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58" r:id="rId6"/>
    <p:sldId id="259" r:id="rId7"/>
    <p:sldId id="260" r:id="rId8"/>
    <p:sldId id="261" r:id="rId9"/>
    <p:sldId id="281" r:id="rId10"/>
    <p:sldId id="280" r:id="rId11"/>
    <p:sldId id="282" r:id="rId12"/>
    <p:sldId id="264" r:id="rId13"/>
    <p:sldId id="262" r:id="rId14"/>
    <p:sldId id="284" r:id="rId15"/>
    <p:sldId id="263" r:id="rId16"/>
    <p:sldId id="272" r:id="rId17"/>
    <p:sldId id="268" r:id="rId18"/>
    <p:sldId id="286" r:id="rId19"/>
    <p:sldId id="267" r:id="rId20"/>
    <p:sldId id="287" r:id="rId21"/>
    <p:sldId id="288" r:id="rId22"/>
    <p:sldId id="285" r:id="rId23"/>
    <p:sldId id="270" r:id="rId24"/>
    <p:sldId id="291" r:id="rId25"/>
    <p:sldId id="289" r:id="rId26"/>
    <p:sldId id="276" r:id="rId27"/>
    <p:sldId id="292" r:id="rId28"/>
    <p:sldId id="293" r:id="rId29"/>
    <p:sldId id="294" r:id="rId30"/>
    <p:sldId id="295" r:id="rId31"/>
    <p:sldId id="296" r:id="rId32"/>
    <p:sldId id="297" r:id="rId33"/>
    <p:sldId id="298" r:id="rId34"/>
    <p:sldId id="274" r:id="rId35"/>
    <p:sldId id="277" r:id="rId36"/>
    <p:sldId id="299" r:id="rId37"/>
    <p:sldId id="303" r:id="rId38"/>
    <p:sldId id="304" r:id="rId39"/>
    <p:sldId id="306" r:id="rId40"/>
    <p:sldId id="302" r:id="rId41"/>
    <p:sldId id="27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3D7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918" y="1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01BD9-4243-4367-977C-650CCA5948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CFBAA-4F33-4BF6-B348-50D59E4A3B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绪论">
    <p:spTree>
      <p:nvGrpSpPr>
        <p:cNvPr id="1" name=""/>
        <p:cNvGrpSpPr/>
        <p:nvPr/>
      </p:nvGrpSpPr>
      <p:grpSpPr>
        <a:xfrm>
          <a:off x="0" y="0"/>
          <a:ext cx="0" cy="0"/>
          <a:chOff x="0" y="0"/>
          <a:chExt cx="0" cy="0"/>
        </a:xfrm>
      </p:grpSpPr>
      <p:sp>
        <p:nvSpPr>
          <p:cNvPr id="2" name="矩形 1"/>
          <p:cNvSpPr/>
          <p:nvPr userDrawn="1"/>
        </p:nvSpPr>
        <p:spPr>
          <a:xfrm>
            <a:off x="1" y="0"/>
            <a:ext cx="12227895"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sz="1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1"/>
            <a:ext cx="1691680" cy="788187"/>
            <a:chOff x="0" y="1272662"/>
            <a:chExt cx="1691680" cy="788186"/>
          </a:xfrm>
        </p:grpSpPr>
        <p:sp>
          <p:nvSpPr>
            <p:cNvPr id="11" name="矩形 10"/>
            <p:cNvSpPr/>
            <p:nvPr userDrawn="1"/>
          </p:nvSpPr>
          <p:spPr>
            <a:xfrm>
              <a:off x="0" y="1272662"/>
              <a:ext cx="1691680" cy="788186"/>
            </a:xfrm>
            <a:prstGeom prst="rect">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smtClean="0">
                  <a:latin typeface="微软雅黑" panose="020B0503020204020204" pitchFamily="34" charset="-122"/>
                  <a:ea typeface="微软雅黑" panose="020B0503020204020204" pitchFamily="34" charset="-122"/>
                </a:rPr>
                <a:t>输入标题</a:t>
              </a:r>
              <a:endParaRPr lang="zh-CN" altLang="en-US" sz="1865" dirty="0" smtClean="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直角三角形 17"/>
          <p:cNvSpPr/>
          <p:nvPr userDrawn="1"/>
        </p:nvSpPr>
        <p:spPr>
          <a:xfrm flipH="1">
            <a:off x="11277601" y="6019801"/>
            <a:ext cx="950295" cy="853427"/>
          </a:xfrm>
          <a:prstGeom prst="rtTriangle">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p>
        </p:txBody>
      </p:sp>
      <p:sp>
        <p:nvSpPr>
          <p:cNvPr id="19" name="五边形 18"/>
          <p:cNvSpPr/>
          <p:nvPr userDrawn="1"/>
        </p:nvSpPr>
        <p:spPr>
          <a:xfrm flipH="1">
            <a:off x="11382167"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65"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2400" kern="0" dirty="0">
              <a:solidFill>
                <a:sysClr val="window" lastClr="FFFFFF"/>
              </a:solidFill>
              <a:latin typeface="Calibri" panose="020F0502020204030204"/>
              <a:ea typeface="宋体" panose="02010600030101010101" pitchFamily="2" charset="-122"/>
            </a:endParaRPr>
          </a:p>
        </p:txBody>
      </p:sp>
      <p:grpSp>
        <p:nvGrpSpPr>
          <p:cNvPr id="9" name="组合 8"/>
          <p:cNvGrpSpPr/>
          <p:nvPr userDrawn="1"/>
        </p:nvGrpSpPr>
        <p:grpSpPr>
          <a:xfrm>
            <a:off x="-48683" y="1172755"/>
            <a:ext cx="12288000" cy="48000"/>
            <a:chOff x="395288" y="1018899"/>
            <a:chExt cx="8350999" cy="45719"/>
          </a:xfrm>
        </p:grpSpPr>
        <p:sp>
          <p:nvSpPr>
            <p:cNvPr id="14" name="矩形 13"/>
            <p:cNvSpPr/>
            <p:nvPr/>
          </p:nvSpPr>
          <p:spPr>
            <a:xfrm>
              <a:off x="395288" y="1018899"/>
              <a:ext cx="1663700" cy="45719"/>
            </a:xfrm>
            <a:prstGeom prst="rect">
              <a:avLst/>
            </a:prstGeom>
            <a:solidFill>
              <a:srgbClr val="1847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2058988" y="1018899"/>
              <a:ext cx="1663700" cy="45719"/>
            </a:xfrm>
            <a:prstGeom prst="rect">
              <a:avLst/>
            </a:prstGeom>
            <a:solidFill>
              <a:srgbClr val="188F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3722688" y="1018899"/>
              <a:ext cx="1663700" cy="45719"/>
            </a:xfrm>
            <a:prstGeom prst="rect">
              <a:avLst/>
            </a:prstGeom>
            <a:solidFill>
              <a:srgbClr val="44C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5386388" y="1018899"/>
              <a:ext cx="1663700" cy="45719"/>
            </a:xfrm>
            <a:prstGeom prst="rect">
              <a:avLst/>
            </a:prstGeom>
            <a:solidFill>
              <a:srgbClr val="F381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7050087" y="1018899"/>
              <a:ext cx="1696200" cy="45719"/>
            </a:xfrm>
            <a:prstGeom prst="rect">
              <a:avLst/>
            </a:prstGeom>
            <a:solidFill>
              <a:srgbClr val="FFBF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关键技术">
    <p:spTree>
      <p:nvGrpSpPr>
        <p:cNvPr id="1" name=""/>
        <p:cNvGrpSpPr/>
        <p:nvPr/>
      </p:nvGrpSpPr>
      <p:grpSpPr>
        <a:xfrm>
          <a:off x="0" y="0"/>
          <a:ext cx="0" cy="0"/>
          <a:chOff x="0" y="0"/>
          <a:chExt cx="0" cy="0"/>
        </a:xfrm>
      </p:grpSpPr>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输入标题</a:t>
                      </a:r>
                      <a:endPar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4" name="组合 13"/>
          <p:cNvGrpSpPr/>
          <p:nvPr userDrawn="1"/>
        </p:nvGrpSpPr>
        <p:grpSpPr>
          <a:xfrm>
            <a:off x="0" y="2854273"/>
            <a:ext cx="1691680" cy="788187"/>
            <a:chOff x="0" y="1272662"/>
            <a:chExt cx="1691680" cy="788186"/>
          </a:xfrm>
        </p:grpSpPr>
        <p:sp>
          <p:nvSpPr>
            <p:cNvPr id="15" name="矩形 14"/>
            <p:cNvSpPr/>
            <p:nvPr userDrawn="1"/>
          </p:nvSpPr>
          <p:spPr>
            <a:xfrm>
              <a:off x="0" y="1272662"/>
              <a:ext cx="1691680" cy="788186"/>
            </a:xfrm>
            <a:prstGeom prst="rect">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3765"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输入标题</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直角三角形 9"/>
          <p:cNvSpPr/>
          <p:nvPr userDrawn="1"/>
        </p:nvSpPr>
        <p:spPr>
          <a:xfrm flipH="1">
            <a:off x="11277601" y="6019801"/>
            <a:ext cx="950295" cy="853427"/>
          </a:xfrm>
          <a:prstGeom prst="rtTriangle">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p>
        </p:txBody>
      </p:sp>
      <p:sp>
        <p:nvSpPr>
          <p:cNvPr id="11" name="五边形 10"/>
          <p:cNvSpPr/>
          <p:nvPr userDrawn="1"/>
        </p:nvSpPr>
        <p:spPr>
          <a:xfrm flipH="1">
            <a:off x="11382167"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65"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2400" kern="0" dirty="0">
              <a:solidFill>
                <a:sysClr val="window" lastClr="FFFFFF"/>
              </a:solidFill>
              <a:latin typeface="Calibri" panose="020F0502020204030204"/>
              <a:ea typeface="宋体" panose="02010600030101010101" pitchFamily="2" charset="-122"/>
            </a:endParaRPr>
          </a:p>
        </p:txBody>
      </p:sp>
      <p:grpSp>
        <p:nvGrpSpPr>
          <p:cNvPr id="21" name="组合 20"/>
          <p:cNvGrpSpPr/>
          <p:nvPr userDrawn="1"/>
        </p:nvGrpSpPr>
        <p:grpSpPr>
          <a:xfrm>
            <a:off x="-48683" y="1172755"/>
            <a:ext cx="12288000" cy="48000"/>
            <a:chOff x="395288" y="1018899"/>
            <a:chExt cx="8350999" cy="45719"/>
          </a:xfrm>
        </p:grpSpPr>
        <p:sp>
          <p:nvSpPr>
            <p:cNvPr id="22" name="矩形 21"/>
            <p:cNvSpPr/>
            <p:nvPr/>
          </p:nvSpPr>
          <p:spPr>
            <a:xfrm>
              <a:off x="395288" y="1018899"/>
              <a:ext cx="1663700" cy="45719"/>
            </a:xfrm>
            <a:prstGeom prst="rect">
              <a:avLst/>
            </a:prstGeom>
            <a:solidFill>
              <a:srgbClr val="1847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2058988" y="1018899"/>
              <a:ext cx="1663700" cy="45719"/>
            </a:xfrm>
            <a:prstGeom prst="rect">
              <a:avLst/>
            </a:prstGeom>
            <a:solidFill>
              <a:srgbClr val="188F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3722688" y="1018899"/>
              <a:ext cx="1663700" cy="45719"/>
            </a:xfrm>
            <a:prstGeom prst="rect">
              <a:avLst/>
            </a:prstGeom>
            <a:solidFill>
              <a:srgbClr val="44C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5386388" y="1018899"/>
              <a:ext cx="1663700" cy="45719"/>
            </a:xfrm>
            <a:prstGeom prst="rect">
              <a:avLst/>
            </a:prstGeom>
            <a:solidFill>
              <a:srgbClr val="F381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7050087" y="1018899"/>
              <a:ext cx="1696200" cy="45719"/>
            </a:xfrm>
            <a:prstGeom prst="rect">
              <a:avLst/>
            </a:prstGeom>
            <a:solidFill>
              <a:srgbClr val="FFBF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成果与应用">
    <p:spTree>
      <p:nvGrpSpPr>
        <p:cNvPr id="1" name=""/>
        <p:cNvGrpSpPr/>
        <p:nvPr/>
      </p:nvGrpSpPr>
      <p:grpSpPr>
        <a:xfrm>
          <a:off x="0" y="0"/>
          <a:ext cx="0" cy="0"/>
          <a:chOff x="0" y="0"/>
          <a:chExt cx="0" cy="0"/>
        </a:xfrm>
      </p:grpSpPr>
      <p:sp>
        <p:nvSpPr>
          <p:cNvPr id="16" name="矩形 15"/>
          <p:cNvSpPr/>
          <p:nvPr userDrawn="1"/>
        </p:nvSpPr>
        <p:spPr>
          <a:xfrm>
            <a:off x="1" y="0"/>
            <a:ext cx="12227895"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输入标题</a:t>
                      </a:r>
                      <a:endPar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3648260"/>
            <a:ext cx="1691680" cy="788187"/>
            <a:chOff x="0" y="1272662"/>
            <a:chExt cx="1691680" cy="788186"/>
          </a:xfrm>
        </p:grpSpPr>
        <p:sp>
          <p:nvSpPr>
            <p:cNvPr id="11" name="矩形 10"/>
            <p:cNvSpPr/>
            <p:nvPr userDrawn="1"/>
          </p:nvSpPr>
          <p:spPr>
            <a:xfrm>
              <a:off x="0" y="1272662"/>
              <a:ext cx="1691680" cy="788186"/>
            </a:xfrm>
            <a:prstGeom prst="rect">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3765"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输入标题</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直角三角形 13"/>
          <p:cNvSpPr/>
          <p:nvPr userDrawn="1"/>
        </p:nvSpPr>
        <p:spPr>
          <a:xfrm flipH="1">
            <a:off x="11277601" y="6019801"/>
            <a:ext cx="950295" cy="853427"/>
          </a:xfrm>
          <a:prstGeom prst="rtTriangle">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p>
        </p:txBody>
      </p:sp>
      <p:sp>
        <p:nvSpPr>
          <p:cNvPr id="15" name="五边形 14"/>
          <p:cNvSpPr/>
          <p:nvPr userDrawn="1"/>
        </p:nvSpPr>
        <p:spPr>
          <a:xfrm flipH="1">
            <a:off x="11382167"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65"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2400" kern="0" dirty="0">
              <a:solidFill>
                <a:sysClr val="window" lastClr="FFFFFF"/>
              </a:solidFill>
              <a:latin typeface="Calibri" panose="020F0502020204030204"/>
              <a:ea typeface="宋体" panose="02010600030101010101" pitchFamily="2" charset="-122"/>
            </a:endParaRPr>
          </a:p>
        </p:txBody>
      </p:sp>
      <p:grpSp>
        <p:nvGrpSpPr>
          <p:cNvPr id="21" name="组合 20"/>
          <p:cNvGrpSpPr/>
          <p:nvPr userDrawn="1"/>
        </p:nvGrpSpPr>
        <p:grpSpPr>
          <a:xfrm>
            <a:off x="-48683" y="1172755"/>
            <a:ext cx="12288000" cy="48000"/>
            <a:chOff x="395288" y="1018899"/>
            <a:chExt cx="8350999" cy="45719"/>
          </a:xfrm>
        </p:grpSpPr>
        <p:sp>
          <p:nvSpPr>
            <p:cNvPr id="22" name="矩形 21"/>
            <p:cNvSpPr/>
            <p:nvPr/>
          </p:nvSpPr>
          <p:spPr>
            <a:xfrm>
              <a:off x="395288" y="1018899"/>
              <a:ext cx="1663700" cy="45719"/>
            </a:xfrm>
            <a:prstGeom prst="rect">
              <a:avLst/>
            </a:prstGeom>
            <a:solidFill>
              <a:srgbClr val="1847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2058988" y="1018899"/>
              <a:ext cx="1663700" cy="45719"/>
            </a:xfrm>
            <a:prstGeom prst="rect">
              <a:avLst/>
            </a:prstGeom>
            <a:solidFill>
              <a:srgbClr val="188F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3722688" y="1018899"/>
              <a:ext cx="1663700" cy="45719"/>
            </a:xfrm>
            <a:prstGeom prst="rect">
              <a:avLst/>
            </a:prstGeom>
            <a:solidFill>
              <a:srgbClr val="44C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5386388" y="1018899"/>
              <a:ext cx="1663700" cy="45719"/>
            </a:xfrm>
            <a:prstGeom prst="rect">
              <a:avLst/>
            </a:prstGeom>
            <a:solidFill>
              <a:srgbClr val="F381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7050087" y="1018899"/>
              <a:ext cx="1696200" cy="45719"/>
            </a:xfrm>
            <a:prstGeom prst="rect">
              <a:avLst/>
            </a:prstGeom>
            <a:solidFill>
              <a:srgbClr val="FFBF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相关建议">
    <p:spTree>
      <p:nvGrpSpPr>
        <p:cNvPr id="1" name=""/>
        <p:cNvGrpSpPr/>
        <p:nvPr/>
      </p:nvGrpSpPr>
      <p:grpSpPr>
        <a:xfrm>
          <a:off x="0" y="0"/>
          <a:ext cx="0" cy="0"/>
          <a:chOff x="0" y="0"/>
          <a:chExt cx="0" cy="0"/>
        </a:xfrm>
      </p:grpSpPr>
      <p:sp>
        <p:nvSpPr>
          <p:cNvPr id="16" name="矩形 15"/>
          <p:cNvSpPr/>
          <p:nvPr userDrawn="1"/>
        </p:nvSpPr>
        <p:spPr>
          <a:xfrm>
            <a:off x="1" y="0"/>
            <a:ext cx="12227895"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输入标题</a:t>
                      </a:r>
                      <a:endPar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4" name="组合 13"/>
          <p:cNvGrpSpPr/>
          <p:nvPr userDrawn="1"/>
        </p:nvGrpSpPr>
        <p:grpSpPr>
          <a:xfrm>
            <a:off x="0" y="4439980"/>
            <a:ext cx="1691680" cy="788187"/>
            <a:chOff x="0" y="1272662"/>
            <a:chExt cx="1691680" cy="788186"/>
          </a:xfrm>
        </p:grpSpPr>
        <p:sp>
          <p:nvSpPr>
            <p:cNvPr id="15" name="矩形 14"/>
            <p:cNvSpPr/>
            <p:nvPr userDrawn="1"/>
          </p:nvSpPr>
          <p:spPr>
            <a:xfrm>
              <a:off x="0" y="1272662"/>
              <a:ext cx="1691680" cy="788186"/>
            </a:xfrm>
            <a:prstGeom prst="rect">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输入标题</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直角三角形 9"/>
          <p:cNvSpPr/>
          <p:nvPr userDrawn="1"/>
        </p:nvSpPr>
        <p:spPr>
          <a:xfrm flipH="1">
            <a:off x="11277601" y="6019801"/>
            <a:ext cx="950295" cy="853427"/>
          </a:xfrm>
          <a:prstGeom prst="rtTriangle">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p>
        </p:txBody>
      </p:sp>
      <p:sp>
        <p:nvSpPr>
          <p:cNvPr id="11" name="五边形 10"/>
          <p:cNvSpPr/>
          <p:nvPr userDrawn="1"/>
        </p:nvSpPr>
        <p:spPr>
          <a:xfrm flipH="1">
            <a:off x="11382167"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65"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2400" kern="0" dirty="0">
              <a:solidFill>
                <a:sysClr val="window" lastClr="FFFFFF"/>
              </a:solidFill>
              <a:latin typeface="Calibri" panose="020F0502020204030204"/>
              <a:ea typeface="宋体" panose="02010600030101010101" pitchFamily="2" charset="-122"/>
            </a:endParaRPr>
          </a:p>
        </p:txBody>
      </p:sp>
      <p:grpSp>
        <p:nvGrpSpPr>
          <p:cNvPr id="20" name="组合 19"/>
          <p:cNvGrpSpPr/>
          <p:nvPr userDrawn="1"/>
        </p:nvGrpSpPr>
        <p:grpSpPr>
          <a:xfrm>
            <a:off x="-48683" y="1172755"/>
            <a:ext cx="12288000" cy="48000"/>
            <a:chOff x="395288" y="1018899"/>
            <a:chExt cx="8350999" cy="45719"/>
          </a:xfrm>
        </p:grpSpPr>
        <p:sp>
          <p:nvSpPr>
            <p:cNvPr id="21" name="矩形 20"/>
            <p:cNvSpPr/>
            <p:nvPr/>
          </p:nvSpPr>
          <p:spPr>
            <a:xfrm>
              <a:off x="395288" y="1018899"/>
              <a:ext cx="1663700" cy="45719"/>
            </a:xfrm>
            <a:prstGeom prst="rect">
              <a:avLst/>
            </a:prstGeom>
            <a:solidFill>
              <a:srgbClr val="1847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2058988" y="1018899"/>
              <a:ext cx="1663700" cy="45719"/>
            </a:xfrm>
            <a:prstGeom prst="rect">
              <a:avLst/>
            </a:prstGeom>
            <a:solidFill>
              <a:srgbClr val="188F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3722688" y="1018899"/>
              <a:ext cx="1663700" cy="45719"/>
            </a:xfrm>
            <a:prstGeom prst="rect">
              <a:avLst/>
            </a:prstGeom>
            <a:solidFill>
              <a:srgbClr val="44C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5386388" y="1018899"/>
              <a:ext cx="1663700" cy="45719"/>
            </a:xfrm>
            <a:prstGeom prst="rect">
              <a:avLst/>
            </a:prstGeom>
            <a:solidFill>
              <a:srgbClr val="F381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7050087" y="1018899"/>
              <a:ext cx="1696200" cy="45719"/>
            </a:xfrm>
            <a:prstGeom prst="rect">
              <a:avLst/>
            </a:prstGeom>
            <a:solidFill>
              <a:srgbClr val="FFBF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论文总结">
    <p:spTree>
      <p:nvGrpSpPr>
        <p:cNvPr id="1" name=""/>
        <p:cNvGrpSpPr/>
        <p:nvPr/>
      </p:nvGrpSpPr>
      <p:grpSpPr>
        <a:xfrm>
          <a:off x="0" y="0"/>
          <a:ext cx="0" cy="0"/>
          <a:chOff x="0" y="0"/>
          <a:chExt cx="0" cy="0"/>
        </a:xfrm>
      </p:grpSpPr>
      <p:sp>
        <p:nvSpPr>
          <p:cNvPr id="16" name="矩形 15"/>
          <p:cNvSpPr/>
          <p:nvPr userDrawn="1"/>
        </p:nvSpPr>
        <p:spPr>
          <a:xfrm>
            <a:off x="1" y="0"/>
            <a:ext cx="12227895"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直角三角形 9"/>
          <p:cNvSpPr/>
          <p:nvPr userDrawn="1"/>
        </p:nvSpPr>
        <p:spPr>
          <a:xfrm flipH="1">
            <a:off x="11277601" y="6019801"/>
            <a:ext cx="950295" cy="853427"/>
          </a:xfrm>
          <a:prstGeom prst="rtTriangle">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p>
        </p:txBody>
      </p:sp>
      <p:sp>
        <p:nvSpPr>
          <p:cNvPr id="11" name="五边形 10"/>
          <p:cNvSpPr/>
          <p:nvPr userDrawn="1"/>
        </p:nvSpPr>
        <p:spPr>
          <a:xfrm flipH="1">
            <a:off x="11382167"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65"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2400" kern="0" dirty="0">
              <a:solidFill>
                <a:sysClr val="window" lastClr="FFFFFF"/>
              </a:solidFill>
              <a:latin typeface="Calibri" panose="020F0502020204030204"/>
              <a:ea typeface="宋体" panose="02010600030101010101" pitchFamily="2" charset="-122"/>
            </a:endParaRPr>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输入标题</a:t>
                      </a:r>
                      <a:endParaRPr lang="zh-CN" altLang="en-US" sz="19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4" name="组合 13"/>
          <p:cNvGrpSpPr/>
          <p:nvPr userDrawn="1"/>
        </p:nvGrpSpPr>
        <p:grpSpPr>
          <a:xfrm>
            <a:off x="0" y="5231615"/>
            <a:ext cx="1691680" cy="788187"/>
            <a:chOff x="0" y="1272662"/>
            <a:chExt cx="1691680" cy="788186"/>
          </a:xfrm>
        </p:grpSpPr>
        <p:sp>
          <p:nvSpPr>
            <p:cNvPr id="15" name="矩形 14"/>
            <p:cNvSpPr/>
            <p:nvPr userDrawn="1"/>
          </p:nvSpPr>
          <p:spPr>
            <a:xfrm>
              <a:off x="0" y="1272662"/>
              <a:ext cx="1691680" cy="788186"/>
            </a:xfrm>
            <a:prstGeom prst="rect">
              <a:avLst/>
            </a:prstGeom>
            <a:solidFill>
              <a:srgbClr val="44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输入标题</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组合 19"/>
          <p:cNvGrpSpPr/>
          <p:nvPr userDrawn="1"/>
        </p:nvGrpSpPr>
        <p:grpSpPr>
          <a:xfrm>
            <a:off x="-48683" y="1172755"/>
            <a:ext cx="12288000" cy="48000"/>
            <a:chOff x="395288" y="1018899"/>
            <a:chExt cx="8350999" cy="45719"/>
          </a:xfrm>
        </p:grpSpPr>
        <p:sp>
          <p:nvSpPr>
            <p:cNvPr id="21" name="矩形 20"/>
            <p:cNvSpPr/>
            <p:nvPr/>
          </p:nvSpPr>
          <p:spPr>
            <a:xfrm>
              <a:off x="395288" y="1018899"/>
              <a:ext cx="1663700" cy="45719"/>
            </a:xfrm>
            <a:prstGeom prst="rect">
              <a:avLst/>
            </a:prstGeom>
            <a:solidFill>
              <a:srgbClr val="1847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2058988" y="1018899"/>
              <a:ext cx="1663700" cy="45719"/>
            </a:xfrm>
            <a:prstGeom prst="rect">
              <a:avLst/>
            </a:prstGeom>
            <a:solidFill>
              <a:srgbClr val="188F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3722688" y="1018899"/>
              <a:ext cx="1663700" cy="45719"/>
            </a:xfrm>
            <a:prstGeom prst="rect">
              <a:avLst/>
            </a:prstGeom>
            <a:solidFill>
              <a:srgbClr val="44C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5386388" y="1018899"/>
              <a:ext cx="1663700" cy="45719"/>
            </a:xfrm>
            <a:prstGeom prst="rect">
              <a:avLst/>
            </a:prstGeom>
            <a:solidFill>
              <a:srgbClr val="F381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7050087" y="1018899"/>
              <a:ext cx="1696200" cy="45719"/>
            </a:xfrm>
            <a:prstGeom prst="rect">
              <a:avLst/>
            </a:prstGeom>
            <a:solidFill>
              <a:srgbClr val="FFBF4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5" name="五边形 4"/>
          <p:cNvSpPr/>
          <p:nvPr userDrawn="1"/>
        </p:nvSpPr>
        <p:spPr>
          <a:xfrm>
            <a:off x="204329" y="219934"/>
            <a:ext cx="634060" cy="546224"/>
          </a:xfrm>
          <a:prstGeom prst="homePlate">
            <a:avLst>
              <a:gd name="adj" fmla="val 455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6" name="五边形 5"/>
          <p:cNvSpPr/>
          <p:nvPr userDrawn="1"/>
        </p:nvSpPr>
        <p:spPr>
          <a:xfrm>
            <a:off x="0" y="219934"/>
            <a:ext cx="634060" cy="546224"/>
          </a:xfrm>
          <a:prstGeom prst="homePlate">
            <a:avLst>
              <a:gd name="adj" fmla="val 455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 name="文本占位符 5"/>
          <p:cNvSpPr>
            <a:spLocks noGrp="1"/>
          </p:cNvSpPr>
          <p:nvPr>
            <p:ph type="body" sz="quarter" idx="11" hasCustomPrompt="1"/>
          </p:nvPr>
        </p:nvSpPr>
        <p:spPr>
          <a:xfrm>
            <a:off x="892575" y="252086"/>
            <a:ext cx="3481987" cy="409668"/>
          </a:xfrm>
        </p:spPr>
        <p:txBody>
          <a:bodyPr anchor="ctr">
            <a:noAutofit/>
          </a:bodyPr>
          <a:lstStyle>
            <a:lvl1pPr marL="0" indent="0" algn="l">
              <a:buNone/>
              <a:defRPr sz="2275">
                <a:solidFill>
                  <a:schemeClr val="tx1"/>
                </a:solidFill>
                <a:latin typeface="微软雅黑" panose="020B0503020204020204" pitchFamily="34" charset="-122"/>
                <a:ea typeface="微软雅黑" panose="020B0503020204020204" pitchFamily="34" charset="-122"/>
              </a:defRPr>
            </a:lvl1pPr>
          </a:lstStyle>
          <a:p>
            <a:pPr lvl="0"/>
            <a:r>
              <a:rPr lang="zh-CN" altLang="en-US" dirty="0" smtClean="0"/>
              <a:t>点击输入章节标题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cxnSp>
        <p:nvCxnSpPr>
          <p:cNvPr id="8" name="直接连接符 7"/>
          <p:cNvCxnSpPr/>
          <p:nvPr userDrawn="1"/>
        </p:nvCxnSpPr>
        <p:spPr>
          <a:xfrm>
            <a:off x="1932495" y="806587"/>
            <a:ext cx="10259505"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t="21147" b="15095"/>
          <a:stretch>
            <a:fillRect/>
          </a:stretch>
        </p:blipFill>
        <p:spPr>
          <a:xfrm>
            <a:off x="290401" y="0"/>
            <a:ext cx="1568220" cy="96281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0C721-00F0-49A5-8986-DFDB39C600B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8E5C5-05D3-4171-9F3F-3701313637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notesSlide" Target="../notesSlides/notesSlide1.xml"/><Relationship Id="rId2" Type="http://schemas.openxmlformats.org/officeDocument/2006/relationships/tags" Target="../tags/tag2.xml"/><Relationship Id="rId19" Type="http://schemas.openxmlformats.org/officeDocument/2006/relationships/slideLayout" Target="../slideLayouts/slideLayout2.xml"/><Relationship Id="rId18" Type="http://schemas.openxmlformats.org/officeDocument/2006/relationships/image" Target="../media/image4.png"/><Relationship Id="rId17" Type="http://schemas.microsoft.com/office/2007/relationships/media" Target="../media/media1.mp3"/><Relationship Id="rId16" Type="http://schemas.openxmlformats.org/officeDocument/2006/relationships/audio" Target="NULL" TargetMode="External"/><Relationship Id="rId15" Type="http://schemas.microsoft.com/office/2007/relationships/hdphoto" Target="../media/hdphoto1.wdp"/><Relationship Id="rId14" Type="http://schemas.openxmlformats.org/officeDocument/2006/relationships/image" Target="../media/image3.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image" Target="../media/image2.png"/><Relationship Id="rId10" Type="http://schemas.openxmlformats.org/officeDocument/2006/relationships/tags" Target="../tags/tag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custDataLst>
              <p:tags r:id="rId1"/>
            </p:custDataLst>
          </p:nvPr>
        </p:nvSpPr>
        <p:spPr>
          <a:xfrm>
            <a:off x="0"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4"/>
          <p:cNvSpPr/>
          <p:nvPr>
            <p:custDataLst>
              <p:tags r:id="rId2"/>
            </p:custDataLst>
          </p:nvPr>
        </p:nvSpPr>
        <p:spPr>
          <a:xfrm>
            <a:off x="7722124"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PA_直接连接符 9"/>
          <p:cNvCxnSpPr/>
          <p:nvPr>
            <p:custDataLst>
              <p:tags r:id="rId3"/>
            </p:custDataLst>
          </p:nvPr>
        </p:nvCxnSpPr>
        <p:spPr>
          <a:xfrm>
            <a:off x="8033209" y="5184742"/>
            <a:ext cx="4158791"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PA_直接连接符 17"/>
          <p:cNvCxnSpPr/>
          <p:nvPr>
            <p:custDataLst>
              <p:tags r:id="rId4"/>
            </p:custDataLst>
          </p:nvPr>
        </p:nvCxnSpPr>
        <p:spPr>
          <a:xfrm>
            <a:off x="311085" y="518474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PA_直接连接符 19"/>
          <p:cNvCxnSpPr/>
          <p:nvPr>
            <p:custDataLst>
              <p:tags r:id="rId5"/>
            </p:custDataLst>
          </p:nvPr>
        </p:nvCxnSpPr>
        <p:spPr>
          <a:xfrm>
            <a:off x="311084" y="2658359"/>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PA_直接连接符 20"/>
          <p:cNvCxnSpPr/>
          <p:nvPr>
            <p:custDataLst>
              <p:tags r:id="rId6"/>
            </p:custDataLst>
          </p:nvPr>
        </p:nvCxnSpPr>
        <p:spPr>
          <a:xfrm>
            <a:off x="311083" y="445102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21"/>
          <p:cNvSpPr txBox="1"/>
          <p:nvPr>
            <p:custDataLst>
              <p:tags r:id="rId7"/>
            </p:custDataLst>
          </p:nvPr>
        </p:nvSpPr>
        <p:spPr>
          <a:xfrm>
            <a:off x="733678" y="2762833"/>
            <a:ext cx="6433151" cy="1014730"/>
          </a:xfrm>
          <a:prstGeom prst="rect">
            <a:avLst/>
          </a:prstGeom>
          <a:noFill/>
        </p:spPr>
        <p:txBody>
          <a:bodyPr wrap="square" rtlCol="0">
            <a:spAutoFit/>
          </a:bodyPr>
          <a:lstStyle/>
          <a:p>
            <a:r>
              <a:rPr lang="zh-CN" altLang="en-US" sz="6000" b="1" dirty="0" smtClean="0">
                <a:solidFill>
                  <a:schemeClr val="accent1">
                    <a:lumMod val="50000"/>
                  </a:schemeClr>
                </a:solidFill>
                <a:cs typeface="+mn-ea"/>
                <a:sym typeface="+mn-lt"/>
              </a:rPr>
              <a:t>毕业论文答辩模版</a:t>
            </a:r>
            <a:endParaRPr lang="zh-CN" altLang="en-US" sz="6000" b="1" dirty="0" smtClean="0">
              <a:solidFill>
                <a:schemeClr val="accent1">
                  <a:lumMod val="50000"/>
                </a:schemeClr>
              </a:solidFill>
              <a:cs typeface="+mn-ea"/>
              <a:sym typeface="+mn-lt"/>
            </a:endParaRPr>
          </a:p>
        </p:txBody>
      </p:sp>
      <p:sp>
        <p:nvSpPr>
          <p:cNvPr id="23" name="22"/>
          <p:cNvSpPr txBox="1"/>
          <p:nvPr>
            <p:custDataLst>
              <p:tags r:id="rId8"/>
            </p:custDataLst>
          </p:nvPr>
        </p:nvSpPr>
        <p:spPr>
          <a:xfrm>
            <a:off x="869155" y="4587049"/>
            <a:ext cx="2432115" cy="337185"/>
          </a:xfrm>
          <a:prstGeom prst="rect">
            <a:avLst/>
          </a:prstGeom>
          <a:noFill/>
        </p:spPr>
        <p:txBody>
          <a:bodyPr wrap="square" rtlCol="0">
            <a:spAutoFit/>
          </a:bodyPr>
          <a:lstStyle/>
          <a:p>
            <a:r>
              <a:rPr lang="zh-CN" altLang="en-US" sz="1600" b="1" dirty="0">
                <a:cs typeface="+mn-ea"/>
                <a:sym typeface="+mn-lt"/>
              </a:rPr>
              <a:t>答辩</a:t>
            </a:r>
            <a:r>
              <a:rPr lang="zh-CN" altLang="en-US" sz="1600" b="1" dirty="0" smtClean="0">
                <a:cs typeface="+mn-ea"/>
                <a:sym typeface="+mn-lt"/>
              </a:rPr>
              <a:t>人</a:t>
            </a:r>
            <a:r>
              <a:rPr lang="zh-CN" altLang="en-US" sz="1600" b="1" dirty="0">
                <a:cs typeface="+mn-ea"/>
                <a:sym typeface="+mn-lt"/>
              </a:rPr>
              <a:t>：情缘素材</a:t>
            </a:r>
            <a:r>
              <a:rPr lang="en-US" altLang="zh-CN" sz="1600" b="1" dirty="0">
                <a:cs typeface="+mn-ea"/>
                <a:sym typeface="+mn-lt"/>
              </a:rPr>
              <a:t> </a:t>
            </a:r>
            <a:endParaRPr lang="zh-CN" altLang="en-US" sz="1600" b="1" dirty="0">
              <a:cs typeface="+mn-ea"/>
              <a:sym typeface="+mn-lt"/>
            </a:endParaRPr>
          </a:p>
        </p:txBody>
      </p:sp>
      <p:sp>
        <p:nvSpPr>
          <p:cNvPr id="24" name="23"/>
          <p:cNvSpPr txBox="1"/>
          <p:nvPr>
            <p:custDataLst>
              <p:tags r:id="rId9"/>
            </p:custDataLst>
          </p:nvPr>
        </p:nvSpPr>
        <p:spPr>
          <a:xfrm>
            <a:off x="3828062" y="4587049"/>
            <a:ext cx="3616066" cy="337185"/>
          </a:xfrm>
          <a:prstGeom prst="rect">
            <a:avLst/>
          </a:prstGeom>
          <a:noFill/>
        </p:spPr>
        <p:txBody>
          <a:bodyPr wrap="square" rtlCol="0">
            <a:spAutoFit/>
          </a:bodyPr>
          <a:lstStyle/>
          <a:p>
            <a:r>
              <a:rPr lang="zh-CN" altLang="en-US" sz="1600" b="1" dirty="0" smtClean="0">
                <a:cs typeface="+mn-ea"/>
                <a:sym typeface="+mn-lt"/>
              </a:rPr>
              <a:t>指导老师：情缘素材</a:t>
            </a:r>
            <a:endParaRPr lang="zh-CN" altLang="en-US" sz="1600" b="1" dirty="0" smtClean="0">
              <a:cs typeface="+mn-ea"/>
              <a:sym typeface="+mn-lt"/>
            </a:endParaRPr>
          </a:p>
        </p:txBody>
      </p:sp>
      <p:pic>
        <p:nvPicPr>
          <p:cNvPr id="25" name="PA_图片 2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267736" y="129370"/>
            <a:ext cx="1202838" cy="1193404"/>
          </a:xfrm>
          <a:prstGeom prst="rect">
            <a:avLst/>
          </a:prstGeom>
        </p:spPr>
      </p:pic>
      <p:sp>
        <p:nvSpPr>
          <p:cNvPr id="26" name="25"/>
          <p:cNvSpPr txBox="1"/>
          <p:nvPr>
            <p:custDataLst>
              <p:tags r:id="rId12"/>
            </p:custDataLst>
          </p:nvPr>
        </p:nvSpPr>
        <p:spPr>
          <a:xfrm>
            <a:off x="1470574" y="310573"/>
            <a:ext cx="2780907" cy="830997"/>
          </a:xfrm>
          <a:prstGeom prst="rect">
            <a:avLst/>
          </a:prstGeom>
          <a:noFill/>
        </p:spPr>
        <p:txBody>
          <a:bodyPr wrap="square" rtlCol="0">
            <a:spAutoFit/>
          </a:bodyPr>
          <a:lstStyle/>
          <a:p>
            <a:r>
              <a:rPr lang="zh-CN" altLang="en-US" sz="2400" b="1" dirty="0">
                <a:cs typeface="+mn-ea"/>
                <a:sym typeface="+mn-lt"/>
              </a:rPr>
              <a:t>点击输入学校名称</a:t>
            </a:r>
            <a:endParaRPr lang="en-US" altLang="zh-CN" sz="2400" b="1" dirty="0">
              <a:cs typeface="+mn-ea"/>
              <a:sym typeface="+mn-lt"/>
            </a:endParaRPr>
          </a:p>
          <a:p>
            <a:r>
              <a:rPr lang="en-US" altLang="zh-CN" sz="2400" b="1" dirty="0" smtClean="0">
                <a:cs typeface="+mn-ea"/>
                <a:sym typeface="+mn-lt"/>
              </a:rPr>
              <a:t>enter </a:t>
            </a:r>
            <a:r>
              <a:rPr lang="en-US" altLang="zh-CN" sz="2400" b="1" dirty="0">
                <a:cs typeface="+mn-ea"/>
                <a:sym typeface="+mn-lt"/>
              </a:rPr>
              <a:t>school name</a:t>
            </a:r>
            <a:endParaRPr lang="zh-CN" altLang="en-US" sz="2400" b="1" dirty="0">
              <a:cs typeface="+mn-ea"/>
              <a:sym typeface="+mn-lt"/>
            </a:endParaRPr>
          </a:p>
        </p:txBody>
      </p:sp>
      <p:sp>
        <p:nvSpPr>
          <p:cNvPr id="27" name="21"/>
          <p:cNvSpPr txBox="1"/>
          <p:nvPr>
            <p:custDataLst>
              <p:tags r:id="rId13"/>
            </p:custDataLst>
          </p:nvPr>
        </p:nvSpPr>
        <p:spPr>
          <a:xfrm>
            <a:off x="661800" y="3757823"/>
            <a:ext cx="6433151" cy="521970"/>
          </a:xfrm>
          <a:prstGeom prst="rect">
            <a:avLst/>
          </a:prstGeom>
          <a:noFill/>
        </p:spPr>
        <p:txBody>
          <a:bodyPr wrap="square" rtlCol="0">
            <a:spAutoFit/>
          </a:bodyPr>
          <a:lstStyle/>
          <a:p>
            <a:pPr algn="ctr"/>
            <a:r>
              <a:rPr lang="zh-CN" altLang="en-US" sz="2800" dirty="0" smtClean="0">
                <a:solidFill>
                  <a:schemeClr val="tx1"/>
                </a:solidFill>
                <a:cs typeface="+mn-ea"/>
                <a:sym typeface="+mn-lt"/>
              </a:rPr>
              <a:t>北京大学某某系  2017级5班</a:t>
            </a:r>
            <a:endParaRPr lang="zh-CN" altLang="en-US" sz="2800" dirty="0" smtClean="0">
              <a:solidFill>
                <a:schemeClr val="tx1"/>
              </a:solidFill>
              <a:cs typeface="+mn-ea"/>
              <a:sym typeface="+mn-lt"/>
            </a:endParaRPr>
          </a:p>
        </p:txBody>
      </p:sp>
      <p:pic>
        <p:nvPicPr>
          <p:cNvPr id="2" name="图片 1"/>
          <p:cNvPicPr>
            <a:picLocks noChangeAspect="1"/>
          </p:cNvPicPr>
          <p:nvPr/>
        </p:nvPicPr>
        <p:blipFill rotWithShape="1">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t="21147" b="15095"/>
          <a:stretch>
            <a:fillRect/>
          </a:stretch>
        </p:blipFill>
        <p:spPr>
          <a:xfrm>
            <a:off x="7736362" y="2266950"/>
            <a:ext cx="4752485" cy="2917792"/>
          </a:xfrm>
          <a:prstGeom prst="rect">
            <a:avLst/>
          </a:prstGeom>
        </p:spPr>
      </p:pic>
      <p:pic>
        <p:nvPicPr>
          <p:cNvPr id="3" name="57d114be923ac">
            <a:hlinkClick r:id="" action="ppaction://media"/>
          </p:cNvPr>
          <p:cNvPicPr>
            <a:picLocks noChangeAspect="1"/>
          </p:cNvPicPr>
          <p:nvPr>
            <a:audioFile r:link="rId16"/>
            <p:extLst>
              <p:ext uri="{DAA4B4D4-6D71-4841-9C94-3DE7FCFB9230}">
                <p14:media xmlns:p14="http://schemas.microsoft.com/office/powerpoint/2010/main" r:embed="rId17">
                  <p14:trim end="4192.437500"/>
                </p14:media>
              </p:ext>
            </p:extLst>
          </p:nvPr>
        </p:nvPicPr>
        <p:blipFill>
          <a:blip r:embed="rId18"/>
          <a:stretch>
            <a:fillRect/>
          </a:stretch>
        </p:blipFill>
        <p:spPr>
          <a:xfrm>
            <a:off x="6212114" y="-1143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par>
                          <p:cTn id="13" fill="hold">
                            <p:stCondLst>
                              <p:cond delay="500"/>
                            </p:stCondLst>
                            <p:childTnLst>
                              <p:par>
                                <p:cTn id="14" presetID="41" presetClass="entr" presetSubtype="0" fill="hold" grpId="1"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6"/>
                                        </p:tgtEl>
                                      </p:cBhvr>
                                    </p:animEffect>
                                  </p:childTnLst>
                                </p:cTn>
                              </p:par>
                            </p:childTnLst>
                          </p:cTn>
                        </p:par>
                        <p:par>
                          <p:cTn id="21" fill="hold">
                            <p:stCondLst>
                              <p:cond delay="2200"/>
                            </p:stCondLst>
                            <p:childTnLst>
                              <p:par>
                                <p:cTn id="22" presetID="29" presetClass="entr" presetSubtype="0" fill="hold" grpId="1"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ppt_x</p:attrName>
                                        </p:attrNameLst>
                                      </p:cBhvr>
                                      <p:tavLst>
                                        <p:tav tm="0">
                                          <p:val>
                                            <p:strVal val="#ppt_x-.2"/>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gtEl>
                                      </p:cBhvr>
                                    </p:animEffect>
                                  </p:childTnLst>
                                </p:cTn>
                              </p:par>
                            </p:childTnLst>
                          </p:cTn>
                        </p:par>
                        <p:par>
                          <p:cTn id="32" fill="hold">
                            <p:stCondLst>
                              <p:cond delay="3200"/>
                            </p:stCondLst>
                            <p:childTnLst>
                              <p:par>
                                <p:cTn id="33" presetID="2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3700"/>
                            </p:stCondLst>
                            <p:childTnLst>
                              <p:par>
                                <p:cTn id="37" presetID="2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par>
                          <p:cTn id="40" fill="hold">
                            <p:stCondLst>
                              <p:cond delay="4200"/>
                            </p:stCondLst>
                            <p:childTnLst>
                              <p:par>
                                <p:cTn id="41" presetID="17"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strVal val="#ppt_h"/>
                                          </p:val>
                                        </p:tav>
                                        <p:tav tm="100000">
                                          <p:val>
                                            <p:strVal val="#ppt_h"/>
                                          </p:val>
                                        </p:tav>
                                      </p:tavLst>
                                    </p:anim>
                                  </p:childTnLst>
                                </p:cTn>
                              </p:par>
                            </p:childTnLst>
                          </p:cTn>
                        </p:par>
                        <p:par>
                          <p:cTn id="53" fill="hold">
                            <p:stCondLst>
                              <p:cond delay="47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2"/>
                                        </p:tgtEl>
                                        <p:attrNameLst>
                                          <p:attrName>ppt_y</p:attrName>
                                        </p:attrNameLst>
                                      </p:cBhvr>
                                      <p:tavLst>
                                        <p:tav tm="0">
                                          <p:val>
                                            <p:strVal val="#ppt_y"/>
                                          </p:val>
                                        </p:tav>
                                        <p:tav tm="100000">
                                          <p:val>
                                            <p:strVal val="#ppt_y"/>
                                          </p:val>
                                        </p:tav>
                                      </p:tavLst>
                                    </p:anim>
                                    <p:anim calcmode="lin" valueType="num">
                                      <p:cBhvr>
                                        <p:cTn id="5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2"/>
                                        </p:tgtEl>
                                      </p:cBhvr>
                                    </p:animEffect>
                                  </p:childTnLst>
                                </p:cTn>
                              </p:par>
                            </p:childTnLst>
                          </p:cTn>
                        </p:par>
                        <p:par>
                          <p:cTn id="61" fill="hold">
                            <p:stCondLst>
                              <p:cond delay="5550"/>
                            </p:stCondLst>
                            <p:childTnLst>
                              <p:par>
                                <p:cTn id="62" presetID="3" presetClass="entr" presetSubtype="1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childTnLst>
                          </p:cTn>
                        </p:par>
                        <p:par>
                          <p:cTn id="65" fill="hold">
                            <p:stCondLst>
                              <p:cond delay="6050"/>
                            </p:stCondLst>
                            <p:childTnLst>
                              <p:par>
                                <p:cTn id="66" presetID="3" presetClass="entr" presetSubtype="1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par>
                          <p:cTn id="69" fill="hold">
                            <p:stCondLst>
                              <p:cond delay="65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7"/>
                                        </p:tgtEl>
                                        <p:attrNameLst>
                                          <p:attrName>ppt_y</p:attrName>
                                        </p:attrNameLst>
                                      </p:cBhvr>
                                      <p:tavLst>
                                        <p:tav tm="0">
                                          <p:val>
                                            <p:strVal val="#ppt_y"/>
                                          </p:val>
                                        </p:tav>
                                        <p:tav tm="100000">
                                          <p:val>
                                            <p:strVal val="#ppt_y"/>
                                          </p:val>
                                        </p:tav>
                                      </p:tavLst>
                                    </p:anim>
                                    <p:anim calcmode="lin" valueType="num">
                                      <p:cBhvr>
                                        <p:cTn id="7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7" repeatCount="indefinite" fill="hold" display="0">
                  <p:stCondLst>
                    <p:cond delay="indefinite"/>
                  </p:stCondLst>
                  <p:endCondLst>
                    <p:cond evt="onStopAudio" delay="0">
                      <p:tgtEl>
                        <p:sldTgt/>
                      </p:tgtEl>
                    </p:cond>
                  </p:endCondLst>
                </p:cTn>
                <p:tgtEl>
                  <p:spTgt spid="3"/>
                </p:tgtEl>
              </p:cMediaNode>
            </p:audio>
          </p:childTnLst>
        </p:cTn>
      </p:par>
    </p:tnLst>
    <p:bldLst>
      <p:bldP spid="4" grpId="0" animBg="1"/>
      <p:bldP spid="4" grpId="1" animBg="1"/>
      <p:bldP spid="5" grpId="0" animBg="1"/>
      <p:bldP spid="22" grpId="0"/>
      <p:bldP spid="23" grpId="0"/>
      <p:bldP spid="24" grpId="0"/>
      <p:bldP spid="26" grpId="0"/>
      <p:bldP spid="26" grpId="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出品 9"/>
          <p:cNvSpPr/>
          <p:nvPr/>
        </p:nvSpPr>
        <p:spPr>
          <a:xfrm>
            <a:off x="3047168" y="2160134"/>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chemeClr val="accent1">
                    <a:lumMod val="50000"/>
                  </a:schemeClr>
                </a:solidFill>
                <a:cs typeface="+mn-ea"/>
                <a:sym typeface="+mn-lt"/>
              </a:rPr>
              <a:t>2</a:t>
            </a:r>
            <a:endParaRPr lang="zh-CN" altLang="en-US" sz="5400" b="1" dirty="0">
              <a:solidFill>
                <a:schemeClr val="accent1">
                  <a:lumMod val="50000"/>
                </a:schemeClr>
              </a:solidFill>
              <a:cs typeface="+mn-ea"/>
              <a:sym typeface="+mn-lt"/>
            </a:endParaRPr>
          </a:p>
        </p:txBody>
      </p:sp>
      <p:sp>
        <p:nvSpPr>
          <p:cNvPr id="11" name="淘出品 10"/>
          <p:cNvSpPr txBox="1"/>
          <p:nvPr/>
        </p:nvSpPr>
        <p:spPr>
          <a:xfrm>
            <a:off x="1139730" y="3424346"/>
            <a:ext cx="4833296" cy="984885"/>
          </a:xfrm>
          <a:prstGeom prst="rect">
            <a:avLst/>
          </a:prstGeom>
          <a:noFill/>
        </p:spPr>
        <p:txBody>
          <a:bodyPr wrap="square" rtlCol="0">
            <a:spAutoFit/>
          </a:bodyPr>
          <a:lstStyle/>
          <a:p>
            <a:pPr algn="ctr"/>
            <a:r>
              <a:rPr lang="zh-CN" altLang="en-US" sz="4000" b="1" dirty="0" smtClean="0">
                <a:solidFill>
                  <a:schemeClr val="accent1">
                    <a:lumMod val="50000"/>
                  </a:schemeClr>
                </a:solidFill>
                <a:cs typeface="+mn-ea"/>
                <a:sym typeface="+mn-lt"/>
              </a:rPr>
              <a:t>课题</a:t>
            </a:r>
            <a:r>
              <a:rPr lang="zh-CN" altLang="en-US" sz="4000" b="1" dirty="0">
                <a:solidFill>
                  <a:schemeClr val="accent1">
                    <a:lumMod val="50000"/>
                  </a:schemeClr>
                </a:solidFill>
                <a:cs typeface="+mn-ea"/>
                <a:sym typeface="+mn-lt"/>
              </a:rPr>
              <a:t>现状及发展</a:t>
            </a:r>
            <a:r>
              <a:rPr lang="zh-CN" altLang="en-US" sz="4000" b="1" dirty="0" smtClean="0">
                <a:solidFill>
                  <a:schemeClr val="accent1">
                    <a:lumMod val="50000"/>
                  </a:schemeClr>
                </a:solidFill>
                <a:cs typeface="+mn-ea"/>
                <a:sym typeface="+mn-lt"/>
              </a:rPr>
              <a:t>情况</a:t>
            </a:r>
            <a:endParaRPr lang="en-US" altLang="zh-CN" sz="4000" b="1" dirty="0" smtClean="0">
              <a:solidFill>
                <a:schemeClr val="accent1">
                  <a:lumMod val="50000"/>
                </a:schemeClr>
              </a:solidFill>
              <a:cs typeface="+mn-ea"/>
              <a:sym typeface="+mn-lt"/>
            </a:endParaRPr>
          </a:p>
          <a:p>
            <a:pPr algn="ctr"/>
            <a:r>
              <a:rPr lang="en-US" altLang="zh-CN" b="1" dirty="0" smtClean="0">
                <a:solidFill>
                  <a:schemeClr val="accent1">
                    <a:lumMod val="50000"/>
                  </a:schemeClr>
                </a:solidFill>
                <a:cs typeface="+mn-ea"/>
                <a:sym typeface="+mn-lt"/>
              </a:rPr>
              <a:t>Interpretation </a:t>
            </a:r>
            <a:r>
              <a:rPr lang="en-US" altLang="zh-CN" b="1" dirty="0">
                <a:solidFill>
                  <a:schemeClr val="accent1">
                    <a:lumMod val="50000"/>
                  </a:schemeClr>
                </a:solidFill>
                <a:cs typeface="+mn-ea"/>
                <a:sym typeface="+mn-lt"/>
              </a:rPr>
              <a:t>of the theory</a:t>
            </a:r>
            <a:endParaRPr lang="zh-CN" altLang="en-US" dirty="0">
              <a:solidFill>
                <a:schemeClr val="accent1">
                  <a:lumMod val="50000"/>
                </a:schemeClr>
              </a:solidFill>
              <a:cs typeface="+mn-ea"/>
              <a:sym typeface="+mn-lt"/>
            </a:endParaRPr>
          </a:p>
        </p:txBody>
      </p:sp>
      <p:sp>
        <p:nvSpPr>
          <p:cNvPr id="12" name="淘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淘出品 12"/>
          <p:cNvSpPr/>
          <p:nvPr/>
        </p:nvSpPr>
        <p:spPr>
          <a:xfrm>
            <a:off x="8555081" y="195783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淘出品 20"/>
          <p:cNvSpPr txBox="1"/>
          <p:nvPr/>
        </p:nvSpPr>
        <p:spPr>
          <a:xfrm>
            <a:off x="9023168" y="1781004"/>
            <a:ext cx="1789376" cy="461665"/>
          </a:xfrm>
          <a:prstGeom prst="rect">
            <a:avLst/>
          </a:prstGeom>
          <a:noFill/>
        </p:spPr>
        <p:txBody>
          <a:bodyPr wrap="square" rtlCol="0">
            <a:spAutoFit/>
          </a:bodyPr>
          <a:lstStyle/>
          <a:p>
            <a:r>
              <a:rPr lang="zh-CN" altLang="en-US" sz="2400" b="1" dirty="0">
                <a:solidFill>
                  <a:schemeClr val="bg1"/>
                </a:solidFill>
                <a:cs typeface="+mn-ea"/>
                <a:sym typeface="+mn-lt"/>
              </a:rPr>
              <a:t>课题现状</a:t>
            </a:r>
            <a:endParaRPr lang="zh-CN" altLang="en-US" sz="2400" b="1" dirty="0">
              <a:solidFill>
                <a:schemeClr val="bg1"/>
              </a:solidFill>
              <a:cs typeface="+mn-ea"/>
              <a:sym typeface="+mn-lt"/>
            </a:endParaRPr>
          </a:p>
        </p:txBody>
      </p:sp>
      <p:cxnSp>
        <p:nvCxnSpPr>
          <p:cNvPr id="23" name="直接连接符 22"/>
          <p:cNvCxnSpPr/>
          <p:nvPr/>
        </p:nvCxnSpPr>
        <p:spPr>
          <a:xfrm>
            <a:off x="8609081" y="2065837"/>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淘出品 24"/>
          <p:cNvSpPr/>
          <p:nvPr/>
        </p:nvSpPr>
        <p:spPr>
          <a:xfrm>
            <a:off x="8569717" y="2965412"/>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淘宝出品 25"/>
          <p:cNvSpPr txBox="1"/>
          <p:nvPr/>
        </p:nvSpPr>
        <p:spPr>
          <a:xfrm>
            <a:off x="9023168" y="2778469"/>
            <a:ext cx="1789376" cy="461665"/>
          </a:xfrm>
          <a:prstGeom prst="rect">
            <a:avLst/>
          </a:prstGeom>
          <a:noFill/>
        </p:spPr>
        <p:txBody>
          <a:bodyPr wrap="square" rtlCol="0">
            <a:spAutoFit/>
          </a:bodyPr>
          <a:lstStyle/>
          <a:p>
            <a:r>
              <a:rPr lang="zh-CN" altLang="en-US" sz="2400" b="1" dirty="0">
                <a:solidFill>
                  <a:schemeClr val="bg1"/>
                </a:solidFill>
                <a:cs typeface="+mn-ea"/>
                <a:sym typeface="+mn-lt"/>
              </a:rPr>
              <a:t>发展情况</a:t>
            </a:r>
            <a:endParaRPr lang="zh-CN" altLang="en-US" sz="2400" b="1" dirty="0">
              <a:solidFill>
                <a:schemeClr val="bg1"/>
              </a:solidFill>
              <a:cs typeface="+mn-ea"/>
              <a:sym typeface="+mn-lt"/>
            </a:endParaRPr>
          </a:p>
        </p:txBody>
      </p:sp>
      <p:cxnSp>
        <p:nvCxnSpPr>
          <p:cNvPr id="27" name="直接连接符 26"/>
          <p:cNvCxnSpPr/>
          <p:nvPr/>
        </p:nvCxnSpPr>
        <p:spPr>
          <a:xfrm>
            <a:off x="8609081" y="3045780"/>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淘出品 27"/>
          <p:cNvSpPr/>
          <p:nvPr/>
        </p:nvSpPr>
        <p:spPr>
          <a:xfrm>
            <a:off x="8555081" y="392605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淘出品 29"/>
          <p:cNvSpPr txBox="1"/>
          <p:nvPr/>
        </p:nvSpPr>
        <p:spPr>
          <a:xfrm>
            <a:off x="9023168" y="3722858"/>
            <a:ext cx="1789376" cy="461665"/>
          </a:xfrm>
          <a:prstGeom prst="rect">
            <a:avLst/>
          </a:prstGeom>
          <a:noFill/>
        </p:spPr>
        <p:txBody>
          <a:bodyPr wrap="square" rtlCol="0">
            <a:spAutoFit/>
          </a:bodyPr>
          <a:lstStyle/>
          <a:p>
            <a:r>
              <a:rPr lang="zh-CN" altLang="en-US" sz="2400" b="1" dirty="0">
                <a:solidFill>
                  <a:schemeClr val="bg1"/>
                </a:solidFill>
                <a:cs typeface="+mn-ea"/>
                <a:sym typeface="+mn-lt"/>
              </a:rPr>
              <a:t>运用场景</a:t>
            </a:r>
            <a:endParaRPr lang="zh-CN" altLang="en-US" sz="2400" b="1" dirty="0">
              <a:solidFill>
                <a:schemeClr val="bg1"/>
              </a:solidFill>
              <a:cs typeface="+mn-ea"/>
              <a:sym typeface="+mn-lt"/>
            </a:endParaRPr>
          </a:p>
        </p:txBody>
      </p:sp>
      <p:cxnSp>
        <p:nvCxnSpPr>
          <p:cNvPr id="31" name="直接连接符 30"/>
          <p:cNvCxnSpPr/>
          <p:nvPr/>
        </p:nvCxnSpPr>
        <p:spPr>
          <a:xfrm>
            <a:off x="8609081" y="4001248"/>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淘出品 31"/>
          <p:cNvSpPr/>
          <p:nvPr/>
        </p:nvSpPr>
        <p:spPr>
          <a:xfrm>
            <a:off x="8555081" y="488042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淘出品 32"/>
          <p:cNvSpPr txBox="1"/>
          <p:nvPr/>
        </p:nvSpPr>
        <p:spPr>
          <a:xfrm>
            <a:off x="9023168" y="4667247"/>
            <a:ext cx="1789376" cy="461665"/>
          </a:xfrm>
          <a:prstGeom prst="rect">
            <a:avLst/>
          </a:prstGeom>
          <a:noFill/>
        </p:spPr>
        <p:txBody>
          <a:bodyPr wrap="square" rtlCol="0">
            <a:spAutoFit/>
          </a:bodyPr>
          <a:lstStyle/>
          <a:p>
            <a:r>
              <a:rPr lang="zh-CN" altLang="en-US" sz="2400" b="1" dirty="0">
                <a:solidFill>
                  <a:schemeClr val="bg1"/>
                </a:solidFill>
                <a:cs typeface="+mn-ea"/>
                <a:sym typeface="+mn-lt"/>
              </a:rPr>
              <a:t>例题解析</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1"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299"/>
                            </p:stCondLst>
                            <p:childTnLst>
                              <p:par>
                                <p:cTn id="19" presetID="23" presetClass="entr" presetSubtype="16"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3799"/>
                            </p:stCondLst>
                            <p:childTnLst>
                              <p:par>
                                <p:cTn id="24" presetID="3"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299"/>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4799"/>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299"/>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5799"/>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299"/>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6799"/>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299"/>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7799"/>
                            </p:stCondLst>
                            <p:childTnLst>
                              <p:par>
                                <p:cTn id="58" presetID="2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8299"/>
                            </p:stCondLst>
                            <p:childTnLst>
                              <p:par>
                                <p:cTn id="63" presetID="3"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3" grpId="0" animBg="1"/>
      <p:bldP spid="13" grpId="1" animBg="1"/>
      <p:bldP spid="21" grpId="0"/>
      <p:bldP spid="25" grpId="0" animBg="1"/>
      <p:bldP spid="26" grpId="0"/>
      <p:bldP spid="28" grpId="0" animBg="1"/>
      <p:bldP spid="30"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出品 3"/>
          <p:cNvSpPr/>
          <p:nvPr/>
        </p:nvSpPr>
        <p:spPr>
          <a:xfrm>
            <a:off x="2734135"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淘出品 4"/>
          <p:cNvSpPr/>
          <p:nvPr/>
        </p:nvSpPr>
        <p:spPr>
          <a:xfrm>
            <a:off x="5337127"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淘出品 5"/>
          <p:cNvSpPr/>
          <p:nvPr/>
        </p:nvSpPr>
        <p:spPr>
          <a:xfrm>
            <a:off x="4851142" y="3337698"/>
            <a:ext cx="2020075" cy="149886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cs typeface="+mn-ea"/>
                <a:sym typeface="+mn-lt"/>
              </a:rPr>
              <a:t>输入</a:t>
            </a:r>
            <a:endParaRPr lang="en-US" altLang="zh-CN" sz="2800" b="1" dirty="0" smtClean="0">
              <a:cs typeface="+mn-ea"/>
              <a:sym typeface="+mn-lt"/>
            </a:endParaRPr>
          </a:p>
          <a:p>
            <a:pPr algn="ctr"/>
            <a:r>
              <a:rPr lang="zh-CN" altLang="en-US" sz="2800" b="1" dirty="0" smtClean="0">
                <a:cs typeface="+mn-ea"/>
                <a:sym typeface="+mn-lt"/>
              </a:rPr>
              <a:t>标题</a:t>
            </a:r>
            <a:endParaRPr lang="zh-CN" altLang="en-US" sz="2800" b="1" dirty="0">
              <a:cs typeface="+mn-ea"/>
              <a:sym typeface="+mn-lt"/>
            </a:endParaRPr>
          </a:p>
        </p:txBody>
      </p:sp>
      <p:cxnSp>
        <p:nvCxnSpPr>
          <p:cNvPr id="21" name="直接箭头连接符 20"/>
          <p:cNvCxnSpPr/>
          <p:nvPr/>
        </p:nvCxnSpPr>
        <p:spPr>
          <a:xfrm>
            <a:off x="4113668" y="3217307"/>
            <a:ext cx="502920" cy="30643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4113668" y="4735039"/>
            <a:ext cx="533423" cy="25357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051879" y="4093956"/>
            <a:ext cx="564709" cy="149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214772" y="4083313"/>
            <a:ext cx="564709" cy="14999"/>
          </a:xfrm>
          <a:prstGeom prst="straightConnector1">
            <a:avLst/>
          </a:prstGeom>
          <a:ln>
            <a:solidFill>
              <a:schemeClr val="accent1">
                <a:lumMod val="50000"/>
              </a:schemeClr>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7162675" y="3201565"/>
            <a:ext cx="502920" cy="306432"/>
          </a:xfrm>
          <a:prstGeom prst="straightConnector1">
            <a:avLst/>
          </a:prstGeom>
          <a:ln>
            <a:solidFill>
              <a:schemeClr val="accent1">
                <a:lumMod val="75000"/>
              </a:schemeClr>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7180643" y="4791541"/>
            <a:ext cx="533423" cy="253570"/>
          </a:xfrm>
          <a:prstGeom prst="straightConnector1">
            <a:avLst/>
          </a:prstGeom>
          <a:ln>
            <a:solidFill>
              <a:schemeClr val="accent1">
                <a:lumMod val="50000"/>
              </a:schemeClr>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8" name="出品 27"/>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
        <p:nvSpPr>
          <p:cNvPr id="2" name="圆角出品 1"/>
          <p:cNvSpPr/>
          <p:nvPr/>
        </p:nvSpPr>
        <p:spPr>
          <a:xfrm>
            <a:off x="404425" y="229469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
        <p:nvSpPr>
          <p:cNvPr id="30" name="圆角出品 29"/>
          <p:cNvSpPr/>
          <p:nvPr/>
        </p:nvSpPr>
        <p:spPr>
          <a:xfrm>
            <a:off x="404425" y="350799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
        <p:nvSpPr>
          <p:cNvPr id="31" name="圆角淘出品 30"/>
          <p:cNvSpPr/>
          <p:nvPr/>
        </p:nvSpPr>
        <p:spPr>
          <a:xfrm>
            <a:off x="404425" y="472130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
        <p:nvSpPr>
          <p:cNvPr id="32" name="圆角淘出品 31"/>
          <p:cNvSpPr/>
          <p:nvPr/>
        </p:nvSpPr>
        <p:spPr>
          <a:xfrm>
            <a:off x="8140302" y="226186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
        <p:nvSpPr>
          <p:cNvPr id="33" name="圆角淘出品 32"/>
          <p:cNvSpPr/>
          <p:nvPr/>
        </p:nvSpPr>
        <p:spPr>
          <a:xfrm>
            <a:off x="8140302" y="347517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
        <p:nvSpPr>
          <p:cNvPr id="34" name="圆角淘出品 33"/>
          <p:cNvSpPr/>
          <p:nvPr/>
        </p:nvSpPr>
        <p:spPr>
          <a:xfrm>
            <a:off x="8140302" y="468847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cs typeface="+mn-ea"/>
                <a:sym typeface="+mn-lt"/>
              </a:rPr>
              <a:t>请替换文字内容，添加相关标题，修改文字内容，也可以直接复制你的内容到此。</a:t>
            </a:r>
            <a:endParaRPr lang="zh-CN" altLang="en-US"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00"/>
                            </p:stCondLst>
                            <p:childTnLst>
                              <p:par>
                                <p:cTn id="13" presetID="21" presetClass="entr" presetSubtype="3"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3)">
                                      <p:cBhvr>
                                        <p:cTn id="15" dur="2000"/>
                                        <p:tgtEl>
                                          <p:spTgt spid="4"/>
                                        </p:tgtEl>
                                      </p:cBhvr>
                                    </p:animEffect>
                                  </p:childTnLst>
                                </p:cTn>
                              </p:par>
                              <p:par>
                                <p:cTn id="16" presetID="21" presetClass="entr" presetSubtype="3"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3)">
                                      <p:cBhvr>
                                        <p:cTn id="18" dur="2000"/>
                                        <p:tgtEl>
                                          <p:spTgt spid="5"/>
                                        </p:tgtEl>
                                      </p:cBhvr>
                                    </p:animEffect>
                                  </p:childTnLst>
                                </p:cTn>
                              </p:par>
                            </p:childTnLst>
                          </p:cTn>
                        </p:par>
                        <p:par>
                          <p:cTn id="19" fill="hold">
                            <p:stCondLst>
                              <p:cond delay="28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38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800"/>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5800"/>
                            </p:stCondLst>
                            <p:childTnLst>
                              <p:par>
                                <p:cTn id="38" presetID="42"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6800"/>
                            </p:stCondLst>
                            <p:childTnLst>
                              <p:par>
                                <p:cTn id="44" presetID="42"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780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8800"/>
                            </p:stCondLst>
                            <p:childTnLst>
                              <p:par>
                                <p:cTn id="56" presetID="22" presetClass="entr" presetSubtype="2"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500"/>
                                        <p:tgtEl>
                                          <p:spTgt spid="25"/>
                                        </p:tgtEl>
                                      </p:cBhvr>
                                    </p:animEffect>
                                  </p:childTnLst>
                                </p:cTn>
                              </p:par>
                              <p:par>
                                <p:cTn id="59" presetID="22" presetClass="entr" presetSubtype="2"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right)">
                                      <p:cBhvr>
                                        <p:cTn id="61" dur="500"/>
                                        <p:tgtEl>
                                          <p:spTgt spid="24"/>
                                        </p:tgtEl>
                                      </p:cBhvr>
                                    </p:animEffect>
                                  </p:childTnLst>
                                </p:cTn>
                              </p:par>
                              <p:par>
                                <p:cTn id="62" presetID="22" presetClass="entr" presetSubtype="2"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right)">
                                      <p:cBhvr>
                                        <p:cTn id="64" dur="500"/>
                                        <p:tgtEl>
                                          <p:spTgt spid="26"/>
                                        </p:tgtEl>
                                      </p:cBhvr>
                                    </p:animEffect>
                                  </p:childTnLst>
                                </p:cTn>
                              </p:par>
                              <p:par>
                                <p:cTn id="65" presetID="22" presetClass="entr" presetSubtype="8"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par>
                                <p:cTn id="71" presetID="22" presetClass="entr" presetSubtype="8"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par>
                          <p:cTn id="74" fill="hold">
                            <p:stCondLst>
                              <p:cond delay="93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28" grpId="0"/>
      <p:bldP spid="2"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455904" y="2538821"/>
            <a:ext cx="2373613" cy="2764819"/>
            <a:chOff x="8456033" y="2538771"/>
            <a:chExt cx="2373743" cy="2764971"/>
          </a:xfrm>
        </p:grpSpPr>
        <p:sp>
          <p:nvSpPr>
            <p:cNvPr id="162" name="Rounded Rectangle 161"/>
            <p:cNvSpPr/>
            <p:nvPr/>
          </p:nvSpPr>
          <p:spPr>
            <a:xfrm>
              <a:off x="10167163" y="2700917"/>
              <a:ext cx="662613" cy="590107"/>
            </a:xfrm>
            <a:prstGeom prst="roundRect">
              <a:avLst>
                <a:gd name="adj" fmla="val 50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3" name="Rounded Rectangle 162"/>
            <p:cNvSpPr/>
            <p:nvPr/>
          </p:nvSpPr>
          <p:spPr>
            <a:xfrm>
              <a:off x="10167163" y="4551487"/>
              <a:ext cx="662613" cy="590107"/>
            </a:xfrm>
            <a:prstGeom prst="roundRect">
              <a:avLst>
                <a:gd name="adj" fmla="val 50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4" name="Rounded Rectangle 163"/>
            <p:cNvSpPr/>
            <p:nvPr/>
          </p:nvSpPr>
          <p:spPr>
            <a:xfrm>
              <a:off x="10167163" y="3626202"/>
              <a:ext cx="662613" cy="590107"/>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5" name="Rounded Rectangle 164"/>
            <p:cNvSpPr/>
            <p:nvPr/>
          </p:nvSpPr>
          <p:spPr>
            <a:xfrm>
              <a:off x="8461428" y="2700917"/>
              <a:ext cx="662615" cy="590107"/>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6" name="Rounded Rectangle 165"/>
            <p:cNvSpPr/>
            <p:nvPr/>
          </p:nvSpPr>
          <p:spPr>
            <a:xfrm>
              <a:off x="8466919" y="3626202"/>
              <a:ext cx="662615" cy="590107"/>
            </a:xfrm>
            <a:prstGeom prst="roundRect">
              <a:avLst>
                <a:gd name="adj" fmla="val 50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7" name="Rounded Rectangle 166"/>
            <p:cNvSpPr/>
            <p:nvPr/>
          </p:nvSpPr>
          <p:spPr>
            <a:xfrm>
              <a:off x="8456033" y="4551487"/>
              <a:ext cx="662615" cy="590107"/>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8" name="Rectangle 167"/>
            <p:cNvSpPr/>
            <p:nvPr/>
          </p:nvSpPr>
          <p:spPr>
            <a:xfrm>
              <a:off x="8852854" y="2538771"/>
              <a:ext cx="770978" cy="9144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95000"/>
                    </a:schemeClr>
                  </a:solidFill>
                  <a:cs typeface="+mn-ea"/>
                  <a:sym typeface="+mn-lt"/>
                </a:rPr>
                <a:t></a:t>
              </a:r>
              <a:endParaRPr lang="en-US" sz="2800">
                <a:solidFill>
                  <a:schemeClr val="bg1">
                    <a:lumMod val="95000"/>
                  </a:schemeClr>
                </a:solidFill>
                <a:cs typeface="+mn-ea"/>
                <a:sym typeface="+mn-lt"/>
              </a:endParaRPr>
            </a:p>
          </p:txBody>
        </p:sp>
        <p:sp>
          <p:nvSpPr>
            <p:cNvPr id="169" name="Rectangle 168"/>
            <p:cNvSpPr/>
            <p:nvPr/>
          </p:nvSpPr>
          <p:spPr>
            <a:xfrm>
              <a:off x="8852854" y="3464056"/>
              <a:ext cx="770978" cy="91440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cs typeface="+mn-ea"/>
                <a:sym typeface="+mn-lt"/>
              </a:endParaRPr>
            </a:p>
          </p:txBody>
        </p:sp>
        <p:sp>
          <p:nvSpPr>
            <p:cNvPr id="170" name="Rectangle 169"/>
            <p:cNvSpPr/>
            <p:nvPr/>
          </p:nvSpPr>
          <p:spPr>
            <a:xfrm>
              <a:off x="8852854" y="4389341"/>
              <a:ext cx="770978" cy="9144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cs typeface="+mn-ea"/>
                <a:sym typeface="+mn-lt"/>
              </a:endParaRPr>
            </a:p>
          </p:txBody>
        </p:sp>
        <p:sp>
          <p:nvSpPr>
            <p:cNvPr id="171" name="Rectangle 170"/>
            <p:cNvSpPr/>
            <p:nvPr/>
          </p:nvSpPr>
          <p:spPr>
            <a:xfrm>
              <a:off x="9634716" y="2538771"/>
              <a:ext cx="803637" cy="91440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cs typeface="+mn-ea"/>
                <a:sym typeface="+mn-lt"/>
              </a:endParaRPr>
            </a:p>
          </p:txBody>
        </p:sp>
        <p:sp>
          <p:nvSpPr>
            <p:cNvPr id="172" name="Rectangle 171"/>
            <p:cNvSpPr/>
            <p:nvPr/>
          </p:nvSpPr>
          <p:spPr>
            <a:xfrm>
              <a:off x="9634716" y="3464056"/>
              <a:ext cx="803637" cy="9144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cs typeface="+mn-ea"/>
                <a:sym typeface="+mn-lt"/>
              </a:endParaRPr>
            </a:p>
          </p:txBody>
        </p:sp>
        <p:sp>
          <p:nvSpPr>
            <p:cNvPr id="173" name="Rectangle 172"/>
            <p:cNvSpPr/>
            <p:nvPr/>
          </p:nvSpPr>
          <p:spPr>
            <a:xfrm>
              <a:off x="9634716" y="4389341"/>
              <a:ext cx="803637" cy="91440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95000"/>
                    </a:schemeClr>
                  </a:solidFill>
                  <a:cs typeface="+mn-ea"/>
                  <a:sym typeface="+mn-lt"/>
                </a:rPr>
                <a:t></a:t>
              </a:r>
              <a:endParaRPr lang="en-US" sz="2800" dirty="0">
                <a:solidFill>
                  <a:schemeClr val="bg1">
                    <a:lumMod val="95000"/>
                  </a:schemeClr>
                </a:solidFill>
                <a:cs typeface="+mn-ea"/>
                <a:sym typeface="+mn-lt"/>
              </a:endParaRPr>
            </a:p>
          </p:txBody>
        </p:sp>
      </p:grpSp>
      <p:pic>
        <p:nvPicPr>
          <p:cNvPr id="174" name="Picture 2" descr="C:\Users\Jokomoro\Documents\iphone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64751" y="1773404"/>
            <a:ext cx="2368217" cy="42956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362485" y="1837190"/>
            <a:ext cx="1703226" cy="4095297"/>
            <a:chOff x="1362224" y="1837102"/>
            <a:chExt cx="1703319" cy="4095522"/>
          </a:xfrm>
        </p:grpSpPr>
        <p:sp>
          <p:nvSpPr>
            <p:cNvPr id="8" name="Freeform 7"/>
            <p:cNvSpPr/>
            <p:nvPr/>
          </p:nvSpPr>
          <p:spPr>
            <a:xfrm>
              <a:off x="1410447" y="3177519"/>
              <a:ext cx="701664" cy="1069180"/>
            </a:xfrm>
            <a:custGeom>
              <a:avLst/>
              <a:gdLst>
                <a:gd name="connsiteX0" fmla="*/ 476250 w 688975"/>
                <a:gd name="connsiteY0" fmla="*/ 1063625 h 1066800"/>
                <a:gd name="connsiteX1" fmla="*/ 0 w 688975"/>
                <a:gd name="connsiteY1" fmla="*/ 0 h 1066800"/>
                <a:gd name="connsiteX2" fmla="*/ 431800 w 688975"/>
                <a:gd name="connsiteY2" fmla="*/ 3175 h 1066800"/>
                <a:gd name="connsiteX3" fmla="*/ 688975 w 688975"/>
                <a:gd name="connsiteY3" fmla="*/ 1066800 h 1066800"/>
                <a:gd name="connsiteX4" fmla="*/ 476250 w 688975"/>
                <a:gd name="connsiteY4" fmla="*/ 1063625 h 1066800"/>
                <a:gd name="connsiteX0-1" fmla="*/ 476250 w 688975"/>
                <a:gd name="connsiteY0-2" fmla="*/ 1063625 h 1066800"/>
                <a:gd name="connsiteX1-3" fmla="*/ 0 w 688975"/>
                <a:gd name="connsiteY1-4" fmla="*/ 0 h 1066800"/>
                <a:gd name="connsiteX2-5" fmla="*/ 436541 w 688975"/>
                <a:gd name="connsiteY2-6" fmla="*/ 5556 h 1066800"/>
                <a:gd name="connsiteX3-7" fmla="*/ 688975 w 688975"/>
                <a:gd name="connsiteY3-8" fmla="*/ 1066800 h 1066800"/>
                <a:gd name="connsiteX4-9" fmla="*/ 476250 w 688975"/>
                <a:gd name="connsiteY4-10" fmla="*/ 1063625 h 1066800"/>
                <a:gd name="connsiteX0-11" fmla="*/ 476250 w 688975"/>
                <a:gd name="connsiteY0-12" fmla="*/ 1066006 h 1069181"/>
                <a:gd name="connsiteX1-13" fmla="*/ 0 w 688975"/>
                <a:gd name="connsiteY1-14" fmla="*/ 0 h 1069181"/>
                <a:gd name="connsiteX2-15" fmla="*/ 436541 w 688975"/>
                <a:gd name="connsiteY2-16" fmla="*/ 7937 h 1069181"/>
                <a:gd name="connsiteX3-17" fmla="*/ 688975 w 688975"/>
                <a:gd name="connsiteY3-18" fmla="*/ 1069181 h 1069181"/>
                <a:gd name="connsiteX4-19" fmla="*/ 476250 w 688975"/>
                <a:gd name="connsiteY4-20" fmla="*/ 1066006 h 1069181"/>
                <a:gd name="connsiteX0-21" fmla="*/ 476250 w 691345"/>
                <a:gd name="connsiteY0-22" fmla="*/ 1066006 h 1071562"/>
                <a:gd name="connsiteX1-23" fmla="*/ 0 w 691345"/>
                <a:gd name="connsiteY1-24" fmla="*/ 0 h 1071562"/>
                <a:gd name="connsiteX2-25" fmla="*/ 436541 w 691345"/>
                <a:gd name="connsiteY2-26" fmla="*/ 7937 h 1071562"/>
                <a:gd name="connsiteX3-27" fmla="*/ 691345 w 691345"/>
                <a:gd name="connsiteY3-28" fmla="*/ 1071562 h 1071562"/>
                <a:gd name="connsiteX4-29" fmla="*/ 476250 w 691345"/>
                <a:gd name="connsiteY4-30" fmla="*/ 1066006 h 1071562"/>
                <a:gd name="connsiteX0-31" fmla="*/ 473880 w 691345"/>
                <a:gd name="connsiteY0-32" fmla="*/ 1066006 h 1071562"/>
                <a:gd name="connsiteX1-33" fmla="*/ 0 w 691345"/>
                <a:gd name="connsiteY1-34" fmla="*/ 0 h 1071562"/>
                <a:gd name="connsiteX2-35" fmla="*/ 436541 w 691345"/>
                <a:gd name="connsiteY2-36" fmla="*/ 7937 h 1071562"/>
                <a:gd name="connsiteX3-37" fmla="*/ 691345 w 691345"/>
                <a:gd name="connsiteY3-38" fmla="*/ 1071562 h 1071562"/>
                <a:gd name="connsiteX4-39" fmla="*/ 473880 w 691345"/>
                <a:gd name="connsiteY4-40" fmla="*/ 1066006 h 1071562"/>
                <a:gd name="connsiteX0-41" fmla="*/ 473880 w 691345"/>
                <a:gd name="connsiteY0-42" fmla="*/ 1066006 h 1069180"/>
                <a:gd name="connsiteX1-43" fmla="*/ 0 w 691345"/>
                <a:gd name="connsiteY1-44" fmla="*/ 0 h 1069180"/>
                <a:gd name="connsiteX2-45" fmla="*/ 436541 w 691345"/>
                <a:gd name="connsiteY2-46" fmla="*/ 7937 h 1069180"/>
                <a:gd name="connsiteX3-47" fmla="*/ 691345 w 691345"/>
                <a:gd name="connsiteY3-48" fmla="*/ 1069180 h 1069180"/>
                <a:gd name="connsiteX4-49" fmla="*/ 473880 w 691345"/>
                <a:gd name="connsiteY4-50" fmla="*/ 1066006 h 1069180"/>
                <a:gd name="connsiteX0-51" fmla="*/ 473880 w 696085"/>
                <a:gd name="connsiteY0-52" fmla="*/ 1066006 h 1069180"/>
                <a:gd name="connsiteX1-53" fmla="*/ 0 w 696085"/>
                <a:gd name="connsiteY1-54" fmla="*/ 0 h 1069180"/>
                <a:gd name="connsiteX2-55" fmla="*/ 436541 w 696085"/>
                <a:gd name="connsiteY2-56" fmla="*/ 7937 h 1069180"/>
                <a:gd name="connsiteX3-57" fmla="*/ 696085 w 696085"/>
                <a:gd name="connsiteY3-58" fmla="*/ 1069180 h 1069180"/>
                <a:gd name="connsiteX4-59" fmla="*/ 473880 w 696085"/>
                <a:gd name="connsiteY4-60" fmla="*/ 1066006 h 1069180"/>
                <a:gd name="connsiteX0-61" fmla="*/ 476250 w 696085"/>
                <a:gd name="connsiteY0-62" fmla="*/ 1068388 h 1069180"/>
                <a:gd name="connsiteX1-63" fmla="*/ 0 w 696085"/>
                <a:gd name="connsiteY1-64" fmla="*/ 0 h 1069180"/>
                <a:gd name="connsiteX2-65" fmla="*/ 436541 w 696085"/>
                <a:gd name="connsiteY2-66" fmla="*/ 7937 h 1069180"/>
                <a:gd name="connsiteX3-67" fmla="*/ 696085 w 696085"/>
                <a:gd name="connsiteY3-68" fmla="*/ 1069180 h 1069180"/>
                <a:gd name="connsiteX4-69" fmla="*/ 476250 w 696085"/>
                <a:gd name="connsiteY4-70" fmla="*/ 1068388 h 1069180"/>
                <a:gd name="connsiteX0-71" fmla="*/ 478620 w 698455"/>
                <a:gd name="connsiteY0-72" fmla="*/ 1068388 h 1069180"/>
                <a:gd name="connsiteX1-73" fmla="*/ 0 w 698455"/>
                <a:gd name="connsiteY1-74" fmla="*/ 0 h 1069180"/>
                <a:gd name="connsiteX2-75" fmla="*/ 438911 w 698455"/>
                <a:gd name="connsiteY2-76" fmla="*/ 7937 h 1069180"/>
                <a:gd name="connsiteX3-77" fmla="*/ 698455 w 698455"/>
                <a:gd name="connsiteY3-78" fmla="*/ 1069180 h 1069180"/>
                <a:gd name="connsiteX4-79" fmla="*/ 478620 w 698455"/>
                <a:gd name="connsiteY4-80" fmla="*/ 1068388 h 10691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8455" h="1069180">
                  <a:moveTo>
                    <a:pt x="478620" y="1068388"/>
                  </a:moveTo>
                  <a:lnTo>
                    <a:pt x="0" y="0"/>
                  </a:lnTo>
                  <a:lnTo>
                    <a:pt x="438911" y="7937"/>
                  </a:lnTo>
                  <a:lnTo>
                    <a:pt x="698455" y="1069180"/>
                  </a:lnTo>
                  <a:lnTo>
                    <a:pt x="478620" y="1068388"/>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9" name="Freeform 8"/>
            <p:cNvSpPr/>
            <p:nvPr/>
          </p:nvSpPr>
          <p:spPr>
            <a:xfrm>
              <a:off x="1998604" y="3179899"/>
              <a:ext cx="434975" cy="1085524"/>
            </a:xfrm>
            <a:custGeom>
              <a:avLst/>
              <a:gdLst>
                <a:gd name="connsiteX0" fmla="*/ 107950 w 434975"/>
                <a:gd name="connsiteY0" fmla="*/ 1057275 h 1063625"/>
                <a:gd name="connsiteX1" fmla="*/ 0 w 434975"/>
                <a:gd name="connsiteY1" fmla="*/ 0 h 1063625"/>
                <a:gd name="connsiteX2" fmla="*/ 434975 w 434975"/>
                <a:gd name="connsiteY2" fmla="*/ 3175 h 1063625"/>
                <a:gd name="connsiteX3" fmla="*/ 323850 w 434975"/>
                <a:gd name="connsiteY3" fmla="*/ 1063625 h 1063625"/>
                <a:gd name="connsiteX4" fmla="*/ 107950 w 434975"/>
                <a:gd name="connsiteY4" fmla="*/ 1057275 h 1063625"/>
                <a:gd name="connsiteX0-1" fmla="*/ 107950 w 434975"/>
                <a:gd name="connsiteY0-2" fmla="*/ 1057275 h 1068315"/>
                <a:gd name="connsiteX1-3" fmla="*/ 0 w 434975"/>
                <a:gd name="connsiteY1-4" fmla="*/ 0 h 1068315"/>
                <a:gd name="connsiteX2-5" fmla="*/ 434975 w 434975"/>
                <a:gd name="connsiteY2-6" fmla="*/ 3175 h 1068315"/>
                <a:gd name="connsiteX3-7" fmla="*/ 328613 w 434975"/>
                <a:gd name="connsiteY3-8" fmla="*/ 1068315 h 1068315"/>
                <a:gd name="connsiteX4-9" fmla="*/ 107950 w 434975"/>
                <a:gd name="connsiteY4-10" fmla="*/ 1057275 h 1068315"/>
                <a:gd name="connsiteX0-11" fmla="*/ 107950 w 434975"/>
                <a:gd name="connsiteY0-12" fmla="*/ 1057275 h 1065969"/>
                <a:gd name="connsiteX1-13" fmla="*/ 0 w 434975"/>
                <a:gd name="connsiteY1-14" fmla="*/ 0 h 1065969"/>
                <a:gd name="connsiteX2-15" fmla="*/ 434975 w 434975"/>
                <a:gd name="connsiteY2-16" fmla="*/ 3175 h 1065969"/>
                <a:gd name="connsiteX3-17" fmla="*/ 328613 w 434975"/>
                <a:gd name="connsiteY3-18" fmla="*/ 1065969 h 1065969"/>
                <a:gd name="connsiteX4-19" fmla="*/ 107950 w 434975"/>
                <a:gd name="connsiteY4-20" fmla="*/ 1057275 h 1065969"/>
                <a:gd name="connsiteX0-21" fmla="*/ 112713 w 434975"/>
                <a:gd name="connsiteY0-22" fmla="*/ 1069000 h 1069000"/>
                <a:gd name="connsiteX1-23" fmla="*/ 0 w 434975"/>
                <a:gd name="connsiteY1-24" fmla="*/ 0 h 1069000"/>
                <a:gd name="connsiteX2-25" fmla="*/ 434975 w 434975"/>
                <a:gd name="connsiteY2-26" fmla="*/ 3175 h 1069000"/>
                <a:gd name="connsiteX3-27" fmla="*/ 328613 w 434975"/>
                <a:gd name="connsiteY3-28" fmla="*/ 1065969 h 1069000"/>
                <a:gd name="connsiteX4-29" fmla="*/ 112713 w 434975"/>
                <a:gd name="connsiteY4-30" fmla="*/ 1069000 h 1069000"/>
                <a:gd name="connsiteX0-31" fmla="*/ 112713 w 434975"/>
                <a:gd name="connsiteY0-32" fmla="*/ 1069000 h 1069000"/>
                <a:gd name="connsiteX1-33" fmla="*/ 0 w 434975"/>
                <a:gd name="connsiteY1-34" fmla="*/ 0 h 1069000"/>
                <a:gd name="connsiteX2-35" fmla="*/ 434975 w 434975"/>
                <a:gd name="connsiteY2-36" fmla="*/ 3175 h 1069000"/>
                <a:gd name="connsiteX3-37" fmla="*/ 326232 w 434975"/>
                <a:gd name="connsiteY3-38" fmla="*/ 1065969 h 1069000"/>
                <a:gd name="connsiteX4-39" fmla="*/ 112713 w 434975"/>
                <a:gd name="connsiteY4-40" fmla="*/ 1069000 h 1069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4975" h="1069000">
                  <a:moveTo>
                    <a:pt x="112713" y="1069000"/>
                  </a:moveTo>
                  <a:lnTo>
                    <a:pt x="0" y="0"/>
                  </a:lnTo>
                  <a:lnTo>
                    <a:pt x="434975" y="3175"/>
                  </a:lnTo>
                  <a:lnTo>
                    <a:pt x="326232" y="1065969"/>
                  </a:lnTo>
                  <a:lnTo>
                    <a:pt x="112713" y="106900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0" name="Freeform 9"/>
            <p:cNvSpPr/>
            <p:nvPr/>
          </p:nvSpPr>
          <p:spPr>
            <a:xfrm>
              <a:off x="2327217" y="3183076"/>
              <a:ext cx="692944" cy="1061581"/>
            </a:xfrm>
            <a:custGeom>
              <a:avLst/>
              <a:gdLst>
                <a:gd name="connsiteX0" fmla="*/ 0 w 695325"/>
                <a:gd name="connsiteY0" fmla="*/ 1057275 h 1066800"/>
                <a:gd name="connsiteX1" fmla="*/ 257175 w 695325"/>
                <a:gd name="connsiteY1" fmla="*/ 0 h 1066800"/>
                <a:gd name="connsiteX2" fmla="*/ 695325 w 695325"/>
                <a:gd name="connsiteY2" fmla="*/ 0 h 1066800"/>
                <a:gd name="connsiteX3" fmla="*/ 215900 w 695325"/>
                <a:gd name="connsiteY3" fmla="*/ 1066800 h 1066800"/>
                <a:gd name="connsiteX4" fmla="*/ 0 w 695325"/>
                <a:gd name="connsiteY4" fmla="*/ 1057275 h 1066800"/>
                <a:gd name="connsiteX0-1" fmla="*/ 0 w 692944"/>
                <a:gd name="connsiteY0-2" fmla="*/ 1057275 h 1066800"/>
                <a:gd name="connsiteX1-3" fmla="*/ 257175 w 692944"/>
                <a:gd name="connsiteY1-4" fmla="*/ 0 h 1066800"/>
                <a:gd name="connsiteX2-5" fmla="*/ 692944 w 692944"/>
                <a:gd name="connsiteY2-6" fmla="*/ 2331 h 1066800"/>
                <a:gd name="connsiteX3-7" fmla="*/ 215900 w 692944"/>
                <a:gd name="connsiteY3-8" fmla="*/ 1066800 h 1066800"/>
                <a:gd name="connsiteX4-9" fmla="*/ 0 w 692944"/>
                <a:gd name="connsiteY4-10" fmla="*/ 1057275 h 1066800"/>
                <a:gd name="connsiteX0-11" fmla="*/ 0 w 692944"/>
                <a:gd name="connsiteY0-12" fmla="*/ 1057275 h 1057275"/>
                <a:gd name="connsiteX1-13" fmla="*/ 257175 w 692944"/>
                <a:gd name="connsiteY1-14" fmla="*/ 0 h 1057275"/>
                <a:gd name="connsiteX2-15" fmla="*/ 692944 w 692944"/>
                <a:gd name="connsiteY2-16" fmla="*/ 2331 h 1057275"/>
                <a:gd name="connsiteX3-17" fmla="*/ 213518 w 692944"/>
                <a:gd name="connsiteY3-18" fmla="*/ 1038837 h 1057275"/>
                <a:gd name="connsiteX4-19" fmla="*/ 0 w 692944"/>
                <a:gd name="connsiteY4-20" fmla="*/ 1057275 h 1057275"/>
                <a:gd name="connsiteX0-21" fmla="*/ 0 w 692944"/>
                <a:gd name="connsiteY0-22" fmla="*/ 1033973 h 1038837"/>
                <a:gd name="connsiteX1-23" fmla="*/ 257175 w 692944"/>
                <a:gd name="connsiteY1-24" fmla="*/ 0 h 1038837"/>
                <a:gd name="connsiteX2-25" fmla="*/ 692944 w 692944"/>
                <a:gd name="connsiteY2-26" fmla="*/ 2331 h 1038837"/>
                <a:gd name="connsiteX3-27" fmla="*/ 213518 w 692944"/>
                <a:gd name="connsiteY3-28" fmla="*/ 1038837 h 1038837"/>
                <a:gd name="connsiteX4-29" fmla="*/ 0 w 692944"/>
                <a:gd name="connsiteY4-30" fmla="*/ 1033973 h 1038837"/>
                <a:gd name="connsiteX0-31" fmla="*/ 0 w 692944"/>
                <a:gd name="connsiteY0-32" fmla="*/ 1033973 h 1033973"/>
                <a:gd name="connsiteX1-33" fmla="*/ 257175 w 692944"/>
                <a:gd name="connsiteY1-34" fmla="*/ 0 h 1033973"/>
                <a:gd name="connsiteX2-35" fmla="*/ 692944 w 692944"/>
                <a:gd name="connsiteY2-36" fmla="*/ 2331 h 1033973"/>
                <a:gd name="connsiteX3-37" fmla="*/ 213518 w 692944"/>
                <a:gd name="connsiteY3-38" fmla="*/ 1013204 h 1033973"/>
                <a:gd name="connsiteX4-39" fmla="*/ 0 w 692944"/>
                <a:gd name="connsiteY4-40" fmla="*/ 1033973 h 1033973"/>
                <a:gd name="connsiteX0-41" fmla="*/ 0 w 692944"/>
                <a:gd name="connsiteY0-42" fmla="*/ 1033973 h 1036507"/>
                <a:gd name="connsiteX1-43" fmla="*/ 257175 w 692944"/>
                <a:gd name="connsiteY1-44" fmla="*/ 0 h 1036507"/>
                <a:gd name="connsiteX2-45" fmla="*/ 692944 w 692944"/>
                <a:gd name="connsiteY2-46" fmla="*/ 2331 h 1036507"/>
                <a:gd name="connsiteX3-47" fmla="*/ 220661 w 692944"/>
                <a:gd name="connsiteY3-48" fmla="*/ 1036507 h 1036507"/>
                <a:gd name="connsiteX4-49" fmla="*/ 0 w 692944"/>
                <a:gd name="connsiteY4-50" fmla="*/ 1033973 h 1036507"/>
                <a:gd name="connsiteX0-51" fmla="*/ 0 w 692944"/>
                <a:gd name="connsiteY0-52" fmla="*/ 1038633 h 1038633"/>
                <a:gd name="connsiteX1-53" fmla="*/ 257175 w 692944"/>
                <a:gd name="connsiteY1-54" fmla="*/ 0 h 1038633"/>
                <a:gd name="connsiteX2-55" fmla="*/ 692944 w 692944"/>
                <a:gd name="connsiteY2-56" fmla="*/ 2331 h 1038633"/>
                <a:gd name="connsiteX3-57" fmla="*/ 220661 w 692944"/>
                <a:gd name="connsiteY3-58" fmla="*/ 1036507 h 1038633"/>
                <a:gd name="connsiteX4-59" fmla="*/ 0 w 692944"/>
                <a:gd name="connsiteY4-60" fmla="*/ 1038633 h 1038633"/>
                <a:gd name="connsiteX0-61" fmla="*/ 0 w 692944"/>
                <a:gd name="connsiteY0-62" fmla="*/ 1038633 h 1038839"/>
                <a:gd name="connsiteX1-63" fmla="*/ 257175 w 692944"/>
                <a:gd name="connsiteY1-64" fmla="*/ 0 h 1038839"/>
                <a:gd name="connsiteX2-65" fmla="*/ 692944 w 692944"/>
                <a:gd name="connsiteY2-66" fmla="*/ 2331 h 1038839"/>
                <a:gd name="connsiteX3-67" fmla="*/ 213517 w 692944"/>
                <a:gd name="connsiteY3-68" fmla="*/ 1038839 h 1038839"/>
                <a:gd name="connsiteX4-69" fmla="*/ 0 w 692944"/>
                <a:gd name="connsiteY4-70" fmla="*/ 1038633 h 1038839"/>
                <a:gd name="connsiteX0-71" fmla="*/ 0 w 692944"/>
                <a:gd name="connsiteY0-72" fmla="*/ 1038633 h 1038839"/>
                <a:gd name="connsiteX1-73" fmla="*/ 257175 w 692944"/>
                <a:gd name="connsiteY1-74" fmla="*/ 0 h 1038839"/>
                <a:gd name="connsiteX2-75" fmla="*/ 692944 w 692944"/>
                <a:gd name="connsiteY2-76" fmla="*/ 2331 h 1038839"/>
                <a:gd name="connsiteX3-77" fmla="*/ 215898 w 692944"/>
                <a:gd name="connsiteY3-78" fmla="*/ 1038839 h 1038839"/>
                <a:gd name="connsiteX4-79" fmla="*/ 0 w 692944"/>
                <a:gd name="connsiteY4-80" fmla="*/ 1038633 h 1038839"/>
                <a:gd name="connsiteX0-81" fmla="*/ 0 w 692944"/>
                <a:gd name="connsiteY0-82" fmla="*/ 1038633 h 1038839"/>
                <a:gd name="connsiteX1-83" fmla="*/ 257175 w 692944"/>
                <a:gd name="connsiteY1-84" fmla="*/ 0 h 1038839"/>
                <a:gd name="connsiteX2-85" fmla="*/ 692944 w 692944"/>
                <a:gd name="connsiteY2-86" fmla="*/ 2331 h 1038839"/>
                <a:gd name="connsiteX3-87" fmla="*/ 220661 w 692944"/>
                <a:gd name="connsiteY3-88" fmla="*/ 1038839 h 1038839"/>
                <a:gd name="connsiteX4-89" fmla="*/ 0 w 692944"/>
                <a:gd name="connsiteY4-90" fmla="*/ 1038633 h 10388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2944" h="1038839">
                  <a:moveTo>
                    <a:pt x="0" y="1038633"/>
                  </a:moveTo>
                  <a:lnTo>
                    <a:pt x="257175" y="0"/>
                  </a:lnTo>
                  <a:lnTo>
                    <a:pt x="692944" y="2331"/>
                  </a:lnTo>
                  <a:lnTo>
                    <a:pt x="220661" y="1038839"/>
                  </a:lnTo>
                  <a:lnTo>
                    <a:pt x="0" y="1038633"/>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1" name="Isosceles Triangle 10"/>
            <p:cNvSpPr/>
            <p:nvPr/>
          </p:nvSpPr>
          <p:spPr>
            <a:xfrm flipV="1">
              <a:off x="1889202" y="5078275"/>
              <a:ext cx="658368" cy="854349"/>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2" name="Isosceles Triangle 11"/>
            <p:cNvSpPr/>
            <p:nvPr/>
          </p:nvSpPr>
          <p:spPr>
            <a:xfrm flipV="1">
              <a:off x="2089565" y="5588128"/>
              <a:ext cx="265471" cy="344495"/>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3" name="Rectangle 12"/>
            <p:cNvSpPr/>
            <p:nvPr/>
          </p:nvSpPr>
          <p:spPr>
            <a:xfrm>
              <a:off x="1889201" y="4242050"/>
              <a:ext cx="219456" cy="82296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4" name="Rectangle 13"/>
            <p:cNvSpPr/>
            <p:nvPr/>
          </p:nvSpPr>
          <p:spPr>
            <a:xfrm>
              <a:off x="2108657" y="4242052"/>
              <a:ext cx="219456" cy="82296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5" name="Rectangle 14"/>
            <p:cNvSpPr/>
            <p:nvPr/>
          </p:nvSpPr>
          <p:spPr>
            <a:xfrm>
              <a:off x="2328113" y="4242051"/>
              <a:ext cx="219456" cy="82296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6" name="Rectangle 15"/>
            <p:cNvSpPr/>
            <p:nvPr/>
          </p:nvSpPr>
          <p:spPr>
            <a:xfrm>
              <a:off x="1412827" y="2224936"/>
              <a:ext cx="439260" cy="96218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7" name="Rectangle 16"/>
            <p:cNvSpPr/>
            <p:nvPr/>
          </p:nvSpPr>
          <p:spPr>
            <a:xfrm>
              <a:off x="1997695" y="2224936"/>
              <a:ext cx="439260" cy="96218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8" name="Rectangle 17"/>
            <p:cNvSpPr/>
            <p:nvPr/>
          </p:nvSpPr>
          <p:spPr>
            <a:xfrm>
              <a:off x="2582563" y="2224936"/>
              <a:ext cx="439260" cy="96218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19" name="Oval 18"/>
            <p:cNvSpPr/>
            <p:nvPr/>
          </p:nvSpPr>
          <p:spPr>
            <a:xfrm>
              <a:off x="1885746" y="4947164"/>
              <a:ext cx="220736" cy="22291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20" name="Oval 19"/>
            <p:cNvSpPr/>
            <p:nvPr/>
          </p:nvSpPr>
          <p:spPr>
            <a:xfrm>
              <a:off x="2108717" y="4947164"/>
              <a:ext cx="220291" cy="22291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21" name="Oval 20"/>
            <p:cNvSpPr/>
            <p:nvPr/>
          </p:nvSpPr>
          <p:spPr>
            <a:xfrm>
              <a:off x="2329008" y="4947164"/>
              <a:ext cx="222017" cy="22291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22" name="Oval 21"/>
            <p:cNvSpPr/>
            <p:nvPr/>
          </p:nvSpPr>
          <p:spPr>
            <a:xfrm>
              <a:off x="2538842" y="1837102"/>
              <a:ext cx="526701" cy="526701"/>
            </a:xfrm>
            <a:prstGeom prst="ellipse">
              <a:avLst/>
            </a:prstGeom>
            <a:solidFill>
              <a:srgbClr val="1F4E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sp>
          <p:nvSpPr>
            <p:cNvPr id="23" name="Oval 22"/>
            <p:cNvSpPr/>
            <p:nvPr/>
          </p:nvSpPr>
          <p:spPr>
            <a:xfrm>
              <a:off x="1961729" y="1837102"/>
              <a:ext cx="526701" cy="526701"/>
            </a:xfrm>
            <a:prstGeom prst="ellips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sp>
          <p:nvSpPr>
            <p:cNvPr id="24" name="Oval 23"/>
            <p:cNvSpPr/>
            <p:nvPr/>
          </p:nvSpPr>
          <p:spPr>
            <a:xfrm>
              <a:off x="1362224" y="1837102"/>
              <a:ext cx="526701" cy="526701"/>
            </a:xfrm>
            <a:prstGeom prst="ellipse">
              <a:avLst/>
            </a:prstGeom>
            <a:solidFill>
              <a:srgbClr val="1F4E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grpSp>
      <p:sp>
        <p:nvSpPr>
          <p:cNvPr id="26" name="Oval 25"/>
          <p:cNvSpPr/>
          <p:nvPr/>
        </p:nvSpPr>
        <p:spPr>
          <a:xfrm>
            <a:off x="4052994" y="1859967"/>
            <a:ext cx="526672" cy="526672"/>
          </a:xfrm>
          <a:prstGeom prst="ellipse">
            <a:avLst/>
          </a:prstGeom>
          <a:solidFill>
            <a:srgbClr val="1F4E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sp>
        <p:nvSpPr>
          <p:cNvPr id="27" name="Oval 26"/>
          <p:cNvSpPr/>
          <p:nvPr/>
        </p:nvSpPr>
        <p:spPr>
          <a:xfrm>
            <a:off x="4036309" y="3325548"/>
            <a:ext cx="526672" cy="526672"/>
          </a:xfrm>
          <a:prstGeom prst="ellips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sp>
        <p:nvSpPr>
          <p:cNvPr id="28" name="Oval 27"/>
          <p:cNvSpPr/>
          <p:nvPr/>
        </p:nvSpPr>
        <p:spPr>
          <a:xfrm>
            <a:off x="4036310" y="4791129"/>
            <a:ext cx="526672" cy="526672"/>
          </a:xfrm>
          <a:prstGeom prst="ellipse">
            <a:avLst/>
          </a:prstGeom>
          <a:solidFill>
            <a:srgbClr val="1F4E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bg1"/>
              </a:solidFill>
              <a:cs typeface="+mn-ea"/>
              <a:sym typeface="+mn-lt"/>
            </a:endParaRPr>
          </a:p>
        </p:txBody>
      </p:sp>
      <p:sp>
        <p:nvSpPr>
          <p:cNvPr id="29" name="TextBox 28"/>
          <p:cNvSpPr txBox="1"/>
          <p:nvPr/>
        </p:nvSpPr>
        <p:spPr>
          <a:xfrm>
            <a:off x="4652466" y="1850186"/>
            <a:ext cx="3175977" cy="1077218"/>
          </a:xfrm>
          <a:prstGeom prst="rect">
            <a:avLst/>
          </a:prstGeom>
          <a:noFill/>
        </p:spPr>
        <p:txBody>
          <a:bodyPr wrap="square" rtlCol="0">
            <a:spAutoFit/>
          </a:bodyPr>
          <a:lstStyle/>
          <a:p>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点击输入具体内容，根据个人需求更改格式，动画不变点击输入具体内容</a:t>
            </a:r>
            <a:endParaRPr lang="en-US" sz="1600" dirty="0">
              <a:cs typeface="+mn-ea"/>
              <a:sym typeface="+mn-lt"/>
            </a:endParaRPr>
          </a:p>
        </p:txBody>
      </p:sp>
      <p:sp>
        <p:nvSpPr>
          <p:cNvPr id="30" name="TextBox 29"/>
          <p:cNvSpPr txBox="1"/>
          <p:nvPr/>
        </p:nvSpPr>
        <p:spPr>
          <a:xfrm>
            <a:off x="4635784" y="3313834"/>
            <a:ext cx="3175977" cy="1077218"/>
          </a:xfrm>
          <a:prstGeom prst="rect">
            <a:avLst/>
          </a:prstGeom>
          <a:noFill/>
        </p:spPr>
        <p:txBody>
          <a:bodyPr wrap="square" rtlCol="0">
            <a:spAutoFit/>
          </a:bodyPr>
          <a:lstStyle/>
          <a:p>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点击输入具体内容，根据个人需求更改格式，动画不变点击输入具体内容</a:t>
            </a:r>
            <a:endParaRPr lang="en-US" sz="1600" dirty="0">
              <a:cs typeface="+mn-ea"/>
              <a:sym typeface="+mn-lt"/>
            </a:endParaRPr>
          </a:p>
        </p:txBody>
      </p:sp>
      <p:sp>
        <p:nvSpPr>
          <p:cNvPr id="31" name="TextBox 30"/>
          <p:cNvSpPr txBox="1"/>
          <p:nvPr/>
        </p:nvSpPr>
        <p:spPr>
          <a:xfrm>
            <a:off x="4635784" y="4777482"/>
            <a:ext cx="3175977" cy="1077218"/>
          </a:xfrm>
          <a:prstGeom prst="rect">
            <a:avLst/>
          </a:prstGeom>
          <a:noFill/>
        </p:spPr>
        <p:txBody>
          <a:bodyPr wrap="square" rtlCol="0">
            <a:spAutoFit/>
          </a:bodyPr>
          <a:lstStyle/>
          <a:p>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点击输入具体内容，根据个人需求更改格式，动画不变点击输入具体内容</a:t>
            </a:r>
            <a:endParaRPr lang="en-US" sz="1600" dirty="0">
              <a:cs typeface="+mn-ea"/>
              <a:sym typeface="+mn-lt"/>
            </a:endParaRPr>
          </a:p>
        </p:txBody>
      </p:sp>
      <p:sp>
        <p:nvSpPr>
          <p:cNvPr id="41" name="出品 27"/>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prism isInverted="1" isContent="1"/>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00"/>
                                </p:stCondLst>
                                <p:childTnLst>
                                  <p:par>
                                    <p:cTn id="13" presetID="2" presetClass="entr" presetSubtype="1" accel="50000" fill="hold" nodeType="afterEffect" p14:presetBounceEnd="50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800"/>
                                </p:stCondLst>
                                <p:childTnLst>
                                  <p:par>
                                    <p:cTn id="18" presetID="42" presetClass="entr" presetSubtype="0" fill="hold" nodeType="after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1000"/>
                                            <p:tgtEl>
                                              <p:spTgt spid="174"/>
                                            </p:tgtEl>
                                          </p:cBhvr>
                                        </p:animEffect>
                                        <p:anim calcmode="lin" valueType="num">
                                          <p:cBhvr>
                                            <p:cTn id="21" dur="1000" fill="hold"/>
                                            <p:tgtEl>
                                              <p:spTgt spid="174"/>
                                            </p:tgtEl>
                                            <p:attrNameLst>
                                              <p:attrName>ppt_x</p:attrName>
                                            </p:attrNameLst>
                                          </p:cBhvr>
                                          <p:tavLst>
                                            <p:tav tm="0">
                                              <p:val>
                                                <p:strVal val="#ppt_x"/>
                                              </p:val>
                                            </p:tav>
                                            <p:tav tm="100000">
                                              <p:val>
                                                <p:strVal val="#ppt_x"/>
                                              </p:val>
                                            </p:tav>
                                          </p:tavLst>
                                        </p:anim>
                                        <p:anim calcmode="lin" valueType="num">
                                          <p:cBhvr>
                                            <p:cTn id="22" dur="1000" fill="hold"/>
                                            <p:tgtEl>
                                              <p:spTgt spid="174"/>
                                            </p:tgtEl>
                                            <p:attrNameLst>
                                              <p:attrName>ppt_y</p:attrName>
                                            </p:attrNameLst>
                                          </p:cBhvr>
                                          <p:tavLst>
                                            <p:tav tm="0">
                                              <p:val>
                                                <p:strVal val="#ppt_y+.1"/>
                                              </p:val>
                                            </p:tav>
                                            <p:tav tm="100000">
                                              <p:val>
                                                <p:strVal val="#ppt_y"/>
                                              </p:val>
                                            </p:tav>
                                          </p:tavLst>
                                        </p:anim>
                                      </p:childTnLst>
                                    </p:cTn>
                                  </p:par>
                                </p:childTnLst>
                              </p:cTn>
                            </p:par>
                            <p:par>
                              <p:cTn id="23" fill="hold">
                                <p:stCondLst>
                                  <p:cond delay="28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2" presetClass="entr" presetSubtype="4" accel="50000" fill="hold" grpId="0" nodeType="withEffect" p14:presetBounceEnd="50000">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14:bounceEnd="50000">
                                          <p:cBhvr additive="base">
                                            <p:cTn id="31"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accel="50000" fill="hold" grpId="0" nodeType="withEffect" p14:presetBounceEnd="50000">
                                      <p:stCondLst>
                                        <p:cond delay="500"/>
                                      </p:stCondLst>
                                      <p:childTnLst>
                                        <p:set>
                                          <p:cBhvr>
                                            <p:cTn id="34" dur="1" fill="hold">
                                              <p:stCondLst>
                                                <p:cond delay="0"/>
                                              </p:stCondLst>
                                            </p:cTn>
                                            <p:tgtEl>
                                              <p:spTgt spid="27"/>
                                            </p:tgtEl>
                                            <p:attrNameLst>
                                              <p:attrName>style.visibility</p:attrName>
                                            </p:attrNameLst>
                                          </p:cBhvr>
                                          <p:to>
                                            <p:strVal val="visible"/>
                                          </p:to>
                                        </p:set>
                                        <p:anim calcmode="lin" valueType="num" p14:bounceEnd="50000">
                                          <p:cBhvr additive="base">
                                            <p:cTn id="35"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accel="50000" fill="hold" grpId="0" nodeType="withEffect" p14:presetBounceEnd="50000">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14:bounceEnd="50000">
                                          <p:cBhvr additive="base">
                                            <p:cTn id="39"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3300"/>
                                </p:stCondLst>
                                <p:childTnLst>
                                  <p:par>
                                    <p:cTn id="42" presetID="50" presetClass="entr" presetSubtype="0" decel="10000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strVal val="#ppt_w+.3"/>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Effect transition="in" filter="fade">
                                          <p:cBhvr>
                                            <p:cTn id="46" dur="1000"/>
                                            <p:tgtEl>
                                              <p:spTgt spid="29"/>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strVal val="#ppt_w+.3"/>
                                              </p:val>
                                            </p:tav>
                                            <p:tav tm="100000">
                                              <p:val>
                                                <p:strVal val="#ppt_w"/>
                                              </p:val>
                                            </p:tav>
                                          </p:tavLst>
                                        </p:anim>
                                        <p:anim calcmode="lin" valueType="num">
                                          <p:cBhvr>
                                            <p:cTn id="50" dur="1000" fill="hold"/>
                                            <p:tgtEl>
                                              <p:spTgt spid="30"/>
                                            </p:tgtEl>
                                            <p:attrNameLst>
                                              <p:attrName>ppt_h</p:attrName>
                                            </p:attrNameLst>
                                          </p:cBhvr>
                                          <p:tavLst>
                                            <p:tav tm="0">
                                              <p:val>
                                                <p:strVal val="#ppt_h"/>
                                              </p:val>
                                            </p:tav>
                                            <p:tav tm="100000">
                                              <p:val>
                                                <p:strVal val="#ppt_h"/>
                                              </p:val>
                                            </p:tav>
                                          </p:tavLst>
                                        </p:anim>
                                        <p:animEffect transition="in" filter="fade">
                                          <p:cBhvr>
                                            <p:cTn id="51" dur="1000"/>
                                            <p:tgtEl>
                                              <p:spTgt spid="30"/>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strVal val="#ppt_w+.3"/>
                                              </p:val>
                                            </p:tav>
                                            <p:tav tm="100000">
                                              <p:val>
                                                <p:strVal val="#ppt_w"/>
                                              </p:val>
                                            </p:tav>
                                          </p:tavLst>
                                        </p:anim>
                                        <p:anim calcmode="lin" valueType="num">
                                          <p:cBhvr>
                                            <p:cTn id="55" dur="1000" fill="hold"/>
                                            <p:tgtEl>
                                              <p:spTgt spid="31"/>
                                            </p:tgtEl>
                                            <p:attrNameLst>
                                              <p:attrName>ppt_h</p:attrName>
                                            </p:attrNameLst>
                                          </p:cBhvr>
                                          <p:tavLst>
                                            <p:tav tm="0">
                                              <p:val>
                                                <p:strVal val="#ppt_h"/>
                                              </p:val>
                                            </p:tav>
                                            <p:tav tm="100000">
                                              <p:val>
                                                <p:strVal val="#ppt_h"/>
                                              </p:val>
                                            </p:tav>
                                          </p:tavLst>
                                        </p:anim>
                                        <p:animEffect transition="in" filter="fade">
                                          <p:cBhvr>
                                            <p:cTn id="5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00"/>
                                </p:stCondLst>
                                <p:childTnLst>
                                  <p:par>
                                    <p:cTn id="13" presetID="2" presetClass="entr" presetSubtype="1" ac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800"/>
                                </p:stCondLst>
                                <p:childTnLst>
                                  <p:par>
                                    <p:cTn id="18" presetID="42" presetClass="entr" presetSubtype="0" fill="hold" nodeType="after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1000"/>
                                            <p:tgtEl>
                                              <p:spTgt spid="174"/>
                                            </p:tgtEl>
                                          </p:cBhvr>
                                        </p:animEffect>
                                        <p:anim calcmode="lin" valueType="num">
                                          <p:cBhvr>
                                            <p:cTn id="21" dur="1000" fill="hold"/>
                                            <p:tgtEl>
                                              <p:spTgt spid="174"/>
                                            </p:tgtEl>
                                            <p:attrNameLst>
                                              <p:attrName>ppt_x</p:attrName>
                                            </p:attrNameLst>
                                          </p:cBhvr>
                                          <p:tavLst>
                                            <p:tav tm="0">
                                              <p:val>
                                                <p:strVal val="#ppt_x"/>
                                              </p:val>
                                            </p:tav>
                                            <p:tav tm="100000">
                                              <p:val>
                                                <p:strVal val="#ppt_x"/>
                                              </p:val>
                                            </p:tav>
                                          </p:tavLst>
                                        </p:anim>
                                        <p:anim calcmode="lin" valueType="num">
                                          <p:cBhvr>
                                            <p:cTn id="22" dur="1000" fill="hold"/>
                                            <p:tgtEl>
                                              <p:spTgt spid="174"/>
                                            </p:tgtEl>
                                            <p:attrNameLst>
                                              <p:attrName>ppt_y</p:attrName>
                                            </p:attrNameLst>
                                          </p:cBhvr>
                                          <p:tavLst>
                                            <p:tav tm="0">
                                              <p:val>
                                                <p:strVal val="#ppt_y+.1"/>
                                              </p:val>
                                            </p:tav>
                                            <p:tav tm="100000">
                                              <p:val>
                                                <p:strVal val="#ppt_y"/>
                                              </p:val>
                                            </p:tav>
                                          </p:tavLst>
                                        </p:anim>
                                      </p:childTnLst>
                                    </p:cTn>
                                  </p:par>
                                </p:childTnLst>
                              </p:cTn>
                            </p:par>
                            <p:par>
                              <p:cTn id="23" fill="hold">
                                <p:stCondLst>
                                  <p:cond delay="28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2" presetClass="entr" presetSubtype="4" accel="50000"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ppt_x"/>
                                              </p:val>
                                            </p:tav>
                                            <p:tav tm="100000">
                                              <p:val>
                                                <p:strVal val="#ppt_x"/>
                                              </p:val>
                                            </p:tav>
                                          </p:tavLst>
                                        </p:anim>
                                        <p:anim calcmode="lin" valueType="num">
                                          <p:cBhvr additive="base">
                                            <p:cTn id="32" dur="10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accel="50000" fill="hold" grpId="0" nodeType="withEffect">
                                      <p:stCondLst>
                                        <p:cond delay="5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accel="5000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3300"/>
                                </p:stCondLst>
                                <p:childTnLst>
                                  <p:par>
                                    <p:cTn id="42" presetID="50" presetClass="entr" presetSubtype="0" decel="10000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strVal val="#ppt_w+.3"/>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Effect transition="in" filter="fade">
                                          <p:cBhvr>
                                            <p:cTn id="46" dur="1000"/>
                                            <p:tgtEl>
                                              <p:spTgt spid="29"/>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strVal val="#ppt_w+.3"/>
                                              </p:val>
                                            </p:tav>
                                            <p:tav tm="100000">
                                              <p:val>
                                                <p:strVal val="#ppt_w"/>
                                              </p:val>
                                            </p:tav>
                                          </p:tavLst>
                                        </p:anim>
                                        <p:anim calcmode="lin" valueType="num">
                                          <p:cBhvr>
                                            <p:cTn id="50" dur="1000" fill="hold"/>
                                            <p:tgtEl>
                                              <p:spTgt spid="30"/>
                                            </p:tgtEl>
                                            <p:attrNameLst>
                                              <p:attrName>ppt_h</p:attrName>
                                            </p:attrNameLst>
                                          </p:cBhvr>
                                          <p:tavLst>
                                            <p:tav tm="0">
                                              <p:val>
                                                <p:strVal val="#ppt_h"/>
                                              </p:val>
                                            </p:tav>
                                            <p:tav tm="100000">
                                              <p:val>
                                                <p:strVal val="#ppt_h"/>
                                              </p:val>
                                            </p:tav>
                                          </p:tavLst>
                                        </p:anim>
                                        <p:animEffect transition="in" filter="fade">
                                          <p:cBhvr>
                                            <p:cTn id="51" dur="1000"/>
                                            <p:tgtEl>
                                              <p:spTgt spid="30"/>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strVal val="#ppt_w+.3"/>
                                              </p:val>
                                            </p:tav>
                                            <p:tav tm="100000">
                                              <p:val>
                                                <p:strVal val="#ppt_w"/>
                                              </p:val>
                                            </p:tav>
                                          </p:tavLst>
                                        </p:anim>
                                        <p:anim calcmode="lin" valueType="num">
                                          <p:cBhvr>
                                            <p:cTn id="55" dur="1000" fill="hold"/>
                                            <p:tgtEl>
                                              <p:spTgt spid="31"/>
                                            </p:tgtEl>
                                            <p:attrNameLst>
                                              <p:attrName>ppt_h</p:attrName>
                                            </p:attrNameLst>
                                          </p:cBhvr>
                                          <p:tavLst>
                                            <p:tav tm="0">
                                              <p:val>
                                                <p:strVal val="#ppt_h"/>
                                              </p:val>
                                            </p:tav>
                                            <p:tav tm="100000">
                                              <p:val>
                                                <p:strVal val="#ppt_h"/>
                                              </p:val>
                                            </p:tav>
                                          </p:tavLst>
                                        </p:anim>
                                        <p:animEffect transition="in" filter="fade">
                                          <p:cBhvr>
                                            <p:cTn id="5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p:bldP spid="4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932495" y="806587"/>
            <a:ext cx="10259505"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244" y="0"/>
            <a:ext cx="1789251" cy="1051863"/>
          </a:xfrm>
          <a:prstGeom prst="rect">
            <a:avLst/>
          </a:prstGeom>
        </p:spPr>
      </p:pic>
      <p:sp>
        <p:nvSpPr>
          <p:cNvPr id="7" name="出品 6"/>
          <p:cNvSpPr/>
          <p:nvPr/>
        </p:nvSpPr>
        <p:spPr>
          <a:xfrm>
            <a:off x="1159497" y="2667785"/>
            <a:ext cx="2880000" cy="2880000"/>
          </a:xfrm>
          <a:prstGeom prst="ellipse">
            <a:avLst/>
          </a:prstGeom>
          <a:noFill/>
          <a:ln w="1016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出品 1"/>
          <p:cNvGrpSpPr/>
          <p:nvPr/>
        </p:nvGrpSpPr>
        <p:grpSpPr>
          <a:xfrm>
            <a:off x="2689225" y="2336800"/>
            <a:ext cx="899160" cy="899160"/>
            <a:chOff x="4235" y="3680"/>
            <a:chExt cx="1416" cy="1416"/>
          </a:xfrm>
        </p:grpSpPr>
        <p:sp>
          <p:nvSpPr>
            <p:cNvPr id="11" name="出品 10"/>
            <p:cNvSpPr/>
            <p:nvPr/>
          </p:nvSpPr>
          <p:spPr>
            <a:xfrm>
              <a:off x="4235" y="3680"/>
              <a:ext cx="1417" cy="1417"/>
            </a:xfrm>
            <a:prstGeom prst="ellipse">
              <a:avLst/>
            </a:prstGeom>
            <a:solidFill>
              <a:srgbClr val="1F4E79"/>
            </a:solidFill>
            <a:ln w="1016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出品 222"/>
            <p:cNvSpPr>
              <a:spLocks noEditPoints="1"/>
            </p:cNvSpPr>
            <p:nvPr/>
          </p:nvSpPr>
          <p:spPr bwMode="auto">
            <a:xfrm>
              <a:off x="4598" y="3962"/>
              <a:ext cx="692" cy="792"/>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grpSp>
      <p:grpSp>
        <p:nvGrpSpPr>
          <p:cNvPr id="3" name="出品 2"/>
          <p:cNvGrpSpPr/>
          <p:nvPr/>
        </p:nvGrpSpPr>
        <p:grpSpPr>
          <a:xfrm>
            <a:off x="3139440" y="4647565"/>
            <a:ext cx="899160" cy="899160"/>
            <a:chOff x="4944" y="7319"/>
            <a:chExt cx="1416" cy="1416"/>
          </a:xfrm>
        </p:grpSpPr>
        <p:sp>
          <p:nvSpPr>
            <p:cNvPr id="10" name="出品 9"/>
            <p:cNvSpPr/>
            <p:nvPr/>
          </p:nvSpPr>
          <p:spPr>
            <a:xfrm>
              <a:off x="4944" y="7319"/>
              <a:ext cx="1417" cy="1417"/>
            </a:xfrm>
            <a:prstGeom prst="ellipse">
              <a:avLst/>
            </a:prstGeom>
            <a:solidFill>
              <a:srgbClr val="1F4E79"/>
            </a:solidFill>
            <a:ln w="1016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出品 32"/>
            <p:cNvSpPr>
              <a:spLocks noEditPoints="1"/>
            </p:cNvSpPr>
            <p:nvPr/>
          </p:nvSpPr>
          <p:spPr bwMode="auto">
            <a:xfrm>
              <a:off x="5524" y="7749"/>
              <a:ext cx="258" cy="557"/>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grpSp>
      <p:grpSp>
        <p:nvGrpSpPr>
          <p:cNvPr id="9" name="出品 8"/>
          <p:cNvGrpSpPr/>
          <p:nvPr/>
        </p:nvGrpSpPr>
        <p:grpSpPr>
          <a:xfrm>
            <a:off x="588010" y="3985260"/>
            <a:ext cx="899160" cy="899160"/>
            <a:chOff x="926" y="6276"/>
            <a:chExt cx="1416" cy="1416"/>
          </a:xfrm>
        </p:grpSpPr>
        <p:sp>
          <p:nvSpPr>
            <p:cNvPr id="8" name="出品 7"/>
            <p:cNvSpPr/>
            <p:nvPr/>
          </p:nvSpPr>
          <p:spPr>
            <a:xfrm>
              <a:off x="926" y="6276"/>
              <a:ext cx="1417" cy="1417"/>
            </a:xfrm>
            <a:prstGeom prst="ellipse">
              <a:avLst/>
            </a:prstGeom>
            <a:solidFill>
              <a:srgbClr val="1F4E79"/>
            </a:solidFill>
            <a:ln w="1016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淘宝网chenying0907出品 19"/>
            <p:cNvGrpSpPr/>
            <p:nvPr/>
          </p:nvGrpSpPr>
          <p:grpSpPr>
            <a:xfrm>
              <a:off x="1278" y="6693"/>
              <a:ext cx="712" cy="582"/>
              <a:chOff x="5913438" y="1760538"/>
              <a:chExt cx="452437" cy="369887"/>
            </a:xfrm>
          </p:grpSpPr>
          <p:sp>
            <p:nvSpPr>
              <p:cNvPr id="14" name="出品 117"/>
              <p:cNvSpPr>
                <a:spLocks noEditPoints="1"/>
              </p:cNvSpPr>
              <p:nvPr/>
            </p:nvSpPr>
            <p:spPr bwMode="auto">
              <a:xfrm>
                <a:off x="6108700" y="2025650"/>
                <a:ext cx="257175" cy="101600"/>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sp>
            <p:nvSpPr>
              <p:cNvPr id="15" name="出品 118"/>
              <p:cNvSpPr>
                <a:spLocks noEditPoints="1"/>
              </p:cNvSpPr>
              <p:nvPr/>
            </p:nvSpPr>
            <p:spPr bwMode="auto">
              <a:xfrm>
                <a:off x="6135688" y="1873250"/>
                <a:ext cx="204787" cy="14763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sp>
            <p:nvSpPr>
              <p:cNvPr id="16" name="出品 119"/>
              <p:cNvSpPr/>
              <p:nvPr/>
            </p:nvSpPr>
            <p:spPr bwMode="auto">
              <a:xfrm>
                <a:off x="6115050" y="2127250"/>
                <a:ext cx="241300" cy="3175"/>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sp>
            <p:nvSpPr>
              <p:cNvPr id="17" name="出品 120"/>
              <p:cNvSpPr/>
              <p:nvPr/>
            </p:nvSpPr>
            <p:spPr bwMode="auto">
              <a:xfrm>
                <a:off x="6153150" y="1889125"/>
                <a:ext cx="82550" cy="73025"/>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sp>
            <p:nvSpPr>
              <p:cNvPr id="18" name="出品 121"/>
              <p:cNvSpPr/>
              <p:nvPr/>
            </p:nvSpPr>
            <p:spPr bwMode="auto">
              <a:xfrm>
                <a:off x="6242050" y="1931988"/>
                <a:ext cx="82550" cy="73025"/>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sp>
            <p:nvSpPr>
              <p:cNvPr id="19" name="出品 122"/>
              <p:cNvSpPr>
                <a:spLocks noEditPoints="1"/>
              </p:cNvSpPr>
              <p:nvPr/>
            </p:nvSpPr>
            <p:spPr bwMode="auto">
              <a:xfrm>
                <a:off x="5913438" y="1760538"/>
                <a:ext cx="346075" cy="366712"/>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cs typeface="+mn-ea"/>
                  <a:sym typeface="+mn-lt"/>
                </a:endParaRPr>
              </a:p>
            </p:txBody>
          </p:sp>
        </p:grpSp>
      </p:grpSp>
      <p:sp>
        <p:nvSpPr>
          <p:cNvPr id="21" name="出品 20"/>
          <p:cNvSpPr/>
          <p:nvPr/>
        </p:nvSpPr>
        <p:spPr>
          <a:xfrm>
            <a:off x="1879497" y="3415922"/>
            <a:ext cx="1440000" cy="1440000"/>
          </a:xfrm>
          <a:prstGeom prst="ellipse">
            <a:avLst/>
          </a:prstGeom>
          <a:solidFill>
            <a:schemeClr val="tx1">
              <a:lumMod val="50000"/>
              <a:lumOff val="5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输入</a:t>
            </a:r>
            <a:endParaRPr lang="en-US" altLang="zh-CN" sz="2800" b="1" dirty="0">
              <a:cs typeface="+mn-ea"/>
              <a:sym typeface="+mn-lt"/>
            </a:endParaRPr>
          </a:p>
          <a:p>
            <a:pPr algn="ctr"/>
            <a:r>
              <a:rPr lang="zh-CN" altLang="en-US" sz="2800" b="1" dirty="0">
                <a:cs typeface="+mn-ea"/>
                <a:sym typeface="+mn-lt"/>
              </a:rPr>
              <a:t>标题</a:t>
            </a:r>
            <a:endParaRPr lang="zh-CN" altLang="en-US" sz="2800" b="1" dirty="0">
              <a:cs typeface="+mn-ea"/>
              <a:sym typeface="+mn-lt"/>
            </a:endParaRPr>
          </a:p>
        </p:txBody>
      </p:sp>
      <p:grpSp>
        <p:nvGrpSpPr>
          <p:cNvPr id="25" name="出品 24"/>
          <p:cNvGrpSpPr/>
          <p:nvPr/>
        </p:nvGrpSpPr>
        <p:grpSpPr>
          <a:xfrm>
            <a:off x="4759325" y="1977390"/>
            <a:ext cx="6711950" cy="4015740"/>
            <a:chOff x="7495" y="3114"/>
            <a:chExt cx="10570" cy="6324"/>
          </a:xfrm>
        </p:grpSpPr>
        <p:sp>
          <p:nvSpPr>
            <p:cNvPr id="22" name="出品 21"/>
            <p:cNvSpPr/>
            <p:nvPr/>
          </p:nvSpPr>
          <p:spPr>
            <a:xfrm>
              <a:off x="7495" y="3114"/>
              <a:ext cx="10570" cy="6324"/>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出品 22"/>
            <p:cNvSpPr txBox="1"/>
            <p:nvPr/>
          </p:nvSpPr>
          <p:spPr>
            <a:xfrm>
              <a:off x="8586" y="5053"/>
              <a:ext cx="8634" cy="3635"/>
            </a:xfrm>
            <a:prstGeom prst="rect">
              <a:avLst/>
            </a:prstGeom>
            <a:noFill/>
          </p:spPr>
          <p:txBody>
            <a:bodyPr wrap="square" rtlCol="0">
              <a:spAutoFit/>
            </a:bodyPr>
            <a:lstStyle/>
            <a:p>
              <a:r>
                <a:rPr lang="en-US" altLang="zh-CN" dirty="0">
                  <a:cs typeface="+mn-ea"/>
                  <a:sym typeface="+mn-lt"/>
                </a:rPr>
                <a:t>       </a:t>
              </a:r>
              <a:r>
                <a:rPr lang="zh-CN" altLang="en-US" dirty="0" smtClean="0">
                  <a:cs typeface="+mn-ea"/>
                  <a:sym typeface="+mn-lt"/>
                </a:rPr>
                <a:t>请替换文字内容，添加相关标题，修改文字内容，也可以直接复制你的内容到</a:t>
              </a:r>
              <a:r>
                <a:rPr lang="zh-CN" altLang="en-US" dirty="0">
                  <a:cs typeface="+mn-ea"/>
                  <a:sym typeface="+mn-lt"/>
                </a:rPr>
                <a:t>此。请替换文字内容，添加相关标题，修改文字内容，也可以直接复制你的内容到</a:t>
              </a:r>
              <a:r>
                <a:rPr lang="zh-CN" altLang="en-US" dirty="0" smtClean="0">
                  <a:cs typeface="+mn-ea"/>
                  <a:sym typeface="+mn-lt"/>
                </a:rPr>
                <a:t>此</a:t>
              </a:r>
              <a:r>
                <a:rPr lang="zh-CN" altLang="en-US" dirty="0">
                  <a:cs typeface="+mn-ea"/>
                  <a:sym typeface="+mn-lt"/>
                </a:rPr>
                <a:t>请替换文字内容，添加相关标题，修改文字内容，也可以直接复制你的内容到</a:t>
              </a:r>
              <a:r>
                <a:rPr lang="zh-CN" altLang="en-US" dirty="0" smtClean="0">
                  <a:cs typeface="+mn-ea"/>
                  <a:sym typeface="+mn-lt"/>
                </a:rPr>
                <a:t>此</a:t>
              </a:r>
              <a:r>
                <a:rPr lang="zh-CN" altLang="en-US" dirty="0">
                  <a:cs typeface="+mn-ea"/>
                  <a:sym typeface="+mn-lt"/>
                </a:rPr>
                <a:t>请替换文字内容，添加相关标题，修改文字内容，也可以直接复制你的内容到</a:t>
              </a:r>
              <a:r>
                <a:rPr lang="zh-CN" altLang="en-US" dirty="0" smtClean="0">
                  <a:cs typeface="+mn-ea"/>
                  <a:sym typeface="+mn-lt"/>
                </a:rPr>
                <a:t>此</a:t>
              </a:r>
              <a:r>
                <a:rPr lang="zh-CN" altLang="en-US" dirty="0">
                  <a:cs typeface="+mn-ea"/>
                  <a:sym typeface="+mn-lt"/>
                </a:rPr>
                <a:t>请替换文字内容，添加相关标题，修改文字内容，也可以直接复制你的内容到此</a:t>
              </a:r>
              <a:endParaRPr lang="zh-CN" altLang="en-US" dirty="0">
                <a:cs typeface="+mn-ea"/>
                <a:sym typeface="+mn-lt"/>
              </a:endParaRPr>
            </a:p>
          </p:txBody>
        </p:sp>
        <p:sp>
          <p:nvSpPr>
            <p:cNvPr id="24" name="出品 23"/>
            <p:cNvSpPr txBox="1"/>
            <p:nvPr/>
          </p:nvSpPr>
          <p:spPr>
            <a:xfrm>
              <a:off x="8771" y="4028"/>
              <a:ext cx="3398" cy="727"/>
            </a:xfrm>
            <a:prstGeom prst="rect">
              <a:avLst/>
            </a:prstGeom>
            <a:noFill/>
          </p:spPr>
          <p:txBody>
            <a:bodyPr wrap="square" rtlCol="0">
              <a:spAutoFit/>
            </a:bodyPr>
            <a:lstStyle/>
            <a:p>
              <a:r>
                <a:rPr lang="zh-CN" altLang="en-US" sz="2400" b="1" dirty="0">
                  <a:solidFill>
                    <a:srgbClr val="1F4E79"/>
                  </a:solidFill>
                  <a:cs typeface="+mn-ea"/>
                  <a:sym typeface="+mn-lt"/>
                </a:rPr>
                <a:t>小标题</a:t>
              </a:r>
              <a:endParaRPr lang="zh-CN" altLang="en-US" sz="2400" b="1" dirty="0">
                <a:solidFill>
                  <a:srgbClr val="1F4E79"/>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par>
                          <p:cTn id="19" fill="hold">
                            <p:stCondLst>
                              <p:cond delay="2800"/>
                            </p:stCondLst>
                            <p:childTnLst>
                              <p:par>
                                <p:cTn id="20" presetID="21"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par>
                          <p:cTn id="23" fill="hold">
                            <p:stCondLst>
                              <p:cond delay="4800"/>
                            </p:stCondLst>
                            <p:childTnLst>
                              <p:par>
                                <p:cTn id="24" presetID="21"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par>
                          <p:cTn id="27" fill="hold">
                            <p:stCondLst>
                              <p:cond delay="6800"/>
                            </p:stCondLst>
                            <p:childTnLst>
                              <p:par>
                                <p:cTn id="28" presetID="55"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strVal val="#ppt_w*0.70"/>
                                          </p:val>
                                        </p:tav>
                                        <p:tav tm="100000">
                                          <p:val>
                                            <p:strVal val="#ppt_w"/>
                                          </p:val>
                                        </p:tav>
                                      </p:tavLst>
                                    </p:anim>
                                    <p:anim calcmode="lin" valueType="num">
                                      <p:cBhvr>
                                        <p:cTn id="31" dur="1000" fill="hold"/>
                                        <p:tgtEl>
                                          <p:spTgt spid="21"/>
                                        </p:tgtEl>
                                        <p:attrNameLst>
                                          <p:attrName>ppt_h</p:attrName>
                                        </p:attrNameLst>
                                      </p:cBhvr>
                                      <p:tavLst>
                                        <p:tav tm="0">
                                          <p:val>
                                            <p:strVal val="#ppt_h"/>
                                          </p:val>
                                        </p:tav>
                                        <p:tav tm="100000">
                                          <p:val>
                                            <p:strVal val="#ppt_h"/>
                                          </p:val>
                                        </p:tav>
                                      </p:tavLst>
                                    </p:anim>
                                    <p:animEffect transition="in" filter="fade">
                                      <p:cBhvr>
                                        <p:cTn id="32" dur="1000"/>
                                        <p:tgtEl>
                                          <p:spTgt spid="21"/>
                                        </p:tgtEl>
                                      </p:cBhvr>
                                    </p:animEffect>
                                  </p:childTnLst>
                                </p:cTn>
                              </p:par>
                            </p:childTnLst>
                          </p:cTn>
                        </p:par>
                        <p:par>
                          <p:cTn id="33" fill="hold">
                            <p:stCondLst>
                              <p:cond delay="7800"/>
                            </p:stCondLst>
                            <p:childTnLst>
                              <p:par>
                                <p:cTn id="34" presetID="3" presetClass="entr" presetSubtype="1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
        <p:nvSpPr>
          <p:cNvPr id="27" name="出品 26"/>
          <p:cNvSpPr/>
          <p:nvPr/>
        </p:nvSpPr>
        <p:spPr>
          <a:xfrm rot="1906325">
            <a:off x="5403850" y="1510030"/>
            <a:ext cx="1196975" cy="3946525"/>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28" name="出品 27"/>
          <p:cNvSpPr/>
          <p:nvPr/>
        </p:nvSpPr>
        <p:spPr>
          <a:xfrm rot="19526860">
            <a:off x="5455920" y="1568450"/>
            <a:ext cx="1198245" cy="3946525"/>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29" name="出品 28"/>
          <p:cNvSpPr/>
          <p:nvPr/>
        </p:nvSpPr>
        <p:spPr>
          <a:xfrm rot="16200000">
            <a:off x="5365115" y="1542415"/>
            <a:ext cx="1176655" cy="3905250"/>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8" name="出品 7"/>
          <p:cNvSpPr/>
          <p:nvPr/>
        </p:nvSpPr>
        <p:spPr>
          <a:xfrm>
            <a:off x="6191250" y="2081213"/>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9" name="出品 8"/>
          <p:cNvSpPr/>
          <p:nvPr/>
        </p:nvSpPr>
        <p:spPr>
          <a:xfrm>
            <a:off x="7153910" y="4557713"/>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10" name="出品 9"/>
          <p:cNvSpPr/>
          <p:nvPr/>
        </p:nvSpPr>
        <p:spPr>
          <a:xfrm>
            <a:off x="4270375" y="3729038"/>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grpSp>
        <p:nvGrpSpPr>
          <p:cNvPr id="17" name="出品 16"/>
          <p:cNvGrpSpPr/>
          <p:nvPr/>
        </p:nvGrpSpPr>
        <p:grpSpPr bwMode="auto">
          <a:xfrm>
            <a:off x="7751560" y="1267678"/>
            <a:ext cx="571500" cy="428625"/>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grpSp>
      <p:grpSp>
        <p:nvGrpSpPr>
          <p:cNvPr id="18" name="出品 17"/>
          <p:cNvGrpSpPr/>
          <p:nvPr/>
        </p:nvGrpSpPr>
        <p:grpSpPr bwMode="auto">
          <a:xfrm>
            <a:off x="429342" y="3503343"/>
            <a:ext cx="571500" cy="428625"/>
            <a:chOff x="3000364" y="642924"/>
            <a:chExt cx="428628" cy="321471"/>
          </a:xfrm>
        </p:grpSpPr>
        <p:sp>
          <p:nvSpPr>
            <p:cNvPr id="23" name="等腰三角形 22"/>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24" name="等腰三角形 23"/>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grpSp>
      <p:grpSp>
        <p:nvGrpSpPr>
          <p:cNvPr id="19" name="出品 18"/>
          <p:cNvGrpSpPr/>
          <p:nvPr/>
        </p:nvGrpSpPr>
        <p:grpSpPr bwMode="auto">
          <a:xfrm>
            <a:off x="7679980" y="4439759"/>
            <a:ext cx="571500" cy="428625"/>
            <a:chOff x="3000364" y="642924"/>
            <a:chExt cx="428628" cy="321471"/>
          </a:xfrm>
        </p:grpSpPr>
        <p:sp>
          <p:nvSpPr>
            <p:cNvPr id="21" name="等腰三角形 20"/>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sp>
          <p:nvSpPr>
            <p:cNvPr id="22" name="等腰三角形 21"/>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cs typeface="+mn-ea"/>
                <a:sym typeface="+mn-lt"/>
              </a:endParaRPr>
            </a:p>
          </p:txBody>
        </p:sp>
      </p:grpSp>
      <p:sp>
        <p:nvSpPr>
          <p:cNvPr id="32" name="出品 31"/>
          <p:cNvSpPr txBox="1"/>
          <p:nvPr/>
        </p:nvSpPr>
        <p:spPr>
          <a:xfrm>
            <a:off x="7679979" y="1935757"/>
            <a:ext cx="3391868" cy="923330"/>
          </a:xfrm>
          <a:prstGeom prst="rect">
            <a:avLst/>
          </a:prstGeom>
          <a:noFill/>
        </p:spPr>
        <p:txBody>
          <a:bodyPr wrap="square" rtlCol="0">
            <a:spAutoFit/>
          </a:bodyPr>
          <a:lstStyle/>
          <a:p>
            <a:r>
              <a:rPr lang="zh-CN" altLang="en-US" dirty="0" smtClean="0">
                <a:cs typeface="+mn-ea"/>
                <a:sym typeface="+mn-lt"/>
              </a:rPr>
              <a:t>请替换文字内容，添加相关标题，修改文字内容，也可以直接复制你的内容到此。</a:t>
            </a:r>
            <a:endParaRPr lang="zh-CN" altLang="en-US" dirty="0">
              <a:cs typeface="+mn-ea"/>
              <a:sym typeface="+mn-lt"/>
            </a:endParaRPr>
          </a:p>
        </p:txBody>
      </p:sp>
      <p:sp>
        <p:nvSpPr>
          <p:cNvPr id="33" name="出品 32"/>
          <p:cNvSpPr txBox="1"/>
          <p:nvPr/>
        </p:nvSpPr>
        <p:spPr>
          <a:xfrm>
            <a:off x="8334794" y="1244531"/>
            <a:ext cx="2157818"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35" name="出品 34"/>
          <p:cNvSpPr txBox="1"/>
          <p:nvPr/>
        </p:nvSpPr>
        <p:spPr>
          <a:xfrm>
            <a:off x="7561882" y="5223486"/>
            <a:ext cx="3391868" cy="923330"/>
          </a:xfrm>
          <a:prstGeom prst="rect">
            <a:avLst/>
          </a:prstGeom>
          <a:noFill/>
        </p:spPr>
        <p:txBody>
          <a:bodyPr wrap="square" rtlCol="0">
            <a:spAutoFit/>
          </a:bodyPr>
          <a:lstStyle/>
          <a:p>
            <a:r>
              <a:rPr lang="zh-CN" altLang="en-US" dirty="0" smtClean="0">
                <a:cs typeface="+mn-ea"/>
                <a:sym typeface="+mn-lt"/>
              </a:rPr>
              <a:t>请替换文字内容，添加相关标题，修改文字内容，也可以直接复制你的内容到此。</a:t>
            </a:r>
            <a:endParaRPr lang="zh-CN" altLang="en-US" dirty="0">
              <a:cs typeface="+mn-ea"/>
              <a:sym typeface="+mn-lt"/>
            </a:endParaRPr>
          </a:p>
        </p:txBody>
      </p:sp>
      <p:sp>
        <p:nvSpPr>
          <p:cNvPr id="36" name="1"/>
          <p:cNvSpPr txBox="1"/>
          <p:nvPr/>
        </p:nvSpPr>
        <p:spPr>
          <a:xfrm>
            <a:off x="8334794" y="4406720"/>
            <a:ext cx="2157818"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38" name="出品 37"/>
          <p:cNvSpPr txBox="1"/>
          <p:nvPr/>
        </p:nvSpPr>
        <p:spPr>
          <a:xfrm>
            <a:off x="429341" y="4145615"/>
            <a:ext cx="3345950" cy="923330"/>
          </a:xfrm>
          <a:prstGeom prst="rect">
            <a:avLst/>
          </a:prstGeom>
          <a:noFill/>
        </p:spPr>
        <p:txBody>
          <a:bodyPr wrap="square" rtlCol="0">
            <a:spAutoFit/>
          </a:bodyPr>
          <a:lstStyle/>
          <a:p>
            <a:r>
              <a:rPr lang="zh-CN" altLang="en-US" dirty="0" smtClean="0">
                <a:cs typeface="+mn-ea"/>
                <a:sym typeface="+mn-lt"/>
              </a:rPr>
              <a:t>请替换文字内容，添加相关标题，修改文字内容，也可以直接复制你的内容到此。</a:t>
            </a:r>
            <a:endParaRPr lang="zh-CN" altLang="en-US" dirty="0">
              <a:cs typeface="+mn-ea"/>
              <a:sym typeface="+mn-lt"/>
            </a:endParaRPr>
          </a:p>
        </p:txBody>
      </p:sp>
      <p:sp>
        <p:nvSpPr>
          <p:cNvPr id="39" name="出品 38"/>
          <p:cNvSpPr txBox="1"/>
          <p:nvPr/>
        </p:nvSpPr>
        <p:spPr>
          <a:xfrm>
            <a:off x="1037869" y="3457873"/>
            <a:ext cx="2157818"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2" name="出品 1"/>
          <p:cNvSpPr/>
          <p:nvPr/>
        </p:nvSpPr>
        <p:spPr>
          <a:xfrm>
            <a:off x="5462336" y="2951428"/>
            <a:ext cx="1080000" cy="108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lumMod val="50000"/>
                  </a:schemeClr>
                </a:solidFill>
                <a:cs typeface="+mn-ea"/>
                <a:sym typeface="+mn-lt"/>
              </a:rPr>
              <a:t>标题</a:t>
            </a:r>
            <a:endParaRPr lang="zh-CN" altLang="en-US" sz="2000" b="1" dirty="0">
              <a:solidFill>
                <a:schemeClr val="accent1">
                  <a:lumMod val="50000"/>
                </a:schemeClr>
              </a:solidFill>
              <a:cs typeface="+mn-ea"/>
              <a:sym typeface="+mn-lt"/>
            </a:endParaRPr>
          </a:p>
        </p:txBody>
      </p:sp>
      <p:cxnSp>
        <p:nvCxnSpPr>
          <p:cNvPr id="40" name="直接连接符 39"/>
          <p:cNvCxnSpPr/>
          <p:nvPr/>
        </p:nvCxnSpPr>
        <p:spPr>
          <a:xfrm>
            <a:off x="429341" y="4083051"/>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26266" y="1851691"/>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26266" y="5068945"/>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21"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heel(1)">
                                      <p:cBhvr>
                                        <p:cTn id="18" dur="2000"/>
                                        <p:tgtEl>
                                          <p:spTgt spid="2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childTnLst>
                          </p:cTn>
                        </p:par>
                        <p:par>
                          <p:cTn id="22" fill="hold">
                            <p:stCondLst>
                              <p:cond delay="2800"/>
                            </p:stCondLst>
                            <p:childTnLst>
                              <p:par>
                                <p:cTn id="23" presetID="2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par>
                          <p:cTn id="27" fill="hold">
                            <p:stCondLst>
                              <p:cond delay="3300"/>
                            </p:stCondLst>
                            <p:childTnLst>
                              <p:par>
                                <p:cTn id="28" presetID="2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par>
                          <p:cTn id="32" fill="hold">
                            <p:stCondLst>
                              <p:cond delay="38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300"/>
                            </p:stCondLst>
                            <p:childTnLst>
                              <p:par>
                                <p:cTn id="37" presetID="3"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childTnLst>
                          </p:cTn>
                        </p:par>
                        <p:par>
                          <p:cTn id="40" fill="hold">
                            <p:stCondLst>
                              <p:cond delay="48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par>
                          <p:cTn id="44" fill="hold">
                            <p:stCondLst>
                              <p:cond delay="5300"/>
                            </p:stCondLst>
                            <p:childTnLst>
                              <p:par>
                                <p:cTn id="45" presetID="3" presetClass="entr" presetSubtype="1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par>
                          <p:cTn id="48" fill="hold">
                            <p:stCondLst>
                              <p:cond delay="5800"/>
                            </p:stCondLst>
                            <p:childTnLst>
                              <p:par>
                                <p:cTn id="49" presetID="23"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par>
                          <p:cTn id="53" fill="hold">
                            <p:stCondLst>
                              <p:cond delay="6300"/>
                            </p:stCondLst>
                            <p:childTnLst>
                              <p:par>
                                <p:cTn id="54" presetID="22" presetClass="entr" presetSubtype="8"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6800"/>
                            </p:stCondLst>
                            <p:childTnLst>
                              <p:par>
                                <p:cTn id="58" presetID="3" presetClass="entr" presetSubtype="1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childTnLst>
                          </p:cTn>
                        </p:par>
                        <p:par>
                          <p:cTn id="61" fill="hold">
                            <p:stCondLst>
                              <p:cond delay="7300"/>
                            </p:stCondLst>
                            <p:childTnLst>
                              <p:par>
                                <p:cTn id="62" presetID="22" presetClass="entr" presetSubtype="8"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7800"/>
                            </p:stCondLst>
                            <p:childTnLst>
                              <p:par>
                                <p:cTn id="66" presetID="3" presetClass="entr" presetSubtype="1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par>
                          <p:cTn id="69" fill="hold">
                            <p:stCondLst>
                              <p:cond delay="8300"/>
                            </p:stCondLst>
                            <p:childTnLst>
                              <p:par>
                                <p:cTn id="70" presetID="23" presetClass="entr" presetSubtype="16"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childTnLst>
                                </p:cTn>
                              </p:par>
                            </p:childTnLst>
                          </p:cTn>
                        </p:par>
                        <p:par>
                          <p:cTn id="74" fill="hold">
                            <p:stCondLst>
                              <p:cond delay="88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9300"/>
                            </p:stCondLst>
                            <p:childTnLst>
                              <p:par>
                                <p:cTn id="79" presetID="3" presetClass="entr" presetSubtype="1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linds(horizontal)">
                                      <p:cBhvr>
                                        <p:cTn id="81" dur="500"/>
                                        <p:tgtEl>
                                          <p:spTgt spid="39"/>
                                        </p:tgtEl>
                                      </p:cBhvr>
                                    </p:animEffect>
                                  </p:childTnLst>
                                </p:cTn>
                              </p:par>
                            </p:childTnLst>
                          </p:cTn>
                        </p:par>
                        <p:par>
                          <p:cTn id="82" fill="hold">
                            <p:stCondLst>
                              <p:cond delay="98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10300"/>
                            </p:stCondLst>
                            <p:childTnLst>
                              <p:par>
                                <p:cTn id="87" presetID="3" presetClass="entr" presetSubtype="1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blinds(horizontal)">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animBg="1"/>
      <p:bldP spid="29" grpId="0" animBg="1"/>
      <p:bldP spid="8" grpId="0" animBg="1"/>
      <p:bldP spid="9" grpId="0" animBg="1"/>
      <p:bldP spid="10" grpId="0" animBg="1"/>
      <p:bldP spid="32" grpId="0"/>
      <p:bldP spid="33" grpId="0"/>
      <p:bldP spid="35" grpId="0"/>
      <p:bldP spid="36" grpId="0"/>
      <p:bldP spid="38" grpId="0"/>
      <p:bldP spid="39"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出品 9"/>
          <p:cNvSpPr/>
          <p:nvPr/>
        </p:nvSpPr>
        <p:spPr>
          <a:xfrm>
            <a:off x="3079349" y="2185236"/>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chemeClr val="accent1">
                    <a:lumMod val="50000"/>
                  </a:schemeClr>
                </a:solidFill>
                <a:cs typeface="+mn-ea"/>
                <a:sym typeface="+mn-lt"/>
              </a:rPr>
              <a:t>3</a:t>
            </a:r>
            <a:endParaRPr lang="zh-CN" altLang="en-US" sz="5400" b="1" dirty="0">
              <a:solidFill>
                <a:schemeClr val="accent1">
                  <a:lumMod val="50000"/>
                </a:schemeClr>
              </a:solidFill>
              <a:cs typeface="+mn-ea"/>
              <a:sym typeface="+mn-lt"/>
            </a:endParaRPr>
          </a:p>
        </p:txBody>
      </p:sp>
      <p:sp>
        <p:nvSpPr>
          <p:cNvPr id="11" name="出品 10"/>
          <p:cNvSpPr txBox="1"/>
          <p:nvPr/>
        </p:nvSpPr>
        <p:spPr>
          <a:xfrm>
            <a:off x="1474654" y="3528474"/>
            <a:ext cx="4289391" cy="1138773"/>
          </a:xfrm>
          <a:prstGeom prst="rect">
            <a:avLst/>
          </a:prstGeom>
          <a:noFill/>
        </p:spPr>
        <p:txBody>
          <a:bodyPr wrap="square" rtlCol="0">
            <a:spAutoFit/>
          </a:bodyPr>
          <a:lstStyle/>
          <a:p>
            <a:r>
              <a:rPr lang="zh-CN" altLang="en-US" sz="4400" b="1" dirty="0">
                <a:solidFill>
                  <a:schemeClr val="accent1">
                    <a:lumMod val="50000"/>
                  </a:schemeClr>
                </a:solidFill>
                <a:cs typeface="+mn-ea"/>
                <a:sym typeface="+mn-lt"/>
              </a:rPr>
              <a:t> </a:t>
            </a:r>
            <a:r>
              <a:rPr lang="zh-CN" altLang="en-US" sz="4000" b="1" dirty="0">
                <a:solidFill>
                  <a:schemeClr val="accent1">
                    <a:lumMod val="50000"/>
                  </a:schemeClr>
                </a:solidFill>
                <a:cs typeface="+mn-ea"/>
                <a:sym typeface="+mn-lt"/>
              </a:rPr>
              <a:t>研究思路及</a:t>
            </a:r>
            <a:r>
              <a:rPr lang="zh-CN" altLang="en-US" sz="4000" b="1" dirty="0" smtClean="0">
                <a:solidFill>
                  <a:schemeClr val="accent1">
                    <a:lumMod val="50000"/>
                  </a:schemeClr>
                </a:solidFill>
                <a:cs typeface="+mn-ea"/>
                <a:sym typeface="+mn-lt"/>
              </a:rPr>
              <a:t>过程</a:t>
            </a:r>
            <a:endParaRPr lang="en-US" altLang="zh-CN" sz="4000" b="1" dirty="0" smtClean="0">
              <a:solidFill>
                <a:schemeClr val="accent1">
                  <a:lumMod val="50000"/>
                </a:schemeClr>
              </a:solidFill>
              <a:cs typeface="+mn-ea"/>
              <a:sym typeface="+mn-lt"/>
            </a:endParaRPr>
          </a:p>
          <a:p>
            <a:pPr lvl="0" algn="ctr"/>
            <a:r>
              <a:rPr lang="en-US" altLang="zh-CN" sz="1200" dirty="0">
                <a:solidFill>
                  <a:srgbClr val="093759"/>
                </a:solidFill>
                <a:cs typeface="+mn-ea"/>
                <a:sym typeface="+mn-lt"/>
              </a:rPr>
              <a:t>THE RESEARCH MENTALITY </a:t>
            </a:r>
            <a:endParaRPr lang="en-US" altLang="zh-CN" sz="1200" dirty="0">
              <a:solidFill>
                <a:srgbClr val="093759"/>
              </a:solidFill>
              <a:cs typeface="+mn-ea"/>
              <a:sym typeface="+mn-lt"/>
            </a:endParaRPr>
          </a:p>
          <a:p>
            <a:pPr lvl="0" algn="ctr"/>
            <a:r>
              <a:rPr lang="en-US" altLang="zh-CN" sz="1200" dirty="0">
                <a:solidFill>
                  <a:srgbClr val="093759"/>
                </a:solidFill>
                <a:cs typeface="+mn-ea"/>
                <a:sym typeface="+mn-lt"/>
              </a:rPr>
              <a:t>AND THE </a:t>
            </a:r>
            <a:r>
              <a:rPr lang="en-US" altLang="zh-CN" sz="1200" dirty="0" smtClean="0">
                <a:solidFill>
                  <a:srgbClr val="093759"/>
                </a:solidFill>
                <a:cs typeface="+mn-ea"/>
                <a:sym typeface="+mn-lt"/>
              </a:rPr>
              <a:t>PROCESS</a:t>
            </a:r>
            <a:endParaRPr lang="zh-CN" altLang="en-US" sz="1200" dirty="0">
              <a:solidFill>
                <a:srgbClr val="093759"/>
              </a:solidFill>
              <a:cs typeface="+mn-ea"/>
              <a:sym typeface="+mn-lt"/>
            </a:endParaRPr>
          </a:p>
        </p:txBody>
      </p:sp>
      <p:sp>
        <p:nvSpPr>
          <p:cNvPr id="12" name="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出品 12"/>
          <p:cNvSpPr/>
          <p:nvPr/>
        </p:nvSpPr>
        <p:spPr>
          <a:xfrm>
            <a:off x="8555081" y="195783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出品 20"/>
          <p:cNvSpPr txBox="1"/>
          <p:nvPr/>
        </p:nvSpPr>
        <p:spPr>
          <a:xfrm>
            <a:off x="9023168" y="1781004"/>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研究思路</a:t>
            </a:r>
            <a:endParaRPr lang="zh-CN" altLang="en-US" sz="2400" b="1" dirty="0">
              <a:solidFill>
                <a:schemeClr val="bg1"/>
              </a:solidFill>
              <a:cs typeface="+mn-ea"/>
              <a:sym typeface="+mn-lt"/>
            </a:endParaRPr>
          </a:p>
        </p:txBody>
      </p:sp>
      <p:cxnSp>
        <p:nvCxnSpPr>
          <p:cNvPr id="23" name="直接连接符 22"/>
          <p:cNvCxnSpPr/>
          <p:nvPr/>
        </p:nvCxnSpPr>
        <p:spPr>
          <a:xfrm>
            <a:off x="8609081" y="2065837"/>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出品 24"/>
          <p:cNvSpPr/>
          <p:nvPr/>
        </p:nvSpPr>
        <p:spPr>
          <a:xfrm>
            <a:off x="8569717" y="2965412"/>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出品 25"/>
          <p:cNvSpPr txBox="1"/>
          <p:nvPr/>
        </p:nvSpPr>
        <p:spPr>
          <a:xfrm>
            <a:off x="9023168" y="2778469"/>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研究方法</a:t>
            </a:r>
            <a:endParaRPr lang="zh-CN" altLang="en-US" sz="2400" b="1" dirty="0">
              <a:solidFill>
                <a:schemeClr val="bg1"/>
              </a:solidFill>
              <a:cs typeface="+mn-ea"/>
              <a:sym typeface="+mn-lt"/>
            </a:endParaRPr>
          </a:p>
        </p:txBody>
      </p:sp>
      <p:cxnSp>
        <p:nvCxnSpPr>
          <p:cNvPr id="27" name="直接连接符 26"/>
          <p:cNvCxnSpPr/>
          <p:nvPr/>
        </p:nvCxnSpPr>
        <p:spPr>
          <a:xfrm>
            <a:off x="8609081" y="3045780"/>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出品 27"/>
          <p:cNvSpPr/>
          <p:nvPr/>
        </p:nvSpPr>
        <p:spPr>
          <a:xfrm>
            <a:off x="8555081" y="392605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出品 29"/>
          <p:cNvSpPr txBox="1"/>
          <p:nvPr/>
        </p:nvSpPr>
        <p:spPr>
          <a:xfrm>
            <a:off x="9023168" y="3722858"/>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研究过程</a:t>
            </a:r>
            <a:endParaRPr lang="zh-CN" altLang="en-US" sz="2400" b="1" dirty="0">
              <a:solidFill>
                <a:schemeClr val="bg1"/>
              </a:solidFill>
              <a:cs typeface="+mn-ea"/>
              <a:sym typeface="+mn-lt"/>
            </a:endParaRPr>
          </a:p>
        </p:txBody>
      </p:sp>
      <p:cxnSp>
        <p:nvCxnSpPr>
          <p:cNvPr id="31" name="直接连接符 30"/>
          <p:cNvCxnSpPr/>
          <p:nvPr/>
        </p:nvCxnSpPr>
        <p:spPr>
          <a:xfrm>
            <a:off x="8609081" y="4001248"/>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出品 31"/>
          <p:cNvSpPr/>
          <p:nvPr/>
        </p:nvSpPr>
        <p:spPr>
          <a:xfrm>
            <a:off x="8555081" y="488042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出品 32"/>
          <p:cNvSpPr txBox="1"/>
          <p:nvPr/>
        </p:nvSpPr>
        <p:spPr>
          <a:xfrm>
            <a:off x="9023168" y="4667247"/>
            <a:ext cx="1789376" cy="461665"/>
          </a:xfrm>
          <a:prstGeom prst="rect">
            <a:avLst/>
          </a:prstGeom>
          <a:noFill/>
        </p:spPr>
        <p:txBody>
          <a:bodyPr wrap="square" rtlCol="0">
            <a:spAutoFit/>
          </a:bodyPr>
          <a:lstStyle/>
          <a:p>
            <a:r>
              <a:rPr lang="zh-CN" altLang="en-US" sz="2400" b="1" dirty="0" smtClean="0">
                <a:solidFill>
                  <a:schemeClr val="bg1"/>
                </a:solidFill>
                <a:cs typeface="+mn-ea"/>
                <a:sym typeface="+mn-lt"/>
              </a:rPr>
              <a:t>输入标题</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750"/>
                            </p:stCondLst>
                            <p:childTnLst>
                              <p:par>
                                <p:cTn id="19" presetID="23" presetClass="entr" presetSubtype="16" fill="hold" grpId="2"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4250"/>
                            </p:stCondLst>
                            <p:childTnLst>
                              <p:par>
                                <p:cTn id="24" presetID="3" presetClass="entr" presetSubtype="10"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750"/>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250"/>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750"/>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625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750"/>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7250"/>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750"/>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8250"/>
                            </p:stCondLst>
                            <p:childTnLst>
                              <p:par>
                                <p:cTn id="58" presetID="2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8750"/>
                            </p:stCondLst>
                            <p:childTnLst>
                              <p:par>
                                <p:cTn id="63" presetID="3"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3" grpId="0" animBg="1"/>
      <p:bldP spid="13" grpId="1" animBg="1"/>
      <p:bldP spid="13" grpId="2" animBg="1"/>
      <p:bldP spid="21" grpId="0"/>
      <p:bldP spid="21" grpId="1"/>
      <p:bldP spid="25" grpId="0" animBg="1"/>
      <p:bldP spid="26" grpId="0"/>
      <p:bldP spid="28" grpId="0" animBg="1"/>
      <p:bldP spid="30" grpId="0"/>
      <p:bldP spid="32"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4685" y="1761138"/>
            <a:ext cx="4252823" cy="1977384"/>
            <a:chOff x="914400" y="1761047"/>
            <a:chExt cx="4253056" cy="1977492"/>
          </a:xfrm>
        </p:grpSpPr>
        <p:sp>
          <p:nvSpPr>
            <p:cNvPr id="11" name="Freeform 10"/>
            <p:cNvSpPr/>
            <p:nvPr/>
          </p:nvSpPr>
          <p:spPr>
            <a:xfrm rot="5400000">
              <a:off x="2110026" y="2155407"/>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12" name="Freeform 11"/>
            <p:cNvSpPr/>
            <p:nvPr/>
          </p:nvSpPr>
          <p:spPr>
            <a:xfrm rot="5400000">
              <a:off x="2921143" y="2750413"/>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7" name="Down Arrow 6"/>
            <p:cNvSpPr/>
            <p:nvPr/>
          </p:nvSpPr>
          <p:spPr>
            <a:xfrm rot="5400000">
              <a:off x="1576048" y="1099399"/>
              <a:ext cx="714320" cy="2037615"/>
            </a:xfrm>
            <a:prstGeom prst="downArrow">
              <a:avLst>
                <a:gd name="adj1" fmla="val 65789"/>
                <a:gd name="adj2" fmla="val 75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9" name="Rectangle 8"/>
            <p:cNvSpPr/>
            <p:nvPr/>
          </p:nvSpPr>
          <p:spPr>
            <a:xfrm rot="5400000">
              <a:off x="2841885" y="2065645"/>
              <a:ext cx="472959" cy="14088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10" name="Down Arrow 9"/>
            <p:cNvSpPr/>
            <p:nvPr/>
          </p:nvSpPr>
          <p:spPr>
            <a:xfrm rot="5400000" flipV="1">
              <a:off x="3789582" y="2360665"/>
              <a:ext cx="714320" cy="2041428"/>
            </a:xfrm>
            <a:prstGeom prst="downArrow">
              <a:avLst>
                <a:gd name="adj1" fmla="val 65789"/>
                <a:gd name="adj2" fmla="val 75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15" name="TextBox 14"/>
            <p:cNvSpPr txBox="1"/>
            <p:nvPr/>
          </p:nvSpPr>
          <p:spPr>
            <a:xfrm>
              <a:off x="1511256" y="1995095"/>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sp>
          <p:nvSpPr>
            <p:cNvPr id="16" name="TextBox 15"/>
            <p:cNvSpPr txBox="1"/>
            <p:nvPr/>
          </p:nvSpPr>
          <p:spPr>
            <a:xfrm>
              <a:off x="2637377" y="2644129"/>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sp>
          <p:nvSpPr>
            <p:cNvPr id="17" name="TextBox 16"/>
            <p:cNvSpPr txBox="1"/>
            <p:nvPr/>
          </p:nvSpPr>
          <p:spPr>
            <a:xfrm>
              <a:off x="3261175" y="3258268"/>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grpSp>
      <p:grpSp>
        <p:nvGrpSpPr>
          <p:cNvPr id="3" name="组合 2"/>
          <p:cNvGrpSpPr/>
          <p:nvPr/>
        </p:nvGrpSpPr>
        <p:grpSpPr>
          <a:xfrm>
            <a:off x="914685" y="4149621"/>
            <a:ext cx="4252823" cy="1977384"/>
            <a:chOff x="914400" y="4149661"/>
            <a:chExt cx="4253056" cy="1977492"/>
          </a:xfrm>
        </p:grpSpPr>
        <p:sp>
          <p:nvSpPr>
            <p:cNvPr id="25" name="Freeform 24"/>
            <p:cNvSpPr/>
            <p:nvPr/>
          </p:nvSpPr>
          <p:spPr>
            <a:xfrm rot="5400000">
              <a:off x="2110026" y="4544021"/>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26" name="Freeform 25"/>
            <p:cNvSpPr/>
            <p:nvPr/>
          </p:nvSpPr>
          <p:spPr>
            <a:xfrm rot="5400000">
              <a:off x="2921143" y="5139027"/>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27" name="Down Arrow 26"/>
            <p:cNvSpPr/>
            <p:nvPr/>
          </p:nvSpPr>
          <p:spPr>
            <a:xfrm rot="5400000">
              <a:off x="1576048" y="3488013"/>
              <a:ext cx="714320" cy="2037615"/>
            </a:xfrm>
            <a:prstGeom prst="downArrow">
              <a:avLst>
                <a:gd name="adj1" fmla="val 65789"/>
                <a:gd name="adj2" fmla="val 75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28" name="Rectangle 27"/>
            <p:cNvSpPr/>
            <p:nvPr/>
          </p:nvSpPr>
          <p:spPr>
            <a:xfrm rot="5400000">
              <a:off x="2841885" y="4454259"/>
              <a:ext cx="472959" cy="14088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29" name="Down Arrow 28"/>
            <p:cNvSpPr/>
            <p:nvPr/>
          </p:nvSpPr>
          <p:spPr>
            <a:xfrm rot="5400000" flipV="1">
              <a:off x="3789582" y="4749279"/>
              <a:ext cx="714320" cy="2041428"/>
            </a:xfrm>
            <a:prstGeom prst="downArrow">
              <a:avLst>
                <a:gd name="adj1" fmla="val 65789"/>
                <a:gd name="adj2" fmla="val 7500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cs typeface="+mn-ea"/>
                <a:sym typeface="+mn-lt"/>
              </a:endParaRPr>
            </a:p>
          </p:txBody>
        </p:sp>
        <p:sp>
          <p:nvSpPr>
            <p:cNvPr id="30" name="TextBox 29"/>
            <p:cNvSpPr txBox="1"/>
            <p:nvPr/>
          </p:nvSpPr>
          <p:spPr>
            <a:xfrm>
              <a:off x="1567028" y="4383709"/>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sp>
          <p:nvSpPr>
            <p:cNvPr id="31" name="TextBox 30"/>
            <p:cNvSpPr txBox="1"/>
            <p:nvPr/>
          </p:nvSpPr>
          <p:spPr>
            <a:xfrm>
              <a:off x="2713496" y="5034186"/>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sp>
          <p:nvSpPr>
            <p:cNvPr id="32" name="TextBox 31"/>
            <p:cNvSpPr txBox="1"/>
            <p:nvPr/>
          </p:nvSpPr>
          <p:spPr>
            <a:xfrm>
              <a:off x="3261175" y="5646882"/>
              <a:ext cx="870799" cy="296572"/>
            </a:xfrm>
            <a:prstGeom prst="rect">
              <a:avLst/>
            </a:prstGeom>
            <a:noFill/>
          </p:spPr>
          <p:txBody>
            <a:bodyPr wrap="none" rtlCol="0">
              <a:spAutoFit/>
            </a:bodyPr>
            <a:lstStyle/>
            <a:p>
              <a:r>
                <a:rPr lang="zh-CN" altLang="en-US" sz="1325" b="1" dirty="0">
                  <a:solidFill>
                    <a:schemeClr val="bg1"/>
                  </a:solidFill>
                  <a:cs typeface="+mn-ea"/>
                  <a:sym typeface="+mn-lt"/>
                </a:rPr>
                <a:t>输入标题</a:t>
              </a:r>
              <a:endParaRPr lang="en-US" sz="1325" b="1" dirty="0">
                <a:solidFill>
                  <a:schemeClr val="bg1"/>
                </a:solidFill>
                <a:cs typeface="+mn-ea"/>
                <a:sym typeface="+mn-lt"/>
              </a:endParaRPr>
            </a:p>
          </p:txBody>
        </p:sp>
      </p:grpSp>
      <p:sp>
        <p:nvSpPr>
          <p:cNvPr id="35" name="Oval 34"/>
          <p:cNvSpPr/>
          <p:nvPr/>
        </p:nvSpPr>
        <p:spPr>
          <a:xfrm>
            <a:off x="6761060" y="2872886"/>
            <a:ext cx="392026" cy="392026"/>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cs typeface="+mn-ea"/>
              <a:sym typeface="+mn-lt"/>
            </a:endParaRPr>
          </a:p>
        </p:txBody>
      </p:sp>
      <p:sp>
        <p:nvSpPr>
          <p:cNvPr id="36" name="Oval 35"/>
          <p:cNvSpPr/>
          <p:nvPr/>
        </p:nvSpPr>
        <p:spPr>
          <a:xfrm>
            <a:off x="6765981" y="4112406"/>
            <a:ext cx="392026" cy="3920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cs typeface="+mn-ea"/>
              <a:sym typeface="+mn-lt"/>
            </a:endParaRPr>
          </a:p>
        </p:txBody>
      </p:sp>
      <p:sp>
        <p:nvSpPr>
          <p:cNvPr id="37" name="Oval 36"/>
          <p:cNvSpPr/>
          <p:nvPr/>
        </p:nvSpPr>
        <p:spPr>
          <a:xfrm>
            <a:off x="6765981" y="5303745"/>
            <a:ext cx="392026" cy="392026"/>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cs typeface="+mn-ea"/>
              <a:sym typeface="+mn-lt"/>
            </a:endParaRPr>
          </a:p>
        </p:txBody>
      </p:sp>
      <p:sp>
        <p:nvSpPr>
          <p:cNvPr id="38" name="TextBox 37"/>
          <p:cNvSpPr txBox="1"/>
          <p:nvPr/>
        </p:nvSpPr>
        <p:spPr>
          <a:xfrm>
            <a:off x="7305571" y="2365725"/>
            <a:ext cx="4055424" cy="892552"/>
          </a:xfrm>
          <a:prstGeom prst="rect">
            <a:avLst/>
          </a:prstGeom>
          <a:noFill/>
        </p:spPr>
        <p:txBody>
          <a:bodyPr wrap="square" rtlCol="0">
            <a:spAutoFit/>
          </a:bodyPr>
          <a:lstStyle/>
          <a:p>
            <a:r>
              <a:rPr lang="zh-CN" altLang="en-US" sz="2000" b="1" dirty="0">
                <a:cs typeface="+mn-ea"/>
                <a:sym typeface="+mn-lt"/>
              </a:rPr>
              <a:t>输入标题</a:t>
            </a:r>
            <a:endParaRPr lang="en-US" sz="2000" b="1" dirty="0">
              <a:cs typeface="+mn-ea"/>
              <a:sym typeface="+mn-lt"/>
            </a:endParaRPr>
          </a:p>
          <a:p>
            <a:r>
              <a:rPr lang="zh-CN" altLang="en-US" sz="1600" dirty="0">
                <a:cs typeface="+mn-ea"/>
                <a:sym typeface="+mn-lt"/>
              </a:rPr>
              <a:t>点击输入具体内容，根据个人需求更改格式，动画不变</a:t>
            </a:r>
            <a:r>
              <a:rPr lang="en-US" altLang="zh-CN" sz="1600" dirty="0">
                <a:cs typeface="+mn-ea"/>
                <a:sym typeface="+mn-lt"/>
              </a:rPr>
              <a:t>.</a:t>
            </a:r>
            <a:endParaRPr lang="en-US" sz="1600" dirty="0">
              <a:cs typeface="+mn-ea"/>
              <a:sym typeface="+mn-lt"/>
            </a:endParaRPr>
          </a:p>
        </p:txBody>
      </p:sp>
      <p:sp>
        <p:nvSpPr>
          <p:cNvPr id="39" name="TextBox 38"/>
          <p:cNvSpPr txBox="1"/>
          <p:nvPr/>
        </p:nvSpPr>
        <p:spPr>
          <a:xfrm>
            <a:off x="7305571" y="3893741"/>
            <a:ext cx="3971745" cy="892552"/>
          </a:xfrm>
          <a:prstGeom prst="rect">
            <a:avLst/>
          </a:prstGeom>
          <a:noFill/>
        </p:spPr>
        <p:txBody>
          <a:bodyPr wrap="square" rtlCol="0">
            <a:spAutoFit/>
          </a:bodyPr>
          <a:lstStyle/>
          <a:p>
            <a:r>
              <a:rPr lang="zh-CN" altLang="en-US" sz="2000" b="1" dirty="0">
                <a:cs typeface="+mn-ea"/>
                <a:sym typeface="+mn-lt"/>
              </a:rPr>
              <a:t>输入标题</a:t>
            </a:r>
            <a:endParaRPr lang="en-US" sz="2000" b="1" dirty="0">
              <a:cs typeface="+mn-ea"/>
              <a:sym typeface="+mn-lt"/>
            </a:endParaRPr>
          </a:p>
          <a:p>
            <a:r>
              <a:rPr lang="zh-CN" altLang="en-US" sz="1600" dirty="0">
                <a:cs typeface="+mn-ea"/>
                <a:sym typeface="+mn-lt"/>
              </a:rPr>
              <a:t>点击输入具体内容，根据个人需求更改格式，动画不变</a:t>
            </a:r>
            <a:r>
              <a:rPr lang="en-US" altLang="zh-CN" sz="1600" dirty="0">
                <a:cs typeface="+mn-ea"/>
                <a:sym typeface="+mn-lt"/>
              </a:rPr>
              <a:t>.</a:t>
            </a:r>
            <a:endParaRPr lang="en-US" sz="1600" dirty="0">
              <a:cs typeface="+mn-ea"/>
              <a:sym typeface="+mn-lt"/>
            </a:endParaRPr>
          </a:p>
        </p:txBody>
      </p:sp>
      <p:sp>
        <p:nvSpPr>
          <p:cNvPr id="40" name="TextBox 39"/>
          <p:cNvSpPr txBox="1"/>
          <p:nvPr/>
        </p:nvSpPr>
        <p:spPr>
          <a:xfrm>
            <a:off x="7305571" y="5222775"/>
            <a:ext cx="4060345" cy="892552"/>
          </a:xfrm>
          <a:prstGeom prst="rect">
            <a:avLst/>
          </a:prstGeom>
          <a:noFill/>
        </p:spPr>
        <p:txBody>
          <a:bodyPr wrap="square" rtlCol="0">
            <a:spAutoFit/>
          </a:bodyPr>
          <a:lstStyle/>
          <a:p>
            <a:r>
              <a:rPr lang="zh-CN" altLang="en-US" sz="2000" b="1" dirty="0">
                <a:cs typeface="+mn-ea"/>
                <a:sym typeface="+mn-lt"/>
              </a:rPr>
              <a:t>输入标题</a:t>
            </a:r>
            <a:endParaRPr lang="en-US" sz="2000" b="1" dirty="0">
              <a:cs typeface="+mn-ea"/>
              <a:sym typeface="+mn-lt"/>
            </a:endParaRPr>
          </a:p>
          <a:p>
            <a:r>
              <a:rPr lang="zh-CN" altLang="en-US" sz="1600" dirty="0">
                <a:cs typeface="+mn-ea"/>
                <a:sym typeface="+mn-lt"/>
              </a:rPr>
              <a:t>点击输入具体内容，根据个人需求更改格式，动画不变</a:t>
            </a:r>
            <a:r>
              <a:rPr lang="en-US" altLang="zh-CN" sz="1600" dirty="0">
                <a:cs typeface="+mn-ea"/>
                <a:sym typeface="+mn-lt"/>
              </a:rPr>
              <a:t>.</a:t>
            </a:r>
            <a:endParaRPr lang="en-US" sz="1600" dirty="0">
              <a:cs typeface="+mn-ea"/>
              <a:sym typeface="+mn-lt"/>
            </a:endParaRPr>
          </a:p>
        </p:txBody>
      </p:sp>
      <p:sp>
        <p:nvSpPr>
          <p:cNvPr id="33"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0"/>
                                </p:stCondLst>
                                <p:childTnLst>
                                  <p:par>
                                    <p:cTn id="13" presetID="16" presetClass="entr" presetSubtype="37"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750"/>
                                            <p:tgtEl>
                                              <p:spTgt spid="2"/>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750"/>
                                            <p:tgtEl>
                                              <p:spTgt spid="3"/>
                                            </p:tgtEl>
                                          </p:cBhvr>
                                        </p:animEffect>
                                      </p:childTnLst>
                                    </p:cTn>
                                  </p:par>
                                </p:childTnLst>
                              </p:cTn>
                            </p:par>
                            <p:par>
                              <p:cTn id="19" fill="hold">
                                <p:stCondLst>
                                  <p:cond delay="1000"/>
                                </p:stCondLst>
                                <p:childTnLst>
                                  <p:par>
                                    <p:cTn id="20" presetID="2" presetClass="entr" presetSubtype="4" accel="50000" fill="hold" grpId="0" nodeType="afterEffect" p14:presetBounceEnd="5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50000">
                                          <p:cBhvr additive="base">
                                            <p:cTn id="22"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3" dur="10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50000" fill="hold" grpId="0" nodeType="withEffect" p14:presetBounceEnd="50000">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0" presetClass="entr" presetSubtype="0" decel="10000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1000" fill="hold"/>
                                            <p:tgtEl>
                                              <p:spTgt spid="38"/>
                                            </p:tgtEl>
                                            <p:attrNameLst>
                                              <p:attrName>ppt_w</p:attrName>
                                            </p:attrNameLst>
                                          </p:cBhvr>
                                          <p:tavLst>
                                            <p:tav tm="0">
                                              <p:val>
                                                <p:strVal val="#ppt_w+.3"/>
                                              </p:val>
                                            </p:tav>
                                            <p:tav tm="100000">
                                              <p:val>
                                                <p:strVal val="#ppt_w"/>
                                              </p:val>
                                            </p:tav>
                                          </p:tavLst>
                                        </p:anim>
                                        <p:anim calcmode="lin" valueType="num">
                                          <p:cBhvr>
                                            <p:cTn id="36" dur="1000" fill="hold"/>
                                            <p:tgtEl>
                                              <p:spTgt spid="38"/>
                                            </p:tgtEl>
                                            <p:attrNameLst>
                                              <p:attrName>ppt_h</p:attrName>
                                            </p:attrNameLst>
                                          </p:cBhvr>
                                          <p:tavLst>
                                            <p:tav tm="0">
                                              <p:val>
                                                <p:strVal val="#ppt_h"/>
                                              </p:val>
                                            </p:tav>
                                            <p:tav tm="100000">
                                              <p:val>
                                                <p:strVal val="#ppt_h"/>
                                              </p:val>
                                            </p:tav>
                                          </p:tavLst>
                                        </p:anim>
                                        <p:animEffect transition="in" filter="fade">
                                          <p:cBhvr>
                                            <p:cTn id="37" dur="1000"/>
                                            <p:tgtEl>
                                              <p:spTgt spid="38"/>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1000" fill="hold"/>
                                            <p:tgtEl>
                                              <p:spTgt spid="39"/>
                                            </p:tgtEl>
                                            <p:attrNameLst>
                                              <p:attrName>ppt_w</p:attrName>
                                            </p:attrNameLst>
                                          </p:cBhvr>
                                          <p:tavLst>
                                            <p:tav tm="0">
                                              <p:val>
                                                <p:strVal val="#ppt_w+.3"/>
                                              </p:val>
                                            </p:tav>
                                            <p:tav tm="100000">
                                              <p:val>
                                                <p:strVal val="#ppt_w"/>
                                              </p:val>
                                            </p:tav>
                                          </p:tavLst>
                                        </p:anim>
                                        <p:anim calcmode="lin" valueType="num">
                                          <p:cBhvr>
                                            <p:cTn id="41" dur="1000" fill="hold"/>
                                            <p:tgtEl>
                                              <p:spTgt spid="39"/>
                                            </p:tgtEl>
                                            <p:attrNameLst>
                                              <p:attrName>ppt_h</p:attrName>
                                            </p:attrNameLst>
                                          </p:cBhvr>
                                          <p:tavLst>
                                            <p:tav tm="0">
                                              <p:val>
                                                <p:strVal val="#ppt_h"/>
                                              </p:val>
                                            </p:tav>
                                            <p:tav tm="100000">
                                              <p:val>
                                                <p:strVal val="#ppt_h"/>
                                              </p:val>
                                            </p:tav>
                                          </p:tavLst>
                                        </p:anim>
                                        <p:animEffect transition="in" filter="fade">
                                          <p:cBhvr>
                                            <p:cTn id="42" dur="1000"/>
                                            <p:tgtEl>
                                              <p:spTgt spid="39"/>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strVal val="#ppt_w+.3"/>
                                              </p:val>
                                            </p:tav>
                                            <p:tav tm="100000">
                                              <p:val>
                                                <p:strVal val="#ppt_w"/>
                                              </p:val>
                                            </p:tav>
                                          </p:tavLst>
                                        </p:anim>
                                        <p:anim calcmode="lin" valueType="num">
                                          <p:cBhvr>
                                            <p:cTn id="46" dur="1000" fill="hold"/>
                                            <p:tgtEl>
                                              <p:spTgt spid="40"/>
                                            </p:tgtEl>
                                            <p:attrNameLst>
                                              <p:attrName>ppt_h</p:attrName>
                                            </p:attrNameLst>
                                          </p:cBhvr>
                                          <p:tavLst>
                                            <p:tav tm="0">
                                              <p:val>
                                                <p:strVal val="#ppt_h"/>
                                              </p:val>
                                            </p:tav>
                                            <p:tav tm="100000">
                                              <p:val>
                                                <p:strVal val="#ppt_h"/>
                                              </p:val>
                                            </p:tav>
                                          </p:tavLst>
                                        </p:anim>
                                        <p:animEffect transition="in" filter="fade">
                                          <p:cBhvr>
                                            <p:cTn id="4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0"/>
                                </p:stCondLst>
                                <p:childTnLst>
                                  <p:par>
                                    <p:cTn id="13" presetID="16" presetClass="entr" presetSubtype="37"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750"/>
                                            <p:tgtEl>
                                              <p:spTgt spid="2"/>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750"/>
                                            <p:tgtEl>
                                              <p:spTgt spid="3"/>
                                            </p:tgtEl>
                                          </p:cBhvr>
                                        </p:animEffect>
                                      </p:childTnLst>
                                    </p:cTn>
                                  </p:par>
                                </p:childTnLst>
                              </p:cTn>
                            </p:par>
                            <p:par>
                              <p:cTn id="19" fill="hold">
                                <p:stCondLst>
                                  <p:cond delay="1000"/>
                                </p:stCondLst>
                                <p:childTnLst>
                                  <p:par>
                                    <p:cTn id="20" presetID="2" presetClass="entr" presetSubtype="4" accel="5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ppt_x"/>
                                              </p:val>
                                            </p:tav>
                                            <p:tav tm="100000">
                                              <p:val>
                                                <p:strVal val="#ppt_x"/>
                                              </p:val>
                                            </p:tav>
                                          </p:tavLst>
                                        </p:anim>
                                        <p:anim calcmode="lin" valueType="num">
                                          <p:cBhvr additive="base">
                                            <p:cTn id="23" dur="10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5000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ppt_x"/>
                                              </p:val>
                                            </p:tav>
                                            <p:tav tm="100000">
                                              <p:val>
                                                <p:strVal val="#ppt_x"/>
                                              </p:val>
                                            </p:tav>
                                          </p:tavLst>
                                        </p:anim>
                                        <p:anim calcmode="lin" valueType="num">
                                          <p:cBhvr additive="base">
                                            <p:cTn id="27" dur="10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1000" fill="hold"/>
                                            <p:tgtEl>
                                              <p:spTgt spid="37"/>
                                            </p:tgtEl>
                                            <p:attrNameLst>
                                              <p:attrName>ppt_x</p:attrName>
                                            </p:attrNameLst>
                                          </p:cBhvr>
                                          <p:tavLst>
                                            <p:tav tm="0">
                                              <p:val>
                                                <p:strVal val="#ppt_x"/>
                                              </p:val>
                                            </p:tav>
                                            <p:tav tm="100000">
                                              <p:val>
                                                <p:strVal val="#ppt_x"/>
                                              </p:val>
                                            </p:tav>
                                          </p:tavLst>
                                        </p:anim>
                                        <p:anim calcmode="lin" valueType="num">
                                          <p:cBhvr additive="base">
                                            <p:cTn id="31" dur="10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0" presetClass="entr" presetSubtype="0" decel="10000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1000" fill="hold"/>
                                            <p:tgtEl>
                                              <p:spTgt spid="38"/>
                                            </p:tgtEl>
                                            <p:attrNameLst>
                                              <p:attrName>ppt_w</p:attrName>
                                            </p:attrNameLst>
                                          </p:cBhvr>
                                          <p:tavLst>
                                            <p:tav tm="0">
                                              <p:val>
                                                <p:strVal val="#ppt_w+.3"/>
                                              </p:val>
                                            </p:tav>
                                            <p:tav tm="100000">
                                              <p:val>
                                                <p:strVal val="#ppt_w"/>
                                              </p:val>
                                            </p:tav>
                                          </p:tavLst>
                                        </p:anim>
                                        <p:anim calcmode="lin" valueType="num">
                                          <p:cBhvr>
                                            <p:cTn id="36" dur="1000" fill="hold"/>
                                            <p:tgtEl>
                                              <p:spTgt spid="38"/>
                                            </p:tgtEl>
                                            <p:attrNameLst>
                                              <p:attrName>ppt_h</p:attrName>
                                            </p:attrNameLst>
                                          </p:cBhvr>
                                          <p:tavLst>
                                            <p:tav tm="0">
                                              <p:val>
                                                <p:strVal val="#ppt_h"/>
                                              </p:val>
                                            </p:tav>
                                            <p:tav tm="100000">
                                              <p:val>
                                                <p:strVal val="#ppt_h"/>
                                              </p:val>
                                            </p:tav>
                                          </p:tavLst>
                                        </p:anim>
                                        <p:animEffect transition="in" filter="fade">
                                          <p:cBhvr>
                                            <p:cTn id="37" dur="1000"/>
                                            <p:tgtEl>
                                              <p:spTgt spid="38"/>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1000" fill="hold"/>
                                            <p:tgtEl>
                                              <p:spTgt spid="39"/>
                                            </p:tgtEl>
                                            <p:attrNameLst>
                                              <p:attrName>ppt_w</p:attrName>
                                            </p:attrNameLst>
                                          </p:cBhvr>
                                          <p:tavLst>
                                            <p:tav tm="0">
                                              <p:val>
                                                <p:strVal val="#ppt_w+.3"/>
                                              </p:val>
                                            </p:tav>
                                            <p:tav tm="100000">
                                              <p:val>
                                                <p:strVal val="#ppt_w"/>
                                              </p:val>
                                            </p:tav>
                                          </p:tavLst>
                                        </p:anim>
                                        <p:anim calcmode="lin" valueType="num">
                                          <p:cBhvr>
                                            <p:cTn id="41" dur="1000" fill="hold"/>
                                            <p:tgtEl>
                                              <p:spTgt spid="39"/>
                                            </p:tgtEl>
                                            <p:attrNameLst>
                                              <p:attrName>ppt_h</p:attrName>
                                            </p:attrNameLst>
                                          </p:cBhvr>
                                          <p:tavLst>
                                            <p:tav tm="0">
                                              <p:val>
                                                <p:strVal val="#ppt_h"/>
                                              </p:val>
                                            </p:tav>
                                            <p:tav tm="100000">
                                              <p:val>
                                                <p:strVal val="#ppt_h"/>
                                              </p:val>
                                            </p:tav>
                                          </p:tavLst>
                                        </p:anim>
                                        <p:animEffect transition="in" filter="fade">
                                          <p:cBhvr>
                                            <p:cTn id="42" dur="1000"/>
                                            <p:tgtEl>
                                              <p:spTgt spid="39"/>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strVal val="#ppt_w+.3"/>
                                              </p:val>
                                            </p:tav>
                                            <p:tav tm="100000">
                                              <p:val>
                                                <p:strVal val="#ppt_w"/>
                                              </p:val>
                                            </p:tav>
                                          </p:tavLst>
                                        </p:anim>
                                        <p:anim calcmode="lin" valueType="num">
                                          <p:cBhvr>
                                            <p:cTn id="46" dur="1000" fill="hold"/>
                                            <p:tgtEl>
                                              <p:spTgt spid="40"/>
                                            </p:tgtEl>
                                            <p:attrNameLst>
                                              <p:attrName>ppt_h</p:attrName>
                                            </p:attrNameLst>
                                          </p:cBhvr>
                                          <p:tavLst>
                                            <p:tav tm="0">
                                              <p:val>
                                                <p:strVal val="#ppt_h"/>
                                              </p:val>
                                            </p:tav>
                                            <p:tav tm="100000">
                                              <p:val>
                                                <p:strVal val="#ppt_h"/>
                                              </p:val>
                                            </p:tav>
                                          </p:tavLst>
                                        </p:anim>
                                        <p:animEffect transition="in" filter="fade">
                                          <p:cBhvr>
                                            <p:cTn id="4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3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grpSp>
        <p:nvGrpSpPr>
          <p:cNvPr id="3" name="出品 2"/>
          <p:cNvGrpSpPr/>
          <p:nvPr/>
        </p:nvGrpSpPr>
        <p:grpSpPr>
          <a:xfrm>
            <a:off x="6751955" y="1717040"/>
            <a:ext cx="4060825" cy="695960"/>
            <a:chOff x="10633" y="2704"/>
            <a:chExt cx="6395" cy="1096"/>
          </a:xfrm>
          <a:solidFill>
            <a:schemeClr val="tx1">
              <a:lumMod val="50000"/>
              <a:lumOff val="50000"/>
            </a:schemeClr>
          </a:solidFill>
        </p:grpSpPr>
        <p:cxnSp>
          <p:nvCxnSpPr>
            <p:cNvPr id="22" name="直接连接符 21"/>
            <p:cNvCxnSpPr/>
            <p:nvPr/>
          </p:nvCxnSpPr>
          <p:spPr>
            <a:xfrm flipV="1">
              <a:off x="10718" y="2713"/>
              <a:ext cx="699" cy="1003"/>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出品 16"/>
            <p:cNvSpPr/>
            <p:nvPr/>
          </p:nvSpPr>
          <p:spPr>
            <a:xfrm>
              <a:off x="10633" y="3630"/>
              <a:ext cx="170" cy="17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23" name="直接连接符 22"/>
            <p:cNvCxnSpPr/>
            <p:nvPr/>
          </p:nvCxnSpPr>
          <p:spPr>
            <a:xfrm flipV="1">
              <a:off x="11418" y="2704"/>
              <a:ext cx="5610" cy="2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出品 7"/>
          <p:cNvGrpSpPr/>
          <p:nvPr/>
        </p:nvGrpSpPr>
        <p:grpSpPr>
          <a:xfrm>
            <a:off x="7480300" y="3575685"/>
            <a:ext cx="3331845" cy="107950"/>
            <a:chOff x="11780" y="5631"/>
            <a:chExt cx="5247" cy="170"/>
          </a:xfrm>
          <a:solidFill>
            <a:schemeClr val="tx1">
              <a:lumMod val="50000"/>
              <a:lumOff val="50000"/>
            </a:schemeClr>
          </a:solidFill>
        </p:grpSpPr>
        <p:sp>
          <p:nvSpPr>
            <p:cNvPr id="26" name="出品 25"/>
            <p:cNvSpPr/>
            <p:nvPr/>
          </p:nvSpPr>
          <p:spPr>
            <a:xfrm>
              <a:off x="11780" y="5631"/>
              <a:ext cx="170" cy="17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27" name="直接连接符 26"/>
            <p:cNvCxnSpPr/>
            <p:nvPr/>
          </p:nvCxnSpPr>
          <p:spPr>
            <a:xfrm flipV="1">
              <a:off x="11951" y="5707"/>
              <a:ext cx="5077" cy="29"/>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出品 20"/>
          <p:cNvGrpSpPr/>
          <p:nvPr/>
        </p:nvGrpSpPr>
        <p:grpSpPr>
          <a:xfrm>
            <a:off x="6795770" y="4920615"/>
            <a:ext cx="4091305" cy="716280"/>
            <a:chOff x="10702" y="7749"/>
            <a:chExt cx="6443" cy="1128"/>
          </a:xfrm>
          <a:solidFill>
            <a:schemeClr val="tx1">
              <a:lumMod val="50000"/>
              <a:lumOff val="50000"/>
            </a:schemeClr>
          </a:solidFill>
        </p:grpSpPr>
        <p:sp>
          <p:nvSpPr>
            <p:cNvPr id="28" name="出品 27"/>
            <p:cNvSpPr/>
            <p:nvPr/>
          </p:nvSpPr>
          <p:spPr>
            <a:xfrm>
              <a:off x="10702" y="7749"/>
              <a:ext cx="170" cy="17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29" name="直接连接符 28"/>
            <p:cNvCxnSpPr/>
            <p:nvPr/>
          </p:nvCxnSpPr>
          <p:spPr>
            <a:xfrm>
              <a:off x="10787" y="7859"/>
              <a:ext cx="732" cy="1018"/>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519" y="8857"/>
              <a:ext cx="5626" cy="18"/>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出品 11"/>
          <p:cNvGrpSpPr/>
          <p:nvPr/>
        </p:nvGrpSpPr>
        <p:grpSpPr>
          <a:xfrm>
            <a:off x="1170305" y="1733550"/>
            <a:ext cx="4105910" cy="679450"/>
            <a:chOff x="1843" y="2730"/>
            <a:chExt cx="6466" cy="1070"/>
          </a:xfrm>
        </p:grpSpPr>
        <p:sp>
          <p:nvSpPr>
            <p:cNvPr id="45" name="出品 44"/>
            <p:cNvSpPr/>
            <p:nvPr/>
          </p:nvSpPr>
          <p:spPr>
            <a:xfrm>
              <a:off x="8139" y="3630"/>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p:cNvCxnSpPr/>
            <p:nvPr/>
          </p:nvCxnSpPr>
          <p:spPr>
            <a:xfrm flipH="1" flipV="1">
              <a:off x="7195" y="2730"/>
              <a:ext cx="969" cy="945"/>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843" y="2751"/>
              <a:ext cx="5352" cy="1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出品 14"/>
          <p:cNvGrpSpPr/>
          <p:nvPr/>
        </p:nvGrpSpPr>
        <p:grpSpPr>
          <a:xfrm>
            <a:off x="1170305" y="3616960"/>
            <a:ext cx="3398520" cy="107950"/>
            <a:chOff x="1843" y="5696"/>
            <a:chExt cx="5352" cy="170"/>
          </a:xfrm>
        </p:grpSpPr>
        <p:sp>
          <p:nvSpPr>
            <p:cNvPr id="49" name="淘宝网chenying0907出品 48"/>
            <p:cNvSpPr/>
            <p:nvPr/>
          </p:nvSpPr>
          <p:spPr>
            <a:xfrm>
              <a:off x="7025" y="5696"/>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0" name="直接连接符 49"/>
            <p:cNvCxnSpPr/>
            <p:nvPr/>
          </p:nvCxnSpPr>
          <p:spPr>
            <a:xfrm>
              <a:off x="1843" y="5773"/>
              <a:ext cx="5267" cy="2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出品 18"/>
          <p:cNvGrpSpPr/>
          <p:nvPr/>
        </p:nvGrpSpPr>
        <p:grpSpPr>
          <a:xfrm>
            <a:off x="1160145" y="4900295"/>
            <a:ext cx="4131945" cy="715010"/>
            <a:chOff x="1827" y="7717"/>
            <a:chExt cx="6507" cy="1126"/>
          </a:xfrm>
        </p:grpSpPr>
        <p:sp>
          <p:nvSpPr>
            <p:cNvPr id="51" name="出品 50"/>
            <p:cNvSpPr/>
            <p:nvPr/>
          </p:nvSpPr>
          <p:spPr>
            <a:xfrm>
              <a:off x="8164" y="7717"/>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2" name="直接连接符 51"/>
            <p:cNvCxnSpPr/>
            <p:nvPr/>
          </p:nvCxnSpPr>
          <p:spPr>
            <a:xfrm flipH="1">
              <a:off x="7650" y="7861"/>
              <a:ext cx="544" cy="98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827" y="8831"/>
              <a:ext cx="5836" cy="6"/>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出品 19"/>
          <p:cNvGrpSpPr/>
          <p:nvPr/>
        </p:nvGrpSpPr>
        <p:grpSpPr>
          <a:xfrm>
            <a:off x="4689475" y="2128520"/>
            <a:ext cx="2729230" cy="3110230"/>
            <a:chOff x="7385" y="3352"/>
            <a:chExt cx="4298" cy="4898"/>
          </a:xfrm>
        </p:grpSpPr>
        <p:grpSp>
          <p:nvGrpSpPr>
            <p:cNvPr id="18" name="淘宝网chenying0907出品 17"/>
            <p:cNvGrpSpPr/>
            <p:nvPr/>
          </p:nvGrpSpPr>
          <p:grpSpPr>
            <a:xfrm rot="5400000">
              <a:off x="7085" y="3652"/>
              <a:ext cx="4899" cy="4298"/>
              <a:chOff x="4225297" y="2300303"/>
              <a:chExt cx="3110956" cy="2729179"/>
            </a:xfrm>
          </p:grpSpPr>
          <p:sp>
            <p:nvSpPr>
              <p:cNvPr id="7" name="六边形 6"/>
              <p:cNvSpPr/>
              <p:nvPr/>
            </p:nvSpPr>
            <p:spPr>
              <a:xfrm>
                <a:off x="4340775" y="2427847"/>
                <a:ext cx="2880000" cy="2474091"/>
              </a:xfrm>
              <a:prstGeom prst="hexagon">
                <a:avLst/>
              </a:prstGeom>
              <a:noFill/>
              <a:ln w="190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422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0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33594" y="2300303"/>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4282" y="4774395"/>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441648" y="2328746"/>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33594" y="4721095"/>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出品 55"/>
            <p:cNvSpPr txBox="1"/>
            <p:nvPr/>
          </p:nvSpPr>
          <p:spPr>
            <a:xfrm>
              <a:off x="8429" y="4575"/>
              <a:ext cx="2494" cy="2278"/>
            </a:xfrm>
            <a:prstGeom prst="rect">
              <a:avLst/>
            </a:prstGeom>
            <a:noFill/>
          </p:spPr>
          <p:txBody>
            <a:bodyPr wrap="square" rtlCol="0">
              <a:spAutoFit/>
            </a:bodyPr>
            <a:lstStyle/>
            <a:p>
              <a:r>
                <a:rPr lang="zh-CN" altLang="en-US" sz="4400" b="1" dirty="0">
                  <a:solidFill>
                    <a:schemeClr val="accent1">
                      <a:lumMod val="50000"/>
                    </a:schemeClr>
                  </a:solidFill>
                  <a:cs typeface="+mn-ea"/>
                  <a:sym typeface="+mn-lt"/>
                </a:rPr>
                <a:t>重要</a:t>
              </a:r>
              <a:endParaRPr lang="en-US" altLang="zh-CN" sz="4400" b="1" dirty="0">
                <a:solidFill>
                  <a:schemeClr val="accent1">
                    <a:lumMod val="50000"/>
                  </a:schemeClr>
                </a:solidFill>
                <a:cs typeface="+mn-ea"/>
                <a:sym typeface="+mn-lt"/>
              </a:endParaRPr>
            </a:p>
            <a:p>
              <a:r>
                <a:rPr lang="zh-CN" altLang="en-US" sz="4400" b="1" dirty="0">
                  <a:solidFill>
                    <a:schemeClr val="accent1">
                      <a:lumMod val="50000"/>
                    </a:schemeClr>
                  </a:solidFill>
                  <a:cs typeface="+mn-ea"/>
                  <a:sym typeface="+mn-lt"/>
                </a:rPr>
                <a:t>定理</a:t>
              </a:r>
              <a:endParaRPr lang="en-US" altLang="zh-CN" sz="4400" b="1" dirty="0">
                <a:solidFill>
                  <a:schemeClr val="accent1">
                    <a:lumMod val="50000"/>
                  </a:schemeClr>
                </a:solidFill>
                <a:cs typeface="+mn-ea"/>
                <a:sym typeface="+mn-lt"/>
              </a:endParaRPr>
            </a:p>
          </p:txBody>
        </p:sp>
      </p:grpSp>
      <p:sp>
        <p:nvSpPr>
          <p:cNvPr id="57" name="出品 56"/>
          <p:cNvSpPr txBox="1"/>
          <p:nvPr/>
        </p:nvSpPr>
        <p:spPr>
          <a:xfrm>
            <a:off x="7564205" y="1241243"/>
            <a:ext cx="1970919" cy="461665"/>
          </a:xfrm>
          <a:prstGeom prst="rect">
            <a:avLst/>
          </a:prstGeom>
          <a:noFill/>
        </p:spPr>
        <p:txBody>
          <a:bodyPr wrap="square" rtlCol="0">
            <a:spAutoFit/>
          </a:bodyPr>
          <a:lstStyle/>
          <a:p>
            <a:r>
              <a:rPr lang="zh-CN" altLang="en-US" sz="2400" b="1" dirty="0">
                <a:cs typeface="+mn-ea"/>
                <a:sym typeface="+mn-lt"/>
              </a:rPr>
              <a:t>小标题</a:t>
            </a:r>
            <a:endParaRPr lang="zh-CN" altLang="en-US" sz="2400" b="1" dirty="0">
              <a:cs typeface="+mn-ea"/>
              <a:sym typeface="+mn-lt"/>
            </a:endParaRPr>
          </a:p>
        </p:txBody>
      </p:sp>
      <p:sp>
        <p:nvSpPr>
          <p:cNvPr id="58" name="出品 57"/>
          <p:cNvSpPr>
            <a:spLocks noChangeArrowheads="1"/>
          </p:cNvSpPr>
          <p:nvPr/>
        </p:nvSpPr>
        <p:spPr bwMode="auto">
          <a:xfrm>
            <a:off x="7592579" y="1779870"/>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
        <p:nvSpPr>
          <p:cNvPr id="59" name="出品 58"/>
          <p:cNvSpPr txBox="1"/>
          <p:nvPr/>
        </p:nvSpPr>
        <p:spPr>
          <a:xfrm>
            <a:off x="7588597" y="3153263"/>
            <a:ext cx="1970919" cy="461665"/>
          </a:xfrm>
          <a:prstGeom prst="rect">
            <a:avLst/>
          </a:prstGeom>
          <a:noFill/>
        </p:spPr>
        <p:txBody>
          <a:bodyPr wrap="square" rtlCol="0">
            <a:spAutoFit/>
          </a:bodyPr>
          <a:lstStyle/>
          <a:p>
            <a:r>
              <a:rPr lang="zh-CN" altLang="en-US" sz="2400" b="1" dirty="0">
                <a:cs typeface="+mn-ea"/>
                <a:sym typeface="+mn-lt"/>
              </a:rPr>
              <a:t>小标题</a:t>
            </a:r>
            <a:endParaRPr lang="zh-CN" altLang="en-US" sz="2400" b="1" dirty="0">
              <a:cs typeface="+mn-ea"/>
              <a:sym typeface="+mn-lt"/>
            </a:endParaRPr>
          </a:p>
        </p:txBody>
      </p:sp>
      <p:sp>
        <p:nvSpPr>
          <p:cNvPr id="60" name="出品 59"/>
          <p:cNvSpPr>
            <a:spLocks noChangeArrowheads="1"/>
          </p:cNvSpPr>
          <p:nvPr/>
        </p:nvSpPr>
        <p:spPr bwMode="auto">
          <a:xfrm>
            <a:off x="7564205" y="3683747"/>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
        <p:nvSpPr>
          <p:cNvPr id="61" name="出品 60"/>
          <p:cNvSpPr txBox="1"/>
          <p:nvPr/>
        </p:nvSpPr>
        <p:spPr>
          <a:xfrm>
            <a:off x="7670512" y="5119462"/>
            <a:ext cx="1970919" cy="461665"/>
          </a:xfrm>
          <a:prstGeom prst="rect">
            <a:avLst/>
          </a:prstGeom>
          <a:noFill/>
        </p:spPr>
        <p:txBody>
          <a:bodyPr wrap="square" rtlCol="0">
            <a:spAutoFit/>
          </a:bodyPr>
          <a:lstStyle/>
          <a:p>
            <a:r>
              <a:rPr lang="zh-CN" altLang="en-US" sz="2400" b="1" dirty="0">
                <a:cs typeface="+mn-ea"/>
                <a:sym typeface="+mn-lt"/>
              </a:rPr>
              <a:t>小标题</a:t>
            </a:r>
            <a:endParaRPr lang="zh-CN" altLang="en-US" sz="2400" b="1" dirty="0">
              <a:cs typeface="+mn-ea"/>
              <a:sym typeface="+mn-lt"/>
            </a:endParaRPr>
          </a:p>
        </p:txBody>
      </p:sp>
      <p:sp>
        <p:nvSpPr>
          <p:cNvPr id="63" name="出品 62"/>
          <p:cNvSpPr>
            <a:spLocks noChangeArrowheads="1"/>
          </p:cNvSpPr>
          <p:nvPr/>
        </p:nvSpPr>
        <p:spPr bwMode="auto">
          <a:xfrm>
            <a:off x="7582419" y="5629896"/>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
        <p:nvSpPr>
          <p:cNvPr id="64" name="出品 63"/>
          <p:cNvSpPr txBox="1"/>
          <p:nvPr/>
        </p:nvSpPr>
        <p:spPr>
          <a:xfrm>
            <a:off x="3321378" y="3204396"/>
            <a:ext cx="1970919"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65" name="出品 64"/>
          <p:cNvSpPr>
            <a:spLocks noChangeArrowheads="1"/>
          </p:cNvSpPr>
          <p:nvPr/>
        </p:nvSpPr>
        <p:spPr bwMode="auto">
          <a:xfrm>
            <a:off x="1059062" y="3762042"/>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
        <p:nvSpPr>
          <p:cNvPr id="66" name="出品 65"/>
          <p:cNvSpPr txBox="1"/>
          <p:nvPr/>
        </p:nvSpPr>
        <p:spPr>
          <a:xfrm>
            <a:off x="3322580" y="1264394"/>
            <a:ext cx="1970919"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67" name="出品 66"/>
          <p:cNvSpPr>
            <a:spLocks noChangeArrowheads="1"/>
          </p:cNvSpPr>
          <p:nvPr/>
        </p:nvSpPr>
        <p:spPr bwMode="auto">
          <a:xfrm>
            <a:off x="1170510" y="1805562"/>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
        <p:nvSpPr>
          <p:cNvPr id="68" name="出品 67"/>
          <p:cNvSpPr txBox="1"/>
          <p:nvPr/>
        </p:nvSpPr>
        <p:spPr>
          <a:xfrm>
            <a:off x="3063193" y="5125852"/>
            <a:ext cx="1970919" cy="461665"/>
          </a:xfrm>
          <a:prstGeom prst="rect">
            <a:avLst/>
          </a:prstGeom>
          <a:noFill/>
        </p:spPr>
        <p:txBody>
          <a:bodyPr wrap="square" rtlCol="0">
            <a:spAutoFit/>
          </a:bodyPr>
          <a:lstStyle/>
          <a:p>
            <a:r>
              <a:rPr lang="zh-CN" altLang="en-US" sz="2400" b="1" dirty="0">
                <a:solidFill>
                  <a:schemeClr val="accent1">
                    <a:lumMod val="50000"/>
                  </a:schemeClr>
                </a:solidFill>
                <a:cs typeface="+mn-ea"/>
                <a:sym typeface="+mn-lt"/>
              </a:rPr>
              <a:t>小标题</a:t>
            </a:r>
            <a:endParaRPr lang="zh-CN" altLang="en-US" sz="2400" b="1" dirty="0">
              <a:solidFill>
                <a:schemeClr val="accent1">
                  <a:lumMod val="50000"/>
                </a:schemeClr>
              </a:solidFill>
              <a:cs typeface="+mn-ea"/>
              <a:sym typeface="+mn-lt"/>
            </a:endParaRPr>
          </a:p>
        </p:txBody>
      </p:sp>
      <p:sp>
        <p:nvSpPr>
          <p:cNvPr id="69" name="出品 68"/>
          <p:cNvSpPr>
            <a:spLocks noChangeArrowheads="1"/>
          </p:cNvSpPr>
          <p:nvPr/>
        </p:nvSpPr>
        <p:spPr bwMode="auto">
          <a:xfrm>
            <a:off x="1170510" y="5675982"/>
            <a:ext cx="3433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smtClean="0">
                <a:latin typeface="+mn-lt"/>
                <a:ea typeface="+mn-ea"/>
                <a:cs typeface="+mn-ea"/>
                <a:sym typeface="+mn-lt"/>
              </a:rPr>
              <a:t>请替换文字内容，添加相关标题，修改文字内容，也可以直接复制你的内容到此。</a:t>
            </a:r>
            <a:endParaRPr lang="en-US" altLang="zh-CN" sz="14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3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linds(horizontal)">
                                      <p:cBhvr>
                                        <p:cTn id="40" dur="500"/>
                                        <p:tgtEl>
                                          <p:spTgt spid="59"/>
                                        </p:tgtEl>
                                      </p:cBhvr>
                                    </p:animEffect>
                                  </p:childTnLst>
                                </p:cTn>
                              </p:par>
                            </p:childTnLst>
                          </p:cTn>
                        </p:par>
                        <p:par>
                          <p:cTn id="41" fill="hold">
                            <p:stCondLst>
                              <p:cond delay="3500"/>
                            </p:stCondLst>
                            <p:childTnLst>
                              <p:par>
                                <p:cTn id="42" presetID="3" presetClass="entr" presetSubtype="1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linds(horizontal)">
                                      <p:cBhvr>
                                        <p:cTn id="44" dur="500"/>
                                        <p:tgtEl>
                                          <p:spTgt spid="60"/>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4500"/>
                            </p:stCondLst>
                            <p:childTnLst>
                              <p:par>
                                <p:cTn id="50" presetID="3" presetClass="entr" presetSubtype="1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linds(horizontal)">
                                      <p:cBhvr>
                                        <p:cTn id="52" dur="500"/>
                                        <p:tgtEl>
                                          <p:spTgt spid="61"/>
                                        </p:tgtEl>
                                      </p:cBhvr>
                                    </p:animEffect>
                                  </p:childTnLst>
                                </p:cTn>
                              </p:par>
                            </p:childTnLst>
                          </p:cTn>
                        </p:par>
                        <p:par>
                          <p:cTn id="53" fill="hold">
                            <p:stCondLst>
                              <p:cond delay="5000"/>
                            </p:stCondLst>
                            <p:childTnLst>
                              <p:par>
                                <p:cTn id="54" presetID="3" presetClass="entr" presetSubtype="1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linds(horizontal)">
                                      <p:cBhvr>
                                        <p:cTn id="56" dur="500"/>
                                        <p:tgtEl>
                                          <p:spTgt spid="6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childTnLst>
                          </p:cTn>
                        </p:par>
                        <p:par>
                          <p:cTn id="61" fill="hold">
                            <p:stCondLst>
                              <p:cond delay="6000"/>
                            </p:stCondLst>
                            <p:childTnLst>
                              <p:par>
                                <p:cTn id="62" presetID="3"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blinds(horizontal)">
                                      <p:cBhvr>
                                        <p:cTn id="64" dur="500"/>
                                        <p:tgtEl>
                                          <p:spTgt spid="66"/>
                                        </p:tgtEl>
                                      </p:cBhvr>
                                    </p:animEffect>
                                  </p:childTnLst>
                                </p:cTn>
                              </p:par>
                            </p:childTnLst>
                          </p:cTn>
                        </p:par>
                        <p:par>
                          <p:cTn id="65" fill="hold">
                            <p:stCondLst>
                              <p:cond delay="6500"/>
                            </p:stCondLst>
                            <p:childTnLst>
                              <p:par>
                                <p:cTn id="66" presetID="3" presetClass="entr" presetSubtype="1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blinds(horizontal)">
                                      <p:cBhvr>
                                        <p:cTn id="68" dur="500"/>
                                        <p:tgtEl>
                                          <p:spTgt spid="67"/>
                                        </p:tgtEl>
                                      </p:cBhvr>
                                    </p:animEffect>
                                  </p:childTnLst>
                                </p:cTn>
                              </p:par>
                            </p:childTnLst>
                          </p:cTn>
                        </p:par>
                        <p:par>
                          <p:cTn id="69" fill="hold">
                            <p:stCondLst>
                              <p:cond delay="7000"/>
                            </p:stCondLst>
                            <p:childTnLst>
                              <p:par>
                                <p:cTn id="70" presetID="22" presetClass="entr" presetSubtype="2"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right)">
                                      <p:cBhvr>
                                        <p:cTn id="72" dur="500"/>
                                        <p:tgtEl>
                                          <p:spTgt spid="15"/>
                                        </p:tgtEl>
                                      </p:cBhvr>
                                    </p:animEffect>
                                  </p:childTnLst>
                                </p:cTn>
                              </p:par>
                            </p:childTnLst>
                          </p:cTn>
                        </p:par>
                        <p:par>
                          <p:cTn id="73" fill="hold">
                            <p:stCondLst>
                              <p:cond delay="7500"/>
                            </p:stCondLst>
                            <p:childTnLst>
                              <p:par>
                                <p:cTn id="74" presetID="3" presetClass="entr" presetSubtype="10"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childTnLst>
                          </p:cTn>
                        </p:par>
                        <p:par>
                          <p:cTn id="77" fill="hold">
                            <p:stCondLst>
                              <p:cond delay="8000"/>
                            </p:stCondLst>
                            <p:childTnLst>
                              <p:par>
                                <p:cTn id="78" presetID="3" presetClass="entr" presetSubtype="1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blinds(horizontal)">
                                      <p:cBhvr>
                                        <p:cTn id="80" dur="500"/>
                                        <p:tgtEl>
                                          <p:spTgt spid="65"/>
                                        </p:tgtEl>
                                      </p:cBhvr>
                                    </p:animEffect>
                                  </p:childTnLst>
                                </p:cTn>
                              </p:par>
                            </p:childTnLst>
                          </p:cTn>
                        </p:par>
                        <p:par>
                          <p:cTn id="81" fill="hold">
                            <p:stCondLst>
                              <p:cond delay="8500"/>
                            </p:stCondLst>
                            <p:childTnLst>
                              <p:par>
                                <p:cTn id="82" presetID="22" presetClass="entr" presetSubtype="2"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right)">
                                      <p:cBhvr>
                                        <p:cTn id="84" dur="500"/>
                                        <p:tgtEl>
                                          <p:spTgt spid="19"/>
                                        </p:tgtEl>
                                      </p:cBhvr>
                                    </p:animEffect>
                                  </p:childTnLst>
                                </p:cTn>
                              </p:par>
                            </p:childTnLst>
                          </p:cTn>
                        </p:par>
                        <p:par>
                          <p:cTn id="85" fill="hold">
                            <p:stCondLst>
                              <p:cond delay="9000"/>
                            </p:stCondLst>
                            <p:childTnLst>
                              <p:par>
                                <p:cTn id="86" presetID="3" presetClass="entr" presetSubtype="10"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linds(horizontal)">
                                      <p:cBhvr>
                                        <p:cTn id="88" dur="500"/>
                                        <p:tgtEl>
                                          <p:spTgt spid="68"/>
                                        </p:tgtEl>
                                      </p:cBhvr>
                                    </p:animEffect>
                                  </p:childTnLst>
                                </p:cTn>
                              </p:par>
                            </p:childTnLst>
                          </p:cTn>
                        </p:par>
                        <p:par>
                          <p:cTn id="89" fill="hold">
                            <p:stCondLst>
                              <p:cond delay="9500"/>
                            </p:stCondLst>
                            <p:childTnLst>
                              <p:par>
                                <p:cTn id="90" presetID="3" presetClass="entr" presetSubtype="10"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blinds(horizontal)">
                                      <p:cBhvr>
                                        <p:cTn id="9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7" grpId="0"/>
      <p:bldP spid="58" grpId="0"/>
      <p:bldP spid="59" grpId="0"/>
      <p:bldP spid="60" grpId="0"/>
      <p:bldP spid="61"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4705" y="1386434"/>
            <a:ext cx="3387852" cy="1807467"/>
            <a:chOff x="1895707" y="1831751"/>
            <a:chExt cx="3388038" cy="1807566"/>
          </a:xfrm>
        </p:grpSpPr>
        <p:sp>
          <p:nvSpPr>
            <p:cNvPr id="5" name="Rounded Rectangle 4"/>
            <p:cNvSpPr/>
            <p:nvPr/>
          </p:nvSpPr>
          <p:spPr>
            <a:xfrm rot="2700000">
              <a:off x="3687304" y="2325363"/>
              <a:ext cx="1601357"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cs typeface="+mn-ea"/>
                <a:sym typeface="+mn-lt"/>
              </a:endParaRPr>
            </a:p>
          </p:txBody>
        </p:sp>
        <p:sp>
          <p:nvSpPr>
            <p:cNvPr id="6" name="Rounded Rectangle 5"/>
            <p:cNvSpPr/>
            <p:nvPr/>
          </p:nvSpPr>
          <p:spPr>
            <a:xfrm rot="18900000">
              <a:off x="3682388" y="3025183"/>
              <a:ext cx="1601357"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cs typeface="+mn-ea"/>
                <a:sym typeface="+mn-lt"/>
              </a:endParaRPr>
            </a:p>
          </p:txBody>
        </p:sp>
        <p:sp>
          <p:nvSpPr>
            <p:cNvPr id="7" name="Rounded Rectangle 6"/>
            <p:cNvSpPr/>
            <p:nvPr/>
          </p:nvSpPr>
          <p:spPr>
            <a:xfrm>
              <a:off x="1895707" y="2684256"/>
              <a:ext cx="2928405"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ctr"/>
            <a:lstStyle/>
            <a:p>
              <a:r>
                <a:rPr lang="zh-CN" altLang="en-US" sz="1600" b="1" dirty="0">
                  <a:cs typeface="+mn-ea"/>
                  <a:sym typeface="+mn-lt"/>
                </a:rPr>
                <a:t>输入标题</a:t>
              </a:r>
              <a:endParaRPr lang="en-US" sz="1600" b="1" dirty="0">
                <a:cs typeface="+mn-ea"/>
                <a:sym typeface="+mn-lt"/>
              </a:endParaRPr>
            </a:p>
          </p:txBody>
        </p:sp>
        <p:sp>
          <p:nvSpPr>
            <p:cNvPr id="8" name="Freeform 7"/>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solidFill>
                    <a:schemeClr val="tx1"/>
                  </a:solidFill>
                  <a:cs typeface="+mn-ea"/>
                  <a:sym typeface="+mn-lt"/>
                </a:rPr>
                <a:t>01</a:t>
              </a:r>
              <a:endParaRPr lang="en-US" b="1" dirty="0">
                <a:solidFill>
                  <a:schemeClr val="tx1"/>
                </a:solidFill>
                <a:cs typeface="+mn-ea"/>
                <a:sym typeface="+mn-lt"/>
              </a:endParaRPr>
            </a:p>
          </p:txBody>
        </p:sp>
      </p:grpSp>
      <p:grpSp>
        <p:nvGrpSpPr>
          <p:cNvPr id="9" name="Group 8"/>
          <p:cNvGrpSpPr/>
          <p:nvPr/>
        </p:nvGrpSpPr>
        <p:grpSpPr>
          <a:xfrm>
            <a:off x="3920219" y="2407722"/>
            <a:ext cx="4099301" cy="2187035"/>
            <a:chOff x="1895707" y="1831751"/>
            <a:chExt cx="3388038" cy="1807566"/>
          </a:xfrm>
        </p:grpSpPr>
        <p:sp>
          <p:nvSpPr>
            <p:cNvPr id="10" name="Rounded Rectangle 9"/>
            <p:cNvSpPr/>
            <p:nvPr/>
          </p:nvSpPr>
          <p:spPr>
            <a:xfrm rot="2700000">
              <a:off x="3687304" y="2325363"/>
              <a:ext cx="1601357" cy="614134"/>
            </a:xfrm>
            <a:prstGeom prst="roundRect">
              <a:avLst>
                <a:gd name="adj" fmla="val 70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solidFill>
                  <a:schemeClr val="tx1"/>
                </a:solidFill>
                <a:cs typeface="+mn-ea"/>
                <a:sym typeface="+mn-lt"/>
              </a:endParaRPr>
            </a:p>
          </p:txBody>
        </p:sp>
        <p:sp>
          <p:nvSpPr>
            <p:cNvPr id="11" name="Rounded Rectangle 10"/>
            <p:cNvSpPr/>
            <p:nvPr/>
          </p:nvSpPr>
          <p:spPr>
            <a:xfrm rot="18900000">
              <a:off x="3682388" y="3025183"/>
              <a:ext cx="1601357" cy="614134"/>
            </a:xfrm>
            <a:prstGeom prst="roundRect">
              <a:avLst>
                <a:gd name="adj" fmla="val 70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solidFill>
                  <a:schemeClr val="tx1"/>
                </a:solidFill>
                <a:cs typeface="+mn-ea"/>
                <a:sym typeface="+mn-lt"/>
              </a:endParaRPr>
            </a:p>
          </p:txBody>
        </p:sp>
        <p:sp>
          <p:nvSpPr>
            <p:cNvPr id="12" name="Rounded Rectangle 11"/>
            <p:cNvSpPr/>
            <p:nvPr/>
          </p:nvSpPr>
          <p:spPr>
            <a:xfrm>
              <a:off x="1895707" y="2684256"/>
              <a:ext cx="2928405" cy="614134"/>
            </a:xfrm>
            <a:prstGeom prst="roundRect">
              <a:avLst>
                <a:gd name="adj" fmla="val 70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ctr"/>
            <a:lstStyle/>
            <a:p>
              <a:r>
                <a:rPr lang="zh-CN" altLang="en-US" sz="1600" b="1" dirty="0">
                  <a:solidFill>
                    <a:schemeClr val="bg1"/>
                  </a:solidFill>
                  <a:cs typeface="+mn-ea"/>
                  <a:sym typeface="+mn-lt"/>
                </a:rPr>
                <a:t>输入标题</a:t>
              </a:r>
              <a:endParaRPr lang="en-US" sz="1600" b="1" dirty="0">
                <a:solidFill>
                  <a:schemeClr val="bg1"/>
                </a:solidFill>
                <a:cs typeface="+mn-ea"/>
                <a:sym typeface="+mn-lt"/>
              </a:endParaRPr>
            </a:p>
          </p:txBody>
        </p:sp>
        <p:sp>
          <p:nvSpPr>
            <p:cNvPr id="13" name="Freeform 12"/>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solidFill>
                    <a:schemeClr val="tx1"/>
                  </a:solidFill>
                  <a:cs typeface="+mn-ea"/>
                  <a:sym typeface="+mn-lt"/>
                </a:rPr>
                <a:t>02</a:t>
              </a:r>
              <a:endParaRPr lang="en-US" b="1" dirty="0">
                <a:solidFill>
                  <a:schemeClr val="tx1"/>
                </a:solidFill>
                <a:cs typeface="+mn-ea"/>
                <a:sym typeface="+mn-lt"/>
              </a:endParaRPr>
            </a:p>
          </p:txBody>
        </p:sp>
      </p:grpSp>
      <p:grpSp>
        <p:nvGrpSpPr>
          <p:cNvPr id="14" name="Group 13"/>
          <p:cNvGrpSpPr/>
          <p:nvPr/>
        </p:nvGrpSpPr>
        <p:grpSpPr>
          <a:xfrm>
            <a:off x="7782874" y="1750562"/>
            <a:ext cx="3726638" cy="1988214"/>
            <a:chOff x="1895707" y="1831751"/>
            <a:chExt cx="3388038" cy="1807566"/>
          </a:xfrm>
        </p:grpSpPr>
        <p:sp>
          <p:nvSpPr>
            <p:cNvPr id="15" name="Rounded Rectangle 14"/>
            <p:cNvSpPr/>
            <p:nvPr/>
          </p:nvSpPr>
          <p:spPr>
            <a:xfrm rot="2700000">
              <a:off x="3687304" y="2325363"/>
              <a:ext cx="1601357"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cs typeface="+mn-ea"/>
                <a:sym typeface="+mn-lt"/>
              </a:endParaRPr>
            </a:p>
          </p:txBody>
        </p:sp>
        <p:sp>
          <p:nvSpPr>
            <p:cNvPr id="16" name="Rounded Rectangle 15"/>
            <p:cNvSpPr/>
            <p:nvPr/>
          </p:nvSpPr>
          <p:spPr>
            <a:xfrm rot="18900000">
              <a:off x="3682388" y="3025183"/>
              <a:ext cx="1601357"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t"/>
            <a:lstStyle/>
            <a:p>
              <a:pPr algn="ctr"/>
              <a:endParaRPr lang="en-US" sz="1600" b="1" dirty="0">
                <a:cs typeface="+mn-ea"/>
                <a:sym typeface="+mn-lt"/>
              </a:endParaRPr>
            </a:p>
          </p:txBody>
        </p:sp>
        <p:sp>
          <p:nvSpPr>
            <p:cNvPr id="17" name="Rounded Rectangle 16"/>
            <p:cNvSpPr/>
            <p:nvPr/>
          </p:nvSpPr>
          <p:spPr>
            <a:xfrm>
              <a:off x="1895707" y="2684256"/>
              <a:ext cx="2928405" cy="614134"/>
            </a:xfrm>
            <a:prstGeom prst="roundRect">
              <a:avLst>
                <a:gd name="adj" fmla="val 704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274305" rIns="91435" rtlCol="0" anchor="ctr"/>
            <a:lstStyle/>
            <a:p>
              <a:r>
                <a:rPr lang="zh-CN" altLang="en-US" sz="1600" b="1" dirty="0">
                  <a:cs typeface="+mn-ea"/>
                  <a:sym typeface="+mn-lt"/>
                </a:rPr>
                <a:t>输入标题</a:t>
              </a:r>
              <a:endParaRPr lang="en-US" sz="1600" b="1" dirty="0">
                <a:cs typeface="+mn-ea"/>
                <a:sym typeface="+mn-lt"/>
              </a:endParaRPr>
            </a:p>
          </p:txBody>
        </p:sp>
        <p:sp>
          <p:nvSpPr>
            <p:cNvPr id="18" name="Freeform 17"/>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solidFill>
                    <a:schemeClr val="tx1"/>
                  </a:solidFill>
                  <a:cs typeface="+mn-ea"/>
                  <a:sym typeface="+mn-lt"/>
                </a:rPr>
                <a:t>03</a:t>
              </a:r>
              <a:endParaRPr lang="en-US" b="1" dirty="0">
                <a:solidFill>
                  <a:schemeClr val="tx1"/>
                </a:solidFill>
                <a:cs typeface="+mn-ea"/>
                <a:sym typeface="+mn-lt"/>
              </a:endParaRPr>
            </a:p>
          </p:txBody>
        </p:sp>
      </p:grpSp>
      <p:grpSp>
        <p:nvGrpSpPr>
          <p:cNvPr id="19" name="Group 18"/>
          <p:cNvGrpSpPr/>
          <p:nvPr/>
        </p:nvGrpSpPr>
        <p:grpSpPr>
          <a:xfrm>
            <a:off x="253060" y="3754442"/>
            <a:ext cx="3267830" cy="1219635"/>
            <a:chOff x="1178843" y="2325009"/>
            <a:chExt cx="3268009" cy="1219702"/>
          </a:xfrm>
        </p:grpSpPr>
        <p:sp>
          <p:nvSpPr>
            <p:cNvPr id="20" name="Text Placeholder 2"/>
            <p:cNvSpPr txBox="1"/>
            <p:nvPr/>
          </p:nvSpPr>
          <p:spPr>
            <a:xfrm>
              <a:off x="1993815" y="2325009"/>
              <a:ext cx="2453037"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2000" b="1" dirty="0">
                  <a:latin typeface="+mn-lt"/>
                  <a:ea typeface="+mn-ea"/>
                  <a:cs typeface="+mn-ea"/>
                  <a:sym typeface="+mn-lt"/>
                </a:rPr>
                <a:t>输入标题</a:t>
              </a:r>
              <a:endParaRPr lang="en-US" sz="2000" b="1" dirty="0">
                <a:latin typeface="+mn-lt"/>
                <a:ea typeface="+mn-ea"/>
                <a:cs typeface="+mn-ea"/>
                <a:sym typeface="+mn-lt"/>
              </a:endParaRPr>
            </a:p>
            <a:p>
              <a:pPr algn="l">
                <a:lnSpc>
                  <a:spcPct val="125000"/>
                </a:lnSpc>
              </a:pPr>
              <a:r>
                <a:rPr lang="zh-CN" altLang="en-US" sz="1600" dirty="0">
                  <a:latin typeface="+mn-lt"/>
                  <a:ea typeface="+mn-ea"/>
                  <a:cs typeface="+mn-ea"/>
                  <a:sym typeface="+mn-lt"/>
                </a:rPr>
                <a:t>致力于将品牌以更多样化的形式进行推广，将产品以更方便快捷的渠道</a:t>
              </a:r>
              <a:endParaRPr lang="en-US" sz="1600" dirty="0">
                <a:solidFill>
                  <a:schemeClr val="tx1">
                    <a:alpha val="60000"/>
                  </a:schemeClr>
                </a:solidFill>
                <a:latin typeface="+mn-lt"/>
                <a:ea typeface="+mn-ea"/>
                <a:cs typeface="+mn-ea"/>
                <a:sym typeface="+mn-lt"/>
              </a:endParaRPr>
            </a:p>
          </p:txBody>
        </p:sp>
        <p:sp>
          <p:nvSpPr>
            <p:cNvPr id="21" name="Oval 20"/>
            <p:cNvSpPr/>
            <p:nvPr/>
          </p:nvSpPr>
          <p:spPr>
            <a:xfrm>
              <a:off x="1178843" y="2325009"/>
              <a:ext cx="696934" cy="696934"/>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cs typeface="+mn-ea"/>
                  <a:sym typeface="+mn-lt"/>
                </a:rPr>
                <a:t>T</a:t>
              </a:r>
              <a:endParaRPr lang="en-US" sz="4000" b="1" dirty="0">
                <a:solidFill>
                  <a:srgbClr val="FFFFFF"/>
                </a:solidFill>
                <a:cs typeface="+mn-ea"/>
                <a:sym typeface="+mn-lt"/>
              </a:endParaRPr>
            </a:p>
          </p:txBody>
        </p:sp>
      </p:grpSp>
      <p:grpSp>
        <p:nvGrpSpPr>
          <p:cNvPr id="22" name="Group 21"/>
          <p:cNvGrpSpPr/>
          <p:nvPr/>
        </p:nvGrpSpPr>
        <p:grpSpPr>
          <a:xfrm>
            <a:off x="3915304" y="5148368"/>
            <a:ext cx="3655783" cy="1219635"/>
            <a:chOff x="1178843" y="2325009"/>
            <a:chExt cx="3655984" cy="1219702"/>
          </a:xfrm>
        </p:grpSpPr>
        <p:sp>
          <p:nvSpPr>
            <p:cNvPr id="23" name="Text Placeholder 2"/>
            <p:cNvSpPr txBox="1"/>
            <p:nvPr/>
          </p:nvSpPr>
          <p:spPr>
            <a:xfrm>
              <a:off x="1993815" y="2325009"/>
              <a:ext cx="28410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2000" b="1" dirty="0">
                  <a:latin typeface="+mn-lt"/>
                  <a:ea typeface="+mn-ea"/>
                  <a:cs typeface="+mn-ea"/>
                  <a:sym typeface="+mn-lt"/>
                </a:rPr>
                <a:t>输入标题</a:t>
              </a:r>
              <a:endParaRPr lang="en-US" sz="2000" b="1" dirty="0">
                <a:latin typeface="+mn-lt"/>
                <a:ea typeface="+mn-ea"/>
                <a:cs typeface="+mn-ea"/>
                <a:sym typeface="+mn-lt"/>
              </a:endParaRPr>
            </a:p>
            <a:p>
              <a:pPr algn="l">
                <a:lnSpc>
                  <a:spcPct val="125000"/>
                </a:lnSpc>
              </a:pPr>
              <a:r>
                <a:rPr lang="zh-CN" altLang="en-US" sz="1600" dirty="0">
                  <a:latin typeface="+mn-lt"/>
                  <a:ea typeface="+mn-ea"/>
                  <a:cs typeface="+mn-ea"/>
                  <a:sym typeface="+mn-lt"/>
                </a:rPr>
                <a:t>致力于将品牌以更多样化的形式进行推广，将产品以更方便快捷的渠道</a:t>
              </a:r>
              <a:endParaRPr lang="en-US" sz="1600" dirty="0">
                <a:latin typeface="+mn-lt"/>
                <a:ea typeface="+mn-ea"/>
                <a:cs typeface="+mn-ea"/>
                <a:sym typeface="+mn-lt"/>
              </a:endParaRPr>
            </a:p>
          </p:txBody>
        </p:sp>
        <p:sp>
          <p:nvSpPr>
            <p:cNvPr id="24" name="Oval 23"/>
            <p:cNvSpPr/>
            <p:nvPr/>
          </p:nvSpPr>
          <p:spPr>
            <a:xfrm>
              <a:off x="1178843" y="2325009"/>
              <a:ext cx="696934" cy="696934"/>
            </a:xfrm>
            <a:prstGeom prst="diamond">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bg1"/>
                  </a:solidFill>
                  <a:cs typeface="+mn-ea"/>
                  <a:sym typeface="+mn-lt"/>
                </a:rPr>
                <a:t>w</a:t>
              </a:r>
              <a:endParaRPr lang="en-US" sz="4000" b="1" dirty="0">
                <a:solidFill>
                  <a:schemeClr val="bg1"/>
                </a:solidFill>
                <a:cs typeface="+mn-ea"/>
                <a:sym typeface="+mn-lt"/>
              </a:endParaRPr>
            </a:p>
          </p:txBody>
        </p:sp>
      </p:grpSp>
      <p:grpSp>
        <p:nvGrpSpPr>
          <p:cNvPr id="25" name="Group 24"/>
          <p:cNvGrpSpPr/>
          <p:nvPr/>
        </p:nvGrpSpPr>
        <p:grpSpPr>
          <a:xfrm>
            <a:off x="8209944" y="4277181"/>
            <a:ext cx="3367557" cy="1219635"/>
            <a:chOff x="1178843" y="2325009"/>
            <a:chExt cx="3367742" cy="1219702"/>
          </a:xfrm>
        </p:grpSpPr>
        <p:sp>
          <p:nvSpPr>
            <p:cNvPr id="26" name="Text Placeholder 2"/>
            <p:cNvSpPr txBox="1"/>
            <p:nvPr/>
          </p:nvSpPr>
          <p:spPr>
            <a:xfrm>
              <a:off x="1993815" y="2325009"/>
              <a:ext cx="2552770"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2000" b="1" dirty="0">
                  <a:latin typeface="+mn-lt"/>
                  <a:ea typeface="+mn-ea"/>
                  <a:cs typeface="+mn-ea"/>
                  <a:sym typeface="+mn-lt"/>
                </a:rPr>
                <a:t>输入标题</a:t>
              </a:r>
              <a:endParaRPr lang="en-US" sz="2000" b="1" dirty="0">
                <a:latin typeface="+mn-lt"/>
                <a:ea typeface="+mn-ea"/>
                <a:cs typeface="+mn-ea"/>
                <a:sym typeface="+mn-lt"/>
              </a:endParaRPr>
            </a:p>
            <a:p>
              <a:pPr algn="l">
                <a:lnSpc>
                  <a:spcPct val="125000"/>
                </a:lnSpc>
              </a:pPr>
              <a:r>
                <a:rPr lang="zh-CN" altLang="en-US" sz="1600" dirty="0">
                  <a:latin typeface="+mn-lt"/>
                  <a:ea typeface="+mn-ea"/>
                  <a:cs typeface="+mn-ea"/>
                  <a:sym typeface="+mn-lt"/>
                </a:rPr>
                <a:t>致力于将品牌以更多样化的形式进行推广，将产品以更方便快捷的渠道</a:t>
              </a:r>
              <a:endParaRPr lang="en-US" sz="1600" dirty="0">
                <a:solidFill>
                  <a:schemeClr val="tx1">
                    <a:alpha val="60000"/>
                  </a:schemeClr>
                </a:solidFill>
                <a:latin typeface="+mn-lt"/>
                <a:ea typeface="+mn-ea"/>
                <a:cs typeface="+mn-ea"/>
                <a:sym typeface="+mn-lt"/>
              </a:endParaRPr>
            </a:p>
          </p:txBody>
        </p:sp>
        <p:sp>
          <p:nvSpPr>
            <p:cNvPr id="27" name="Oval 26"/>
            <p:cNvSpPr/>
            <p:nvPr/>
          </p:nvSpPr>
          <p:spPr>
            <a:xfrm>
              <a:off x="1178843" y="2325009"/>
              <a:ext cx="696934" cy="696934"/>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cs typeface="+mn-ea"/>
                  <a:sym typeface="+mn-lt"/>
                </a:rPr>
                <a:t>+</a:t>
              </a:r>
              <a:endParaRPr lang="en-US" sz="4000" b="1" dirty="0">
                <a:solidFill>
                  <a:srgbClr val="FFFFFF"/>
                </a:solidFill>
                <a:cs typeface="+mn-ea"/>
                <a:sym typeface="+mn-lt"/>
              </a:endParaRPr>
            </a:p>
          </p:txBody>
        </p:sp>
      </p:grpSp>
      <p:sp>
        <p:nvSpPr>
          <p:cNvPr id="28"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0"/>
                                </p:stCondLst>
                                <p:childTnLst>
                                  <p:par>
                                    <p:cTn id="13" presetID="2" presetClass="entr" presetSubtype="8" fill="hold"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1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600"/>
                                      </p:stCondLst>
                                      <p:childTnLst>
                                        <p:set>
                                          <p:cBhvr>
                                            <p:cTn id="22" dur="1" fill="hold">
                                              <p:stCondLst>
                                                <p:cond delay="0"/>
                                              </p:stCondLst>
                                            </p:cTn>
                                            <p:tgtEl>
                                              <p:spTgt spid="4"/>
                                            </p:tgtEl>
                                            <p:attrNameLst>
                                              <p:attrName>style.visibility</p:attrName>
                                            </p:attrNameLst>
                                          </p:cBhvr>
                                          <p:to>
                                            <p:strVal val="visible"/>
                                          </p:to>
                                        </p:set>
                                        <p:anim calcmode="lin" valueType="num" p14:bounceEnd="50000">
                                          <p:cBhvr additive="base">
                                            <p:cTn id="23" dur="1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4" accel="50000" decel="5000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ppt_x"/>
                                              </p:val>
                                            </p:tav>
                                            <p:tav tm="100000">
                                              <p:val>
                                                <p:strVal val="#ppt_x"/>
                                              </p:val>
                                            </p:tav>
                                          </p:tavLst>
                                        </p:anim>
                                        <p:anim calcmode="lin" valueType="num">
                                          <p:cBhvr additive="base">
                                            <p:cTn id="28" dur="1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nodeType="withEffect">
                                      <p:stCondLst>
                                        <p:cond delay="8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ppt_x"/>
                                              </p:val>
                                            </p:tav>
                                            <p:tav tm="100000">
                                              <p:val>
                                                <p:strVal val="#ppt_x"/>
                                              </p:val>
                                            </p:tav>
                                          </p:tavLst>
                                        </p:anim>
                                        <p:anim calcmode="lin" valueType="num">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nodeType="withEffect">
                                      <p:stCondLst>
                                        <p:cond delay="11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500" fill="hold"/>
                                            <p:tgtEl>
                                              <p:spTgt spid="22"/>
                                            </p:tgtEl>
                                            <p:attrNameLst>
                                              <p:attrName>ppt_x</p:attrName>
                                            </p:attrNameLst>
                                          </p:cBhvr>
                                          <p:tavLst>
                                            <p:tav tm="0">
                                              <p:val>
                                                <p:strVal val="#ppt_x"/>
                                              </p:val>
                                            </p:tav>
                                            <p:tav tm="100000">
                                              <p:val>
                                                <p:strVal val="#ppt_x"/>
                                              </p:val>
                                            </p:tav>
                                          </p:tavLst>
                                        </p:anim>
                                        <p:anim calcmode="lin" valueType="num">
                                          <p:cBhvr additive="base">
                                            <p:cTn id="36"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0-#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0-#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6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0-#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4" accel="50000" decel="5000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ppt_x"/>
                                              </p:val>
                                            </p:tav>
                                            <p:tav tm="100000">
                                              <p:val>
                                                <p:strVal val="#ppt_x"/>
                                              </p:val>
                                            </p:tav>
                                          </p:tavLst>
                                        </p:anim>
                                        <p:anim calcmode="lin" valueType="num">
                                          <p:cBhvr additive="base">
                                            <p:cTn id="28" dur="1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nodeType="withEffect">
                                      <p:stCondLst>
                                        <p:cond delay="8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ppt_x"/>
                                              </p:val>
                                            </p:tav>
                                            <p:tav tm="100000">
                                              <p:val>
                                                <p:strVal val="#ppt_x"/>
                                              </p:val>
                                            </p:tav>
                                          </p:tavLst>
                                        </p:anim>
                                        <p:anim calcmode="lin" valueType="num">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nodeType="withEffect">
                                      <p:stCondLst>
                                        <p:cond delay="11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500" fill="hold"/>
                                            <p:tgtEl>
                                              <p:spTgt spid="22"/>
                                            </p:tgtEl>
                                            <p:attrNameLst>
                                              <p:attrName>ppt_x</p:attrName>
                                            </p:attrNameLst>
                                          </p:cBhvr>
                                          <p:tavLst>
                                            <p:tav tm="0">
                                              <p:val>
                                                <p:strVal val="#ppt_x"/>
                                              </p:val>
                                            </p:tav>
                                            <p:tav tm="100000">
                                              <p:val>
                                                <p:strVal val="#ppt_x"/>
                                              </p:val>
                                            </p:tav>
                                          </p:tavLst>
                                        </p:anim>
                                        <p:anim calcmode="lin" valueType="num">
                                          <p:cBhvr additive="base">
                                            <p:cTn id="36"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055197" y="1574072"/>
            <a:ext cx="2918936" cy="1647771"/>
          </a:xfrm>
          <a:custGeom>
            <a:avLst/>
            <a:gdLst>
              <a:gd name="T0" fmla="*/ 1248 w 1248"/>
              <a:gd name="T1" fmla="*/ 705 h 705"/>
              <a:gd name="T2" fmla="*/ 1233 w 1248"/>
              <a:gd name="T3" fmla="*/ 519 h 705"/>
              <a:gd name="T4" fmla="*/ 1192 w 1248"/>
              <a:gd name="T5" fmla="*/ 567 h 705"/>
              <a:gd name="T6" fmla="*/ 1182 w 1248"/>
              <a:gd name="T7" fmla="*/ 542 h 705"/>
              <a:gd name="T8" fmla="*/ 623 w 1248"/>
              <a:gd name="T9" fmla="*/ 281 h 705"/>
              <a:gd name="T10" fmla="*/ 312 w 1248"/>
              <a:gd name="T11" fmla="*/ 0 h 705"/>
              <a:gd name="T12" fmla="*/ 0 w 1248"/>
              <a:gd name="T13" fmla="*/ 312 h 705"/>
              <a:gd name="T14" fmla="*/ 226 w 1248"/>
              <a:gd name="T15" fmla="*/ 612 h 705"/>
              <a:gd name="T16" fmla="*/ 226 w 1248"/>
              <a:gd name="T17" fmla="*/ 612 h 705"/>
              <a:gd name="T18" fmla="*/ 250 w 1248"/>
              <a:gd name="T19" fmla="*/ 618 h 705"/>
              <a:gd name="T20" fmla="*/ 251 w 1248"/>
              <a:gd name="T21" fmla="*/ 618 h 705"/>
              <a:gd name="T22" fmla="*/ 251 w 1248"/>
              <a:gd name="T23" fmla="*/ 618 h 705"/>
              <a:gd name="T24" fmla="*/ 511 w 1248"/>
              <a:gd name="T25" fmla="*/ 368 h 705"/>
              <a:gd name="T26" fmla="*/ 627 w 1248"/>
              <a:gd name="T27" fmla="*/ 328 h 705"/>
              <a:gd name="T28" fmla="*/ 1181 w 1248"/>
              <a:gd name="T29" fmla="*/ 571 h 705"/>
              <a:gd name="T30" fmla="*/ 1117 w 1248"/>
              <a:gd name="T31" fmla="*/ 572 h 705"/>
              <a:gd name="T32" fmla="*/ 1248 w 1248"/>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5">
                <a:moveTo>
                  <a:pt x="1248" y="705"/>
                </a:moveTo>
                <a:cubicBezTo>
                  <a:pt x="1233" y="519"/>
                  <a:pt x="1233" y="519"/>
                  <a:pt x="1233" y="519"/>
                </a:cubicBezTo>
                <a:cubicBezTo>
                  <a:pt x="1192" y="567"/>
                  <a:pt x="1192" y="567"/>
                  <a:pt x="1192" y="567"/>
                </a:cubicBezTo>
                <a:cubicBezTo>
                  <a:pt x="1188" y="556"/>
                  <a:pt x="1187" y="553"/>
                  <a:pt x="1182" y="542"/>
                </a:cubicBezTo>
                <a:cubicBezTo>
                  <a:pt x="1087" y="335"/>
                  <a:pt x="851" y="233"/>
                  <a:pt x="623" y="281"/>
                </a:cubicBezTo>
                <a:cubicBezTo>
                  <a:pt x="607" y="123"/>
                  <a:pt x="474" y="0"/>
                  <a:pt x="312" y="0"/>
                </a:cubicBezTo>
                <a:cubicBezTo>
                  <a:pt x="140" y="0"/>
                  <a:pt x="0" y="139"/>
                  <a:pt x="0" y="312"/>
                </a:cubicBezTo>
                <a:cubicBezTo>
                  <a:pt x="0" y="454"/>
                  <a:pt x="96" y="574"/>
                  <a:pt x="226" y="612"/>
                </a:cubicBezTo>
                <a:cubicBezTo>
                  <a:pt x="226" y="612"/>
                  <a:pt x="226" y="612"/>
                  <a:pt x="226" y="612"/>
                </a:cubicBezTo>
                <a:cubicBezTo>
                  <a:pt x="234" y="614"/>
                  <a:pt x="242" y="616"/>
                  <a:pt x="250" y="618"/>
                </a:cubicBezTo>
                <a:cubicBezTo>
                  <a:pt x="251" y="618"/>
                  <a:pt x="251" y="618"/>
                  <a:pt x="251" y="618"/>
                </a:cubicBezTo>
                <a:cubicBezTo>
                  <a:pt x="251" y="618"/>
                  <a:pt x="251" y="618"/>
                  <a:pt x="251" y="618"/>
                </a:cubicBezTo>
                <a:cubicBezTo>
                  <a:pt x="303" y="513"/>
                  <a:pt x="393" y="423"/>
                  <a:pt x="511" y="368"/>
                </a:cubicBezTo>
                <a:cubicBezTo>
                  <a:pt x="580" y="336"/>
                  <a:pt x="626" y="328"/>
                  <a:pt x="627" y="328"/>
                </a:cubicBezTo>
                <a:cubicBezTo>
                  <a:pt x="853" y="278"/>
                  <a:pt x="1082" y="370"/>
                  <a:pt x="1181" y="571"/>
                </a:cubicBezTo>
                <a:cubicBezTo>
                  <a:pt x="1117" y="572"/>
                  <a:pt x="1117" y="572"/>
                  <a:pt x="1117" y="572"/>
                </a:cubicBezTo>
                <a:lnTo>
                  <a:pt x="1248" y="705"/>
                </a:lnTo>
                <a:close/>
              </a:path>
            </a:pathLst>
          </a:custGeom>
          <a:solidFill>
            <a:srgbClr val="7F7F7F"/>
          </a:solidFill>
          <a:ln>
            <a:noFill/>
          </a:ln>
        </p:spPr>
        <p:txBody>
          <a:bodyPr vert="horz" wrap="square" lIns="365740" tIns="45718" rIns="91435" bIns="365740" numCol="1" anchor="ctr" anchorCtr="0" compatLnSpc="1"/>
          <a:lstStyle/>
          <a:p>
            <a:r>
              <a:rPr lang="en-US" sz="4000" dirty="0">
                <a:solidFill>
                  <a:srgbClr val="FFFFFF"/>
                </a:solidFill>
                <a:cs typeface="+mn-ea"/>
                <a:sym typeface="+mn-lt"/>
              </a:rPr>
              <a:t>01</a:t>
            </a:r>
            <a:endParaRPr lang="en-US" sz="4000" dirty="0">
              <a:solidFill>
                <a:srgbClr val="FFFFFF"/>
              </a:solidFill>
              <a:cs typeface="+mn-ea"/>
              <a:sym typeface="+mn-lt"/>
            </a:endParaRPr>
          </a:p>
        </p:txBody>
      </p:sp>
      <p:sp>
        <p:nvSpPr>
          <p:cNvPr id="9" name="Freeform 7"/>
          <p:cNvSpPr/>
          <p:nvPr/>
        </p:nvSpPr>
        <p:spPr bwMode="auto">
          <a:xfrm>
            <a:off x="6437143" y="1574071"/>
            <a:ext cx="1648759" cy="2920913"/>
          </a:xfrm>
          <a:custGeom>
            <a:avLst/>
            <a:gdLst>
              <a:gd name="T0" fmla="*/ 0 w 705"/>
              <a:gd name="T1" fmla="*/ 1249 h 1249"/>
              <a:gd name="T2" fmla="*/ 186 w 705"/>
              <a:gd name="T3" fmla="*/ 1234 h 1249"/>
              <a:gd name="T4" fmla="*/ 139 w 705"/>
              <a:gd name="T5" fmla="*/ 1192 h 1249"/>
              <a:gd name="T6" fmla="*/ 164 w 705"/>
              <a:gd name="T7" fmla="*/ 1182 h 1249"/>
              <a:gd name="T8" fmla="*/ 424 w 705"/>
              <a:gd name="T9" fmla="*/ 623 h 1249"/>
              <a:gd name="T10" fmla="*/ 705 w 705"/>
              <a:gd name="T11" fmla="*/ 312 h 1249"/>
              <a:gd name="T12" fmla="*/ 393 w 705"/>
              <a:gd name="T13" fmla="*/ 0 h 1249"/>
              <a:gd name="T14" fmla="*/ 93 w 705"/>
              <a:gd name="T15" fmla="*/ 227 h 1249"/>
              <a:gd name="T16" fmla="*/ 93 w 705"/>
              <a:gd name="T17" fmla="*/ 227 h 1249"/>
              <a:gd name="T18" fmla="*/ 87 w 705"/>
              <a:gd name="T19" fmla="*/ 251 h 1249"/>
              <a:gd name="T20" fmla="*/ 87 w 705"/>
              <a:gd name="T21" fmla="*/ 251 h 1249"/>
              <a:gd name="T22" fmla="*/ 87 w 705"/>
              <a:gd name="T23" fmla="*/ 252 h 1249"/>
              <a:gd name="T24" fmla="*/ 337 w 705"/>
              <a:gd name="T25" fmla="*/ 512 h 1249"/>
              <a:gd name="T26" fmla="*/ 377 w 705"/>
              <a:gd name="T27" fmla="*/ 627 h 1249"/>
              <a:gd name="T28" fmla="*/ 135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9" y="1192"/>
                  <a:pt x="139" y="1192"/>
                  <a:pt x="139" y="1192"/>
                </a:cubicBezTo>
                <a:cubicBezTo>
                  <a:pt x="150" y="1188"/>
                  <a:pt x="153" y="1187"/>
                  <a:pt x="164" y="1182"/>
                </a:cubicBezTo>
                <a:cubicBezTo>
                  <a:pt x="370" y="1087"/>
                  <a:pt x="473" y="851"/>
                  <a:pt x="424" y="623"/>
                </a:cubicBezTo>
                <a:cubicBezTo>
                  <a:pt x="582" y="608"/>
                  <a:pt x="705" y="474"/>
                  <a:pt x="705" y="312"/>
                </a:cubicBezTo>
                <a:cubicBezTo>
                  <a:pt x="705" y="140"/>
                  <a:pt x="565" y="0"/>
                  <a:pt x="393" y="0"/>
                </a:cubicBezTo>
                <a:cubicBezTo>
                  <a:pt x="250" y="1"/>
                  <a:pt x="130" y="96"/>
                  <a:pt x="93" y="227"/>
                </a:cubicBezTo>
                <a:cubicBezTo>
                  <a:pt x="93" y="227"/>
                  <a:pt x="93" y="227"/>
                  <a:pt x="93" y="227"/>
                </a:cubicBezTo>
                <a:cubicBezTo>
                  <a:pt x="90" y="235"/>
                  <a:pt x="88" y="243"/>
                  <a:pt x="87" y="251"/>
                </a:cubicBezTo>
                <a:cubicBezTo>
                  <a:pt x="87" y="251"/>
                  <a:pt x="87" y="251"/>
                  <a:pt x="87" y="251"/>
                </a:cubicBezTo>
                <a:cubicBezTo>
                  <a:pt x="87" y="252"/>
                  <a:pt x="87" y="252"/>
                  <a:pt x="87" y="252"/>
                </a:cubicBezTo>
                <a:cubicBezTo>
                  <a:pt x="192" y="304"/>
                  <a:pt x="282" y="394"/>
                  <a:pt x="337" y="512"/>
                </a:cubicBezTo>
                <a:cubicBezTo>
                  <a:pt x="369" y="580"/>
                  <a:pt x="377" y="626"/>
                  <a:pt x="377" y="627"/>
                </a:cubicBezTo>
                <a:cubicBezTo>
                  <a:pt x="428" y="854"/>
                  <a:pt x="336" y="1083"/>
                  <a:pt x="135" y="1182"/>
                </a:cubicBezTo>
                <a:cubicBezTo>
                  <a:pt x="133" y="1118"/>
                  <a:pt x="133" y="1118"/>
                  <a:pt x="133" y="1118"/>
                </a:cubicBezTo>
                <a:lnTo>
                  <a:pt x="0" y="1249"/>
                </a:lnTo>
                <a:close/>
              </a:path>
            </a:pathLst>
          </a:custGeom>
          <a:solidFill>
            <a:srgbClr val="1F4E79"/>
          </a:solidFill>
          <a:ln>
            <a:noFill/>
          </a:ln>
        </p:spPr>
        <p:txBody>
          <a:bodyPr vert="horz" wrap="square" lIns="365740" tIns="0" rIns="91435" bIns="1554395" numCol="1" anchor="ctr" anchorCtr="0" compatLnSpc="1"/>
          <a:lstStyle/>
          <a:p>
            <a:pPr algn="ctr"/>
            <a:r>
              <a:rPr lang="en-US" sz="4000" dirty="0">
                <a:solidFill>
                  <a:srgbClr val="FFFFFF"/>
                </a:solidFill>
                <a:cs typeface="+mn-ea"/>
                <a:sym typeface="+mn-lt"/>
              </a:rPr>
              <a:t>02</a:t>
            </a:r>
            <a:endParaRPr lang="en-US" sz="4000" dirty="0">
              <a:solidFill>
                <a:srgbClr val="FFFFFF"/>
              </a:solidFill>
              <a:cs typeface="+mn-ea"/>
              <a:sym typeface="+mn-lt"/>
            </a:endParaRPr>
          </a:p>
        </p:txBody>
      </p:sp>
      <p:sp>
        <p:nvSpPr>
          <p:cNvPr id="10" name="Freeform 8"/>
          <p:cNvSpPr/>
          <p:nvPr/>
        </p:nvSpPr>
        <p:spPr bwMode="auto">
          <a:xfrm>
            <a:off x="5115565" y="4059715"/>
            <a:ext cx="2970336" cy="1573636"/>
          </a:xfrm>
          <a:custGeom>
            <a:avLst/>
            <a:gdLst>
              <a:gd name="T0" fmla="*/ 0 w 1270"/>
              <a:gd name="T1" fmla="*/ 0 h 673"/>
              <a:gd name="T2" fmla="*/ 22 w 1270"/>
              <a:gd name="T3" fmla="*/ 185 h 673"/>
              <a:gd name="T4" fmla="*/ 62 w 1270"/>
              <a:gd name="T5" fmla="*/ 136 h 673"/>
              <a:gd name="T6" fmla="*/ 73 w 1270"/>
              <a:gd name="T7" fmla="*/ 161 h 673"/>
              <a:gd name="T8" fmla="*/ 642 w 1270"/>
              <a:gd name="T9" fmla="*/ 398 h 673"/>
              <a:gd name="T10" fmla="*/ 964 w 1270"/>
              <a:gd name="T11" fmla="*/ 666 h 673"/>
              <a:gd name="T12" fmla="*/ 1263 w 1270"/>
              <a:gd name="T13" fmla="*/ 342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2" y="185"/>
                  <a:pt x="22" y="185"/>
                  <a:pt x="22" y="185"/>
                </a:cubicBezTo>
                <a:cubicBezTo>
                  <a:pt x="62" y="136"/>
                  <a:pt x="62" y="136"/>
                  <a:pt x="62" y="136"/>
                </a:cubicBezTo>
                <a:cubicBezTo>
                  <a:pt x="66" y="147"/>
                  <a:pt x="67" y="150"/>
                  <a:pt x="73" y="161"/>
                </a:cubicBezTo>
                <a:cubicBezTo>
                  <a:pt x="176" y="363"/>
                  <a:pt x="416" y="456"/>
                  <a:pt x="642" y="398"/>
                </a:cubicBezTo>
                <a:cubicBezTo>
                  <a:pt x="664" y="555"/>
                  <a:pt x="802" y="673"/>
                  <a:pt x="964" y="666"/>
                </a:cubicBezTo>
                <a:cubicBezTo>
                  <a:pt x="1136" y="659"/>
                  <a:pt x="1270" y="514"/>
                  <a:pt x="1263" y="342"/>
                </a:cubicBezTo>
                <a:cubicBezTo>
                  <a:pt x="1257" y="199"/>
                  <a:pt x="1156" y="83"/>
                  <a:pt x="1025" y="51"/>
                </a:cubicBezTo>
                <a:cubicBezTo>
                  <a:pt x="1025" y="51"/>
                  <a:pt x="1025" y="51"/>
                  <a:pt x="1025" y="51"/>
                </a:cubicBezTo>
                <a:cubicBezTo>
                  <a:pt x="1017" y="49"/>
                  <a:pt x="1008" y="47"/>
                  <a:pt x="1000" y="46"/>
                </a:cubicBezTo>
                <a:cubicBezTo>
                  <a:pt x="1000" y="46"/>
                  <a:pt x="1000" y="46"/>
                  <a:pt x="1000" y="46"/>
                </a:cubicBezTo>
                <a:cubicBezTo>
                  <a:pt x="1000" y="46"/>
                  <a:pt x="999" y="46"/>
                  <a:pt x="999" y="46"/>
                </a:cubicBezTo>
                <a:cubicBezTo>
                  <a:pt x="951" y="153"/>
                  <a:pt x="865" y="247"/>
                  <a:pt x="750" y="306"/>
                </a:cubicBezTo>
                <a:cubicBezTo>
                  <a:pt x="682" y="341"/>
                  <a:pt x="637" y="351"/>
                  <a:pt x="636" y="351"/>
                </a:cubicBezTo>
                <a:cubicBezTo>
                  <a:pt x="412" y="411"/>
                  <a:pt x="179" y="328"/>
                  <a:pt x="72" y="131"/>
                </a:cubicBezTo>
                <a:cubicBezTo>
                  <a:pt x="136" y="127"/>
                  <a:pt x="136" y="127"/>
                  <a:pt x="136" y="127"/>
                </a:cubicBezTo>
                <a:lnTo>
                  <a:pt x="0" y="0"/>
                </a:lnTo>
                <a:close/>
              </a:path>
            </a:pathLst>
          </a:custGeom>
          <a:solidFill>
            <a:srgbClr val="7F7F7F"/>
          </a:solidFill>
          <a:ln>
            <a:noFill/>
          </a:ln>
        </p:spPr>
        <p:txBody>
          <a:bodyPr vert="horz" wrap="square" lIns="1645830" tIns="274305" rIns="91435" bIns="0" numCol="1" anchor="ctr" anchorCtr="0" compatLnSpc="1"/>
          <a:lstStyle/>
          <a:p>
            <a:pPr algn="ctr"/>
            <a:r>
              <a:rPr lang="en-US" sz="4000" dirty="0">
                <a:solidFill>
                  <a:srgbClr val="FFFFFF"/>
                </a:solidFill>
                <a:cs typeface="+mn-ea"/>
                <a:sym typeface="+mn-lt"/>
              </a:rPr>
              <a:t>04</a:t>
            </a:r>
            <a:endParaRPr lang="en-US" sz="4000" dirty="0">
              <a:solidFill>
                <a:srgbClr val="FFFFFF"/>
              </a:solidFill>
              <a:cs typeface="+mn-ea"/>
              <a:sym typeface="+mn-lt"/>
            </a:endParaRPr>
          </a:p>
        </p:txBody>
      </p:sp>
      <p:sp>
        <p:nvSpPr>
          <p:cNvPr id="11" name="Freeform 9"/>
          <p:cNvSpPr/>
          <p:nvPr/>
        </p:nvSpPr>
        <p:spPr bwMode="auto">
          <a:xfrm>
            <a:off x="4055197" y="2661037"/>
            <a:ext cx="1571659" cy="2972313"/>
          </a:xfrm>
          <a:custGeom>
            <a:avLst/>
            <a:gdLst>
              <a:gd name="T0" fmla="*/ 672 w 672"/>
              <a:gd name="T1" fmla="*/ 0 h 1271"/>
              <a:gd name="T2" fmla="*/ 487 w 672"/>
              <a:gd name="T3" fmla="*/ 23 h 1271"/>
              <a:gd name="T4" fmla="*/ 536 w 672"/>
              <a:gd name="T5" fmla="*/ 62 h 1271"/>
              <a:gd name="T6" fmla="*/ 511 w 672"/>
              <a:gd name="T7" fmla="*/ 73 h 1271"/>
              <a:gd name="T8" fmla="*/ 274 w 672"/>
              <a:gd name="T9" fmla="*/ 643 h 1271"/>
              <a:gd name="T10" fmla="*/ 6 w 672"/>
              <a:gd name="T11" fmla="*/ 965 h 1271"/>
              <a:gd name="T12" fmla="*/ 331 w 672"/>
              <a:gd name="T13" fmla="*/ 1264 h 1271"/>
              <a:gd name="T14" fmla="*/ 622 w 672"/>
              <a:gd name="T15" fmla="*/ 1025 h 1271"/>
              <a:gd name="T16" fmla="*/ 622 w 672"/>
              <a:gd name="T17" fmla="*/ 1025 h 1271"/>
              <a:gd name="T18" fmla="*/ 627 w 672"/>
              <a:gd name="T19" fmla="*/ 1000 h 1271"/>
              <a:gd name="T20" fmla="*/ 627 w 672"/>
              <a:gd name="T21" fmla="*/ 1000 h 1271"/>
              <a:gd name="T22" fmla="*/ 627 w 672"/>
              <a:gd name="T23" fmla="*/ 1000 h 1271"/>
              <a:gd name="T24" fmla="*/ 366 w 672"/>
              <a:gd name="T25" fmla="*/ 750 h 1271"/>
              <a:gd name="T26" fmla="*/ 321 w 672"/>
              <a:gd name="T27" fmla="*/ 637 h 1271"/>
              <a:gd name="T28" fmla="*/ 540 w 672"/>
              <a:gd name="T29" fmla="*/ 73 h 1271"/>
              <a:gd name="T30" fmla="*/ 545 w 672"/>
              <a:gd name="T31" fmla="*/ 137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6" y="417"/>
                  <a:pt x="274" y="643"/>
                </a:cubicBezTo>
                <a:cubicBezTo>
                  <a:pt x="117" y="665"/>
                  <a:pt x="0" y="803"/>
                  <a:pt x="6" y="965"/>
                </a:cubicBezTo>
                <a:cubicBezTo>
                  <a:pt x="14" y="1137"/>
                  <a:pt x="159" y="1271"/>
                  <a:pt x="331" y="1264"/>
                </a:cubicBezTo>
                <a:cubicBezTo>
                  <a:pt x="474" y="1258"/>
                  <a:pt x="590" y="1157"/>
                  <a:pt x="622" y="1025"/>
                </a:cubicBezTo>
                <a:cubicBezTo>
                  <a:pt x="622" y="1025"/>
                  <a:pt x="622" y="1025"/>
                  <a:pt x="622" y="1025"/>
                </a:cubicBezTo>
                <a:cubicBezTo>
                  <a:pt x="624" y="1017"/>
                  <a:pt x="625" y="1009"/>
                  <a:pt x="627" y="1000"/>
                </a:cubicBezTo>
                <a:cubicBezTo>
                  <a:pt x="627" y="1000"/>
                  <a:pt x="627" y="1000"/>
                  <a:pt x="627" y="1000"/>
                </a:cubicBezTo>
                <a:cubicBezTo>
                  <a:pt x="627" y="1000"/>
                  <a:pt x="627" y="1000"/>
                  <a:pt x="627" y="1000"/>
                </a:cubicBezTo>
                <a:cubicBezTo>
                  <a:pt x="520" y="952"/>
                  <a:pt x="426" y="866"/>
                  <a:pt x="366" y="750"/>
                </a:cubicBezTo>
                <a:cubicBezTo>
                  <a:pt x="331" y="683"/>
                  <a:pt x="322" y="638"/>
                  <a:pt x="321" y="637"/>
                </a:cubicBezTo>
                <a:cubicBezTo>
                  <a:pt x="261" y="413"/>
                  <a:pt x="344" y="180"/>
                  <a:pt x="540" y="73"/>
                </a:cubicBezTo>
                <a:cubicBezTo>
                  <a:pt x="545" y="137"/>
                  <a:pt x="545" y="137"/>
                  <a:pt x="545" y="137"/>
                </a:cubicBezTo>
                <a:lnTo>
                  <a:pt x="672" y="0"/>
                </a:lnTo>
                <a:close/>
              </a:path>
            </a:pathLst>
          </a:custGeom>
          <a:solidFill>
            <a:srgbClr val="1F4E79"/>
          </a:solidFill>
          <a:ln>
            <a:noFill/>
          </a:ln>
        </p:spPr>
        <p:txBody>
          <a:bodyPr vert="horz" wrap="square" lIns="91435" tIns="45718" rIns="274305" bIns="365740" numCol="1" anchor="b" anchorCtr="0" compatLnSpc="1"/>
          <a:lstStyle/>
          <a:p>
            <a:pPr algn="ctr"/>
            <a:r>
              <a:rPr lang="en-US" sz="4000" dirty="0">
                <a:solidFill>
                  <a:srgbClr val="FFFFFF"/>
                </a:solidFill>
                <a:cs typeface="+mn-ea"/>
                <a:sym typeface="+mn-lt"/>
              </a:rPr>
              <a:t>03</a:t>
            </a:r>
            <a:endParaRPr lang="en-US" sz="4000" dirty="0">
              <a:solidFill>
                <a:srgbClr val="FFFFFF"/>
              </a:solidFill>
              <a:cs typeface="+mn-ea"/>
              <a:sym typeface="+mn-lt"/>
            </a:endParaRPr>
          </a:p>
        </p:txBody>
      </p:sp>
      <p:sp>
        <p:nvSpPr>
          <p:cNvPr id="12" name="Freeform 11"/>
          <p:cNvSpPr/>
          <p:nvPr/>
        </p:nvSpPr>
        <p:spPr>
          <a:xfrm flipH="1">
            <a:off x="1342783" y="1975964"/>
            <a:ext cx="2906204" cy="3047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7F7F7F"/>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3200" dirty="0">
              <a:cs typeface="+mn-ea"/>
              <a:sym typeface="+mn-lt"/>
            </a:endParaRPr>
          </a:p>
        </p:txBody>
      </p:sp>
      <p:sp>
        <p:nvSpPr>
          <p:cNvPr id="13" name="TextBox 12"/>
          <p:cNvSpPr txBox="1"/>
          <p:nvPr/>
        </p:nvSpPr>
        <p:spPr>
          <a:xfrm>
            <a:off x="1297311" y="1622339"/>
            <a:ext cx="2272550" cy="1125949"/>
          </a:xfrm>
          <a:prstGeom prst="rect">
            <a:avLst/>
          </a:prstGeom>
          <a:noFill/>
        </p:spPr>
        <p:txBody>
          <a:bodyPr wrap="square" lIns="121913" rIns="121913" rtlCol="0">
            <a:spAutoFit/>
          </a:bodyPr>
          <a:lstStyle/>
          <a:p>
            <a:pPr algn="r">
              <a:spcBef>
                <a:spcPts val="1065"/>
              </a:spcBef>
            </a:pPr>
            <a:r>
              <a:rPr lang="zh-CN" altLang="en-US" sz="1600" b="1" dirty="0">
                <a:cs typeface="+mn-ea"/>
                <a:sym typeface="+mn-lt"/>
              </a:rPr>
              <a:t>输入标题</a:t>
            </a:r>
            <a:endParaRPr lang="en-US" sz="1600" b="1" dirty="0">
              <a:cs typeface="+mn-ea"/>
              <a:sym typeface="+mn-lt"/>
            </a:endParaRPr>
          </a:p>
          <a:p>
            <a:pPr algn="r">
              <a:spcBef>
                <a:spcPts val="1065"/>
              </a:spcBef>
            </a:pPr>
            <a:r>
              <a:rPr lang="zh-CN" altLang="en-US" sz="1400" dirty="0">
                <a:cs typeface="+mn-ea"/>
                <a:sym typeface="+mn-lt"/>
              </a:rPr>
              <a:t>致力于将品牌以更多样化的形式进行推广，将产品以更方便快捷的渠道</a:t>
            </a:r>
            <a:endParaRPr lang="en-US" sz="1400" dirty="0">
              <a:cs typeface="+mn-ea"/>
              <a:sym typeface="+mn-lt"/>
            </a:endParaRPr>
          </a:p>
        </p:txBody>
      </p:sp>
      <p:sp>
        <p:nvSpPr>
          <p:cNvPr id="14" name="Freeform 13"/>
          <p:cNvSpPr/>
          <p:nvPr/>
        </p:nvSpPr>
        <p:spPr>
          <a:xfrm>
            <a:off x="7888113" y="1975964"/>
            <a:ext cx="2987085" cy="3047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F4E79"/>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15" name="Freeform 14"/>
          <p:cNvSpPr/>
          <p:nvPr/>
        </p:nvSpPr>
        <p:spPr>
          <a:xfrm flipV="1">
            <a:off x="7888113" y="4976924"/>
            <a:ext cx="2987085" cy="3047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7F7F7F"/>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16" name="Freeform 15"/>
          <p:cNvSpPr/>
          <p:nvPr/>
        </p:nvSpPr>
        <p:spPr>
          <a:xfrm flipH="1" flipV="1">
            <a:off x="1342783" y="4976924"/>
            <a:ext cx="2906204" cy="3047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F4E79"/>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3200" dirty="0">
              <a:cs typeface="+mn-ea"/>
              <a:sym typeface="+mn-lt"/>
            </a:endParaRPr>
          </a:p>
        </p:txBody>
      </p:sp>
      <p:sp>
        <p:nvSpPr>
          <p:cNvPr id="17" name="TextBox 16"/>
          <p:cNvSpPr txBox="1"/>
          <p:nvPr/>
        </p:nvSpPr>
        <p:spPr>
          <a:xfrm>
            <a:off x="8548324" y="1622340"/>
            <a:ext cx="2518153" cy="1125949"/>
          </a:xfrm>
          <a:prstGeom prst="rect">
            <a:avLst/>
          </a:prstGeom>
          <a:noFill/>
        </p:spPr>
        <p:txBody>
          <a:bodyPr wrap="square" lIns="121913" rIns="121913" rtlCol="0">
            <a:spAutoFit/>
          </a:bodyPr>
          <a:lstStyle/>
          <a:p>
            <a:pPr>
              <a:spcBef>
                <a:spcPts val="1065"/>
              </a:spcBef>
            </a:pPr>
            <a:r>
              <a:rPr lang="zh-CN" altLang="en-US" sz="1600" b="1" dirty="0">
                <a:cs typeface="+mn-ea"/>
                <a:sym typeface="+mn-lt"/>
              </a:rPr>
              <a:t>输入标题</a:t>
            </a:r>
            <a:endParaRPr lang="en-US" sz="1600" b="1" dirty="0">
              <a:cs typeface="+mn-ea"/>
              <a:sym typeface="+mn-lt"/>
            </a:endParaRPr>
          </a:p>
          <a:p>
            <a:pPr>
              <a:spcBef>
                <a:spcPts val="1065"/>
              </a:spcBef>
            </a:pPr>
            <a:r>
              <a:rPr lang="zh-CN" altLang="en-US" sz="1400" dirty="0">
                <a:cs typeface="+mn-ea"/>
                <a:sym typeface="+mn-lt"/>
              </a:rPr>
              <a:t>致力于将品牌以更多样化的形式进行推广，将产品以更方便快捷的渠道</a:t>
            </a:r>
            <a:endParaRPr lang="en-US" sz="1400" dirty="0">
              <a:cs typeface="+mn-ea"/>
              <a:sym typeface="+mn-lt"/>
            </a:endParaRPr>
          </a:p>
        </p:txBody>
      </p:sp>
      <p:sp>
        <p:nvSpPr>
          <p:cNvPr id="18" name="TextBox 17"/>
          <p:cNvSpPr txBox="1"/>
          <p:nvPr/>
        </p:nvSpPr>
        <p:spPr>
          <a:xfrm>
            <a:off x="8600323" y="4940173"/>
            <a:ext cx="2518153" cy="1156727"/>
          </a:xfrm>
          <a:prstGeom prst="rect">
            <a:avLst/>
          </a:prstGeom>
          <a:noFill/>
        </p:spPr>
        <p:txBody>
          <a:bodyPr wrap="square" lIns="121913" rIns="121913" rtlCol="0">
            <a:spAutoFit/>
          </a:bodyPr>
          <a:lstStyle/>
          <a:p>
            <a:pPr>
              <a:spcBef>
                <a:spcPts val="1065"/>
              </a:spcBef>
            </a:pPr>
            <a:r>
              <a:rPr lang="zh-CN" altLang="en-US" b="1" dirty="0">
                <a:cs typeface="+mn-ea"/>
                <a:sym typeface="+mn-lt"/>
              </a:rPr>
              <a:t>输入标题</a:t>
            </a:r>
            <a:endParaRPr lang="en-US" b="1" dirty="0">
              <a:cs typeface="+mn-ea"/>
              <a:sym typeface="+mn-lt"/>
            </a:endParaRPr>
          </a:p>
          <a:p>
            <a:pPr>
              <a:spcBef>
                <a:spcPts val="1065"/>
              </a:spcBef>
            </a:pPr>
            <a:r>
              <a:rPr lang="zh-CN" altLang="en-US" sz="1400" dirty="0">
                <a:cs typeface="+mn-ea"/>
                <a:sym typeface="+mn-lt"/>
              </a:rPr>
              <a:t>致力于将品牌以更多样化的形式进行推广，将产品以更方便快捷的渠道</a:t>
            </a:r>
            <a:endParaRPr lang="en-US" sz="1400" dirty="0">
              <a:cs typeface="+mn-ea"/>
              <a:sym typeface="+mn-lt"/>
            </a:endParaRPr>
          </a:p>
        </p:txBody>
      </p:sp>
      <p:sp>
        <p:nvSpPr>
          <p:cNvPr id="19" name="TextBox 18"/>
          <p:cNvSpPr txBox="1"/>
          <p:nvPr/>
        </p:nvSpPr>
        <p:spPr>
          <a:xfrm>
            <a:off x="1310207" y="4966437"/>
            <a:ext cx="2272550" cy="1125949"/>
          </a:xfrm>
          <a:prstGeom prst="rect">
            <a:avLst/>
          </a:prstGeom>
          <a:noFill/>
        </p:spPr>
        <p:txBody>
          <a:bodyPr wrap="square" lIns="121913" rIns="121913" rtlCol="0">
            <a:spAutoFit/>
          </a:bodyPr>
          <a:lstStyle/>
          <a:p>
            <a:pPr algn="r">
              <a:spcBef>
                <a:spcPts val="1065"/>
              </a:spcBef>
            </a:pPr>
            <a:r>
              <a:rPr lang="zh-CN" altLang="en-US" sz="1600" b="1" dirty="0">
                <a:cs typeface="+mn-ea"/>
                <a:sym typeface="+mn-lt"/>
              </a:rPr>
              <a:t>输入标题</a:t>
            </a:r>
            <a:endParaRPr lang="en-US" sz="1600" b="1" dirty="0">
              <a:cs typeface="+mn-ea"/>
              <a:sym typeface="+mn-lt"/>
            </a:endParaRPr>
          </a:p>
          <a:p>
            <a:pPr algn="r">
              <a:spcBef>
                <a:spcPts val="1065"/>
              </a:spcBef>
            </a:pPr>
            <a:r>
              <a:rPr lang="zh-CN" altLang="en-US" sz="1400" dirty="0">
                <a:cs typeface="+mn-ea"/>
                <a:sym typeface="+mn-lt"/>
              </a:rPr>
              <a:t>致力于将品牌以更多样化的形式进行推广，将产品以更方便快捷的渠道</a:t>
            </a:r>
            <a:endParaRPr lang="en-US" sz="1400" dirty="0">
              <a:cs typeface="+mn-ea"/>
              <a:sym typeface="+mn-lt"/>
            </a:endParaRPr>
          </a:p>
        </p:txBody>
      </p:sp>
      <p:sp>
        <p:nvSpPr>
          <p:cNvPr id="20"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par>
                                    <p:cTn id="12" presetID="22" presetClass="entr" presetSubtype="2"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250"/>
                                            <p:tgtEl>
                                              <p:spTgt spid="12"/>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par>
                                    <p:cTn id="18" presetID="22" presetClass="entr" presetSubtype="8" fill="hold" grpId="0" nodeType="withEffect">
                                      <p:stCondLst>
                                        <p:cond delay="175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250"/>
                                            <p:tgtEl>
                                              <p:spTgt spid="14"/>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par>
                                    <p:cTn id="24" presetID="22" presetClass="entr" presetSubtype="2" fill="hold" grpId="0" nodeType="withEffect">
                                      <p:stCondLst>
                                        <p:cond delay="250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250"/>
                                            <p:tgtEl>
                                              <p:spTgt spid="16"/>
                                            </p:tgtEl>
                                          </p:cBhvr>
                                        </p:animEffect>
                                      </p:childTnLst>
                                    </p:cTn>
                                  </p:par>
                                  <p:par>
                                    <p:cTn id="27" presetID="10"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22" presetClass="entr" presetSubtype="8" fill="hold" grpId="0" nodeType="withEffect">
                                      <p:stCondLst>
                                        <p:cond delay="325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50"/>
                                            <p:tgtEl>
                                              <p:spTgt spid="15"/>
                                            </p:tgtEl>
                                          </p:cBhvr>
                                        </p:animEffect>
                                      </p:childTnLst>
                                    </p:cTn>
                                  </p:par>
                                  <p:par>
                                    <p:cTn id="33" presetID="10" presetClass="entr" presetSubtype="0" fill="hold" grpId="0" nodeType="withEffect">
                                      <p:stCondLst>
                                        <p:cond delay="3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par>
                                    <p:cTn id="36" presetID="2" presetClass="entr" presetSubtype="9" fill="hold" grpId="0" nodeType="withEffect" p14:presetBounceEnd="52000">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14:bounceEnd="52000">
                                          <p:cBhvr additive="base">
                                            <p:cTn id="38" dur="125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39" dur="1250" fill="hold"/>
                                            <p:tgtEl>
                                              <p:spTgt spid="7"/>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14:presetBounceEnd="52000">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14:bounceEnd="52000">
                                          <p:cBhvr additive="base">
                                            <p:cTn id="42" dur="1250" fill="hold"/>
                                            <p:tgtEl>
                                              <p:spTgt spid="9"/>
                                            </p:tgtEl>
                                            <p:attrNameLst>
                                              <p:attrName>ppt_x</p:attrName>
                                            </p:attrNameLst>
                                          </p:cBhvr>
                                          <p:tavLst>
                                            <p:tav tm="0">
                                              <p:val>
                                                <p:strVal val="1+#ppt_w/2"/>
                                              </p:val>
                                            </p:tav>
                                            <p:tav tm="100000">
                                              <p:val>
                                                <p:strVal val="#ppt_x"/>
                                              </p:val>
                                            </p:tav>
                                          </p:tavLst>
                                        </p:anim>
                                        <p:anim calcmode="lin" valueType="num" p14:bounceEnd="52000">
                                          <p:cBhvr additive="base">
                                            <p:cTn id="43" dur="1250" fill="hold"/>
                                            <p:tgtEl>
                                              <p:spTgt spid="9"/>
                                            </p:tgtEl>
                                            <p:attrNameLst>
                                              <p:attrName>ppt_y</p:attrName>
                                            </p:attrNameLst>
                                          </p:cBhvr>
                                          <p:tavLst>
                                            <p:tav tm="0">
                                              <p:val>
                                                <p:strVal val="0-#ppt_h/2"/>
                                              </p:val>
                                            </p:tav>
                                            <p:tav tm="100000">
                                              <p:val>
                                                <p:strVal val="#ppt_y"/>
                                              </p:val>
                                            </p:tav>
                                          </p:tavLst>
                                        </p:anim>
                                      </p:childTnLst>
                                    </p:cTn>
                                  </p:par>
                                  <p:par>
                                    <p:cTn id="44" presetID="2" presetClass="entr" presetSubtype="12" fill="hold" grpId="0" nodeType="withEffect" p14:presetBounceEnd="52000">
                                      <p:stCondLst>
                                        <p:cond delay="500"/>
                                      </p:stCondLst>
                                      <p:childTnLst>
                                        <p:set>
                                          <p:cBhvr>
                                            <p:cTn id="45" dur="1" fill="hold">
                                              <p:stCondLst>
                                                <p:cond delay="0"/>
                                              </p:stCondLst>
                                            </p:cTn>
                                            <p:tgtEl>
                                              <p:spTgt spid="11"/>
                                            </p:tgtEl>
                                            <p:attrNameLst>
                                              <p:attrName>style.visibility</p:attrName>
                                            </p:attrNameLst>
                                          </p:cBhvr>
                                          <p:to>
                                            <p:strVal val="visible"/>
                                          </p:to>
                                        </p:set>
                                        <p:anim calcmode="lin" valueType="num" p14:bounceEnd="52000">
                                          <p:cBhvr additive="base">
                                            <p:cTn id="46" dur="1250" fill="hold"/>
                                            <p:tgtEl>
                                              <p:spTgt spid="11"/>
                                            </p:tgtEl>
                                            <p:attrNameLst>
                                              <p:attrName>ppt_x</p:attrName>
                                            </p:attrNameLst>
                                          </p:cBhvr>
                                          <p:tavLst>
                                            <p:tav tm="0">
                                              <p:val>
                                                <p:strVal val="0-#ppt_w/2"/>
                                              </p:val>
                                            </p:tav>
                                            <p:tav tm="100000">
                                              <p:val>
                                                <p:strVal val="#ppt_x"/>
                                              </p:val>
                                            </p:tav>
                                          </p:tavLst>
                                        </p:anim>
                                        <p:anim calcmode="lin" valueType="num" p14:bounceEnd="52000">
                                          <p:cBhvr additive="base">
                                            <p:cTn id="47" dur="125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14:presetBounceEnd="52000">
                                      <p:stCondLst>
                                        <p:cond delay="750"/>
                                      </p:stCondLst>
                                      <p:childTnLst>
                                        <p:set>
                                          <p:cBhvr>
                                            <p:cTn id="49" dur="1" fill="hold">
                                              <p:stCondLst>
                                                <p:cond delay="0"/>
                                              </p:stCondLst>
                                            </p:cTn>
                                            <p:tgtEl>
                                              <p:spTgt spid="10"/>
                                            </p:tgtEl>
                                            <p:attrNameLst>
                                              <p:attrName>style.visibility</p:attrName>
                                            </p:attrNameLst>
                                          </p:cBhvr>
                                          <p:to>
                                            <p:strVal val="visible"/>
                                          </p:to>
                                        </p:set>
                                        <p:anim calcmode="lin" valueType="num" p14:bounceEnd="52000">
                                          <p:cBhvr additive="base">
                                            <p:cTn id="50" dur="1250" fill="hold"/>
                                            <p:tgtEl>
                                              <p:spTgt spid="10"/>
                                            </p:tgtEl>
                                            <p:attrNameLst>
                                              <p:attrName>ppt_x</p:attrName>
                                            </p:attrNameLst>
                                          </p:cBhvr>
                                          <p:tavLst>
                                            <p:tav tm="0">
                                              <p:val>
                                                <p:strVal val="1+#ppt_w/2"/>
                                              </p:val>
                                            </p:tav>
                                            <p:tav tm="100000">
                                              <p:val>
                                                <p:strVal val="#ppt_x"/>
                                              </p:val>
                                            </p:tav>
                                          </p:tavLst>
                                        </p:anim>
                                        <p:anim calcmode="lin" valueType="num" p14:bounceEnd="52000">
                                          <p:cBhvr additive="base">
                                            <p:cTn id="51"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animBg="1"/>
          <p:bldP spid="15" grpId="0" animBg="1"/>
          <p:bldP spid="16" grpId="0" animBg="1"/>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par>
                                    <p:cTn id="12" presetID="22" presetClass="entr" presetSubtype="2"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250"/>
                                            <p:tgtEl>
                                              <p:spTgt spid="12"/>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par>
                                    <p:cTn id="18" presetID="22" presetClass="entr" presetSubtype="8" fill="hold" grpId="0" nodeType="withEffect">
                                      <p:stCondLst>
                                        <p:cond delay="175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250"/>
                                            <p:tgtEl>
                                              <p:spTgt spid="14"/>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par>
                                    <p:cTn id="24" presetID="22" presetClass="entr" presetSubtype="2" fill="hold" grpId="0" nodeType="withEffect">
                                      <p:stCondLst>
                                        <p:cond delay="250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250"/>
                                            <p:tgtEl>
                                              <p:spTgt spid="16"/>
                                            </p:tgtEl>
                                          </p:cBhvr>
                                        </p:animEffect>
                                      </p:childTnLst>
                                    </p:cTn>
                                  </p:par>
                                  <p:par>
                                    <p:cTn id="27" presetID="10"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22" presetClass="entr" presetSubtype="8" fill="hold" grpId="0" nodeType="withEffect">
                                      <p:stCondLst>
                                        <p:cond delay="325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50"/>
                                            <p:tgtEl>
                                              <p:spTgt spid="15"/>
                                            </p:tgtEl>
                                          </p:cBhvr>
                                        </p:animEffect>
                                      </p:childTnLst>
                                    </p:cTn>
                                  </p:par>
                                  <p:par>
                                    <p:cTn id="33" presetID="10" presetClass="entr" presetSubtype="0" fill="hold" grpId="0" nodeType="withEffect">
                                      <p:stCondLst>
                                        <p:cond delay="3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par>
                                    <p:cTn id="36" presetID="2" presetClass="entr" presetSubtype="9"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250" fill="hold"/>
                                            <p:tgtEl>
                                              <p:spTgt spid="7"/>
                                            </p:tgtEl>
                                            <p:attrNameLst>
                                              <p:attrName>ppt_x</p:attrName>
                                            </p:attrNameLst>
                                          </p:cBhvr>
                                          <p:tavLst>
                                            <p:tav tm="0">
                                              <p:val>
                                                <p:strVal val="0-#ppt_w/2"/>
                                              </p:val>
                                            </p:tav>
                                            <p:tav tm="100000">
                                              <p:val>
                                                <p:strVal val="#ppt_x"/>
                                              </p:val>
                                            </p:tav>
                                          </p:tavLst>
                                        </p:anim>
                                        <p:anim calcmode="lin" valueType="num">
                                          <p:cBhvr additive="base">
                                            <p:cTn id="39" dur="1250" fill="hold"/>
                                            <p:tgtEl>
                                              <p:spTgt spid="7"/>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250" fill="hold"/>
                                            <p:tgtEl>
                                              <p:spTgt spid="9"/>
                                            </p:tgtEl>
                                            <p:attrNameLst>
                                              <p:attrName>ppt_x</p:attrName>
                                            </p:attrNameLst>
                                          </p:cBhvr>
                                          <p:tavLst>
                                            <p:tav tm="0">
                                              <p:val>
                                                <p:strVal val="1+#ppt_w/2"/>
                                              </p:val>
                                            </p:tav>
                                            <p:tav tm="100000">
                                              <p:val>
                                                <p:strVal val="#ppt_x"/>
                                              </p:val>
                                            </p:tav>
                                          </p:tavLst>
                                        </p:anim>
                                        <p:anim calcmode="lin" valueType="num">
                                          <p:cBhvr additive="base">
                                            <p:cTn id="43" dur="1250" fill="hold"/>
                                            <p:tgtEl>
                                              <p:spTgt spid="9"/>
                                            </p:tgtEl>
                                            <p:attrNameLst>
                                              <p:attrName>ppt_y</p:attrName>
                                            </p:attrNameLst>
                                          </p:cBhvr>
                                          <p:tavLst>
                                            <p:tav tm="0">
                                              <p:val>
                                                <p:strVal val="0-#ppt_h/2"/>
                                              </p:val>
                                            </p:tav>
                                            <p:tav tm="100000">
                                              <p:val>
                                                <p:strVal val="#ppt_y"/>
                                              </p:val>
                                            </p:tav>
                                          </p:tavLst>
                                        </p:anim>
                                      </p:childTnLst>
                                    </p:cTn>
                                  </p:par>
                                  <p:par>
                                    <p:cTn id="44" presetID="2" presetClass="entr" presetSubtype="12" fill="hold" grpId="0" nodeType="withEffect">
                                      <p:stCondLst>
                                        <p:cond delay="5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250" fill="hold"/>
                                            <p:tgtEl>
                                              <p:spTgt spid="11"/>
                                            </p:tgtEl>
                                            <p:attrNameLst>
                                              <p:attrName>ppt_x</p:attrName>
                                            </p:attrNameLst>
                                          </p:cBhvr>
                                          <p:tavLst>
                                            <p:tav tm="0">
                                              <p:val>
                                                <p:strVal val="0-#ppt_w/2"/>
                                              </p:val>
                                            </p:tav>
                                            <p:tav tm="100000">
                                              <p:val>
                                                <p:strVal val="#ppt_x"/>
                                              </p:val>
                                            </p:tav>
                                          </p:tavLst>
                                        </p:anim>
                                        <p:anim calcmode="lin" valueType="num">
                                          <p:cBhvr additive="base">
                                            <p:cTn id="47" dur="125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75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250" fill="hold"/>
                                            <p:tgtEl>
                                              <p:spTgt spid="10"/>
                                            </p:tgtEl>
                                            <p:attrNameLst>
                                              <p:attrName>ppt_x</p:attrName>
                                            </p:attrNameLst>
                                          </p:cBhvr>
                                          <p:tavLst>
                                            <p:tav tm="0">
                                              <p:val>
                                                <p:strVal val="1+#ppt_w/2"/>
                                              </p:val>
                                            </p:tav>
                                            <p:tav tm="100000">
                                              <p:val>
                                                <p:strVal val="#ppt_x"/>
                                              </p:val>
                                            </p:tav>
                                          </p:tavLst>
                                        </p:anim>
                                        <p:anim calcmode="lin" valueType="num">
                                          <p:cBhvr additive="base">
                                            <p:cTn id="51"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animBg="1"/>
          <p:bldP spid="15" grpId="0" animBg="1"/>
          <p:bldP spid="16" grpId="0" animBg="1"/>
          <p:bldP spid="17" grpId="0"/>
          <p:bldP spid="18" grpId="0"/>
          <p:bldP spid="19" grpId="0"/>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932495" y="806587"/>
            <a:ext cx="10259505" cy="0"/>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淘出品 6"/>
          <p:cNvSpPr txBox="1"/>
          <p:nvPr/>
        </p:nvSpPr>
        <p:spPr>
          <a:xfrm>
            <a:off x="2080244" y="58699"/>
            <a:ext cx="3640207" cy="769441"/>
          </a:xfrm>
          <a:prstGeom prst="rect">
            <a:avLst/>
          </a:prstGeom>
          <a:noFill/>
        </p:spPr>
        <p:txBody>
          <a:bodyPr wrap="square" rtlCol="0">
            <a:spAutoFit/>
          </a:bodyPr>
          <a:lstStyle/>
          <a:p>
            <a:r>
              <a:rPr lang="zh-CN" altLang="en-US" sz="4400" b="1" dirty="0" smtClean="0">
                <a:solidFill>
                  <a:schemeClr val="accent5">
                    <a:lumMod val="75000"/>
                  </a:schemeClr>
                </a:solidFill>
                <a:cs typeface="+mn-ea"/>
                <a:sym typeface="+mn-lt"/>
              </a:rPr>
              <a:t>目录 </a:t>
            </a:r>
            <a:r>
              <a:rPr lang="zh-CN" altLang="en-US" sz="2800" b="1" dirty="0" smtClean="0">
                <a:solidFill>
                  <a:schemeClr val="accent5">
                    <a:lumMod val="75000"/>
                  </a:schemeClr>
                </a:solidFill>
                <a:cs typeface="+mn-ea"/>
                <a:sym typeface="+mn-lt"/>
              </a:rPr>
              <a:t> </a:t>
            </a:r>
            <a:r>
              <a:rPr lang="en-US" altLang="zh-CN" sz="2800" b="1" dirty="0" smtClean="0">
                <a:solidFill>
                  <a:schemeClr val="accent5">
                    <a:lumMod val="75000"/>
                  </a:schemeClr>
                </a:solidFill>
                <a:cs typeface="+mn-ea"/>
                <a:sym typeface="+mn-lt"/>
              </a:rPr>
              <a:t>CONTENT</a:t>
            </a:r>
            <a:endParaRPr lang="zh-CN" altLang="en-US" sz="2800" b="1" dirty="0">
              <a:solidFill>
                <a:schemeClr val="accent5">
                  <a:lumMod val="75000"/>
                </a:schemeClr>
              </a:solidFill>
              <a:cs typeface="+mn-ea"/>
              <a:sym typeface="+mn-lt"/>
            </a:endParaRPr>
          </a:p>
        </p:txBody>
      </p:sp>
      <p:grpSp>
        <p:nvGrpSpPr>
          <p:cNvPr id="2" name="淘宝品 1"/>
          <p:cNvGrpSpPr/>
          <p:nvPr/>
        </p:nvGrpSpPr>
        <p:grpSpPr>
          <a:xfrm>
            <a:off x="1305354" y="2515273"/>
            <a:ext cx="4077970" cy="688340"/>
            <a:chOff x="5463" y="3075"/>
            <a:chExt cx="6422" cy="1084"/>
          </a:xfrm>
        </p:grpSpPr>
        <p:sp>
          <p:nvSpPr>
            <p:cNvPr id="9" name="圆角淘网出品 8"/>
            <p:cNvSpPr/>
            <p:nvPr/>
          </p:nvSpPr>
          <p:spPr>
            <a:xfrm>
              <a:off x="5463" y="3075"/>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lumMod val="50000"/>
                    </a:schemeClr>
                  </a:solidFill>
                  <a:cs typeface="+mn-ea"/>
                  <a:sym typeface="+mn-lt"/>
                </a:rPr>
                <a:t>     课题</a:t>
              </a:r>
              <a:r>
                <a:rPr lang="zh-CN" altLang="en-US" sz="2400" b="1" dirty="0">
                  <a:solidFill>
                    <a:schemeClr val="accent1">
                      <a:lumMod val="50000"/>
                    </a:schemeClr>
                  </a:solidFill>
                  <a:cs typeface="+mn-ea"/>
                  <a:sym typeface="+mn-lt"/>
                </a:rPr>
                <a:t>背景及内容</a:t>
              </a:r>
              <a:endParaRPr lang="zh-CN" altLang="en-US" sz="2400" b="1" dirty="0">
                <a:solidFill>
                  <a:schemeClr val="accent1">
                    <a:lumMod val="50000"/>
                  </a:schemeClr>
                </a:solidFill>
                <a:cs typeface="+mn-ea"/>
                <a:sym typeface="+mn-lt"/>
              </a:endParaRPr>
            </a:p>
          </p:txBody>
        </p:sp>
        <p:sp>
          <p:nvSpPr>
            <p:cNvPr id="10" name="淘宝网出品 9"/>
            <p:cNvSpPr/>
            <p:nvPr/>
          </p:nvSpPr>
          <p:spPr>
            <a:xfrm>
              <a:off x="5775" y="3223"/>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lumMod val="50000"/>
                    </a:schemeClr>
                  </a:solidFill>
                  <a:cs typeface="+mn-ea"/>
                  <a:sym typeface="+mn-lt"/>
                </a:rPr>
                <a:t>1</a:t>
              </a:r>
              <a:endParaRPr lang="zh-CN" altLang="en-US" sz="2800" b="1" dirty="0">
                <a:solidFill>
                  <a:schemeClr val="accent1">
                    <a:lumMod val="50000"/>
                  </a:schemeClr>
                </a:solidFill>
                <a:cs typeface="+mn-ea"/>
                <a:sym typeface="+mn-lt"/>
              </a:endParaRPr>
            </a:p>
          </p:txBody>
        </p:sp>
      </p:grpSp>
      <p:grpSp>
        <p:nvGrpSpPr>
          <p:cNvPr id="3" name="淘2"/>
          <p:cNvGrpSpPr/>
          <p:nvPr/>
        </p:nvGrpSpPr>
        <p:grpSpPr>
          <a:xfrm>
            <a:off x="1305354" y="3572548"/>
            <a:ext cx="4077970" cy="688340"/>
            <a:chOff x="5463" y="4740"/>
            <a:chExt cx="6422" cy="1084"/>
          </a:xfrm>
        </p:grpSpPr>
        <p:sp>
          <p:nvSpPr>
            <p:cNvPr id="17" name="圆出品 16"/>
            <p:cNvSpPr/>
            <p:nvPr/>
          </p:nvSpPr>
          <p:spPr>
            <a:xfrm>
              <a:off x="5463" y="4740"/>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lumMod val="50000"/>
                    </a:schemeClr>
                  </a:solidFill>
                  <a:cs typeface="+mn-ea"/>
                  <a:sym typeface="+mn-lt"/>
                </a:rPr>
                <a:t>      课题</a:t>
              </a:r>
              <a:r>
                <a:rPr lang="zh-CN" altLang="en-US" sz="2400" b="1" dirty="0">
                  <a:solidFill>
                    <a:schemeClr val="accent1">
                      <a:lumMod val="50000"/>
                    </a:schemeClr>
                  </a:solidFill>
                  <a:cs typeface="+mn-ea"/>
                  <a:sym typeface="+mn-lt"/>
                </a:rPr>
                <a:t>现状及发展情况</a:t>
              </a:r>
              <a:endParaRPr lang="zh-CN" altLang="en-US" sz="2400" b="1" dirty="0">
                <a:solidFill>
                  <a:schemeClr val="accent1">
                    <a:lumMod val="50000"/>
                  </a:schemeClr>
                </a:solidFill>
                <a:cs typeface="+mn-ea"/>
                <a:sym typeface="+mn-lt"/>
              </a:endParaRPr>
            </a:p>
          </p:txBody>
        </p:sp>
        <p:sp>
          <p:nvSpPr>
            <p:cNvPr id="18" name="17"/>
            <p:cNvSpPr/>
            <p:nvPr/>
          </p:nvSpPr>
          <p:spPr>
            <a:xfrm>
              <a:off x="5775" y="4888"/>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lumMod val="50000"/>
                    </a:schemeClr>
                  </a:solidFill>
                  <a:cs typeface="+mn-ea"/>
                  <a:sym typeface="+mn-lt"/>
                </a:rPr>
                <a:t>2</a:t>
              </a:r>
              <a:endParaRPr lang="zh-CN" altLang="en-US" sz="2800" b="1" dirty="0">
                <a:solidFill>
                  <a:schemeClr val="accent1">
                    <a:lumMod val="50000"/>
                  </a:schemeClr>
                </a:solidFill>
                <a:cs typeface="+mn-ea"/>
                <a:sym typeface="+mn-lt"/>
              </a:endParaRPr>
            </a:p>
          </p:txBody>
        </p:sp>
      </p:grpSp>
      <p:grpSp>
        <p:nvGrpSpPr>
          <p:cNvPr id="4" name="淘 3"/>
          <p:cNvGrpSpPr/>
          <p:nvPr/>
        </p:nvGrpSpPr>
        <p:grpSpPr>
          <a:xfrm>
            <a:off x="1305354" y="4629823"/>
            <a:ext cx="4077970" cy="688340"/>
            <a:chOff x="5463" y="6405"/>
            <a:chExt cx="6422" cy="1084"/>
          </a:xfrm>
        </p:grpSpPr>
        <p:sp>
          <p:nvSpPr>
            <p:cNvPr id="19" name="圆品 18"/>
            <p:cNvSpPr/>
            <p:nvPr/>
          </p:nvSpPr>
          <p:spPr>
            <a:xfrm>
              <a:off x="5463" y="6405"/>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accent1">
                      <a:lumMod val="50000"/>
                    </a:schemeClr>
                  </a:solidFill>
                  <a:cs typeface="+mn-ea"/>
                  <a:sym typeface="+mn-lt"/>
                </a:rPr>
                <a:t>    </a:t>
              </a:r>
              <a:r>
                <a:rPr lang="zh-CN" altLang="en-US" sz="2400" b="1" dirty="0" smtClean="0">
                  <a:solidFill>
                    <a:schemeClr val="accent1">
                      <a:lumMod val="50000"/>
                    </a:schemeClr>
                  </a:solidFill>
                  <a:cs typeface="+mn-ea"/>
                  <a:sym typeface="+mn-lt"/>
                </a:rPr>
                <a:t>研究</a:t>
              </a:r>
              <a:r>
                <a:rPr lang="zh-CN" altLang="en-US" sz="2400" b="1" dirty="0">
                  <a:solidFill>
                    <a:schemeClr val="accent1">
                      <a:lumMod val="50000"/>
                    </a:schemeClr>
                  </a:solidFill>
                  <a:cs typeface="+mn-ea"/>
                  <a:sym typeface="+mn-lt"/>
                </a:rPr>
                <a:t>思路及过程</a:t>
              </a:r>
              <a:endParaRPr lang="zh-CN" altLang="en-US" sz="2400" b="1" dirty="0">
                <a:solidFill>
                  <a:schemeClr val="accent1">
                    <a:lumMod val="50000"/>
                  </a:schemeClr>
                </a:solidFill>
                <a:cs typeface="+mn-ea"/>
                <a:sym typeface="+mn-lt"/>
              </a:endParaRPr>
            </a:p>
          </p:txBody>
        </p:sp>
        <p:sp>
          <p:nvSpPr>
            <p:cNvPr id="20" name="淘品 19"/>
            <p:cNvSpPr/>
            <p:nvPr/>
          </p:nvSpPr>
          <p:spPr>
            <a:xfrm>
              <a:off x="5775" y="6554"/>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lumMod val="50000"/>
                    </a:schemeClr>
                  </a:solidFill>
                  <a:cs typeface="+mn-ea"/>
                  <a:sym typeface="+mn-lt"/>
                </a:rPr>
                <a:t>3</a:t>
              </a:r>
              <a:endParaRPr lang="zh-CN" altLang="en-US" sz="2800" b="1" dirty="0">
                <a:solidFill>
                  <a:schemeClr val="accent1">
                    <a:lumMod val="50000"/>
                  </a:schemeClr>
                </a:solidFill>
                <a:cs typeface="+mn-ea"/>
                <a:sym typeface="+mn-lt"/>
              </a:endParaRPr>
            </a:p>
          </p:txBody>
        </p:sp>
      </p:grpSp>
      <p:grpSp>
        <p:nvGrpSpPr>
          <p:cNvPr id="23" name="淘宝网出品 1"/>
          <p:cNvGrpSpPr/>
          <p:nvPr/>
        </p:nvGrpSpPr>
        <p:grpSpPr>
          <a:xfrm>
            <a:off x="6611450" y="2502395"/>
            <a:ext cx="4077970" cy="688340"/>
            <a:chOff x="5463" y="3075"/>
            <a:chExt cx="6422" cy="1084"/>
          </a:xfrm>
        </p:grpSpPr>
        <p:sp>
          <p:nvSpPr>
            <p:cNvPr id="24" name="品 8"/>
            <p:cNvSpPr/>
            <p:nvPr/>
          </p:nvSpPr>
          <p:spPr>
            <a:xfrm>
              <a:off x="5463" y="3075"/>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lumMod val="50000"/>
                    </a:schemeClr>
                  </a:solidFill>
                  <a:cs typeface="+mn-ea"/>
                  <a:sym typeface="+mn-lt"/>
                </a:rPr>
                <a:t> 实验</a:t>
              </a:r>
              <a:r>
                <a:rPr lang="zh-CN" altLang="en-US" sz="2400" b="1" dirty="0">
                  <a:solidFill>
                    <a:schemeClr val="accent1">
                      <a:lumMod val="50000"/>
                    </a:schemeClr>
                  </a:solidFill>
                  <a:cs typeface="+mn-ea"/>
                  <a:sym typeface="+mn-lt"/>
                </a:rPr>
                <a:t>数据结果</a:t>
              </a:r>
              <a:endParaRPr lang="zh-CN" altLang="en-US" sz="2400" b="1" dirty="0">
                <a:solidFill>
                  <a:schemeClr val="accent1">
                    <a:lumMod val="50000"/>
                  </a:schemeClr>
                </a:solidFill>
                <a:cs typeface="+mn-ea"/>
                <a:sym typeface="+mn-lt"/>
              </a:endParaRPr>
            </a:p>
          </p:txBody>
        </p:sp>
        <p:sp>
          <p:nvSpPr>
            <p:cNvPr id="25" name="淘宝网出品 9"/>
            <p:cNvSpPr/>
            <p:nvPr/>
          </p:nvSpPr>
          <p:spPr>
            <a:xfrm>
              <a:off x="5775" y="3223"/>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1">
                      <a:lumMod val="50000"/>
                    </a:schemeClr>
                  </a:solidFill>
                  <a:cs typeface="+mn-ea"/>
                  <a:sym typeface="+mn-lt"/>
                </a:rPr>
                <a:t>4</a:t>
              </a:r>
              <a:endParaRPr lang="zh-CN" altLang="en-US" sz="2800" b="1" dirty="0">
                <a:solidFill>
                  <a:schemeClr val="accent1">
                    <a:lumMod val="50000"/>
                  </a:schemeClr>
                </a:solidFill>
                <a:cs typeface="+mn-ea"/>
                <a:sym typeface="+mn-lt"/>
              </a:endParaRPr>
            </a:p>
          </p:txBody>
        </p:sp>
      </p:grpSp>
      <p:grpSp>
        <p:nvGrpSpPr>
          <p:cNvPr id="26" name="2"/>
          <p:cNvGrpSpPr/>
          <p:nvPr/>
        </p:nvGrpSpPr>
        <p:grpSpPr>
          <a:xfrm>
            <a:off x="6611450" y="3559670"/>
            <a:ext cx="4077970" cy="688340"/>
            <a:chOff x="5463" y="4740"/>
            <a:chExt cx="6422" cy="1084"/>
          </a:xfrm>
        </p:grpSpPr>
        <p:sp>
          <p:nvSpPr>
            <p:cNvPr id="27" name="16"/>
            <p:cNvSpPr/>
            <p:nvPr/>
          </p:nvSpPr>
          <p:spPr>
            <a:xfrm>
              <a:off x="5463" y="4740"/>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lumMod val="50000"/>
                    </a:schemeClr>
                  </a:solidFill>
                  <a:cs typeface="+mn-ea"/>
                  <a:sym typeface="+mn-lt"/>
                </a:rPr>
                <a:t>相关建议</a:t>
              </a:r>
              <a:endParaRPr lang="zh-CN" altLang="en-US" sz="2400" b="1" dirty="0">
                <a:solidFill>
                  <a:schemeClr val="accent1">
                    <a:lumMod val="50000"/>
                  </a:schemeClr>
                </a:solidFill>
                <a:cs typeface="+mn-ea"/>
                <a:sym typeface="+mn-lt"/>
              </a:endParaRPr>
            </a:p>
          </p:txBody>
        </p:sp>
        <p:sp>
          <p:nvSpPr>
            <p:cNvPr id="28" name="17"/>
            <p:cNvSpPr/>
            <p:nvPr/>
          </p:nvSpPr>
          <p:spPr>
            <a:xfrm>
              <a:off x="5775" y="4888"/>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1">
                      <a:lumMod val="50000"/>
                    </a:schemeClr>
                  </a:solidFill>
                  <a:cs typeface="+mn-ea"/>
                  <a:sym typeface="+mn-lt"/>
                </a:rPr>
                <a:t>5</a:t>
              </a:r>
              <a:endParaRPr lang="zh-CN" altLang="en-US" sz="2800" b="1" dirty="0">
                <a:solidFill>
                  <a:schemeClr val="accent1">
                    <a:lumMod val="50000"/>
                  </a:schemeClr>
                </a:solidFill>
                <a:cs typeface="+mn-ea"/>
                <a:sym typeface="+mn-lt"/>
              </a:endParaRPr>
            </a:p>
          </p:txBody>
        </p:sp>
      </p:grpSp>
      <p:grpSp>
        <p:nvGrpSpPr>
          <p:cNvPr id="29" name="3"/>
          <p:cNvGrpSpPr/>
          <p:nvPr/>
        </p:nvGrpSpPr>
        <p:grpSpPr>
          <a:xfrm>
            <a:off x="6611450" y="4616945"/>
            <a:ext cx="4077970" cy="688340"/>
            <a:chOff x="5463" y="6405"/>
            <a:chExt cx="6422" cy="1084"/>
          </a:xfrm>
        </p:grpSpPr>
        <p:sp>
          <p:nvSpPr>
            <p:cNvPr id="30" name="18"/>
            <p:cNvSpPr/>
            <p:nvPr/>
          </p:nvSpPr>
          <p:spPr>
            <a:xfrm>
              <a:off x="5463" y="6405"/>
              <a:ext cx="6422" cy="1084"/>
            </a:xfrm>
            <a:prstGeom prst="roundRect">
              <a:avLst/>
            </a:prstGeom>
            <a:gradFill flip="none" rotWithShape="1">
              <a:gsLst>
                <a:gs pos="0">
                  <a:schemeClr val="bg1">
                    <a:lumMod val="95000"/>
                  </a:schemeClr>
                </a:gs>
                <a:gs pos="100000">
                  <a:schemeClr val="bg1"/>
                </a:gs>
              </a:gsLst>
              <a:lin ang="2700000" scaled="1"/>
              <a:tileRect/>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accent1">
                      <a:lumMod val="50000"/>
                    </a:schemeClr>
                  </a:solidFill>
                  <a:cs typeface="+mn-ea"/>
                  <a:sym typeface="+mn-lt"/>
                </a:rPr>
                <a:t>论文总结</a:t>
              </a:r>
              <a:endParaRPr lang="zh-CN" altLang="en-US" sz="2400" b="1" dirty="0">
                <a:solidFill>
                  <a:schemeClr val="accent1">
                    <a:lumMod val="50000"/>
                  </a:schemeClr>
                </a:solidFill>
                <a:cs typeface="+mn-ea"/>
                <a:sym typeface="+mn-lt"/>
              </a:endParaRPr>
            </a:p>
          </p:txBody>
        </p:sp>
        <p:sp>
          <p:nvSpPr>
            <p:cNvPr id="31" name="19"/>
            <p:cNvSpPr/>
            <p:nvPr/>
          </p:nvSpPr>
          <p:spPr>
            <a:xfrm>
              <a:off x="5775" y="6554"/>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1">
                      <a:lumMod val="50000"/>
                    </a:schemeClr>
                  </a:solidFill>
                  <a:cs typeface="+mn-ea"/>
                  <a:sym typeface="+mn-lt"/>
                </a:rPr>
                <a:t>6</a:t>
              </a:r>
              <a:endParaRPr lang="zh-CN" altLang="en-US" sz="2800" b="1" dirty="0">
                <a:solidFill>
                  <a:schemeClr val="accent1">
                    <a:lumMod val="50000"/>
                  </a:schemeClr>
                </a:solidFill>
                <a:cs typeface="+mn-ea"/>
                <a:sym typeface="+mn-lt"/>
              </a:endParaRPr>
            </a:p>
          </p:txBody>
        </p:sp>
      </p:grpSp>
      <p:pic>
        <p:nvPicPr>
          <p:cNvPr id="32" name="图片 31"/>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1147" b="15095"/>
          <a:stretch>
            <a:fillRect/>
          </a:stretch>
        </p:blipFill>
        <p:spPr>
          <a:xfrm>
            <a:off x="290401" y="0"/>
            <a:ext cx="1568220" cy="962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78060" y="2900542"/>
            <a:ext cx="2635882" cy="3188639"/>
            <a:chOff x="4777987" y="2900513"/>
            <a:chExt cx="2636027" cy="3188814"/>
          </a:xfrm>
        </p:grpSpPr>
        <p:sp>
          <p:nvSpPr>
            <p:cNvPr id="32" name="Freeform 31"/>
            <p:cNvSpPr/>
            <p:nvPr/>
          </p:nvSpPr>
          <p:spPr>
            <a:xfrm rot="16200000">
              <a:off x="6090209" y="2900513"/>
              <a:ext cx="1313643" cy="1313643"/>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20" name="Freeform 19"/>
            <p:cNvSpPr/>
            <p:nvPr/>
          </p:nvSpPr>
          <p:spPr>
            <a:xfrm rot="16200000">
              <a:off x="4777988" y="4775683"/>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19" name="Freeform 18"/>
            <p:cNvSpPr/>
            <p:nvPr/>
          </p:nvSpPr>
          <p:spPr>
            <a:xfrm rot="16200000">
              <a:off x="6096002" y="4771316"/>
              <a:ext cx="1313643" cy="1322380"/>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11" name="Freeform 10"/>
            <p:cNvSpPr/>
            <p:nvPr/>
          </p:nvSpPr>
          <p:spPr>
            <a:xfrm rot="16200000">
              <a:off x="4777987" y="3463462"/>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grpSp>
      <p:grpSp>
        <p:nvGrpSpPr>
          <p:cNvPr id="5" name="组合 4"/>
          <p:cNvGrpSpPr/>
          <p:nvPr/>
        </p:nvGrpSpPr>
        <p:grpSpPr>
          <a:xfrm>
            <a:off x="4778060" y="1588392"/>
            <a:ext cx="2635880" cy="3188641"/>
            <a:chOff x="4777987" y="1588291"/>
            <a:chExt cx="2636025" cy="3188816"/>
          </a:xfrm>
        </p:grpSpPr>
        <p:sp>
          <p:nvSpPr>
            <p:cNvPr id="13" name="Freeform 12"/>
            <p:cNvSpPr/>
            <p:nvPr/>
          </p:nvSpPr>
          <p:spPr>
            <a:xfrm rot="16200000">
              <a:off x="6100368" y="3463463"/>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grpSp>
          <p:nvGrpSpPr>
            <p:cNvPr id="2" name="组合 1"/>
            <p:cNvGrpSpPr/>
            <p:nvPr/>
          </p:nvGrpSpPr>
          <p:grpSpPr>
            <a:xfrm>
              <a:off x="4777987" y="1588291"/>
              <a:ext cx="2625865" cy="2625865"/>
              <a:chOff x="4777987" y="1588291"/>
              <a:chExt cx="2625865" cy="2625865"/>
            </a:xfrm>
          </p:grpSpPr>
          <p:sp>
            <p:nvSpPr>
              <p:cNvPr id="31" name="Freeform 30"/>
              <p:cNvSpPr/>
              <p:nvPr/>
            </p:nvSpPr>
            <p:spPr>
              <a:xfrm rot="16200000">
                <a:off x="4777988" y="2900512"/>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33" name="Freeform 32"/>
              <p:cNvSpPr/>
              <p:nvPr/>
            </p:nvSpPr>
            <p:spPr>
              <a:xfrm rot="16200000">
                <a:off x="6090208" y="1588292"/>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34" name="Freeform 33"/>
              <p:cNvSpPr/>
              <p:nvPr/>
            </p:nvSpPr>
            <p:spPr>
              <a:xfrm rot="16200000">
                <a:off x="4777987" y="1588291"/>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grpSp>
      </p:grpSp>
      <p:sp>
        <p:nvSpPr>
          <p:cNvPr id="37" name="TextBox 36"/>
          <p:cNvSpPr txBox="1"/>
          <p:nvPr/>
        </p:nvSpPr>
        <p:spPr>
          <a:xfrm>
            <a:off x="4986600" y="2500452"/>
            <a:ext cx="420308" cy="400110"/>
          </a:xfrm>
          <a:prstGeom prst="rect">
            <a:avLst/>
          </a:prstGeom>
          <a:noFill/>
        </p:spPr>
        <p:txBody>
          <a:bodyPr wrap="none" rtlCol="0">
            <a:spAutoFit/>
          </a:bodyPr>
          <a:lstStyle/>
          <a:p>
            <a:r>
              <a:rPr lang="en-US" sz="2000" b="1" dirty="0">
                <a:solidFill>
                  <a:schemeClr val="bg1"/>
                </a:solidFill>
                <a:cs typeface="+mn-ea"/>
                <a:sym typeface="+mn-lt"/>
              </a:rPr>
              <a:t>01</a:t>
            </a:r>
            <a:endParaRPr lang="en-US" sz="2000" b="1" dirty="0">
              <a:solidFill>
                <a:schemeClr val="bg1"/>
              </a:solidFill>
              <a:cs typeface="+mn-ea"/>
              <a:sym typeface="+mn-lt"/>
            </a:endParaRPr>
          </a:p>
        </p:txBody>
      </p:sp>
      <p:sp>
        <p:nvSpPr>
          <p:cNvPr id="39" name="TextBox 38"/>
          <p:cNvSpPr txBox="1"/>
          <p:nvPr/>
        </p:nvSpPr>
        <p:spPr>
          <a:xfrm>
            <a:off x="6757153" y="4362938"/>
            <a:ext cx="458780" cy="400110"/>
          </a:xfrm>
          <a:prstGeom prst="rect">
            <a:avLst/>
          </a:prstGeom>
          <a:noFill/>
        </p:spPr>
        <p:txBody>
          <a:bodyPr wrap="none" rtlCol="0">
            <a:spAutoFit/>
          </a:bodyPr>
          <a:lstStyle/>
          <a:p>
            <a:r>
              <a:rPr lang="en-US" sz="2000" b="1" dirty="0">
                <a:solidFill>
                  <a:schemeClr val="bg1"/>
                </a:solidFill>
                <a:cs typeface="+mn-ea"/>
                <a:sym typeface="+mn-lt"/>
              </a:rPr>
              <a:t>03</a:t>
            </a:r>
            <a:endParaRPr lang="en-US" sz="2000" b="1" dirty="0">
              <a:solidFill>
                <a:schemeClr val="bg1"/>
              </a:solidFill>
              <a:cs typeface="+mn-ea"/>
              <a:sym typeface="+mn-lt"/>
            </a:endParaRPr>
          </a:p>
        </p:txBody>
      </p:sp>
      <p:sp>
        <p:nvSpPr>
          <p:cNvPr id="40" name="TextBox 39"/>
          <p:cNvSpPr txBox="1"/>
          <p:nvPr/>
        </p:nvSpPr>
        <p:spPr>
          <a:xfrm>
            <a:off x="4986601" y="4798375"/>
            <a:ext cx="450764" cy="400110"/>
          </a:xfrm>
          <a:prstGeom prst="rect">
            <a:avLst/>
          </a:prstGeom>
          <a:noFill/>
        </p:spPr>
        <p:txBody>
          <a:bodyPr wrap="none" rtlCol="0">
            <a:spAutoFit/>
          </a:bodyPr>
          <a:lstStyle/>
          <a:p>
            <a:r>
              <a:rPr lang="en-US" sz="2000" b="1">
                <a:solidFill>
                  <a:schemeClr val="bg1"/>
                </a:solidFill>
                <a:cs typeface="+mn-ea"/>
                <a:sym typeface="+mn-lt"/>
              </a:rPr>
              <a:t>04</a:t>
            </a:r>
            <a:endParaRPr lang="en-US" sz="2000" b="1">
              <a:solidFill>
                <a:schemeClr val="bg1"/>
              </a:solidFill>
              <a:cs typeface="+mn-ea"/>
              <a:sym typeface="+mn-lt"/>
            </a:endParaRPr>
          </a:p>
        </p:txBody>
      </p:sp>
      <p:sp>
        <p:nvSpPr>
          <p:cNvPr id="42" name="Oval 41"/>
          <p:cNvSpPr/>
          <p:nvPr/>
        </p:nvSpPr>
        <p:spPr>
          <a:xfrm>
            <a:off x="3995913" y="2489096"/>
            <a:ext cx="392026" cy="39202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cs typeface="+mn-ea"/>
              <a:sym typeface="+mn-lt"/>
            </a:endParaRPr>
          </a:p>
        </p:txBody>
      </p:sp>
      <p:sp>
        <p:nvSpPr>
          <p:cNvPr id="43" name="TextBox 42"/>
          <p:cNvSpPr txBox="1"/>
          <p:nvPr/>
        </p:nvSpPr>
        <p:spPr>
          <a:xfrm>
            <a:off x="1204686" y="2434327"/>
            <a:ext cx="2471218" cy="1107996"/>
          </a:xfrm>
          <a:prstGeom prst="rect">
            <a:avLst/>
          </a:prstGeom>
          <a:noFill/>
        </p:spPr>
        <p:txBody>
          <a:bodyPr wrap="square" rtlCol="0">
            <a:spAutoFit/>
          </a:bodyPr>
          <a:lstStyle/>
          <a:p>
            <a:pPr algn="r">
              <a:lnSpc>
                <a:spcPct val="150000"/>
              </a:lnSpc>
            </a:pPr>
            <a:r>
              <a:rPr lang="zh-CN" altLang="en-US" sz="1600" b="1" dirty="0">
                <a:cs typeface="+mn-ea"/>
                <a:sym typeface="+mn-lt"/>
              </a:rPr>
              <a:t>输入标题</a:t>
            </a:r>
            <a:endParaRPr lang="en-US" sz="1600" b="1" dirty="0">
              <a:cs typeface="+mn-ea"/>
              <a:sym typeface="+mn-lt"/>
            </a:endParaRPr>
          </a:p>
          <a:p>
            <a:pPr algn="r">
              <a:lnSpc>
                <a:spcPct val="150000"/>
              </a:lnSpc>
            </a:pPr>
            <a:r>
              <a:rPr lang="zh-CN" altLang="en-US" sz="1400" dirty="0">
                <a:cs typeface="+mn-ea"/>
                <a:sym typeface="+mn-lt"/>
              </a:rPr>
              <a:t>点击输入具体内容，根据个人需求更改格式，动画不变</a:t>
            </a:r>
            <a:r>
              <a:rPr lang="en-US" altLang="zh-CN" sz="1400" dirty="0">
                <a:cs typeface="+mn-ea"/>
                <a:sym typeface="+mn-lt"/>
              </a:rPr>
              <a:t>.</a:t>
            </a:r>
            <a:endParaRPr lang="en-US" sz="1400" dirty="0">
              <a:cs typeface="+mn-ea"/>
              <a:sym typeface="+mn-lt"/>
            </a:endParaRPr>
          </a:p>
        </p:txBody>
      </p:sp>
      <p:sp>
        <p:nvSpPr>
          <p:cNvPr id="44" name="Oval 43"/>
          <p:cNvSpPr/>
          <p:nvPr/>
        </p:nvSpPr>
        <p:spPr>
          <a:xfrm>
            <a:off x="3995913" y="4787018"/>
            <a:ext cx="392026" cy="392026"/>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cs typeface="+mn-ea"/>
              <a:sym typeface="+mn-lt"/>
            </a:endParaRPr>
          </a:p>
        </p:txBody>
      </p:sp>
      <p:sp>
        <p:nvSpPr>
          <p:cNvPr id="45" name="TextBox 44"/>
          <p:cNvSpPr txBox="1"/>
          <p:nvPr/>
        </p:nvSpPr>
        <p:spPr>
          <a:xfrm>
            <a:off x="1204686" y="4732250"/>
            <a:ext cx="2471218" cy="1107996"/>
          </a:xfrm>
          <a:prstGeom prst="rect">
            <a:avLst/>
          </a:prstGeom>
          <a:noFill/>
        </p:spPr>
        <p:txBody>
          <a:bodyPr wrap="square" rtlCol="0">
            <a:spAutoFit/>
          </a:bodyPr>
          <a:lstStyle/>
          <a:p>
            <a:pPr algn="r">
              <a:lnSpc>
                <a:spcPct val="150000"/>
              </a:lnSpc>
            </a:pPr>
            <a:r>
              <a:rPr lang="zh-CN" altLang="en-US" sz="1600" b="1" dirty="0">
                <a:cs typeface="+mn-ea"/>
                <a:sym typeface="+mn-lt"/>
              </a:rPr>
              <a:t>输入标题</a:t>
            </a:r>
            <a:endParaRPr lang="en-US" sz="1600" b="1" dirty="0">
              <a:cs typeface="+mn-ea"/>
              <a:sym typeface="+mn-lt"/>
            </a:endParaRPr>
          </a:p>
          <a:p>
            <a:pPr algn="r">
              <a:lnSpc>
                <a:spcPct val="150000"/>
              </a:lnSpc>
            </a:pPr>
            <a:r>
              <a:rPr lang="zh-CN" altLang="en-US" sz="1400" dirty="0">
                <a:cs typeface="+mn-ea"/>
                <a:sym typeface="+mn-lt"/>
              </a:rPr>
              <a:t>点击输入具体内容，根据个人需求更改格式，动画不变</a:t>
            </a:r>
            <a:r>
              <a:rPr lang="en-US" altLang="zh-CN" sz="1400" dirty="0">
                <a:cs typeface="+mn-ea"/>
                <a:sym typeface="+mn-lt"/>
              </a:rPr>
              <a:t>.</a:t>
            </a:r>
            <a:endParaRPr lang="en-US" sz="1400" dirty="0">
              <a:cs typeface="+mn-ea"/>
              <a:sym typeface="+mn-lt"/>
            </a:endParaRPr>
          </a:p>
        </p:txBody>
      </p:sp>
      <p:sp>
        <p:nvSpPr>
          <p:cNvPr id="46" name="Oval 45"/>
          <p:cNvSpPr/>
          <p:nvPr/>
        </p:nvSpPr>
        <p:spPr>
          <a:xfrm>
            <a:off x="7837612" y="2933292"/>
            <a:ext cx="392026" cy="392026"/>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cs typeface="+mn-ea"/>
              <a:sym typeface="+mn-lt"/>
            </a:endParaRPr>
          </a:p>
        </p:txBody>
      </p:sp>
      <p:sp>
        <p:nvSpPr>
          <p:cNvPr id="47" name="TextBox 46"/>
          <p:cNvSpPr txBox="1"/>
          <p:nvPr/>
        </p:nvSpPr>
        <p:spPr>
          <a:xfrm>
            <a:off x="8470591" y="2857695"/>
            <a:ext cx="2545751" cy="1107996"/>
          </a:xfrm>
          <a:prstGeom prst="rect">
            <a:avLst/>
          </a:prstGeom>
          <a:noFill/>
        </p:spPr>
        <p:txBody>
          <a:bodyPr wrap="square" rtlCol="0">
            <a:spAutoFit/>
          </a:bodyPr>
          <a:lstStyle/>
          <a:p>
            <a:pPr>
              <a:lnSpc>
                <a:spcPct val="150000"/>
              </a:lnSpc>
            </a:pPr>
            <a:r>
              <a:rPr lang="zh-CN" altLang="en-US" sz="1600" b="1" dirty="0">
                <a:cs typeface="+mn-ea"/>
                <a:sym typeface="+mn-lt"/>
              </a:rPr>
              <a:t>输入标题</a:t>
            </a:r>
            <a:endParaRPr lang="en-US" sz="1600" b="1" dirty="0">
              <a:cs typeface="+mn-ea"/>
              <a:sym typeface="+mn-lt"/>
            </a:endParaRPr>
          </a:p>
          <a:p>
            <a:pPr>
              <a:lnSpc>
                <a:spcPct val="150000"/>
              </a:lnSpc>
            </a:pPr>
            <a:r>
              <a:rPr lang="zh-CN" altLang="en-US" sz="1400" dirty="0">
                <a:cs typeface="+mn-ea"/>
                <a:sym typeface="+mn-lt"/>
              </a:rPr>
              <a:t>点击输入具体内容，根据个人需求更改格式，动画不变</a:t>
            </a:r>
            <a:r>
              <a:rPr lang="en-US" altLang="zh-CN" sz="1400" dirty="0">
                <a:cs typeface="+mn-ea"/>
                <a:sym typeface="+mn-lt"/>
              </a:rPr>
              <a:t>.</a:t>
            </a:r>
            <a:endParaRPr lang="en-US" sz="1400" dirty="0">
              <a:cs typeface="+mn-ea"/>
              <a:sym typeface="+mn-lt"/>
            </a:endParaRPr>
          </a:p>
        </p:txBody>
      </p:sp>
      <p:sp>
        <p:nvSpPr>
          <p:cNvPr id="48" name="Oval 47"/>
          <p:cNvSpPr/>
          <p:nvPr/>
        </p:nvSpPr>
        <p:spPr>
          <a:xfrm>
            <a:off x="7837612" y="4362939"/>
            <a:ext cx="392026" cy="39202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cs typeface="+mn-ea"/>
              <a:sym typeface="+mn-lt"/>
            </a:endParaRPr>
          </a:p>
        </p:txBody>
      </p:sp>
      <p:sp>
        <p:nvSpPr>
          <p:cNvPr id="49" name="TextBox 48"/>
          <p:cNvSpPr txBox="1"/>
          <p:nvPr/>
        </p:nvSpPr>
        <p:spPr>
          <a:xfrm>
            <a:off x="8470592" y="4281968"/>
            <a:ext cx="2545750" cy="1107996"/>
          </a:xfrm>
          <a:prstGeom prst="rect">
            <a:avLst/>
          </a:prstGeom>
          <a:noFill/>
        </p:spPr>
        <p:txBody>
          <a:bodyPr wrap="square" rtlCol="0">
            <a:spAutoFit/>
          </a:bodyPr>
          <a:lstStyle/>
          <a:p>
            <a:pPr>
              <a:lnSpc>
                <a:spcPct val="150000"/>
              </a:lnSpc>
            </a:pPr>
            <a:r>
              <a:rPr lang="zh-CN" altLang="en-US" sz="1600" b="1" dirty="0">
                <a:cs typeface="+mn-ea"/>
                <a:sym typeface="+mn-lt"/>
              </a:rPr>
              <a:t>输入标题</a:t>
            </a:r>
            <a:endParaRPr lang="en-US" sz="1600" b="1" dirty="0">
              <a:cs typeface="+mn-ea"/>
              <a:sym typeface="+mn-lt"/>
            </a:endParaRPr>
          </a:p>
          <a:p>
            <a:pPr>
              <a:lnSpc>
                <a:spcPct val="150000"/>
              </a:lnSpc>
            </a:pPr>
            <a:r>
              <a:rPr lang="zh-CN" altLang="en-US" sz="1400" dirty="0">
                <a:cs typeface="+mn-ea"/>
                <a:sym typeface="+mn-lt"/>
              </a:rPr>
              <a:t>点击输入具体内容，根据个人需求更改格式，动画不变</a:t>
            </a:r>
            <a:r>
              <a:rPr lang="en-US" altLang="zh-CN" sz="1400" dirty="0">
                <a:cs typeface="+mn-ea"/>
                <a:sym typeface="+mn-lt"/>
              </a:rPr>
              <a:t>.</a:t>
            </a:r>
            <a:endParaRPr lang="en-US" sz="1400" dirty="0">
              <a:cs typeface="+mn-ea"/>
              <a:sym typeface="+mn-lt"/>
            </a:endParaRPr>
          </a:p>
        </p:txBody>
      </p:sp>
      <p:sp>
        <p:nvSpPr>
          <p:cNvPr id="38" name="TextBox 37"/>
          <p:cNvSpPr txBox="1"/>
          <p:nvPr/>
        </p:nvSpPr>
        <p:spPr>
          <a:xfrm>
            <a:off x="6757154" y="2944649"/>
            <a:ext cx="450764" cy="400110"/>
          </a:xfrm>
          <a:prstGeom prst="rect">
            <a:avLst/>
          </a:prstGeom>
          <a:noFill/>
        </p:spPr>
        <p:txBody>
          <a:bodyPr wrap="none" rtlCol="0">
            <a:spAutoFit/>
          </a:bodyPr>
          <a:lstStyle/>
          <a:p>
            <a:r>
              <a:rPr lang="en-US" sz="2000" b="1" dirty="0">
                <a:solidFill>
                  <a:schemeClr val="bg1"/>
                </a:solidFill>
                <a:cs typeface="+mn-ea"/>
                <a:sym typeface="+mn-lt"/>
              </a:rPr>
              <a:t>02</a:t>
            </a:r>
            <a:endParaRPr lang="en-US" sz="2000" b="1" dirty="0">
              <a:solidFill>
                <a:schemeClr val="bg1"/>
              </a:solidFill>
              <a:cs typeface="+mn-ea"/>
              <a:sym typeface="+mn-lt"/>
            </a:endParaRPr>
          </a:p>
        </p:txBody>
      </p:sp>
      <p:sp>
        <p:nvSpPr>
          <p:cNvPr id="26"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childTnLst>
                              </p:cTn>
                            </p:par>
                            <p:par>
                              <p:cTn id="25" fill="hold">
                                <p:stCondLst>
                                  <p:cond delay="500"/>
                                </p:stCondLst>
                                <p:childTnLst>
                                  <p:par>
                                    <p:cTn id="26" presetID="2" presetClass="entr" presetSubtype="4" accel="50000" fill="hold" grpId="0" nodeType="afterEffect" p14:presetBounceEnd="50000">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10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4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50" presetClass="entr" presetSubtype="0" decel="10000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3"/>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childTnLst>
                              </p:cTn>
                            </p:par>
                            <p:par>
                              <p:cTn id="41" fill="hold">
                                <p:stCondLst>
                                  <p:cond delay="500"/>
                                </p:stCondLst>
                                <p:childTnLst>
                                  <p:par>
                                    <p:cTn id="42" presetID="2" presetClass="entr" presetSubtype="4" accel="50000" fill="hold" grpId="0" nodeType="afterEffect" p14:presetBounceEnd="50000">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1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50" presetClass="entr" presetSubtype="0" decel="10000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1000" fill="hold"/>
                                            <p:tgtEl>
                                              <p:spTgt spid="47"/>
                                            </p:tgtEl>
                                            <p:attrNameLst>
                                              <p:attrName>ppt_w</p:attrName>
                                            </p:attrNameLst>
                                          </p:cBhvr>
                                          <p:tavLst>
                                            <p:tav tm="0">
                                              <p:val>
                                                <p:strVal val="#ppt_w+.3"/>
                                              </p:val>
                                            </p:tav>
                                            <p:tav tm="100000">
                                              <p:val>
                                                <p:strVal val="#ppt_w"/>
                                              </p:val>
                                            </p:tav>
                                          </p:tavLst>
                                        </p:anim>
                                        <p:anim calcmode="lin" valueType="num">
                                          <p:cBhvr>
                                            <p:cTn id="50" dur="1000" fill="hold"/>
                                            <p:tgtEl>
                                              <p:spTgt spid="47"/>
                                            </p:tgtEl>
                                            <p:attrNameLst>
                                              <p:attrName>ppt_h</p:attrName>
                                            </p:attrNameLst>
                                          </p:cBhvr>
                                          <p:tavLst>
                                            <p:tav tm="0">
                                              <p:val>
                                                <p:strVal val="#ppt_h"/>
                                              </p:val>
                                            </p:tav>
                                            <p:tav tm="100000">
                                              <p:val>
                                                <p:strVal val="#ppt_h"/>
                                              </p:val>
                                            </p:tav>
                                          </p:tavLst>
                                        </p:anim>
                                        <p:animEffect transition="in" filter="fade">
                                          <p:cBhvr>
                                            <p:cTn id="51" dur="10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randombar(horizontal)">
                                          <p:cBhvr>
                                            <p:cTn id="56" dur="500"/>
                                            <p:tgtEl>
                                              <p:spTgt spid="39"/>
                                            </p:tgtEl>
                                          </p:cBhvr>
                                        </p:animEffect>
                                      </p:childTnLst>
                                    </p:cTn>
                                  </p:par>
                                </p:childTnLst>
                              </p:cTn>
                            </p:par>
                            <p:par>
                              <p:cTn id="57" fill="hold">
                                <p:stCondLst>
                                  <p:cond delay="500"/>
                                </p:stCondLst>
                                <p:childTnLst>
                                  <p:par>
                                    <p:cTn id="58" presetID="2" presetClass="entr" presetSubtype="4" accel="50000" fill="hold" grpId="0" nodeType="afterEffect" p14:presetBounceEnd="50000">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14:bounceEnd="50000">
                                          <p:cBhvr additive="base">
                                            <p:cTn id="60" dur="10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61" dur="1000" fill="hold"/>
                                            <p:tgtEl>
                                              <p:spTgt spid="4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50" presetClass="entr" presetSubtype="0" decel="10000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ppt_w</p:attrName>
                                            </p:attrNameLst>
                                          </p:cBhvr>
                                          <p:tavLst>
                                            <p:tav tm="0">
                                              <p:val>
                                                <p:strVal val="#ppt_w+.3"/>
                                              </p:val>
                                            </p:tav>
                                            <p:tav tm="100000">
                                              <p:val>
                                                <p:strVal val="#ppt_w"/>
                                              </p:val>
                                            </p:tav>
                                          </p:tavLst>
                                        </p:anim>
                                        <p:anim calcmode="lin" valueType="num">
                                          <p:cBhvr>
                                            <p:cTn id="66" dur="1000" fill="hold"/>
                                            <p:tgtEl>
                                              <p:spTgt spid="49"/>
                                            </p:tgtEl>
                                            <p:attrNameLst>
                                              <p:attrName>ppt_h</p:attrName>
                                            </p:attrNameLst>
                                          </p:cBhvr>
                                          <p:tavLst>
                                            <p:tav tm="0">
                                              <p:val>
                                                <p:strVal val="#ppt_h"/>
                                              </p:val>
                                            </p:tav>
                                            <p:tav tm="100000">
                                              <p:val>
                                                <p:strVal val="#ppt_h"/>
                                              </p:val>
                                            </p:tav>
                                          </p:tavLst>
                                        </p:anim>
                                        <p:animEffect transition="in" filter="fade">
                                          <p:cBhvr>
                                            <p:cTn id="67" dur="10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500"/>
                                </p:stCondLst>
                                <p:childTnLst>
                                  <p:par>
                                    <p:cTn id="74" presetID="2" presetClass="entr" presetSubtype="4" accel="50000" fill="hold" grpId="0" nodeType="afterEffect" p14:presetBounceEnd="50000">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14:bounceEnd="50000">
                                          <p:cBhvr additive="base">
                                            <p:cTn id="76" dur="10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44"/>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50" presetClass="entr" presetSubtype="0" decel="10000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p:cTn id="81" dur="1000" fill="hold"/>
                                            <p:tgtEl>
                                              <p:spTgt spid="45"/>
                                            </p:tgtEl>
                                            <p:attrNameLst>
                                              <p:attrName>ppt_w</p:attrName>
                                            </p:attrNameLst>
                                          </p:cBhvr>
                                          <p:tavLst>
                                            <p:tav tm="0">
                                              <p:val>
                                                <p:strVal val="#ppt_w+.3"/>
                                              </p:val>
                                            </p:tav>
                                            <p:tav tm="100000">
                                              <p:val>
                                                <p:strVal val="#ppt_w"/>
                                              </p:val>
                                            </p:tav>
                                          </p:tavLst>
                                        </p:anim>
                                        <p:anim calcmode="lin" valueType="num">
                                          <p:cBhvr>
                                            <p:cTn id="82" dur="1000" fill="hold"/>
                                            <p:tgtEl>
                                              <p:spTgt spid="45"/>
                                            </p:tgtEl>
                                            <p:attrNameLst>
                                              <p:attrName>ppt_h</p:attrName>
                                            </p:attrNameLst>
                                          </p:cBhvr>
                                          <p:tavLst>
                                            <p:tav tm="0">
                                              <p:val>
                                                <p:strVal val="#ppt_h"/>
                                              </p:val>
                                            </p:tav>
                                            <p:tav tm="100000">
                                              <p:val>
                                                <p:strVal val="#ppt_h"/>
                                              </p:val>
                                            </p:tav>
                                          </p:tavLst>
                                        </p:anim>
                                        <p:animEffect transition="in" filter="fade">
                                          <p:cBhvr>
                                            <p:cTn id="8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2" grpId="0" animBg="1"/>
          <p:bldP spid="43" grpId="0"/>
          <p:bldP spid="44" grpId="0" animBg="1"/>
          <p:bldP spid="45" grpId="0"/>
          <p:bldP spid="46" grpId="0" animBg="1"/>
          <p:bldP spid="47" grpId="0"/>
          <p:bldP spid="48" grpId="0" animBg="1"/>
          <p:bldP spid="49" grpId="0"/>
          <p:bldP spid="38"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childTnLst>
                              </p:cTn>
                            </p:par>
                            <p:par>
                              <p:cTn id="25" fill="hold">
                                <p:stCondLst>
                                  <p:cond delay="500"/>
                                </p:stCondLst>
                                <p:childTnLst>
                                  <p:par>
                                    <p:cTn id="26" presetID="2" presetClass="entr" presetSubtype="4" accel="5000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1000" fill="hold"/>
                                            <p:tgtEl>
                                              <p:spTgt spid="42"/>
                                            </p:tgtEl>
                                            <p:attrNameLst>
                                              <p:attrName>ppt_x</p:attrName>
                                            </p:attrNameLst>
                                          </p:cBhvr>
                                          <p:tavLst>
                                            <p:tav tm="0">
                                              <p:val>
                                                <p:strVal val="#ppt_x"/>
                                              </p:val>
                                            </p:tav>
                                            <p:tav tm="100000">
                                              <p:val>
                                                <p:strVal val="#ppt_x"/>
                                              </p:val>
                                            </p:tav>
                                          </p:tavLst>
                                        </p:anim>
                                        <p:anim calcmode="lin" valueType="num">
                                          <p:cBhvr additive="base">
                                            <p:cTn id="29" dur="1000" fill="hold"/>
                                            <p:tgtEl>
                                              <p:spTgt spid="4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50" presetClass="entr" presetSubtype="0" decel="10000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3"/>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childTnLst>
                              </p:cTn>
                            </p:par>
                            <p:par>
                              <p:cTn id="41" fill="hold">
                                <p:stCondLst>
                                  <p:cond delay="500"/>
                                </p:stCondLst>
                                <p:childTnLst>
                                  <p:par>
                                    <p:cTn id="42" presetID="2" presetClass="entr" presetSubtype="4" accel="5000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1000" fill="hold"/>
                                            <p:tgtEl>
                                              <p:spTgt spid="46"/>
                                            </p:tgtEl>
                                            <p:attrNameLst>
                                              <p:attrName>ppt_x</p:attrName>
                                            </p:attrNameLst>
                                          </p:cBhvr>
                                          <p:tavLst>
                                            <p:tav tm="0">
                                              <p:val>
                                                <p:strVal val="#ppt_x"/>
                                              </p:val>
                                            </p:tav>
                                            <p:tav tm="100000">
                                              <p:val>
                                                <p:strVal val="#ppt_x"/>
                                              </p:val>
                                            </p:tav>
                                          </p:tavLst>
                                        </p:anim>
                                        <p:anim calcmode="lin" valueType="num">
                                          <p:cBhvr additive="base">
                                            <p:cTn id="45" dur="10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50" presetClass="entr" presetSubtype="0" decel="10000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1000" fill="hold"/>
                                            <p:tgtEl>
                                              <p:spTgt spid="47"/>
                                            </p:tgtEl>
                                            <p:attrNameLst>
                                              <p:attrName>ppt_w</p:attrName>
                                            </p:attrNameLst>
                                          </p:cBhvr>
                                          <p:tavLst>
                                            <p:tav tm="0">
                                              <p:val>
                                                <p:strVal val="#ppt_w+.3"/>
                                              </p:val>
                                            </p:tav>
                                            <p:tav tm="100000">
                                              <p:val>
                                                <p:strVal val="#ppt_w"/>
                                              </p:val>
                                            </p:tav>
                                          </p:tavLst>
                                        </p:anim>
                                        <p:anim calcmode="lin" valueType="num">
                                          <p:cBhvr>
                                            <p:cTn id="50" dur="1000" fill="hold"/>
                                            <p:tgtEl>
                                              <p:spTgt spid="47"/>
                                            </p:tgtEl>
                                            <p:attrNameLst>
                                              <p:attrName>ppt_h</p:attrName>
                                            </p:attrNameLst>
                                          </p:cBhvr>
                                          <p:tavLst>
                                            <p:tav tm="0">
                                              <p:val>
                                                <p:strVal val="#ppt_h"/>
                                              </p:val>
                                            </p:tav>
                                            <p:tav tm="100000">
                                              <p:val>
                                                <p:strVal val="#ppt_h"/>
                                              </p:val>
                                            </p:tav>
                                          </p:tavLst>
                                        </p:anim>
                                        <p:animEffect transition="in" filter="fade">
                                          <p:cBhvr>
                                            <p:cTn id="51" dur="10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randombar(horizontal)">
                                          <p:cBhvr>
                                            <p:cTn id="56" dur="500"/>
                                            <p:tgtEl>
                                              <p:spTgt spid="39"/>
                                            </p:tgtEl>
                                          </p:cBhvr>
                                        </p:animEffect>
                                      </p:childTnLst>
                                    </p:cTn>
                                  </p:par>
                                </p:childTnLst>
                              </p:cTn>
                            </p:par>
                            <p:par>
                              <p:cTn id="57" fill="hold">
                                <p:stCondLst>
                                  <p:cond delay="500"/>
                                </p:stCondLst>
                                <p:childTnLst>
                                  <p:par>
                                    <p:cTn id="58" presetID="2" presetClass="entr" presetSubtype="4" accel="50000"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1000" fill="hold"/>
                                            <p:tgtEl>
                                              <p:spTgt spid="48"/>
                                            </p:tgtEl>
                                            <p:attrNameLst>
                                              <p:attrName>ppt_x</p:attrName>
                                            </p:attrNameLst>
                                          </p:cBhvr>
                                          <p:tavLst>
                                            <p:tav tm="0">
                                              <p:val>
                                                <p:strVal val="#ppt_x"/>
                                              </p:val>
                                            </p:tav>
                                            <p:tav tm="100000">
                                              <p:val>
                                                <p:strVal val="#ppt_x"/>
                                              </p:val>
                                            </p:tav>
                                          </p:tavLst>
                                        </p:anim>
                                        <p:anim calcmode="lin" valueType="num">
                                          <p:cBhvr additive="base">
                                            <p:cTn id="61" dur="1000" fill="hold"/>
                                            <p:tgtEl>
                                              <p:spTgt spid="4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50" presetClass="entr" presetSubtype="0" decel="10000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ppt_w</p:attrName>
                                            </p:attrNameLst>
                                          </p:cBhvr>
                                          <p:tavLst>
                                            <p:tav tm="0">
                                              <p:val>
                                                <p:strVal val="#ppt_w+.3"/>
                                              </p:val>
                                            </p:tav>
                                            <p:tav tm="100000">
                                              <p:val>
                                                <p:strVal val="#ppt_w"/>
                                              </p:val>
                                            </p:tav>
                                          </p:tavLst>
                                        </p:anim>
                                        <p:anim calcmode="lin" valueType="num">
                                          <p:cBhvr>
                                            <p:cTn id="66" dur="1000" fill="hold"/>
                                            <p:tgtEl>
                                              <p:spTgt spid="49"/>
                                            </p:tgtEl>
                                            <p:attrNameLst>
                                              <p:attrName>ppt_h</p:attrName>
                                            </p:attrNameLst>
                                          </p:cBhvr>
                                          <p:tavLst>
                                            <p:tav tm="0">
                                              <p:val>
                                                <p:strVal val="#ppt_h"/>
                                              </p:val>
                                            </p:tav>
                                            <p:tav tm="100000">
                                              <p:val>
                                                <p:strVal val="#ppt_h"/>
                                              </p:val>
                                            </p:tav>
                                          </p:tavLst>
                                        </p:anim>
                                        <p:animEffect transition="in" filter="fade">
                                          <p:cBhvr>
                                            <p:cTn id="67" dur="10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500"/>
                                </p:stCondLst>
                                <p:childTnLst>
                                  <p:par>
                                    <p:cTn id="74" presetID="2" presetClass="entr" presetSubtype="4" accel="50000"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1000" fill="hold"/>
                                            <p:tgtEl>
                                              <p:spTgt spid="44"/>
                                            </p:tgtEl>
                                            <p:attrNameLst>
                                              <p:attrName>ppt_x</p:attrName>
                                            </p:attrNameLst>
                                          </p:cBhvr>
                                          <p:tavLst>
                                            <p:tav tm="0">
                                              <p:val>
                                                <p:strVal val="#ppt_x"/>
                                              </p:val>
                                            </p:tav>
                                            <p:tav tm="100000">
                                              <p:val>
                                                <p:strVal val="#ppt_x"/>
                                              </p:val>
                                            </p:tav>
                                          </p:tavLst>
                                        </p:anim>
                                        <p:anim calcmode="lin" valueType="num">
                                          <p:cBhvr additive="base">
                                            <p:cTn id="77" dur="1000" fill="hold"/>
                                            <p:tgtEl>
                                              <p:spTgt spid="44"/>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50" presetClass="entr" presetSubtype="0" decel="10000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p:cTn id="81" dur="1000" fill="hold"/>
                                            <p:tgtEl>
                                              <p:spTgt spid="45"/>
                                            </p:tgtEl>
                                            <p:attrNameLst>
                                              <p:attrName>ppt_w</p:attrName>
                                            </p:attrNameLst>
                                          </p:cBhvr>
                                          <p:tavLst>
                                            <p:tav tm="0">
                                              <p:val>
                                                <p:strVal val="#ppt_w+.3"/>
                                              </p:val>
                                            </p:tav>
                                            <p:tav tm="100000">
                                              <p:val>
                                                <p:strVal val="#ppt_w"/>
                                              </p:val>
                                            </p:tav>
                                          </p:tavLst>
                                        </p:anim>
                                        <p:anim calcmode="lin" valueType="num">
                                          <p:cBhvr>
                                            <p:cTn id="82" dur="1000" fill="hold"/>
                                            <p:tgtEl>
                                              <p:spTgt spid="45"/>
                                            </p:tgtEl>
                                            <p:attrNameLst>
                                              <p:attrName>ppt_h</p:attrName>
                                            </p:attrNameLst>
                                          </p:cBhvr>
                                          <p:tavLst>
                                            <p:tav tm="0">
                                              <p:val>
                                                <p:strVal val="#ppt_h"/>
                                              </p:val>
                                            </p:tav>
                                            <p:tav tm="100000">
                                              <p:val>
                                                <p:strVal val="#ppt_h"/>
                                              </p:val>
                                            </p:tav>
                                          </p:tavLst>
                                        </p:anim>
                                        <p:animEffect transition="in" filter="fade">
                                          <p:cBhvr>
                                            <p:cTn id="8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2" grpId="0" animBg="1"/>
          <p:bldP spid="43" grpId="0"/>
          <p:bldP spid="44" grpId="0" animBg="1"/>
          <p:bldP spid="45" grpId="0"/>
          <p:bldP spid="46" grpId="0" animBg="1"/>
          <p:bldP spid="47" grpId="0"/>
          <p:bldP spid="48" grpId="0" animBg="1"/>
          <p:bldP spid="49" grpId="0"/>
          <p:bldP spid="38" grpId="0"/>
          <p:bldP spid="2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出品 9"/>
          <p:cNvSpPr/>
          <p:nvPr/>
        </p:nvSpPr>
        <p:spPr>
          <a:xfrm>
            <a:off x="3034800" y="1781004"/>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chemeClr val="accent1">
                    <a:lumMod val="50000"/>
                  </a:schemeClr>
                </a:solidFill>
                <a:cs typeface="+mn-ea"/>
                <a:sym typeface="+mn-lt"/>
              </a:rPr>
              <a:t>4</a:t>
            </a:r>
            <a:endParaRPr lang="zh-CN" altLang="en-US" sz="5400" b="1" dirty="0">
              <a:solidFill>
                <a:schemeClr val="accent1">
                  <a:lumMod val="50000"/>
                </a:schemeClr>
              </a:solidFill>
              <a:cs typeface="+mn-ea"/>
              <a:sym typeface="+mn-lt"/>
            </a:endParaRPr>
          </a:p>
        </p:txBody>
      </p:sp>
      <p:sp>
        <p:nvSpPr>
          <p:cNvPr id="11" name="出品 10"/>
          <p:cNvSpPr txBox="1"/>
          <p:nvPr/>
        </p:nvSpPr>
        <p:spPr>
          <a:xfrm>
            <a:off x="1814029" y="3184249"/>
            <a:ext cx="3521542" cy="1077218"/>
          </a:xfrm>
          <a:prstGeom prst="rect">
            <a:avLst/>
          </a:prstGeom>
          <a:noFill/>
        </p:spPr>
        <p:txBody>
          <a:bodyPr wrap="square" rtlCol="0">
            <a:spAutoFit/>
          </a:bodyPr>
          <a:lstStyle/>
          <a:p>
            <a:pPr algn="ctr"/>
            <a:r>
              <a:rPr lang="zh-CN" altLang="en-US" sz="4000" b="1" dirty="0">
                <a:solidFill>
                  <a:schemeClr val="accent1">
                    <a:lumMod val="50000"/>
                  </a:schemeClr>
                </a:solidFill>
                <a:cs typeface="+mn-ea"/>
                <a:sym typeface="+mn-lt"/>
              </a:rPr>
              <a:t> 实验数据</a:t>
            </a:r>
            <a:r>
              <a:rPr lang="zh-CN" altLang="en-US" sz="4000" b="1" dirty="0" smtClean="0">
                <a:solidFill>
                  <a:schemeClr val="accent1">
                    <a:lumMod val="50000"/>
                  </a:schemeClr>
                </a:solidFill>
                <a:cs typeface="+mn-ea"/>
                <a:sym typeface="+mn-lt"/>
              </a:rPr>
              <a:t>结果</a:t>
            </a:r>
            <a:endParaRPr lang="en-US" altLang="zh-CN" sz="4000" b="1" dirty="0" smtClean="0">
              <a:solidFill>
                <a:schemeClr val="accent1">
                  <a:lumMod val="50000"/>
                </a:schemeClr>
              </a:solidFill>
              <a:cs typeface="+mn-ea"/>
              <a:sym typeface="+mn-lt"/>
            </a:endParaRPr>
          </a:p>
          <a:p>
            <a:pPr lvl="0" algn="ctr"/>
            <a:r>
              <a:rPr lang="en-US" altLang="zh-CN" sz="1200" dirty="0">
                <a:solidFill>
                  <a:srgbClr val="093759"/>
                </a:solidFill>
                <a:cs typeface="+mn-ea"/>
                <a:sym typeface="+mn-lt"/>
              </a:rPr>
              <a:t>THE RESULTS OF </a:t>
            </a:r>
            <a:endParaRPr lang="en-US" altLang="zh-CN" sz="1200" dirty="0">
              <a:solidFill>
                <a:srgbClr val="093759"/>
              </a:solidFill>
              <a:cs typeface="+mn-ea"/>
              <a:sym typeface="+mn-lt"/>
            </a:endParaRPr>
          </a:p>
          <a:p>
            <a:pPr lvl="0" algn="ctr"/>
            <a:r>
              <a:rPr lang="en-US" altLang="zh-CN" sz="1200" dirty="0">
                <a:solidFill>
                  <a:srgbClr val="093759"/>
                </a:solidFill>
                <a:cs typeface="+mn-ea"/>
                <a:sym typeface="+mn-lt"/>
              </a:rPr>
              <a:t>EXPRIMENTAL </a:t>
            </a:r>
            <a:r>
              <a:rPr lang="en-US" altLang="zh-CN" sz="1200" dirty="0" smtClean="0">
                <a:solidFill>
                  <a:srgbClr val="093759"/>
                </a:solidFill>
                <a:cs typeface="+mn-ea"/>
                <a:sym typeface="+mn-lt"/>
              </a:rPr>
              <a:t>DATA</a:t>
            </a:r>
            <a:endParaRPr lang="zh-CN" altLang="en-US" sz="1200" dirty="0">
              <a:solidFill>
                <a:srgbClr val="093759"/>
              </a:solidFill>
              <a:cs typeface="+mn-ea"/>
              <a:sym typeface="+mn-lt"/>
            </a:endParaRPr>
          </a:p>
        </p:txBody>
      </p:sp>
      <p:sp>
        <p:nvSpPr>
          <p:cNvPr id="12" name="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出品 12"/>
          <p:cNvSpPr/>
          <p:nvPr/>
        </p:nvSpPr>
        <p:spPr>
          <a:xfrm>
            <a:off x="8594067" y="1496172"/>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出品 20"/>
          <p:cNvSpPr txBox="1"/>
          <p:nvPr/>
        </p:nvSpPr>
        <p:spPr>
          <a:xfrm>
            <a:off x="9062154" y="1319339"/>
            <a:ext cx="1789376" cy="461665"/>
          </a:xfrm>
          <a:prstGeom prst="rect">
            <a:avLst/>
          </a:prstGeom>
          <a:noFill/>
        </p:spPr>
        <p:txBody>
          <a:bodyPr wrap="square" rtlCol="0">
            <a:spAutoFit/>
          </a:bodyPr>
          <a:lstStyle/>
          <a:p>
            <a:r>
              <a:rPr lang="zh-CN" altLang="en-US" sz="2400" b="1" dirty="0">
                <a:solidFill>
                  <a:schemeClr val="bg1"/>
                </a:solidFill>
                <a:cs typeface="+mn-ea"/>
                <a:sym typeface="+mn-lt"/>
              </a:rPr>
              <a:t>实验数据</a:t>
            </a:r>
            <a:endParaRPr lang="zh-CN" altLang="en-US" sz="2400" b="1" dirty="0">
              <a:solidFill>
                <a:schemeClr val="bg1"/>
              </a:solidFill>
              <a:cs typeface="+mn-ea"/>
              <a:sym typeface="+mn-lt"/>
            </a:endParaRPr>
          </a:p>
        </p:txBody>
      </p:sp>
      <p:cxnSp>
        <p:nvCxnSpPr>
          <p:cNvPr id="23" name="直接连接符 22"/>
          <p:cNvCxnSpPr/>
          <p:nvPr/>
        </p:nvCxnSpPr>
        <p:spPr>
          <a:xfrm>
            <a:off x="8648067" y="1604172"/>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出品 24"/>
          <p:cNvSpPr/>
          <p:nvPr/>
        </p:nvSpPr>
        <p:spPr>
          <a:xfrm>
            <a:off x="8608703" y="2503747"/>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出品 25"/>
          <p:cNvSpPr txBox="1"/>
          <p:nvPr/>
        </p:nvSpPr>
        <p:spPr>
          <a:xfrm>
            <a:off x="9062154" y="2316804"/>
            <a:ext cx="1789376" cy="461665"/>
          </a:xfrm>
          <a:prstGeom prst="rect">
            <a:avLst/>
          </a:prstGeom>
          <a:noFill/>
        </p:spPr>
        <p:txBody>
          <a:bodyPr wrap="square" rtlCol="0">
            <a:spAutoFit/>
          </a:bodyPr>
          <a:lstStyle/>
          <a:p>
            <a:r>
              <a:rPr lang="zh-CN" altLang="en-US" sz="2400" b="1" dirty="0">
                <a:solidFill>
                  <a:schemeClr val="bg1"/>
                </a:solidFill>
                <a:cs typeface="+mn-ea"/>
                <a:sym typeface="+mn-lt"/>
              </a:rPr>
              <a:t>实验难点</a:t>
            </a:r>
            <a:endParaRPr lang="zh-CN" altLang="en-US" sz="2400" b="1" dirty="0">
              <a:solidFill>
                <a:schemeClr val="bg1"/>
              </a:solidFill>
              <a:cs typeface="+mn-ea"/>
              <a:sym typeface="+mn-lt"/>
            </a:endParaRPr>
          </a:p>
        </p:txBody>
      </p:sp>
      <p:cxnSp>
        <p:nvCxnSpPr>
          <p:cNvPr id="27" name="直接连接符 26"/>
          <p:cNvCxnSpPr/>
          <p:nvPr/>
        </p:nvCxnSpPr>
        <p:spPr>
          <a:xfrm>
            <a:off x="8648067" y="2584115"/>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出品 27"/>
          <p:cNvSpPr/>
          <p:nvPr/>
        </p:nvSpPr>
        <p:spPr>
          <a:xfrm>
            <a:off x="8594067" y="346439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出品 29"/>
          <p:cNvSpPr txBox="1"/>
          <p:nvPr/>
        </p:nvSpPr>
        <p:spPr>
          <a:xfrm>
            <a:off x="9062154" y="3261193"/>
            <a:ext cx="1789376" cy="461665"/>
          </a:xfrm>
          <a:prstGeom prst="rect">
            <a:avLst/>
          </a:prstGeom>
          <a:noFill/>
        </p:spPr>
        <p:txBody>
          <a:bodyPr wrap="square" rtlCol="0">
            <a:spAutoFit/>
          </a:bodyPr>
          <a:lstStyle/>
          <a:p>
            <a:r>
              <a:rPr lang="zh-CN" altLang="en-US" sz="2400" b="1" dirty="0">
                <a:solidFill>
                  <a:schemeClr val="bg1"/>
                </a:solidFill>
                <a:cs typeface="+mn-ea"/>
                <a:sym typeface="+mn-lt"/>
              </a:rPr>
              <a:t>案例分析</a:t>
            </a:r>
            <a:endParaRPr lang="zh-CN" altLang="en-US" sz="2400" b="1" dirty="0">
              <a:solidFill>
                <a:schemeClr val="bg1"/>
              </a:solidFill>
              <a:cs typeface="+mn-ea"/>
              <a:sym typeface="+mn-lt"/>
            </a:endParaRPr>
          </a:p>
        </p:txBody>
      </p:sp>
      <p:cxnSp>
        <p:nvCxnSpPr>
          <p:cNvPr id="31" name="直接连接符 30"/>
          <p:cNvCxnSpPr/>
          <p:nvPr/>
        </p:nvCxnSpPr>
        <p:spPr>
          <a:xfrm>
            <a:off x="8648067" y="3539583"/>
            <a:ext cx="0" cy="185973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出品 31"/>
          <p:cNvSpPr/>
          <p:nvPr/>
        </p:nvSpPr>
        <p:spPr>
          <a:xfrm>
            <a:off x="8594067" y="441875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出品 32"/>
          <p:cNvSpPr txBox="1"/>
          <p:nvPr/>
        </p:nvSpPr>
        <p:spPr>
          <a:xfrm>
            <a:off x="9062154" y="4205582"/>
            <a:ext cx="1789376" cy="461665"/>
          </a:xfrm>
          <a:prstGeom prst="rect">
            <a:avLst/>
          </a:prstGeom>
          <a:noFill/>
        </p:spPr>
        <p:txBody>
          <a:bodyPr wrap="square" rtlCol="0">
            <a:spAutoFit/>
          </a:bodyPr>
          <a:lstStyle/>
          <a:p>
            <a:r>
              <a:rPr lang="zh-CN" altLang="en-US" sz="2400" b="1" dirty="0">
                <a:solidFill>
                  <a:schemeClr val="bg1"/>
                </a:solidFill>
                <a:cs typeface="+mn-ea"/>
                <a:sym typeface="+mn-lt"/>
              </a:rPr>
              <a:t>问题评估</a:t>
            </a:r>
            <a:endParaRPr lang="zh-CN" altLang="en-US" sz="2400" b="1" dirty="0">
              <a:solidFill>
                <a:schemeClr val="bg1"/>
              </a:solidFill>
              <a:cs typeface="+mn-ea"/>
              <a:sym typeface="+mn-lt"/>
            </a:endParaRPr>
          </a:p>
        </p:txBody>
      </p:sp>
      <p:sp>
        <p:nvSpPr>
          <p:cNvPr id="19" name="出品 31"/>
          <p:cNvSpPr/>
          <p:nvPr/>
        </p:nvSpPr>
        <p:spPr>
          <a:xfrm>
            <a:off x="8594067" y="533458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出品 32"/>
          <p:cNvSpPr txBox="1"/>
          <p:nvPr/>
        </p:nvSpPr>
        <p:spPr>
          <a:xfrm>
            <a:off x="9062154" y="5121415"/>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研究成果</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349"/>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3849"/>
                            </p:stCondLst>
                            <p:childTnLst>
                              <p:par>
                                <p:cTn id="24" presetID="3"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349"/>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4849"/>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349"/>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5849"/>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349"/>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6849"/>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349"/>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7849"/>
                            </p:stCondLst>
                            <p:childTnLst>
                              <p:par>
                                <p:cTn id="58" presetID="2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8349"/>
                            </p:stCondLst>
                            <p:childTnLst>
                              <p:par>
                                <p:cTn id="63" presetID="3"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par>
                          <p:cTn id="66" fill="hold">
                            <p:stCondLst>
                              <p:cond delay="8849"/>
                            </p:stCondLst>
                            <p:childTnLst>
                              <p:par>
                                <p:cTn id="67" presetID="2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childTnLst>
                                </p:cTn>
                              </p:par>
                            </p:childTnLst>
                          </p:cTn>
                        </p:par>
                        <p:par>
                          <p:cTn id="71" fill="hold">
                            <p:stCondLst>
                              <p:cond delay="9349"/>
                            </p:stCondLst>
                            <p:childTnLst>
                              <p:par>
                                <p:cTn id="72" presetID="3" presetClass="entr" presetSubtype="1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21" grpId="0"/>
      <p:bldP spid="25" grpId="0" animBg="1"/>
      <p:bldP spid="26" grpId="0"/>
      <p:bldP spid="28" grpId="0" animBg="1"/>
      <p:bldP spid="30" grpId="0"/>
      <p:bldP spid="32" grpId="0" animBg="1"/>
      <p:bldP spid="33" grpId="0"/>
      <p:bldP spid="19"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6" y="1618268"/>
            <a:ext cx="1302980" cy="1302141"/>
          </a:xfrm>
          <a:prstGeom prst="ellipse">
            <a:avLst/>
          </a:prstGeom>
          <a:solidFill>
            <a:srgbClr val="1F4E79"/>
          </a:solidFill>
          <a:ln>
            <a:noFill/>
          </a:ln>
        </p:spPr>
        <p:txBody>
          <a:bodyPr vert="horz" wrap="square" lIns="75493" tIns="37747" rIns="75493" bIns="37747" numCol="1" anchor="ctr" anchorCtr="0" compatLnSpc="1"/>
          <a:lstStyle/>
          <a:p>
            <a:pPr algn="ctr"/>
            <a:r>
              <a:rPr lang="zh-CN" altLang="en-US" sz="2000" b="1" dirty="0">
                <a:solidFill>
                  <a:schemeClr val="bg1"/>
                </a:solidFill>
                <a:cs typeface="+mn-ea"/>
                <a:sym typeface="+mn-lt"/>
              </a:rPr>
              <a:t>输入</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标题</a:t>
            </a:r>
            <a:endParaRPr lang="en-US" altLang="zh-CN" sz="2000" b="1" dirty="0">
              <a:solidFill>
                <a:schemeClr val="bg1"/>
              </a:solidFill>
              <a:cs typeface="+mn-ea"/>
              <a:sym typeface="+mn-lt"/>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33333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8" name="Freeform 24"/>
          <p:cNvSpPr>
            <a:spLocks noEditPoints="1"/>
          </p:cNvSpPr>
          <p:nvPr/>
        </p:nvSpPr>
        <p:spPr bwMode="auto">
          <a:xfrm>
            <a:off x="4795806" y="2092974"/>
            <a:ext cx="367084" cy="36591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1F4E79"/>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1" name="Freeform 25"/>
          <p:cNvSpPr>
            <a:spLocks noEditPoints="1"/>
          </p:cNvSpPr>
          <p:nvPr/>
        </p:nvSpPr>
        <p:spPr bwMode="auto">
          <a:xfrm>
            <a:off x="3935971" y="2092974"/>
            <a:ext cx="370391" cy="36591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7F7F7F"/>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2" name="Freeform 26"/>
          <p:cNvSpPr>
            <a:spLocks noEditPoints="1"/>
          </p:cNvSpPr>
          <p:nvPr/>
        </p:nvSpPr>
        <p:spPr bwMode="auto">
          <a:xfrm>
            <a:off x="3079445" y="2092974"/>
            <a:ext cx="373697" cy="36591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1F4E79"/>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3" name="Freeform 27"/>
          <p:cNvSpPr/>
          <p:nvPr/>
        </p:nvSpPr>
        <p:spPr bwMode="auto">
          <a:xfrm>
            <a:off x="4904937" y="2373181"/>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1F4E79"/>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4" name="Freeform 28"/>
          <p:cNvSpPr/>
          <p:nvPr/>
        </p:nvSpPr>
        <p:spPr bwMode="auto">
          <a:xfrm>
            <a:off x="4021955"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7F7F7F"/>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5" name="Freeform 29"/>
          <p:cNvSpPr/>
          <p:nvPr/>
        </p:nvSpPr>
        <p:spPr bwMode="auto">
          <a:xfrm>
            <a:off x="3165428" y="2373181"/>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1F4E79"/>
          </a:solidFill>
          <a:ln>
            <a:noFill/>
          </a:ln>
        </p:spPr>
        <p:txBody>
          <a:bodyPr vert="horz" wrap="square" lIns="75493" tIns="37747" rIns="75493" bIns="37747" numCol="1" anchor="t" anchorCtr="0" compatLnSpc="1"/>
          <a:lstStyle/>
          <a:p>
            <a:endParaRPr lang="zh-CN" altLang="en-US" sz="2400">
              <a:solidFill>
                <a:schemeClr val="tx1">
                  <a:lumMod val="75000"/>
                  <a:lumOff val="25000"/>
                </a:schemeClr>
              </a:solidFill>
              <a:cs typeface="+mn-ea"/>
              <a:sym typeface="+mn-lt"/>
            </a:endParaRPr>
          </a:p>
        </p:txBody>
      </p:sp>
      <p:sp>
        <p:nvSpPr>
          <p:cNvPr id="18" name="TextBox 17"/>
          <p:cNvSpPr txBox="1"/>
          <p:nvPr/>
        </p:nvSpPr>
        <p:spPr>
          <a:xfrm>
            <a:off x="6709192" y="3238107"/>
            <a:ext cx="447413" cy="773795"/>
          </a:xfrm>
          <a:prstGeom prst="rect">
            <a:avLst/>
          </a:prstGeom>
          <a:noFill/>
        </p:spPr>
        <p:txBody>
          <a:bodyPr wrap="none" lIns="75493" tIns="37747" rIns="75493" bIns="37747" rtlCol="0" anchor="ctr">
            <a:spAutoFit/>
          </a:bodyPr>
          <a:lstStyle/>
          <a:p>
            <a:r>
              <a:rPr lang="en-US" altLang="zh-CN" sz="4535" dirty="0">
                <a:solidFill>
                  <a:srgbClr val="1F4E79"/>
                </a:solidFill>
                <a:cs typeface="+mn-ea"/>
                <a:sym typeface="+mn-lt"/>
              </a:rPr>
              <a:t>A</a:t>
            </a:r>
            <a:endParaRPr lang="zh-CN" altLang="en-US" sz="4535" dirty="0">
              <a:solidFill>
                <a:srgbClr val="1F4E79"/>
              </a:solidFill>
              <a:cs typeface="+mn-ea"/>
              <a:sym typeface="+mn-lt"/>
            </a:endParaRPr>
          </a:p>
        </p:txBody>
      </p:sp>
      <p:sp>
        <p:nvSpPr>
          <p:cNvPr id="19" name="TextBox 18"/>
          <p:cNvSpPr txBox="1"/>
          <p:nvPr/>
        </p:nvSpPr>
        <p:spPr>
          <a:xfrm>
            <a:off x="6709193" y="4100363"/>
            <a:ext cx="473061" cy="773795"/>
          </a:xfrm>
          <a:prstGeom prst="rect">
            <a:avLst/>
          </a:prstGeom>
          <a:noFill/>
        </p:spPr>
        <p:txBody>
          <a:bodyPr wrap="none" lIns="75493" tIns="37747" rIns="75493" bIns="37747" rtlCol="0" anchor="ctr">
            <a:spAutoFit/>
          </a:bodyPr>
          <a:lstStyle/>
          <a:p>
            <a:r>
              <a:rPr lang="en-US" altLang="zh-CN" sz="4535" dirty="0">
                <a:solidFill>
                  <a:srgbClr val="7F7F7F"/>
                </a:solidFill>
                <a:cs typeface="+mn-ea"/>
                <a:sym typeface="+mn-lt"/>
              </a:rPr>
              <a:t>B</a:t>
            </a:r>
            <a:endParaRPr lang="zh-CN" altLang="en-US" sz="4535" dirty="0">
              <a:solidFill>
                <a:srgbClr val="7F7F7F"/>
              </a:solidFill>
              <a:cs typeface="+mn-ea"/>
              <a:sym typeface="+mn-lt"/>
            </a:endParaRPr>
          </a:p>
        </p:txBody>
      </p:sp>
      <p:sp>
        <p:nvSpPr>
          <p:cNvPr id="20" name="TextBox 19"/>
          <p:cNvSpPr txBox="1"/>
          <p:nvPr/>
        </p:nvSpPr>
        <p:spPr>
          <a:xfrm>
            <a:off x="6709191" y="4990712"/>
            <a:ext cx="474665" cy="773795"/>
          </a:xfrm>
          <a:prstGeom prst="rect">
            <a:avLst/>
          </a:prstGeom>
          <a:noFill/>
        </p:spPr>
        <p:txBody>
          <a:bodyPr wrap="none" lIns="75493" tIns="37747" rIns="75493" bIns="37747" rtlCol="0" anchor="ctr">
            <a:spAutoFit/>
          </a:bodyPr>
          <a:lstStyle/>
          <a:p>
            <a:r>
              <a:rPr lang="en-US" altLang="zh-CN" sz="4535" dirty="0">
                <a:solidFill>
                  <a:srgbClr val="1F4E79"/>
                </a:solidFill>
                <a:cs typeface="+mn-ea"/>
                <a:sym typeface="+mn-lt"/>
              </a:rPr>
              <a:t>C</a:t>
            </a:r>
            <a:endParaRPr lang="zh-CN" altLang="en-US" sz="4535" dirty="0">
              <a:solidFill>
                <a:srgbClr val="1F4E79"/>
              </a:solidFill>
              <a:cs typeface="+mn-ea"/>
              <a:sym typeface="+mn-lt"/>
            </a:endParaRPr>
          </a:p>
        </p:txBody>
      </p:sp>
      <p:sp>
        <p:nvSpPr>
          <p:cNvPr id="21" name="TextBox 20"/>
          <p:cNvSpPr txBox="1"/>
          <p:nvPr/>
        </p:nvSpPr>
        <p:spPr>
          <a:xfrm>
            <a:off x="7352252" y="3286883"/>
            <a:ext cx="3878125" cy="814703"/>
          </a:xfrm>
          <a:prstGeom prst="rect">
            <a:avLst/>
          </a:prstGeom>
          <a:noFill/>
        </p:spPr>
        <p:txBody>
          <a:bodyPr wrap="square" lIns="75493" tIns="37747" rIns="75493" bIns="37747" rtlCol="0">
            <a:spAutoFit/>
          </a:bodyPr>
          <a:lstStyle/>
          <a:p>
            <a:pPr>
              <a:lnSpc>
                <a:spcPct val="120000"/>
              </a:lnSpc>
              <a:spcBef>
                <a:spcPct val="0"/>
              </a:spcBef>
              <a:buNone/>
            </a:pPr>
            <a:r>
              <a:rPr lang="zh-CN" altLang="en-US" sz="1335"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endParaRPr lang="zh-CN" altLang="en-US" sz="1335" dirty="0">
              <a:solidFill>
                <a:schemeClr val="tx1">
                  <a:lumMod val="75000"/>
                  <a:lumOff val="25000"/>
                </a:schemeClr>
              </a:solidFill>
              <a:cs typeface="+mn-ea"/>
              <a:sym typeface="+mn-lt"/>
            </a:endParaRPr>
          </a:p>
        </p:txBody>
      </p:sp>
      <p:sp>
        <p:nvSpPr>
          <p:cNvPr id="22" name="TextBox 21"/>
          <p:cNvSpPr txBox="1"/>
          <p:nvPr/>
        </p:nvSpPr>
        <p:spPr>
          <a:xfrm>
            <a:off x="7352252" y="4205838"/>
            <a:ext cx="3878125" cy="814703"/>
          </a:xfrm>
          <a:prstGeom prst="rect">
            <a:avLst/>
          </a:prstGeom>
          <a:noFill/>
        </p:spPr>
        <p:txBody>
          <a:bodyPr wrap="square" lIns="75493" tIns="37747" rIns="75493" bIns="37747" rtlCol="0">
            <a:spAutoFit/>
          </a:bodyPr>
          <a:lstStyle/>
          <a:p>
            <a:pPr>
              <a:lnSpc>
                <a:spcPct val="120000"/>
              </a:lnSpc>
              <a:spcBef>
                <a:spcPct val="0"/>
              </a:spcBef>
              <a:buNone/>
            </a:pPr>
            <a:r>
              <a:rPr lang="zh-CN" altLang="en-US" sz="1335"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endParaRPr lang="zh-CN" altLang="en-US" sz="1335" dirty="0">
              <a:solidFill>
                <a:schemeClr val="tx1">
                  <a:lumMod val="75000"/>
                  <a:lumOff val="25000"/>
                </a:schemeClr>
              </a:solidFill>
              <a:cs typeface="+mn-ea"/>
              <a:sym typeface="+mn-lt"/>
            </a:endParaRPr>
          </a:p>
        </p:txBody>
      </p:sp>
      <p:sp>
        <p:nvSpPr>
          <p:cNvPr id="23" name="TextBox 22"/>
          <p:cNvSpPr txBox="1"/>
          <p:nvPr/>
        </p:nvSpPr>
        <p:spPr>
          <a:xfrm>
            <a:off x="7352252" y="5105859"/>
            <a:ext cx="3878125" cy="814703"/>
          </a:xfrm>
          <a:prstGeom prst="rect">
            <a:avLst/>
          </a:prstGeom>
          <a:noFill/>
        </p:spPr>
        <p:txBody>
          <a:bodyPr wrap="square" lIns="75493" tIns="37747" rIns="75493" bIns="37747" rtlCol="0">
            <a:spAutoFit/>
          </a:bodyPr>
          <a:lstStyle/>
          <a:p>
            <a:pPr>
              <a:lnSpc>
                <a:spcPct val="120000"/>
              </a:lnSpc>
            </a:pPr>
            <a:r>
              <a:rPr lang="zh-CN" altLang="en-US" sz="1335"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endParaRPr lang="zh-CN" altLang="en-US" sz="1335" dirty="0">
              <a:solidFill>
                <a:schemeClr val="tx1">
                  <a:lumMod val="75000"/>
                  <a:lumOff val="25000"/>
                </a:schemeClr>
              </a:solidFill>
              <a:cs typeface="+mn-ea"/>
              <a:sym typeface="+mn-lt"/>
            </a:endParaRPr>
          </a:p>
        </p:txBody>
      </p:sp>
      <p:sp>
        <p:nvSpPr>
          <p:cNvPr id="26"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800"/>
                            </p:stCondLst>
                            <p:childTnLst>
                              <p:par>
                                <p:cTn id="23" presetID="49" presetClass="entr" presetSubtype="0"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360"/>
                                          </p:val>
                                        </p:tav>
                                        <p:tav tm="100000">
                                          <p:val>
                                            <p:fltVal val="0"/>
                                          </p:val>
                                        </p:tav>
                                      </p:tavLst>
                                    </p:anim>
                                    <p:animEffect transition="in" filter="fade">
                                      <p:cBhvr>
                                        <p:cTn id="40" dur="500"/>
                                        <p:tgtEl>
                                          <p:spTgt spid="12"/>
                                        </p:tgtEl>
                                      </p:cBhvr>
                                    </p:animEffect>
                                  </p:childTnLst>
                                </p:cTn>
                              </p:par>
                            </p:childTnLst>
                          </p:cTn>
                        </p:par>
                        <p:par>
                          <p:cTn id="41" fill="hold">
                            <p:stCondLst>
                              <p:cond delay="23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800"/>
                            </p:stCondLst>
                            <p:childTnLst>
                              <p:par>
                                <p:cTn id="46" presetID="45"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ppt_w</p:attrName>
                                        </p:attrNameLst>
                                      </p:cBhvr>
                                      <p:tavLst>
                                        <p:tav tm="0" fmla="#ppt_w*sin(2.5*pi*$)">
                                          <p:val>
                                            <p:fltVal val="0"/>
                                          </p:val>
                                        </p:tav>
                                        <p:tav tm="100000">
                                          <p:val>
                                            <p:fltVal val="1"/>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33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3800"/>
                            </p:stCondLst>
                            <p:childTnLst>
                              <p:par>
                                <p:cTn id="59" presetID="45"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ppt_w</p:attrName>
                                        </p:attrNameLst>
                                      </p:cBhvr>
                                      <p:tavLst>
                                        <p:tav tm="0" fmla="#ppt_w*sin(2.5*pi*$)">
                                          <p:val>
                                            <p:fltVal val="0"/>
                                          </p:val>
                                        </p:tav>
                                        <p:tav tm="100000">
                                          <p:val>
                                            <p:fltVal val="1"/>
                                          </p:val>
                                        </p:tav>
                                      </p:tavLst>
                                    </p:anim>
                                    <p:anim calcmode="lin" valueType="num">
                                      <p:cBhvr>
                                        <p:cTn id="63" dur="500" fill="hold"/>
                                        <p:tgtEl>
                                          <p:spTgt spid="19"/>
                                        </p:tgtEl>
                                        <p:attrNameLst>
                                          <p:attrName>ppt_h</p:attrName>
                                        </p:attrNameLst>
                                      </p:cBhvr>
                                      <p:tavLst>
                                        <p:tav tm="0">
                                          <p:val>
                                            <p:strVal val="#ppt_h"/>
                                          </p:val>
                                        </p:tav>
                                        <p:tav tm="100000">
                                          <p:val>
                                            <p:strVal val="#ppt_h"/>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par>
                          <p:cTn id="67" fill="hold">
                            <p:stCondLst>
                              <p:cond delay="4300"/>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4800"/>
                            </p:stCondLst>
                            <p:childTnLst>
                              <p:par>
                                <p:cTn id="72" presetID="45"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anim calcmode="lin" valueType="num">
                                      <p:cBhvr>
                                        <p:cTn id="75" dur="500" fill="hold"/>
                                        <p:tgtEl>
                                          <p:spTgt spid="20"/>
                                        </p:tgtEl>
                                        <p:attrNameLst>
                                          <p:attrName>ppt_w</p:attrName>
                                        </p:attrNameLst>
                                      </p:cBhvr>
                                      <p:tavLst>
                                        <p:tav tm="0" fmla="#ppt_w*sin(2.5*pi*$)">
                                          <p:val>
                                            <p:fltVal val="0"/>
                                          </p:val>
                                        </p:tav>
                                        <p:tav tm="100000">
                                          <p:val>
                                            <p:fltVal val="1"/>
                                          </p:val>
                                        </p:tav>
                                      </p:tavLst>
                                    </p:anim>
                                    <p:anim calcmode="lin" valueType="num">
                                      <p:cBhvr>
                                        <p:cTn id="76" dur="500" fill="hold"/>
                                        <p:tgtEl>
                                          <p:spTgt spid="20"/>
                                        </p:tgtEl>
                                        <p:attrNameLst>
                                          <p:attrName>ppt_h</p:attrName>
                                        </p:attrNameLst>
                                      </p:cBhvr>
                                      <p:tavLst>
                                        <p:tav tm="0">
                                          <p:val>
                                            <p:strVal val="#ppt_h"/>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833162" y="4017646"/>
            <a:ext cx="202007" cy="20200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grpSp>
        <p:nvGrpSpPr>
          <p:cNvPr id="2" name="组合 1"/>
          <p:cNvGrpSpPr/>
          <p:nvPr/>
        </p:nvGrpSpPr>
        <p:grpSpPr>
          <a:xfrm>
            <a:off x="3934165" y="1994505"/>
            <a:ext cx="4043006" cy="3241931"/>
            <a:chOff x="3934047" y="1994426"/>
            <a:chExt cx="4043228" cy="3242109"/>
          </a:xfrm>
        </p:grpSpPr>
        <p:sp>
          <p:nvSpPr>
            <p:cNvPr id="9" name="Oval 8"/>
            <p:cNvSpPr/>
            <p:nvPr/>
          </p:nvSpPr>
          <p:spPr>
            <a:xfrm>
              <a:off x="5279066" y="2674089"/>
              <a:ext cx="202018" cy="202018"/>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0" name="Oval 9"/>
            <p:cNvSpPr/>
            <p:nvPr/>
          </p:nvSpPr>
          <p:spPr>
            <a:xfrm>
              <a:off x="6608136" y="2674089"/>
              <a:ext cx="202018" cy="202018"/>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1" name="Oval 10"/>
            <p:cNvSpPr/>
            <p:nvPr/>
          </p:nvSpPr>
          <p:spPr>
            <a:xfrm>
              <a:off x="6608136" y="5034517"/>
              <a:ext cx="202018" cy="20201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2" name="Oval 11"/>
            <p:cNvSpPr/>
            <p:nvPr/>
          </p:nvSpPr>
          <p:spPr>
            <a:xfrm>
              <a:off x="5292736" y="5034517"/>
              <a:ext cx="202018" cy="20201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4" name="Oval 13"/>
            <p:cNvSpPr/>
            <p:nvPr/>
          </p:nvSpPr>
          <p:spPr>
            <a:xfrm>
              <a:off x="7804155" y="2940171"/>
              <a:ext cx="173120" cy="1731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5" name="Oval 14"/>
            <p:cNvSpPr/>
            <p:nvPr/>
          </p:nvSpPr>
          <p:spPr>
            <a:xfrm>
              <a:off x="6693510" y="4068705"/>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6" name="Oval 15"/>
            <p:cNvSpPr/>
            <p:nvPr/>
          </p:nvSpPr>
          <p:spPr>
            <a:xfrm>
              <a:off x="6693510" y="3585800"/>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7" name="Oval 16"/>
            <p:cNvSpPr/>
            <p:nvPr/>
          </p:nvSpPr>
          <p:spPr>
            <a:xfrm>
              <a:off x="6645186" y="4401059"/>
              <a:ext cx="173120" cy="1731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8" name="Oval 17"/>
            <p:cNvSpPr/>
            <p:nvPr/>
          </p:nvSpPr>
          <p:spPr>
            <a:xfrm>
              <a:off x="5292735" y="4416560"/>
              <a:ext cx="173120" cy="1731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19" name="Oval 18"/>
            <p:cNvSpPr/>
            <p:nvPr/>
          </p:nvSpPr>
          <p:spPr>
            <a:xfrm>
              <a:off x="5313444" y="3320943"/>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0" name="Oval 19"/>
            <p:cNvSpPr/>
            <p:nvPr/>
          </p:nvSpPr>
          <p:spPr>
            <a:xfrm>
              <a:off x="3939207" y="1994426"/>
              <a:ext cx="140485" cy="14048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1" name="Oval 20"/>
            <p:cNvSpPr/>
            <p:nvPr/>
          </p:nvSpPr>
          <p:spPr>
            <a:xfrm>
              <a:off x="6156035" y="2731110"/>
              <a:ext cx="101445" cy="10144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2" name="Oval 21"/>
            <p:cNvSpPr/>
            <p:nvPr/>
          </p:nvSpPr>
          <p:spPr>
            <a:xfrm>
              <a:off x="5910558" y="3554271"/>
              <a:ext cx="140485" cy="14048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3" name="Oval 22"/>
            <p:cNvSpPr/>
            <p:nvPr/>
          </p:nvSpPr>
          <p:spPr>
            <a:xfrm>
              <a:off x="6293958" y="3582052"/>
              <a:ext cx="101445" cy="10144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4" name="Oval 23"/>
            <p:cNvSpPr/>
            <p:nvPr/>
          </p:nvSpPr>
          <p:spPr>
            <a:xfrm>
              <a:off x="5809549" y="3169647"/>
              <a:ext cx="202018" cy="20201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5" name="Oval 24"/>
            <p:cNvSpPr/>
            <p:nvPr/>
          </p:nvSpPr>
          <p:spPr>
            <a:xfrm>
              <a:off x="6214063" y="4047264"/>
              <a:ext cx="202018" cy="20201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6" name="Oval 25"/>
            <p:cNvSpPr/>
            <p:nvPr/>
          </p:nvSpPr>
          <p:spPr>
            <a:xfrm>
              <a:off x="6258120" y="3001378"/>
              <a:ext cx="173120" cy="1731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7" name="Oval 26"/>
            <p:cNvSpPr/>
            <p:nvPr/>
          </p:nvSpPr>
          <p:spPr>
            <a:xfrm>
              <a:off x="5860463" y="4416560"/>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8" name="Oval 27"/>
            <p:cNvSpPr/>
            <p:nvPr/>
          </p:nvSpPr>
          <p:spPr>
            <a:xfrm>
              <a:off x="5722989" y="3888709"/>
              <a:ext cx="173120" cy="1731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29" name="Oval 28"/>
            <p:cNvSpPr/>
            <p:nvPr/>
          </p:nvSpPr>
          <p:spPr>
            <a:xfrm>
              <a:off x="6206757" y="4722601"/>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0" name="Oval 29"/>
            <p:cNvSpPr/>
            <p:nvPr/>
          </p:nvSpPr>
          <p:spPr>
            <a:xfrm>
              <a:off x="5662937" y="4723037"/>
              <a:ext cx="202018" cy="202018"/>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1" name="Oval 30"/>
            <p:cNvSpPr/>
            <p:nvPr/>
          </p:nvSpPr>
          <p:spPr>
            <a:xfrm>
              <a:off x="6431240" y="3788086"/>
              <a:ext cx="101445" cy="10144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2" name="Oval 31"/>
            <p:cNvSpPr/>
            <p:nvPr/>
          </p:nvSpPr>
          <p:spPr>
            <a:xfrm>
              <a:off x="5489114" y="3003388"/>
              <a:ext cx="202018" cy="20201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3" name="Oval 32"/>
            <p:cNvSpPr/>
            <p:nvPr/>
          </p:nvSpPr>
          <p:spPr>
            <a:xfrm>
              <a:off x="7699925" y="4969704"/>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4" name="Oval 33"/>
            <p:cNvSpPr/>
            <p:nvPr/>
          </p:nvSpPr>
          <p:spPr>
            <a:xfrm>
              <a:off x="5511006" y="3531329"/>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5" name="Oval 34"/>
            <p:cNvSpPr/>
            <p:nvPr/>
          </p:nvSpPr>
          <p:spPr>
            <a:xfrm>
              <a:off x="6011567" y="5084803"/>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sp>
          <p:nvSpPr>
            <p:cNvPr id="36" name="Oval 35"/>
            <p:cNvSpPr/>
            <p:nvPr/>
          </p:nvSpPr>
          <p:spPr>
            <a:xfrm>
              <a:off x="5991324" y="4838495"/>
              <a:ext cx="101445" cy="101445"/>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75">
                <a:solidFill>
                  <a:schemeClr val="tx1"/>
                </a:solidFill>
                <a:cs typeface="+mn-ea"/>
                <a:sym typeface="+mn-lt"/>
              </a:endParaRPr>
            </a:p>
          </p:txBody>
        </p:sp>
        <p:cxnSp>
          <p:nvCxnSpPr>
            <p:cNvPr id="38" name="Straight Connector 37"/>
            <p:cNvCxnSpPr>
              <a:stCxn id="9" idx="6"/>
              <a:endCxn id="20" idx="2"/>
            </p:cNvCxnSpPr>
            <p:nvPr/>
          </p:nvCxnSpPr>
          <p:spPr>
            <a:xfrm flipH="1" flipV="1">
              <a:off x="3939207" y="2064669"/>
              <a:ext cx="1541877" cy="71042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0" idx="6"/>
              <a:endCxn id="21" idx="2"/>
            </p:cNvCxnSpPr>
            <p:nvPr/>
          </p:nvCxnSpPr>
          <p:spPr>
            <a:xfrm>
              <a:off x="4079692" y="2064669"/>
              <a:ext cx="2076343" cy="717164"/>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1" idx="6"/>
              <a:endCxn id="10" idx="2"/>
            </p:cNvCxnSpPr>
            <p:nvPr/>
          </p:nvCxnSpPr>
          <p:spPr>
            <a:xfrm flipV="1">
              <a:off x="6257480" y="2775098"/>
              <a:ext cx="350656" cy="6735"/>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0" idx="4"/>
              <a:endCxn id="14" idx="0"/>
            </p:cNvCxnSpPr>
            <p:nvPr/>
          </p:nvCxnSpPr>
          <p:spPr>
            <a:xfrm>
              <a:off x="6709145" y="2876107"/>
              <a:ext cx="1181570" cy="64064"/>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4"/>
              <a:endCxn id="16" idx="0"/>
            </p:cNvCxnSpPr>
            <p:nvPr/>
          </p:nvCxnSpPr>
          <p:spPr>
            <a:xfrm flipH="1">
              <a:off x="6744233" y="3113291"/>
              <a:ext cx="1146482" cy="47250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4"/>
              <a:endCxn id="15" idx="0"/>
            </p:cNvCxnSpPr>
            <p:nvPr/>
          </p:nvCxnSpPr>
          <p:spPr>
            <a:xfrm>
              <a:off x="6744233" y="3687245"/>
              <a:ext cx="0" cy="38146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4"/>
              <a:endCxn id="17" idx="0"/>
            </p:cNvCxnSpPr>
            <p:nvPr/>
          </p:nvCxnSpPr>
          <p:spPr>
            <a:xfrm flipH="1">
              <a:off x="6731746" y="4170150"/>
              <a:ext cx="12487" cy="23090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7" idx="4"/>
              <a:endCxn id="11" idx="0"/>
            </p:cNvCxnSpPr>
            <p:nvPr/>
          </p:nvCxnSpPr>
          <p:spPr>
            <a:xfrm flipH="1">
              <a:off x="6709145" y="4574179"/>
              <a:ext cx="22601" cy="46033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1" idx="2"/>
              <a:endCxn id="35" idx="6"/>
            </p:cNvCxnSpPr>
            <p:nvPr/>
          </p:nvCxnSpPr>
          <p:spPr>
            <a:xfrm flipH="1">
              <a:off x="6113012" y="5135526"/>
              <a:ext cx="495124" cy="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5" idx="2"/>
              <a:endCxn id="12" idx="6"/>
            </p:cNvCxnSpPr>
            <p:nvPr/>
          </p:nvCxnSpPr>
          <p:spPr>
            <a:xfrm flipH="1">
              <a:off x="5494754" y="5135526"/>
              <a:ext cx="516813" cy="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2" idx="0"/>
              <a:endCxn id="18" idx="4"/>
            </p:cNvCxnSpPr>
            <p:nvPr/>
          </p:nvCxnSpPr>
          <p:spPr>
            <a:xfrm flipH="1" flipV="1">
              <a:off x="5379295" y="4589680"/>
              <a:ext cx="14450" cy="44483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8" idx="0"/>
              <a:endCxn id="13" idx="4"/>
            </p:cNvCxnSpPr>
            <p:nvPr/>
          </p:nvCxnSpPr>
          <p:spPr>
            <a:xfrm flipH="1" flipV="1">
              <a:off x="3934047" y="4219697"/>
              <a:ext cx="1445248" cy="196863"/>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3" idx="0"/>
              <a:endCxn id="19" idx="4"/>
            </p:cNvCxnSpPr>
            <p:nvPr/>
          </p:nvCxnSpPr>
          <p:spPr>
            <a:xfrm flipV="1">
              <a:off x="3934047" y="3422388"/>
              <a:ext cx="1430120" cy="595291"/>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0"/>
              <a:endCxn id="9" idx="4"/>
            </p:cNvCxnSpPr>
            <p:nvPr/>
          </p:nvCxnSpPr>
          <p:spPr>
            <a:xfrm flipV="1">
              <a:off x="5364167" y="2876107"/>
              <a:ext cx="15908" cy="44483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7"/>
              <a:endCxn id="34" idx="3"/>
            </p:cNvCxnSpPr>
            <p:nvPr/>
          </p:nvCxnSpPr>
          <p:spPr>
            <a:xfrm flipV="1">
              <a:off x="4005471" y="3617918"/>
              <a:ext cx="1520391" cy="42934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4" idx="0"/>
              <a:endCxn id="32" idx="4"/>
            </p:cNvCxnSpPr>
            <p:nvPr/>
          </p:nvCxnSpPr>
          <p:spPr>
            <a:xfrm flipV="1">
              <a:off x="5561729" y="3205406"/>
              <a:ext cx="28394" cy="325923"/>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2" idx="1"/>
              <a:endCxn id="9" idx="5"/>
            </p:cNvCxnSpPr>
            <p:nvPr/>
          </p:nvCxnSpPr>
          <p:spPr>
            <a:xfrm flipH="1" flipV="1">
              <a:off x="5451499" y="2846522"/>
              <a:ext cx="67200" cy="186451"/>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9" idx="6"/>
              <a:endCxn id="32" idx="3"/>
            </p:cNvCxnSpPr>
            <p:nvPr/>
          </p:nvCxnSpPr>
          <p:spPr>
            <a:xfrm flipV="1">
              <a:off x="5414889" y="3175821"/>
              <a:ext cx="103810" cy="195845"/>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2" idx="7"/>
              <a:endCxn id="20" idx="4"/>
            </p:cNvCxnSpPr>
            <p:nvPr/>
          </p:nvCxnSpPr>
          <p:spPr>
            <a:xfrm flipH="1" flipV="1">
              <a:off x="4009450" y="2134911"/>
              <a:ext cx="1652097" cy="898062"/>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0" idx="5"/>
              <a:endCxn id="26" idx="1"/>
            </p:cNvCxnSpPr>
            <p:nvPr/>
          </p:nvCxnSpPr>
          <p:spPr>
            <a:xfrm>
              <a:off x="4059118" y="2114337"/>
              <a:ext cx="2224355" cy="912394"/>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4" idx="0"/>
              <a:endCxn id="20" idx="4"/>
            </p:cNvCxnSpPr>
            <p:nvPr/>
          </p:nvCxnSpPr>
          <p:spPr>
            <a:xfrm flipH="1" flipV="1">
              <a:off x="4009450" y="2134911"/>
              <a:ext cx="1901108" cy="103473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6" idx="0"/>
              <a:endCxn id="21" idx="5"/>
            </p:cNvCxnSpPr>
            <p:nvPr/>
          </p:nvCxnSpPr>
          <p:spPr>
            <a:xfrm flipH="1" flipV="1">
              <a:off x="6242624" y="2817699"/>
              <a:ext cx="102056" cy="18367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6" idx="7"/>
              <a:endCxn id="10" idx="3"/>
            </p:cNvCxnSpPr>
            <p:nvPr/>
          </p:nvCxnSpPr>
          <p:spPr>
            <a:xfrm flipV="1">
              <a:off x="6405887" y="2846522"/>
              <a:ext cx="231834" cy="18020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6" idx="4"/>
              <a:endCxn id="23" idx="0"/>
            </p:cNvCxnSpPr>
            <p:nvPr/>
          </p:nvCxnSpPr>
          <p:spPr>
            <a:xfrm>
              <a:off x="6344680" y="3174498"/>
              <a:ext cx="1" cy="407554"/>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6" idx="3"/>
              <a:endCxn id="22" idx="7"/>
            </p:cNvCxnSpPr>
            <p:nvPr/>
          </p:nvCxnSpPr>
          <p:spPr>
            <a:xfrm flipH="1">
              <a:off x="6030469" y="3149145"/>
              <a:ext cx="253004" cy="42570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32" idx="5"/>
            </p:cNvCxnSpPr>
            <p:nvPr/>
          </p:nvCxnSpPr>
          <p:spPr>
            <a:xfrm flipH="1" flipV="1">
              <a:off x="5661547" y="3175821"/>
              <a:ext cx="148002" cy="71288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3" idx="6"/>
              <a:endCxn id="28" idx="2"/>
            </p:cNvCxnSpPr>
            <p:nvPr/>
          </p:nvCxnSpPr>
          <p:spPr>
            <a:xfrm flipV="1">
              <a:off x="4035056" y="3975269"/>
              <a:ext cx="1687933" cy="14341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8" idx="7"/>
              <a:endCxn id="28" idx="3"/>
            </p:cNvCxnSpPr>
            <p:nvPr/>
          </p:nvCxnSpPr>
          <p:spPr>
            <a:xfrm flipV="1">
              <a:off x="5440502" y="4036476"/>
              <a:ext cx="307840" cy="40543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28" idx="5"/>
              <a:endCxn id="25" idx="2"/>
            </p:cNvCxnSpPr>
            <p:nvPr/>
          </p:nvCxnSpPr>
          <p:spPr>
            <a:xfrm>
              <a:off x="5870756" y="4036476"/>
              <a:ext cx="343307" cy="11179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28" idx="7"/>
              <a:endCxn id="22" idx="4"/>
            </p:cNvCxnSpPr>
            <p:nvPr/>
          </p:nvCxnSpPr>
          <p:spPr>
            <a:xfrm flipV="1">
              <a:off x="5870756" y="3694756"/>
              <a:ext cx="110045" cy="21930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22" idx="6"/>
              <a:endCxn id="23" idx="2"/>
            </p:cNvCxnSpPr>
            <p:nvPr/>
          </p:nvCxnSpPr>
          <p:spPr>
            <a:xfrm>
              <a:off x="6051043" y="3624514"/>
              <a:ext cx="242915" cy="8261"/>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23" idx="7"/>
              <a:endCxn id="14" idx="3"/>
            </p:cNvCxnSpPr>
            <p:nvPr/>
          </p:nvCxnSpPr>
          <p:spPr>
            <a:xfrm flipV="1">
              <a:off x="6380547" y="3087938"/>
              <a:ext cx="1448961" cy="50897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4" idx="2"/>
              <a:endCxn id="26" idx="6"/>
            </p:cNvCxnSpPr>
            <p:nvPr/>
          </p:nvCxnSpPr>
          <p:spPr>
            <a:xfrm flipH="1">
              <a:off x="6431240" y="3026731"/>
              <a:ext cx="1372915" cy="6120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23" idx="4"/>
              <a:endCxn id="25" idx="0"/>
            </p:cNvCxnSpPr>
            <p:nvPr/>
          </p:nvCxnSpPr>
          <p:spPr>
            <a:xfrm flipH="1">
              <a:off x="6315072" y="3683497"/>
              <a:ext cx="29609" cy="36376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22" idx="5"/>
              <a:endCxn id="25" idx="1"/>
            </p:cNvCxnSpPr>
            <p:nvPr/>
          </p:nvCxnSpPr>
          <p:spPr>
            <a:xfrm>
              <a:off x="6030469" y="3674182"/>
              <a:ext cx="213179" cy="40266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5" idx="3"/>
              <a:endCxn id="27" idx="7"/>
            </p:cNvCxnSpPr>
            <p:nvPr/>
          </p:nvCxnSpPr>
          <p:spPr>
            <a:xfrm flipH="1">
              <a:off x="5947052" y="4219697"/>
              <a:ext cx="296596" cy="21171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7" idx="1"/>
              <a:endCxn id="28" idx="4"/>
            </p:cNvCxnSpPr>
            <p:nvPr/>
          </p:nvCxnSpPr>
          <p:spPr>
            <a:xfrm flipH="1" flipV="1">
              <a:off x="5809549" y="4061829"/>
              <a:ext cx="65770" cy="36958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8" idx="6"/>
              <a:endCxn id="27" idx="2"/>
            </p:cNvCxnSpPr>
            <p:nvPr/>
          </p:nvCxnSpPr>
          <p:spPr>
            <a:xfrm flipV="1">
              <a:off x="5465855" y="4467283"/>
              <a:ext cx="394608" cy="3583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7" idx="3"/>
              <a:endCxn id="30" idx="0"/>
            </p:cNvCxnSpPr>
            <p:nvPr/>
          </p:nvCxnSpPr>
          <p:spPr>
            <a:xfrm flipH="1">
              <a:off x="5763946" y="4503149"/>
              <a:ext cx="111373" cy="21988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2" idx="7"/>
              <a:endCxn id="30" idx="3"/>
            </p:cNvCxnSpPr>
            <p:nvPr/>
          </p:nvCxnSpPr>
          <p:spPr>
            <a:xfrm flipV="1">
              <a:off x="5465169" y="4895470"/>
              <a:ext cx="227353" cy="168632"/>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30" idx="1"/>
              <a:endCxn id="18" idx="5"/>
            </p:cNvCxnSpPr>
            <p:nvPr/>
          </p:nvCxnSpPr>
          <p:spPr>
            <a:xfrm flipH="1" flipV="1">
              <a:off x="5440502" y="4564327"/>
              <a:ext cx="252020" cy="188295"/>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6" idx="2"/>
              <a:endCxn id="30" idx="6"/>
            </p:cNvCxnSpPr>
            <p:nvPr/>
          </p:nvCxnSpPr>
          <p:spPr>
            <a:xfrm flipH="1" flipV="1">
              <a:off x="5864955" y="4824046"/>
              <a:ext cx="126369" cy="65172"/>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6" idx="7"/>
              <a:endCxn id="25" idx="4"/>
            </p:cNvCxnSpPr>
            <p:nvPr/>
          </p:nvCxnSpPr>
          <p:spPr>
            <a:xfrm flipV="1">
              <a:off x="6077913" y="4249282"/>
              <a:ext cx="237159" cy="60406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9" idx="0"/>
              <a:endCxn id="25" idx="6"/>
            </p:cNvCxnSpPr>
            <p:nvPr/>
          </p:nvCxnSpPr>
          <p:spPr>
            <a:xfrm flipV="1">
              <a:off x="6257480" y="4148273"/>
              <a:ext cx="158601" cy="57432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5" idx="6"/>
              <a:endCxn id="15" idx="2"/>
            </p:cNvCxnSpPr>
            <p:nvPr/>
          </p:nvCxnSpPr>
          <p:spPr>
            <a:xfrm flipV="1">
              <a:off x="6416081" y="4119428"/>
              <a:ext cx="277429" cy="28845"/>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 idx="1"/>
              <a:endCxn id="31" idx="5"/>
            </p:cNvCxnSpPr>
            <p:nvPr/>
          </p:nvCxnSpPr>
          <p:spPr>
            <a:xfrm flipH="1" flipV="1">
              <a:off x="6517829" y="3874675"/>
              <a:ext cx="190537" cy="20888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31" idx="1"/>
              <a:endCxn id="23" idx="5"/>
            </p:cNvCxnSpPr>
            <p:nvPr/>
          </p:nvCxnSpPr>
          <p:spPr>
            <a:xfrm flipH="1" flipV="1">
              <a:off x="6380547" y="3668641"/>
              <a:ext cx="65549" cy="134301"/>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31" idx="7"/>
              <a:endCxn id="16" idx="3"/>
            </p:cNvCxnSpPr>
            <p:nvPr/>
          </p:nvCxnSpPr>
          <p:spPr>
            <a:xfrm flipV="1">
              <a:off x="6517829" y="3672389"/>
              <a:ext cx="190537" cy="130553"/>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25" idx="7"/>
              <a:endCxn id="31" idx="3"/>
            </p:cNvCxnSpPr>
            <p:nvPr/>
          </p:nvCxnSpPr>
          <p:spPr>
            <a:xfrm flipV="1">
              <a:off x="6386496" y="3874675"/>
              <a:ext cx="59600" cy="202174"/>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29" idx="7"/>
              <a:endCxn id="33" idx="3"/>
            </p:cNvCxnSpPr>
            <p:nvPr/>
          </p:nvCxnSpPr>
          <p:spPr>
            <a:xfrm>
              <a:off x="6293346" y="4737457"/>
              <a:ext cx="1421435" cy="318836"/>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33" idx="6"/>
              <a:endCxn id="17" idx="2"/>
            </p:cNvCxnSpPr>
            <p:nvPr/>
          </p:nvCxnSpPr>
          <p:spPr>
            <a:xfrm flipH="1" flipV="1">
              <a:off x="6645186" y="4487619"/>
              <a:ext cx="1156184" cy="53280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33" idx="0"/>
              <a:endCxn id="15" idx="3"/>
            </p:cNvCxnSpPr>
            <p:nvPr/>
          </p:nvCxnSpPr>
          <p:spPr>
            <a:xfrm flipH="1" flipV="1">
              <a:off x="6708366" y="4155294"/>
              <a:ext cx="1042282" cy="814410"/>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36" idx="4"/>
              <a:endCxn id="35" idx="0"/>
            </p:cNvCxnSpPr>
            <p:nvPr/>
          </p:nvCxnSpPr>
          <p:spPr>
            <a:xfrm>
              <a:off x="6042047" y="4939940"/>
              <a:ext cx="20243" cy="144863"/>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36" idx="5"/>
              <a:endCxn id="11" idx="1"/>
            </p:cNvCxnSpPr>
            <p:nvPr/>
          </p:nvCxnSpPr>
          <p:spPr>
            <a:xfrm>
              <a:off x="6077913" y="4925084"/>
              <a:ext cx="559808" cy="139018"/>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1" idx="0"/>
              <a:endCxn id="29" idx="5"/>
            </p:cNvCxnSpPr>
            <p:nvPr/>
          </p:nvCxnSpPr>
          <p:spPr>
            <a:xfrm flipH="1" flipV="1">
              <a:off x="6293346" y="4809190"/>
              <a:ext cx="415799" cy="225327"/>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33" idx="5"/>
              <a:endCxn id="11" idx="1"/>
            </p:cNvCxnSpPr>
            <p:nvPr/>
          </p:nvCxnSpPr>
          <p:spPr>
            <a:xfrm flipH="1">
              <a:off x="6637721" y="5056293"/>
              <a:ext cx="1148793" cy="7809"/>
            </a:xfrm>
            <a:prstGeom prst="line">
              <a:avLst/>
            </a:prstGeom>
            <a:ln w="3175">
              <a:solidFill>
                <a:srgbClr val="1F4E79"/>
              </a:solidFill>
              <a:prstDash val="dash"/>
            </a:ln>
          </p:spPr>
          <p:style>
            <a:lnRef idx="1">
              <a:schemeClr val="accent1"/>
            </a:lnRef>
            <a:fillRef idx="0">
              <a:schemeClr val="accent1"/>
            </a:fillRef>
            <a:effectRef idx="0">
              <a:schemeClr val="accent1"/>
            </a:effectRef>
            <a:fontRef idx="minor">
              <a:schemeClr val="tx1"/>
            </a:fontRef>
          </p:style>
        </p:cxnSp>
      </p:grpSp>
      <p:pic>
        <p:nvPicPr>
          <p:cNvPr id="7" name="Picture 2" descr="C:\Users\Jokomoro\Documents\iphone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83477" y="2058067"/>
            <a:ext cx="2018460" cy="3661234"/>
          </a:xfrm>
          <a:prstGeom prst="rect">
            <a:avLst/>
          </a:prstGeom>
          <a:noFill/>
          <a:extLst>
            <a:ext uri="{909E8E84-426E-40DD-AFC4-6F175D3DCCD1}">
              <a14:hiddenFill xmlns:a14="http://schemas.microsoft.com/office/drawing/2010/main">
                <a:solidFill>
                  <a:srgbClr val="FFFFFF"/>
                </a:solidFill>
              </a14:hiddenFill>
            </a:ext>
          </a:extLst>
        </p:spPr>
      </p:pic>
      <p:sp>
        <p:nvSpPr>
          <p:cNvPr id="169" name="Oval 168"/>
          <p:cNvSpPr/>
          <p:nvPr/>
        </p:nvSpPr>
        <p:spPr>
          <a:xfrm>
            <a:off x="8178435" y="2607116"/>
            <a:ext cx="788669" cy="788669"/>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5" b="1" dirty="0">
                <a:solidFill>
                  <a:schemeClr val="tx1"/>
                </a:solidFill>
                <a:cs typeface="+mn-ea"/>
                <a:sym typeface="+mn-lt"/>
              </a:rPr>
              <a:t>85%</a:t>
            </a:r>
            <a:endParaRPr lang="en-US" sz="1705" b="1" dirty="0">
              <a:solidFill>
                <a:schemeClr val="tx1"/>
              </a:solidFill>
              <a:cs typeface="+mn-ea"/>
              <a:sym typeface="+mn-lt"/>
            </a:endParaRPr>
          </a:p>
        </p:txBody>
      </p:sp>
      <p:sp>
        <p:nvSpPr>
          <p:cNvPr id="170" name="Arc 169"/>
          <p:cNvSpPr/>
          <p:nvPr/>
        </p:nvSpPr>
        <p:spPr>
          <a:xfrm>
            <a:off x="8178225" y="2606906"/>
            <a:ext cx="788904" cy="788904"/>
          </a:xfrm>
          <a:prstGeom prst="arc">
            <a:avLst>
              <a:gd name="adj1" fmla="val 16200000"/>
              <a:gd name="adj2" fmla="val 11287514"/>
            </a:avLst>
          </a:prstGeom>
          <a:ln w="63500" cap="rnd">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75">
              <a:cs typeface="+mn-ea"/>
              <a:sym typeface="+mn-lt"/>
            </a:endParaRPr>
          </a:p>
        </p:txBody>
      </p:sp>
      <p:sp>
        <p:nvSpPr>
          <p:cNvPr id="171" name="TextBox 170"/>
          <p:cNvSpPr txBox="1"/>
          <p:nvPr/>
        </p:nvSpPr>
        <p:spPr>
          <a:xfrm>
            <a:off x="9138167" y="1832690"/>
            <a:ext cx="2635825" cy="1231106"/>
          </a:xfrm>
          <a:prstGeom prst="rect">
            <a:avLst/>
          </a:prstGeom>
          <a:noFill/>
        </p:spPr>
        <p:txBody>
          <a:bodyPr wrap="square" rtlCol="0">
            <a:spAutoFit/>
          </a:bodyPr>
          <a:lstStyle/>
          <a:p>
            <a:r>
              <a:rPr lang="zh-CN" altLang="en-US" b="1" dirty="0">
                <a:cs typeface="+mn-ea"/>
                <a:sym typeface="+mn-lt"/>
              </a:rPr>
              <a:t>输入标题</a:t>
            </a:r>
            <a:endParaRPr lang="en-US" b="1" dirty="0">
              <a:cs typeface="+mn-ea"/>
              <a:sym typeface="+mn-lt"/>
            </a:endParaRPr>
          </a:p>
          <a:p>
            <a:r>
              <a:rPr lang="zh-CN" altLang="en-US" sz="1400" dirty="0">
                <a:cs typeface="+mn-ea"/>
                <a:sym typeface="+mn-lt"/>
              </a:rPr>
              <a:t>点击输入具体内容，根据个人需求更改格式，动画不变</a:t>
            </a:r>
            <a:r>
              <a:rPr lang="en-US" altLang="zh-CN" sz="1400" dirty="0">
                <a:cs typeface="+mn-ea"/>
                <a:sym typeface="+mn-lt"/>
              </a:rPr>
              <a:t>. </a:t>
            </a:r>
            <a:r>
              <a:rPr lang="zh-CN" altLang="en-US" sz="1400" dirty="0">
                <a:cs typeface="+mn-ea"/>
                <a:sym typeface="+mn-lt"/>
              </a:rPr>
              <a:t>点击输入具体内容，根据个人需求更改格式</a:t>
            </a:r>
            <a:endParaRPr lang="en-US" sz="1400" dirty="0">
              <a:cs typeface="+mn-ea"/>
              <a:sym typeface="+mn-lt"/>
            </a:endParaRPr>
          </a:p>
        </p:txBody>
      </p:sp>
      <p:sp>
        <p:nvSpPr>
          <p:cNvPr id="172" name="Oval 171"/>
          <p:cNvSpPr/>
          <p:nvPr/>
        </p:nvSpPr>
        <p:spPr>
          <a:xfrm>
            <a:off x="8007172" y="4626099"/>
            <a:ext cx="788669" cy="788669"/>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5" b="1">
                <a:solidFill>
                  <a:schemeClr val="tx1"/>
                </a:solidFill>
                <a:cs typeface="+mn-ea"/>
                <a:sym typeface="+mn-lt"/>
              </a:rPr>
              <a:t>50%</a:t>
            </a:r>
            <a:endParaRPr lang="en-US" sz="1705" b="1">
              <a:solidFill>
                <a:schemeClr val="tx1"/>
              </a:solidFill>
              <a:cs typeface="+mn-ea"/>
              <a:sym typeface="+mn-lt"/>
            </a:endParaRPr>
          </a:p>
        </p:txBody>
      </p:sp>
      <p:sp>
        <p:nvSpPr>
          <p:cNvPr id="173" name="Arc 172"/>
          <p:cNvSpPr/>
          <p:nvPr/>
        </p:nvSpPr>
        <p:spPr>
          <a:xfrm>
            <a:off x="8006962" y="4625889"/>
            <a:ext cx="788904" cy="788904"/>
          </a:xfrm>
          <a:prstGeom prst="arc">
            <a:avLst>
              <a:gd name="adj1" fmla="val 16200000"/>
              <a:gd name="adj2" fmla="val 4901100"/>
            </a:avLst>
          </a:prstGeom>
          <a:ln w="63500" cap="rnd">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75">
              <a:cs typeface="+mn-ea"/>
              <a:sym typeface="+mn-lt"/>
            </a:endParaRPr>
          </a:p>
        </p:txBody>
      </p:sp>
      <p:sp>
        <p:nvSpPr>
          <p:cNvPr id="174" name="TextBox 173"/>
          <p:cNvSpPr txBox="1"/>
          <p:nvPr/>
        </p:nvSpPr>
        <p:spPr>
          <a:xfrm>
            <a:off x="8966904" y="3851673"/>
            <a:ext cx="2635825" cy="1231106"/>
          </a:xfrm>
          <a:prstGeom prst="rect">
            <a:avLst/>
          </a:prstGeom>
          <a:noFill/>
        </p:spPr>
        <p:txBody>
          <a:bodyPr wrap="square" rtlCol="0">
            <a:spAutoFit/>
          </a:bodyPr>
          <a:lstStyle/>
          <a:p>
            <a:r>
              <a:rPr lang="zh-CN" altLang="en-US" b="1" dirty="0">
                <a:cs typeface="+mn-ea"/>
                <a:sym typeface="+mn-lt"/>
              </a:rPr>
              <a:t>输入标题</a:t>
            </a:r>
            <a:endParaRPr lang="en-US" b="1" dirty="0">
              <a:cs typeface="+mn-ea"/>
              <a:sym typeface="+mn-lt"/>
            </a:endParaRPr>
          </a:p>
          <a:p>
            <a:r>
              <a:rPr lang="zh-CN" altLang="en-US" sz="1400" dirty="0">
                <a:cs typeface="+mn-ea"/>
                <a:sym typeface="+mn-lt"/>
              </a:rPr>
              <a:t>点击输入具体内容，根据个人需求更改格式，动画不变</a:t>
            </a:r>
            <a:r>
              <a:rPr lang="en-US" altLang="zh-CN" sz="1400" dirty="0">
                <a:cs typeface="+mn-ea"/>
                <a:sym typeface="+mn-lt"/>
              </a:rPr>
              <a:t>. </a:t>
            </a:r>
            <a:r>
              <a:rPr lang="zh-CN" altLang="en-US" sz="1400" dirty="0">
                <a:cs typeface="+mn-ea"/>
                <a:sym typeface="+mn-lt"/>
              </a:rPr>
              <a:t>点击输入具体内容，根据个人需求更改格式</a:t>
            </a:r>
            <a:endParaRPr lang="en-US" sz="1400" dirty="0">
              <a:cs typeface="+mn-ea"/>
              <a:sym typeface="+mn-lt"/>
            </a:endParaRPr>
          </a:p>
        </p:txBody>
      </p:sp>
      <p:sp>
        <p:nvSpPr>
          <p:cNvPr id="175" name="Oval 174"/>
          <p:cNvSpPr/>
          <p:nvPr/>
        </p:nvSpPr>
        <p:spPr>
          <a:xfrm>
            <a:off x="2945892" y="1670503"/>
            <a:ext cx="788669" cy="788669"/>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5" b="1" dirty="0">
                <a:solidFill>
                  <a:schemeClr val="tx1"/>
                </a:solidFill>
                <a:cs typeface="+mn-ea"/>
                <a:sym typeface="+mn-lt"/>
              </a:rPr>
              <a:t>90%</a:t>
            </a:r>
            <a:endParaRPr lang="en-US" sz="1705" b="1" dirty="0">
              <a:solidFill>
                <a:schemeClr val="tx1"/>
              </a:solidFill>
              <a:cs typeface="+mn-ea"/>
              <a:sym typeface="+mn-lt"/>
            </a:endParaRPr>
          </a:p>
        </p:txBody>
      </p:sp>
      <p:sp>
        <p:nvSpPr>
          <p:cNvPr id="176" name="Arc 175"/>
          <p:cNvSpPr/>
          <p:nvPr/>
        </p:nvSpPr>
        <p:spPr>
          <a:xfrm>
            <a:off x="2945681" y="1670293"/>
            <a:ext cx="788904" cy="788904"/>
          </a:xfrm>
          <a:prstGeom prst="arc">
            <a:avLst>
              <a:gd name="adj1" fmla="val 16200000"/>
              <a:gd name="adj2" fmla="val 13687926"/>
            </a:avLst>
          </a:prstGeom>
          <a:ln w="63500" cap="rnd">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75">
              <a:cs typeface="+mn-ea"/>
              <a:sym typeface="+mn-lt"/>
            </a:endParaRPr>
          </a:p>
        </p:txBody>
      </p:sp>
      <p:sp>
        <p:nvSpPr>
          <p:cNvPr id="177" name="TextBox 176"/>
          <p:cNvSpPr txBox="1"/>
          <p:nvPr/>
        </p:nvSpPr>
        <p:spPr>
          <a:xfrm>
            <a:off x="304226" y="2324645"/>
            <a:ext cx="2635825" cy="1231106"/>
          </a:xfrm>
          <a:prstGeom prst="rect">
            <a:avLst/>
          </a:prstGeom>
          <a:noFill/>
        </p:spPr>
        <p:txBody>
          <a:bodyPr wrap="square" rtlCol="0">
            <a:spAutoFit/>
          </a:bodyPr>
          <a:lstStyle/>
          <a:p>
            <a:pPr algn="r"/>
            <a:r>
              <a:rPr lang="zh-CN" altLang="en-US" b="1" dirty="0">
                <a:cs typeface="+mn-ea"/>
                <a:sym typeface="+mn-lt"/>
              </a:rPr>
              <a:t>输入标题</a:t>
            </a:r>
            <a:endParaRPr lang="en-US" b="1" dirty="0">
              <a:cs typeface="+mn-ea"/>
              <a:sym typeface="+mn-lt"/>
            </a:endParaRPr>
          </a:p>
          <a:p>
            <a:pPr algn="r"/>
            <a:r>
              <a:rPr lang="zh-CN" altLang="en-US" sz="1400" dirty="0">
                <a:cs typeface="+mn-ea"/>
                <a:sym typeface="+mn-lt"/>
              </a:rPr>
              <a:t>点击输入具体内容，根据个人需求更改格式，动画不变</a:t>
            </a:r>
            <a:r>
              <a:rPr lang="en-US" altLang="zh-CN" sz="1400" dirty="0">
                <a:cs typeface="+mn-ea"/>
                <a:sym typeface="+mn-lt"/>
              </a:rPr>
              <a:t>. </a:t>
            </a:r>
            <a:r>
              <a:rPr lang="zh-CN" altLang="en-US" sz="1400" dirty="0">
                <a:cs typeface="+mn-ea"/>
                <a:sym typeface="+mn-lt"/>
              </a:rPr>
              <a:t>点击输入具体内容，根据个人需求更改格式</a:t>
            </a:r>
            <a:endParaRPr lang="en-US" sz="1400" dirty="0">
              <a:cs typeface="+mn-ea"/>
              <a:sym typeface="+mn-lt"/>
            </a:endParaRPr>
          </a:p>
        </p:txBody>
      </p:sp>
      <p:sp>
        <p:nvSpPr>
          <p:cNvPr id="178" name="Oval 177"/>
          <p:cNvSpPr/>
          <p:nvPr/>
        </p:nvSpPr>
        <p:spPr>
          <a:xfrm>
            <a:off x="2956495" y="3753992"/>
            <a:ext cx="788669" cy="788669"/>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5" b="1">
                <a:solidFill>
                  <a:schemeClr val="tx1"/>
                </a:solidFill>
                <a:cs typeface="+mn-ea"/>
                <a:sym typeface="+mn-lt"/>
              </a:rPr>
              <a:t>90%</a:t>
            </a:r>
            <a:endParaRPr lang="en-US" sz="1705" b="1">
              <a:solidFill>
                <a:schemeClr val="tx1"/>
              </a:solidFill>
              <a:cs typeface="+mn-ea"/>
              <a:sym typeface="+mn-lt"/>
            </a:endParaRPr>
          </a:p>
        </p:txBody>
      </p:sp>
      <p:sp>
        <p:nvSpPr>
          <p:cNvPr id="179" name="Arc 178"/>
          <p:cNvSpPr/>
          <p:nvPr/>
        </p:nvSpPr>
        <p:spPr>
          <a:xfrm>
            <a:off x="2956284" y="3753782"/>
            <a:ext cx="788904" cy="788904"/>
          </a:xfrm>
          <a:prstGeom prst="arc">
            <a:avLst>
              <a:gd name="adj1" fmla="val 16200000"/>
              <a:gd name="adj2" fmla="val 13687926"/>
            </a:avLst>
          </a:prstGeom>
          <a:ln w="63500" cap="rnd">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75">
              <a:cs typeface="+mn-ea"/>
              <a:sym typeface="+mn-lt"/>
            </a:endParaRPr>
          </a:p>
        </p:txBody>
      </p:sp>
      <p:sp>
        <p:nvSpPr>
          <p:cNvPr id="180" name="TextBox 179"/>
          <p:cNvSpPr txBox="1"/>
          <p:nvPr/>
        </p:nvSpPr>
        <p:spPr>
          <a:xfrm>
            <a:off x="314828" y="4408134"/>
            <a:ext cx="2635825" cy="1231106"/>
          </a:xfrm>
          <a:prstGeom prst="rect">
            <a:avLst/>
          </a:prstGeom>
          <a:noFill/>
        </p:spPr>
        <p:txBody>
          <a:bodyPr wrap="square" rtlCol="0">
            <a:spAutoFit/>
          </a:bodyPr>
          <a:lstStyle/>
          <a:p>
            <a:pPr algn="r"/>
            <a:r>
              <a:rPr lang="zh-CN" altLang="en-US" b="1" dirty="0">
                <a:cs typeface="+mn-ea"/>
                <a:sym typeface="+mn-lt"/>
              </a:rPr>
              <a:t>输入标题</a:t>
            </a:r>
            <a:endParaRPr lang="en-US" b="1" dirty="0">
              <a:cs typeface="+mn-ea"/>
              <a:sym typeface="+mn-lt"/>
            </a:endParaRPr>
          </a:p>
          <a:p>
            <a:pPr algn="r"/>
            <a:r>
              <a:rPr lang="zh-CN" altLang="en-US" sz="1400" dirty="0">
                <a:cs typeface="+mn-ea"/>
                <a:sym typeface="+mn-lt"/>
              </a:rPr>
              <a:t>点击输入具体内容，根据个人需求更改格式，动画不变</a:t>
            </a:r>
            <a:r>
              <a:rPr lang="en-US" altLang="zh-CN" sz="1400" dirty="0">
                <a:cs typeface="+mn-ea"/>
                <a:sym typeface="+mn-lt"/>
              </a:rPr>
              <a:t>. </a:t>
            </a:r>
            <a:r>
              <a:rPr lang="zh-CN" altLang="en-US" sz="1400" dirty="0">
                <a:cs typeface="+mn-ea"/>
                <a:sym typeface="+mn-lt"/>
              </a:rPr>
              <a:t>点击输入具体内容，根据个人需求更改格式</a:t>
            </a:r>
            <a:endParaRPr lang="en-US" sz="1400" dirty="0">
              <a:cs typeface="+mn-ea"/>
              <a:sym typeface="+mn-lt"/>
            </a:endParaRPr>
          </a:p>
        </p:txBody>
      </p:sp>
      <p:sp>
        <p:nvSpPr>
          <p:cNvPr id="103"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3"/>
                                        </p:tgtEl>
                                        <p:attrNameLst>
                                          <p:attrName>ppt_y</p:attrName>
                                        </p:attrNameLst>
                                      </p:cBhvr>
                                      <p:tavLst>
                                        <p:tav tm="0">
                                          <p:val>
                                            <p:strVal val="#ppt_y"/>
                                          </p:val>
                                        </p:tav>
                                        <p:tav tm="100000">
                                          <p:val>
                                            <p:strVal val="#ppt_y"/>
                                          </p:val>
                                        </p:tav>
                                      </p:tavLst>
                                    </p:anim>
                                    <p:anim calcmode="lin" valueType="num">
                                      <p:cBhvr>
                                        <p:cTn id="9"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3"/>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300"/>
                            </p:stCondLst>
                            <p:childTnLst>
                              <p:par>
                                <p:cTn id="25" presetID="53" presetClass="entr" presetSubtype="16" fill="hold" grpId="0" nodeType="afterEffect">
                                  <p:stCondLst>
                                    <p:cond delay="0"/>
                                  </p:stCondLst>
                                  <p:childTnLst>
                                    <p:set>
                                      <p:cBhvr>
                                        <p:cTn id="26" dur="1" fill="hold">
                                          <p:stCondLst>
                                            <p:cond delay="0"/>
                                          </p:stCondLst>
                                        </p:cTn>
                                        <p:tgtEl>
                                          <p:spTgt spid="169"/>
                                        </p:tgtEl>
                                        <p:attrNameLst>
                                          <p:attrName>style.visibility</p:attrName>
                                        </p:attrNameLst>
                                      </p:cBhvr>
                                      <p:to>
                                        <p:strVal val="visible"/>
                                      </p:to>
                                    </p:set>
                                    <p:anim calcmode="lin" valueType="num">
                                      <p:cBhvr>
                                        <p:cTn id="27" dur="500" fill="hold"/>
                                        <p:tgtEl>
                                          <p:spTgt spid="169"/>
                                        </p:tgtEl>
                                        <p:attrNameLst>
                                          <p:attrName>ppt_w</p:attrName>
                                        </p:attrNameLst>
                                      </p:cBhvr>
                                      <p:tavLst>
                                        <p:tav tm="0">
                                          <p:val>
                                            <p:fltVal val="0"/>
                                          </p:val>
                                        </p:tav>
                                        <p:tav tm="100000">
                                          <p:val>
                                            <p:strVal val="#ppt_w"/>
                                          </p:val>
                                        </p:tav>
                                      </p:tavLst>
                                    </p:anim>
                                    <p:anim calcmode="lin" valueType="num">
                                      <p:cBhvr>
                                        <p:cTn id="28" dur="500" fill="hold"/>
                                        <p:tgtEl>
                                          <p:spTgt spid="169"/>
                                        </p:tgtEl>
                                        <p:attrNameLst>
                                          <p:attrName>ppt_h</p:attrName>
                                        </p:attrNameLst>
                                      </p:cBhvr>
                                      <p:tavLst>
                                        <p:tav tm="0">
                                          <p:val>
                                            <p:fltVal val="0"/>
                                          </p:val>
                                        </p:tav>
                                        <p:tav tm="100000">
                                          <p:val>
                                            <p:strVal val="#ppt_h"/>
                                          </p:val>
                                        </p:tav>
                                      </p:tavLst>
                                    </p:anim>
                                    <p:animEffect transition="in" filter="fade">
                                      <p:cBhvr>
                                        <p:cTn id="29" dur="500"/>
                                        <p:tgtEl>
                                          <p:spTgt spid="16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2"/>
                                        </p:tgtEl>
                                        <p:attrNameLst>
                                          <p:attrName>style.visibility</p:attrName>
                                        </p:attrNameLst>
                                      </p:cBhvr>
                                      <p:to>
                                        <p:strVal val="visible"/>
                                      </p:to>
                                    </p:set>
                                    <p:anim calcmode="lin" valueType="num">
                                      <p:cBhvr>
                                        <p:cTn id="32" dur="500" fill="hold"/>
                                        <p:tgtEl>
                                          <p:spTgt spid="172"/>
                                        </p:tgtEl>
                                        <p:attrNameLst>
                                          <p:attrName>ppt_w</p:attrName>
                                        </p:attrNameLst>
                                      </p:cBhvr>
                                      <p:tavLst>
                                        <p:tav tm="0">
                                          <p:val>
                                            <p:fltVal val="0"/>
                                          </p:val>
                                        </p:tav>
                                        <p:tav tm="100000">
                                          <p:val>
                                            <p:strVal val="#ppt_w"/>
                                          </p:val>
                                        </p:tav>
                                      </p:tavLst>
                                    </p:anim>
                                    <p:anim calcmode="lin" valueType="num">
                                      <p:cBhvr>
                                        <p:cTn id="33" dur="500" fill="hold"/>
                                        <p:tgtEl>
                                          <p:spTgt spid="172"/>
                                        </p:tgtEl>
                                        <p:attrNameLst>
                                          <p:attrName>ppt_h</p:attrName>
                                        </p:attrNameLst>
                                      </p:cBhvr>
                                      <p:tavLst>
                                        <p:tav tm="0">
                                          <p:val>
                                            <p:fltVal val="0"/>
                                          </p:val>
                                        </p:tav>
                                        <p:tav tm="100000">
                                          <p:val>
                                            <p:strVal val="#ppt_h"/>
                                          </p:val>
                                        </p:tav>
                                      </p:tavLst>
                                    </p:anim>
                                    <p:animEffect transition="in" filter="fade">
                                      <p:cBhvr>
                                        <p:cTn id="34" dur="500"/>
                                        <p:tgtEl>
                                          <p:spTgt spid="17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5"/>
                                        </p:tgtEl>
                                        <p:attrNameLst>
                                          <p:attrName>style.visibility</p:attrName>
                                        </p:attrNameLst>
                                      </p:cBhvr>
                                      <p:to>
                                        <p:strVal val="visible"/>
                                      </p:to>
                                    </p:set>
                                    <p:anim calcmode="lin" valueType="num">
                                      <p:cBhvr>
                                        <p:cTn id="37" dur="500" fill="hold"/>
                                        <p:tgtEl>
                                          <p:spTgt spid="175"/>
                                        </p:tgtEl>
                                        <p:attrNameLst>
                                          <p:attrName>ppt_w</p:attrName>
                                        </p:attrNameLst>
                                      </p:cBhvr>
                                      <p:tavLst>
                                        <p:tav tm="0">
                                          <p:val>
                                            <p:fltVal val="0"/>
                                          </p:val>
                                        </p:tav>
                                        <p:tav tm="100000">
                                          <p:val>
                                            <p:strVal val="#ppt_w"/>
                                          </p:val>
                                        </p:tav>
                                      </p:tavLst>
                                    </p:anim>
                                    <p:anim calcmode="lin" valueType="num">
                                      <p:cBhvr>
                                        <p:cTn id="38" dur="500" fill="hold"/>
                                        <p:tgtEl>
                                          <p:spTgt spid="175"/>
                                        </p:tgtEl>
                                        <p:attrNameLst>
                                          <p:attrName>ppt_h</p:attrName>
                                        </p:attrNameLst>
                                      </p:cBhvr>
                                      <p:tavLst>
                                        <p:tav tm="0">
                                          <p:val>
                                            <p:fltVal val="0"/>
                                          </p:val>
                                        </p:tav>
                                        <p:tav tm="100000">
                                          <p:val>
                                            <p:strVal val="#ppt_h"/>
                                          </p:val>
                                        </p:tav>
                                      </p:tavLst>
                                    </p:anim>
                                    <p:animEffect transition="in" filter="fade">
                                      <p:cBhvr>
                                        <p:cTn id="39" dur="500"/>
                                        <p:tgtEl>
                                          <p:spTgt spid="17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8"/>
                                        </p:tgtEl>
                                        <p:attrNameLst>
                                          <p:attrName>style.visibility</p:attrName>
                                        </p:attrNameLst>
                                      </p:cBhvr>
                                      <p:to>
                                        <p:strVal val="visible"/>
                                      </p:to>
                                    </p:set>
                                    <p:anim calcmode="lin" valueType="num">
                                      <p:cBhvr>
                                        <p:cTn id="42" dur="500" fill="hold"/>
                                        <p:tgtEl>
                                          <p:spTgt spid="178"/>
                                        </p:tgtEl>
                                        <p:attrNameLst>
                                          <p:attrName>ppt_w</p:attrName>
                                        </p:attrNameLst>
                                      </p:cBhvr>
                                      <p:tavLst>
                                        <p:tav tm="0">
                                          <p:val>
                                            <p:fltVal val="0"/>
                                          </p:val>
                                        </p:tav>
                                        <p:tav tm="100000">
                                          <p:val>
                                            <p:strVal val="#ppt_w"/>
                                          </p:val>
                                        </p:tav>
                                      </p:tavLst>
                                    </p:anim>
                                    <p:anim calcmode="lin" valueType="num">
                                      <p:cBhvr>
                                        <p:cTn id="43" dur="500" fill="hold"/>
                                        <p:tgtEl>
                                          <p:spTgt spid="178"/>
                                        </p:tgtEl>
                                        <p:attrNameLst>
                                          <p:attrName>ppt_h</p:attrName>
                                        </p:attrNameLst>
                                      </p:cBhvr>
                                      <p:tavLst>
                                        <p:tav tm="0">
                                          <p:val>
                                            <p:fltVal val="0"/>
                                          </p:val>
                                        </p:tav>
                                        <p:tav tm="100000">
                                          <p:val>
                                            <p:strVal val="#ppt_h"/>
                                          </p:val>
                                        </p:tav>
                                      </p:tavLst>
                                    </p:anim>
                                    <p:animEffect transition="in" filter="fade">
                                      <p:cBhvr>
                                        <p:cTn id="44" dur="500"/>
                                        <p:tgtEl>
                                          <p:spTgt spid="178"/>
                                        </p:tgtEl>
                                      </p:cBhvr>
                                    </p:animEffect>
                                  </p:childTnLst>
                                </p:cTn>
                              </p:par>
                            </p:childTnLst>
                          </p:cTn>
                        </p:par>
                        <p:par>
                          <p:cTn id="45" fill="hold">
                            <p:stCondLst>
                              <p:cond delay="2800"/>
                            </p:stCondLst>
                            <p:childTnLst>
                              <p:par>
                                <p:cTn id="46" presetID="21" presetClass="entr" presetSubtype="1" fill="hold" grpId="0" nodeType="afterEffect">
                                  <p:stCondLst>
                                    <p:cond delay="0"/>
                                  </p:stCondLst>
                                  <p:childTnLst>
                                    <p:set>
                                      <p:cBhvr>
                                        <p:cTn id="47" dur="1" fill="hold">
                                          <p:stCondLst>
                                            <p:cond delay="0"/>
                                          </p:stCondLst>
                                        </p:cTn>
                                        <p:tgtEl>
                                          <p:spTgt spid="170"/>
                                        </p:tgtEl>
                                        <p:attrNameLst>
                                          <p:attrName>style.visibility</p:attrName>
                                        </p:attrNameLst>
                                      </p:cBhvr>
                                      <p:to>
                                        <p:strVal val="visible"/>
                                      </p:to>
                                    </p:set>
                                    <p:animEffect transition="in" filter="wheel(1)">
                                      <p:cBhvr>
                                        <p:cTn id="48" dur="1000"/>
                                        <p:tgtEl>
                                          <p:spTgt spid="170"/>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wheel(1)">
                                      <p:cBhvr>
                                        <p:cTn id="51" dur="1000"/>
                                        <p:tgtEl>
                                          <p:spTgt spid="176"/>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wheel(1)">
                                      <p:cBhvr>
                                        <p:cTn id="54" dur="1000"/>
                                        <p:tgtEl>
                                          <p:spTgt spid="179"/>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73"/>
                                        </p:tgtEl>
                                        <p:attrNameLst>
                                          <p:attrName>style.visibility</p:attrName>
                                        </p:attrNameLst>
                                      </p:cBhvr>
                                      <p:to>
                                        <p:strVal val="visible"/>
                                      </p:to>
                                    </p:set>
                                    <p:animEffect transition="in" filter="wheel(1)">
                                      <p:cBhvr>
                                        <p:cTn id="57" dur="1000"/>
                                        <p:tgtEl>
                                          <p:spTgt spid="173"/>
                                        </p:tgtEl>
                                      </p:cBhvr>
                                    </p:animEffect>
                                  </p:childTnLst>
                                </p:cTn>
                              </p:par>
                            </p:childTnLst>
                          </p:cTn>
                        </p:par>
                        <p:par>
                          <p:cTn id="58" fill="hold">
                            <p:stCondLst>
                              <p:cond delay="3800"/>
                            </p:stCondLst>
                            <p:childTnLst>
                              <p:par>
                                <p:cTn id="59" presetID="50" presetClass="entr" presetSubtype="0" decel="100000" fill="hold" grpId="0" nodeType="afterEffect">
                                  <p:stCondLst>
                                    <p:cond delay="0"/>
                                  </p:stCondLst>
                                  <p:childTnLst>
                                    <p:set>
                                      <p:cBhvr>
                                        <p:cTn id="60" dur="1" fill="hold">
                                          <p:stCondLst>
                                            <p:cond delay="0"/>
                                          </p:stCondLst>
                                        </p:cTn>
                                        <p:tgtEl>
                                          <p:spTgt spid="180"/>
                                        </p:tgtEl>
                                        <p:attrNameLst>
                                          <p:attrName>style.visibility</p:attrName>
                                        </p:attrNameLst>
                                      </p:cBhvr>
                                      <p:to>
                                        <p:strVal val="visible"/>
                                      </p:to>
                                    </p:set>
                                    <p:anim calcmode="lin" valueType="num">
                                      <p:cBhvr>
                                        <p:cTn id="61" dur="1000" fill="hold"/>
                                        <p:tgtEl>
                                          <p:spTgt spid="180"/>
                                        </p:tgtEl>
                                        <p:attrNameLst>
                                          <p:attrName>ppt_w</p:attrName>
                                        </p:attrNameLst>
                                      </p:cBhvr>
                                      <p:tavLst>
                                        <p:tav tm="0">
                                          <p:val>
                                            <p:strVal val="#ppt_w+.3"/>
                                          </p:val>
                                        </p:tav>
                                        <p:tav tm="100000">
                                          <p:val>
                                            <p:strVal val="#ppt_w"/>
                                          </p:val>
                                        </p:tav>
                                      </p:tavLst>
                                    </p:anim>
                                    <p:anim calcmode="lin" valueType="num">
                                      <p:cBhvr>
                                        <p:cTn id="62" dur="1000" fill="hold"/>
                                        <p:tgtEl>
                                          <p:spTgt spid="180"/>
                                        </p:tgtEl>
                                        <p:attrNameLst>
                                          <p:attrName>ppt_h</p:attrName>
                                        </p:attrNameLst>
                                      </p:cBhvr>
                                      <p:tavLst>
                                        <p:tav tm="0">
                                          <p:val>
                                            <p:strVal val="#ppt_h"/>
                                          </p:val>
                                        </p:tav>
                                        <p:tav tm="100000">
                                          <p:val>
                                            <p:strVal val="#ppt_h"/>
                                          </p:val>
                                        </p:tav>
                                      </p:tavLst>
                                    </p:anim>
                                    <p:animEffect transition="in" filter="fade">
                                      <p:cBhvr>
                                        <p:cTn id="63" dur="1000"/>
                                        <p:tgtEl>
                                          <p:spTgt spid="180"/>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177"/>
                                        </p:tgtEl>
                                        <p:attrNameLst>
                                          <p:attrName>style.visibility</p:attrName>
                                        </p:attrNameLst>
                                      </p:cBhvr>
                                      <p:to>
                                        <p:strVal val="visible"/>
                                      </p:to>
                                    </p:set>
                                    <p:anim calcmode="lin" valueType="num">
                                      <p:cBhvr>
                                        <p:cTn id="66" dur="1000" fill="hold"/>
                                        <p:tgtEl>
                                          <p:spTgt spid="177"/>
                                        </p:tgtEl>
                                        <p:attrNameLst>
                                          <p:attrName>ppt_w</p:attrName>
                                        </p:attrNameLst>
                                      </p:cBhvr>
                                      <p:tavLst>
                                        <p:tav tm="0">
                                          <p:val>
                                            <p:strVal val="#ppt_w+.3"/>
                                          </p:val>
                                        </p:tav>
                                        <p:tav tm="100000">
                                          <p:val>
                                            <p:strVal val="#ppt_w"/>
                                          </p:val>
                                        </p:tav>
                                      </p:tavLst>
                                    </p:anim>
                                    <p:anim calcmode="lin" valueType="num">
                                      <p:cBhvr>
                                        <p:cTn id="67" dur="1000" fill="hold"/>
                                        <p:tgtEl>
                                          <p:spTgt spid="177"/>
                                        </p:tgtEl>
                                        <p:attrNameLst>
                                          <p:attrName>ppt_h</p:attrName>
                                        </p:attrNameLst>
                                      </p:cBhvr>
                                      <p:tavLst>
                                        <p:tav tm="0">
                                          <p:val>
                                            <p:strVal val="#ppt_h"/>
                                          </p:val>
                                        </p:tav>
                                        <p:tav tm="100000">
                                          <p:val>
                                            <p:strVal val="#ppt_h"/>
                                          </p:val>
                                        </p:tav>
                                      </p:tavLst>
                                    </p:anim>
                                    <p:animEffect transition="in" filter="fade">
                                      <p:cBhvr>
                                        <p:cTn id="68" dur="1000"/>
                                        <p:tgtEl>
                                          <p:spTgt spid="177"/>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171"/>
                                        </p:tgtEl>
                                        <p:attrNameLst>
                                          <p:attrName>style.visibility</p:attrName>
                                        </p:attrNameLst>
                                      </p:cBhvr>
                                      <p:to>
                                        <p:strVal val="visible"/>
                                      </p:to>
                                    </p:set>
                                    <p:anim calcmode="lin" valueType="num">
                                      <p:cBhvr>
                                        <p:cTn id="71" dur="1000" fill="hold"/>
                                        <p:tgtEl>
                                          <p:spTgt spid="171"/>
                                        </p:tgtEl>
                                        <p:attrNameLst>
                                          <p:attrName>ppt_w</p:attrName>
                                        </p:attrNameLst>
                                      </p:cBhvr>
                                      <p:tavLst>
                                        <p:tav tm="0">
                                          <p:val>
                                            <p:strVal val="#ppt_w+.3"/>
                                          </p:val>
                                        </p:tav>
                                        <p:tav tm="100000">
                                          <p:val>
                                            <p:strVal val="#ppt_w"/>
                                          </p:val>
                                        </p:tav>
                                      </p:tavLst>
                                    </p:anim>
                                    <p:anim calcmode="lin" valueType="num">
                                      <p:cBhvr>
                                        <p:cTn id="72" dur="1000" fill="hold"/>
                                        <p:tgtEl>
                                          <p:spTgt spid="171"/>
                                        </p:tgtEl>
                                        <p:attrNameLst>
                                          <p:attrName>ppt_h</p:attrName>
                                        </p:attrNameLst>
                                      </p:cBhvr>
                                      <p:tavLst>
                                        <p:tav tm="0">
                                          <p:val>
                                            <p:strVal val="#ppt_h"/>
                                          </p:val>
                                        </p:tav>
                                        <p:tav tm="100000">
                                          <p:val>
                                            <p:strVal val="#ppt_h"/>
                                          </p:val>
                                        </p:tav>
                                      </p:tavLst>
                                    </p:anim>
                                    <p:animEffect transition="in" filter="fade">
                                      <p:cBhvr>
                                        <p:cTn id="73" dur="1000"/>
                                        <p:tgtEl>
                                          <p:spTgt spid="171"/>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174"/>
                                        </p:tgtEl>
                                        <p:attrNameLst>
                                          <p:attrName>style.visibility</p:attrName>
                                        </p:attrNameLst>
                                      </p:cBhvr>
                                      <p:to>
                                        <p:strVal val="visible"/>
                                      </p:to>
                                    </p:set>
                                    <p:anim calcmode="lin" valueType="num">
                                      <p:cBhvr>
                                        <p:cTn id="76" dur="1000" fill="hold"/>
                                        <p:tgtEl>
                                          <p:spTgt spid="174"/>
                                        </p:tgtEl>
                                        <p:attrNameLst>
                                          <p:attrName>ppt_w</p:attrName>
                                        </p:attrNameLst>
                                      </p:cBhvr>
                                      <p:tavLst>
                                        <p:tav tm="0">
                                          <p:val>
                                            <p:strVal val="#ppt_w+.3"/>
                                          </p:val>
                                        </p:tav>
                                        <p:tav tm="100000">
                                          <p:val>
                                            <p:strVal val="#ppt_w"/>
                                          </p:val>
                                        </p:tav>
                                      </p:tavLst>
                                    </p:anim>
                                    <p:anim calcmode="lin" valueType="num">
                                      <p:cBhvr>
                                        <p:cTn id="77" dur="1000" fill="hold"/>
                                        <p:tgtEl>
                                          <p:spTgt spid="174"/>
                                        </p:tgtEl>
                                        <p:attrNameLst>
                                          <p:attrName>ppt_h</p:attrName>
                                        </p:attrNameLst>
                                      </p:cBhvr>
                                      <p:tavLst>
                                        <p:tav tm="0">
                                          <p:val>
                                            <p:strVal val="#ppt_h"/>
                                          </p:val>
                                        </p:tav>
                                        <p:tav tm="100000">
                                          <p:val>
                                            <p:strVal val="#ppt_h"/>
                                          </p:val>
                                        </p:tav>
                                      </p:tavLst>
                                    </p:anim>
                                    <p:animEffect transition="in" filter="fade">
                                      <p:cBhvr>
                                        <p:cTn id="78"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1" grpId="0"/>
      <p:bldP spid="172" grpId="0" animBg="1"/>
      <p:bldP spid="173" grpId="0" animBg="1"/>
      <p:bldP spid="174" grpId="0"/>
      <p:bldP spid="175" grpId="0" animBg="1"/>
      <p:bldP spid="176" grpId="0" animBg="1"/>
      <p:bldP spid="177" grpId="0"/>
      <p:bldP spid="178" grpId="0" animBg="1"/>
      <p:bldP spid="179" grpId="0" animBg="1"/>
      <p:bldP spid="180" grpId="0"/>
      <p:bldP spid="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grpSp>
        <p:nvGrpSpPr>
          <p:cNvPr id="22" name="出品 21"/>
          <p:cNvGrpSpPr/>
          <p:nvPr/>
        </p:nvGrpSpPr>
        <p:grpSpPr>
          <a:xfrm>
            <a:off x="1753235" y="2022475"/>
            <a:ext cx="8974455" cy="1715770"/>
            <a:chOff x="2761" y="3185"/>
            <a:chExt cx="14133" cy="2702"/>
          </a:xfrm>
        </p:grpSpPr>
        <p:sp>
          <p:nvSpPr>
            <p:cNvPr id="14" name="出品 13"/>
            <p:cNvSpPr/>
            <p:nvPr/>
          </p:nvSpPr>
          <p:spPr>
            <a:xfrm>
              <a:off x="2761" y="3185"/>
              <a:ext cx="14133" cy="2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半闭框 14"/>
            <p:cNvSpPr/>
            <p:nvPr/>
          </p:nvSpPr>
          <p:spPr>
            <a:xfrm>
              <a:off x="2761" y="3185"/>
              <a:ext cx="1752" cy="1009"/>
            </a:xfrm>
            <a:prstGeom prst="halfFrame">
              <a:avLst>
                <a:gd name="adj1" fmla="val 9804"/>
                <a:gd name="adj2" fmla="val 8333"/>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半闭框 15"/>
            <p:cNvSpPr/>
            <p:nvPr/>
          </p:nvSpPr>
          <p:spPr>
            <a:xfrm>
              <a:off x="15142" y="4877"/>
              <a:ext cx="1752" cy="1009"/>
            </a:xfrm>
            <a:prstGeom prst="halfFrame">
              <a:avLst>
                <a:gd name="adj1" fmla="val 9804"/>
                <a:gd name="adj2" fmla="val 8333"/>
              </a:avLst>
            </a:prstGeom>
            <a:solidFill>
              <a:srgbClr val="1F4E79"/>
            </a:solidFill>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出品 16"/>
            <p:cNvSpPr txBox="1"/>
            <p:nvPr/>
          </p:nvSpPr>
          <p:spPr>
            <a:xfrm>
              <a:off x="2948" y="3513"/>
              <a:ext cx="13552" cy="2084"/>
            </a:xfrm>
            <a:prstGeom prst="rect">
              <a:avLst/>
            </a:prstGeom>
            <a:noFill/>
          </p:spPr>
          <p:txBody>
            <a:bodyPr wrap="square" rtlCol="0">
              <a:spAutoFit/>
            </a:bodyPr>
            <a:lstStyle/>
            <a:p>
              <a:pPr algn="r"/>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a:t>
              </a:r>
              <a:r>
                <a:rPr lang="zh-CN" altLang="en-US" sz="1600" dirty="0" smtClean="0">
                  <a:cs typeface="+mn-ea"/>
                  <a:sym typeface="+mn-lt"/>
                </a:rPr>
                <a:t>格式</a:t>
              </a:r>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a:t>
              </a:r>
              <a:r>
                <a:rPr lang="zh-CN" altLang="en-US" sz="1600" dirty="0" smtClean="0">
                  <a:cs typeface="+mn-ea"/>
                  <a:sym typeface="+mn-lt"/>
                </a:rPr>
                <a:t>格式</a:t>
              </a:r>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a:t>
              </a:r>
              <a:r>
                <a:rPr lang="zh-CN" altLang="en-US" sz="1600" dirty="0" smtClean="0">
                  <a:cs typeface="+mn-ea"/>
                  <a:sym typeface="+mn-lt"/>
                </a:rPr>
                <a:t>格式</a:t>
              </a:r>
              <a:r>
                <a:rPr lang="zh-CN" altLang="en-US" sz="1600" dirty="0">
                  <a:cs typeface="+mn-ea"/>
                  <a:sym typeface="+mn-lt"/>
                </a:rPr>
                <a:t>点击输入具体内容，根据个人需求更改格式，动画不变</a:t>
              </a:r>
              <a:r>
                <a:rPr lang="en-US" altLang="zh-CN" sz="1600" dirty="0">
                  <a:cs typeface="+mn-ea"/>
                  <a:sym typeface="+mn-lt"/>
                </a:rPr>
                <a:t>. </a:t>
              </a:r>
              <a:r>
                <a:rPr lang="zh-CN" altLang="en-US" sz="1600" dirty="0">
                  <a:cs typeface="+mn-ea"/>
                  <a:sym typeface="+mn-lt"/>
                </a:rPr>
                <a:t>点击输入具体内容，根据个人需求更改</a:t>
              </a:r>
              <a:r>
                <a:rPr lang="zh-CN" altLang="en-US" sz="1600" dirty="0" smtClean="0">
                  <a:cs typeface="+mn-ea"/>
                  <a:sym typeface="+mn-lt"/>
                </a:rPr>
                <a:t>格式</a:t>
              </a:r>
              <a:endParaRPr lang="en-US" altLang="zh-CN" sz="1600" dirty="0">
                <a:cs typeface="+mn-ea"/>
                <a:sym typeface="+mn-lt"/>
              </a:endParaRPr>
            </a:p>
          </p:txBody>
        </p:sp>
      </p:grpSp>
      <p:grpSp>
        <p:nvGrpSpPr>
          <p:cNvPr id="3" name="出品 2"/>
          <p:cNvGrpSpPr/>
          <p:nvPr/>
        </p:nvGrpSpPr>
        <p:grpSpPr>
          <a:xfrm>
            <a:off x="1753235" y="4279265"/>
            <a:ext cx="8974455" cy="1715770"/>
            <a:chOff x="2761" y="6739"/>
            <a:chExt cx="14133" cy="2702"/>
          </a:xfrm>
        </p:grpSpPr>
        <p:sp>
          <p:nvSpPr>
            <p:cNvPr id="18" name="出品 17"/>
            <p:cNvSpPr/>
            <p:nvPr/>
          </p:nvSpPr>
          <p:spPr>
            <a:xfrm>
              <a:off x="2761" y="6739"/>
              <a:ext cx="14133" cy="2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半闭框 18"/>
            <p:cNvSpPr/>
            <p:nvPr/>
          </p:nvSpPr>
          <p:spPr>
            <a:xfrm>
              <a:off x="2761" y="6739"/>
              <a:ext cx="1752" cy="1009"/>
            </a:xfrm>
            <a:prstGeom prst="halfFrame">
              <a:avLst>
                <a:gd name="adj1" fmla="val 9804"/>
                <a:gd name="adj2" fmla="val 8333"/>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半闭框 19"/>
            <p:cNvSpPr/>
            <p:nvPr/>
          </p:nvSpPr>
          <p:spPr>
            <a:xfrm>
              <a:off x="15142" y="8431"/>
              <a:ext cx="1752" cy="1009"/>
            </a:xfrm>
            <a:prstGeom prst="halfFrame">
              <a:avLst>
                <a:gd name="adj1" fmla="val 9804"/>
                <a:gd name="adj2" fmla="val 8333"/>
              </a:avLst>
            </a:prstGeom>
            <a:solidFill>
              <a:schemeClr val="tx1">
                <a:lumMod val="50000"/>
                <a:lumOff val="50000"/>
              </a:schemeClr>
            </a:solidFill>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出品 20"/>
            <p:cNvSpPr txBox="1"/>
            <p:nvPr/>
          </p:nvSpPr>
          <p:spPr>
            <a:xfrm>
              <a:off x="3120" y="7136"/>
              <a:ext cx="13357" cy="2084"/>
            </a:xfrm>
            <a:prstGeom prst="rect">
              <a:avLst/>
            </a:prstGeom>
            <a:noFill/>
          </p:spPr>
          <p:txBody>
            <a:bodyPr wrap="square" rtlCol="0">
              <a:spAutoFit/>
            </a:bodyPr>
            <a:lstStyle/>
            <a:p>
              <a:pPr lvl="0" algn="r"/>
              <a:r>
                <a:rPr lang="zh-CN" altLang="en-US" sz="1600" dirty="0">
                  <a:solidFill>
                    <a:prstClr val="black"/>
                  </a:solidFill>
                  <a:cs typeface="+mn-ea"/>
                  <a:sym typeface="+mn-lt"/>
                </a:rPr>
                <a:t>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a:t>
              </a:r>
              <a:endParaRPr lang="en-US" altLang="zh-CN" sz="1600" dirty="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409330" y="20178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4" name="椭圆 53"/>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1F4E79"/>
              </a:solidFill>
              <a:ln>
                <a:noFill/>
              </a:ln>
            </p:spPr>
            <p:txBody>
              <a:bodyPr vert="horz" wrap="square" lIns="121920" tIns="60960" rIns="121920" bIns="60960" numCol="1" anchor="t" anchorCtr="0" compatLnSpc="1"/>
              <a:lstStyle/>
              <a:p>
                <a:endParaRPr lang="zh-CN" altLang="en-US" sz="2400">
                  <a:solidFill>
                    <a:schemeClr val="tx1">
                      <a:lumMod val="75000"/>
                      <a:lumOff val="25000"/>
                    </a:schemeClr>
                  </a:solidFill>
                  <a:cs typeface="+mn-ea"/>
                  <a:sym typeface="+mn-lt"/>
                </a:endParaRPr>
              </a:p>
            </p:txBody>
          </p:sp>
        </p:grpSp>
        <p:sp>
          <p:nvSpPr>
            <p:cNvPr id="51" name="TextBox 50"/>
            <p:cNvSpPr txBox="1"/>
            <p:nvPr/>
          </p:nvSpPr>
          <p:spPr>
            <a:xfrm>
              <a:off x="1584480" y="1844450"/>
              <a:ext cx="684803" cy="461665"/>
            </a:xfrm>
            <a:prstGeom prst="rect">
              <a:avLst/>
            </a:prstGeom>
            <a:noFill/>
          </p:spPr>
          <p:txBody>
            <a:bodyPr wrap="none" rtlCol="0">
              <a:spAutoFit/>
            </a:bodyPr>
            <a:lstStyle/>
            <a:p>
              <a:r>
                <a:rPr lang="en-US" altLang="zh-CN" sz="2400" dirty="0">
                  <a:cs typeface="+mn-ea"/>
                  <a:sym typeface="+mn-lt"/>
                </a:rPr>
                <a:t>76%</a:t>
              </a:r>
              <a:endParaRPr lang="zh-CN" altLang="en-US" sz="2400" dirty="0">
                <a:cs typeface="+mn-ea"/>
                <a:sym typeface="+mn-lt"/>
              </a:endParaRPr>
            </a:p>
          </p:txBody>
        </p:sp>
        <p:sp>
          <p:nvSpPr>
            <p:cNvPr id="52" name="TextBox 51"/>
            <p:cNvSpPr txBox="1"/>
            <p:nvPr/>
          </p:nvSpPr>
          <p:spPr>
            <a:xfrm>
              <a:off x="1382103" y="2288610"/>
              <a:ext cx="1210589" cy="400110"/>
            </a:xfrm>
            <a:prstGeom prst="rect">
              <a:avLst/>
            </a:prstGeom>
            <a:noFill/>
          </p:spPr>
          <p:txBody>
            <a:bodyPr wrap="none" rtlCol="0">
              <a:spAutoFit/>
            </a:bodyPr>
            <a:lstStyle/>
            <a:p>
              <a:r>
                <a:rPr lang="zh-CN" altLang="en-US" sz="2000" b="1" dirty="0">
                  <a:solidFill>
                    <a:schemeClr val="tx1">
                      <a:lumMod val="75000"/>
                      <a:lumOff val="25000"/>
                    </a:schemeClr>
                  </a:solidFill>
                  <a:cs typeface="+mn-ea"/>
                  <a:sym typeface="+mn-lt"/>
                </a:rPr>
                <a:t>添加标题</a:t>
              </a:r>
              <a:endParaRPr lang="zh-CN" altLang="en-US" sz="2000" b="1" dirty="0">
                <a:solidFill>
                  <a:schemeClr val="tx1">
                    <a:lumMod val="75000"/>
                    <a:lumOff val="25000"/>
                  </a:schemeClr>
                </a:solidFill>
                <a:cs typeface="+mn-ea"/>
                <a:sym typeface="+mn-lt"/>
              </a:endParaRPr>
            </a:p>
          </p:txBody>
        </p:sp>
      </p:grpSp>
      <p:grpSp>
        <p:nvGrpSpPr>
          <p:cNvPr id="55" name="组合 54"/>
          <p:cNvGrpSpPr/>
          <p:nvPr/>
        </p:nvGrpSpPr>
        <p:grpSpPr>
          <a:xfrm>
            <a:off x="1413248" y="4325399"/>
            <a:ext cx="2223504" cy="1686665"/>
            <a:chOff x="804672" y="3483883"/>
            <a:chExt cx="2223504" cy="1686665"/>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cs typeface="+mn-ea"/>
                <a:sym typeface="+mn-lt"/>
              </a:endParaRPr>
            </a:p>
          </p:txBody>
        </p:sp>
        <p:sp>
          <p:nvSpPr>
            <p:cNvPr id="57" name="矩形 56"/>
            <p:cNvSpPr/>
            <p:nvPr/>
          </p:nvSpPr>
          <p:spPr>
            <a:xfrm>
              <a:off x="804672" y="3633396"/>
              <a:ext cx="2198213" cy="1537152"/>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cs typeface="+mn-ea"/>
                  <a:sym typeface="+mn-lt"/>
                </a:rPr>
                <a:t>您的内容打在这里，或者通过复制您的文本后，在此框中选择粘贴，并选择只保留。</a:t>
              </a:r>
              <a:endParaRPr lang="zh-CN" altLang="en-US" sz="1465" dirty="0">
                <a:solidFill>
                  <a:schemeClr val="tx1">
                    <a:lumMod val="75000"/>
                    <a:lumOff val="25000"/>
                  </a:schemeClr>
                </a:solidFill>
                <a:cs typeface="+mn-ea"/>
                <a:sym typeface="+mn-lt"/>
              </a:endParaRPr>
            </a:p>
            <a:p>
              <a:pPr>
                <a:lnSpc>
                  <a:spcPct val="120000"/>
                </a:lnSpc>
              </a:pPr>
              <a:endParaRPr lang="zh-CN" altLang="en-US" sz="1465" dirty="0">
                <a:solidFill>
                  <a:schemeClr val="tx1">
                    <a:lumMod val="75000"/>
                    <a:lumOff val="25000"/>
                  </a:schemeClr>
                </a:solidFill>
                <a:cs typeface="+mn-ea"/>
                <a:sym typeface="+mn-lt"/>
              </a:endParaRPr>
            </a:p>
          </p:txBody>
        </p:sp>
      </p:grpSp>
      <p:grpSp>
        <p:nvGrpSpPr>
          <p:cNvPr id="58" name="组合 57"/>
          <p:cNvGrpSpPr/>
          <p:nvPr/>
        </p:nvGrpSpPr>
        <p:grpSpPr>
          <a:xfrm>
            <a:off x="5020111" y="2017961"/>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TextBox 60"/>
            <p:cNvSpPr txBox="1"/>
            <p:nvPr/>
          </p:nvSpPr>
          <p:spPr>
            <a:xfrm>
              <a:off x="4223097" y="1741150"/>
              <a:ext cx="716863" cy="461665"/>
            </a:xfrm>
            <a:prstGeom prst="rect">
              <a:avLst/>
            </a:prstGeom>
            <a:noFill/>
          </p:spPr>
          <p:txBody>
            <a:bodyPr wrap="none" rtlCol="0">
              <a:spAutoFit/>
            </a:bodyPr>
            <a:lstStyle/>
            <a:p>
              <a:r>
                <a:rPr lang="en-US" altLang="zh-CN" sz="2400" dirty="0">
                  <a:cs typeface="+mn-ea"/>
                  <a:sym typeface="+mn-lt"/>
                </a:rPr>
                <a:t>48%</a:t>
              </a:r>
              <a:endParaRPr lang="zh-CN" altLang="en-US" sz="2400" dirty="0">
                <a:cs typeface="+mn-ea"/>
                <a:sym typeface="+mn-lt"/>
              </a:endParaRPr>
            </a:p>
          </p:txBody>
        </p:sp>
        <p:sp>
          <p:nvSpPr>
            <p:cNvPr id="62" name="TextBox 61"/>
            <p:cNvSpPr txBox="1"/>
            <p:nvPr/>
          </p:nvSpPr>
          <p:spPr>
            <a:xfrm>
              <a:off x="3996970" y="2209059"/>
              <a:ext cx="1210588" cy="400110"/>
            </a:xfrm>
            <a:prstGeom prst="rect">
              <a:avLst/>
            </a:prstGeom>
            <a:noFill/>
          </p:spPr>
          <p:txBody>
            <a:bodyPr wrap="none" rtlCol="0">
              <a:spAutoFit/>
            </a:bodyPr>
            <a:lstStyle/>
            <a:p>
              <a:r>
                <a:rPr lang="zh-CN" altLang="en-US" sz="2000" b="1" dirty="0">
                  <a:solidFill>
                    <a:schemeClr val="tx1">
                      <a:lumMod val="75000"/>
                      <a:lumOff val="25000"/>
                    </a:schemeClr>
                  </a:solidFill>
                  <a:cs typeface="+mn-ea"/>
                  <a:sym typeface="+mn-lt"/>
                </a:rPr>
                <a:t>添加标题</a:t>
              </a:r>
              <a:endParaRPr lang="zh-CN" altLang="en-US" sz="2000" b="1" dirty="0">
                <a:solidFill>
                  <a:schemeClr val="tx1">
                    <a:lumMod val="75000"/>
                    <a:lumOff val="25000"/>
                  </a:schemeClr>
                </a:solidFill>
                <a:cs typeface="+mn-ea"/>
                <a:sym typeface="+mn-lt"/>
              </a:endParaRPr>
            </a:p>
          </p:txBody>
        </p:sp>
      </p:grpSp>
      <p:grpSp>
        <p:nvGrpSpPr>
          <p:cNvPr id="63" name="组合 62"/>
          <p:cNvGrpSpPr/>
          <p:nvPr/>
        </p:nvGrpSpPr>
        <p:grpSpPr>
          <a:xfrm>
            <a:off x="4923232" y="4324736"/>
            <a:ext cx="2295900" cy="1415757"/>
            <a:chOff x="3443290" y="3483074"/>
            <a:chExt cx="2295900" cy="1415756"/>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cs typeface="+mn-ea"/>
                <a:sym typeface="+mn-lt"/>
              </a:endParaRPr>
            </a:p>
          </p:txBody>
        </p:sp>
        <p:sp>
          <p:nvSpPr>
            <p:cNvPr id="65" name="矩形 64"/>
            <p:cNvSpPr/>
            <p:nvPr/>
          </p:nvSpPr>
          <p:spPr>
            <a:xfrm>
              <a:off x="3443290" y="3632587"/>
              <a:ext cx="2295900" cy="1266243"/>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cs typeface="+mn-ea"/>
                  <a:sym typeface="+mn-lt"/>
                </a:rPr>
                <a:t>您的内容打在这里，或者通过复制您的文本后，在此框中选择粘贴，并选择只保留。</a:t>
              </a:r>
              <a:endParaRPr lang="zh-CN" altLang="en-US" sz="1465" dirty="0">
                <a:solidFill>
                  <a:schemeClr val="tx1">
                    <a:lumMod val="75000"/>
                    <a:lumOff val="25000"/>
                  </a:schemeClr>
                </a:solidFill>
                <a:cs typeface="+mn-ea"/>
                <a:sym typeface="+mn-lt"/>
              </a:endParaRPr>
            </a:p>
          </p:txBody>
        </p:sp>
      </p:grpSp>
      <p:grpSp>
        <p:nvGrpSpPr>
          <p:cNvPr id="66" name="组合 65"/>
          <p:cNvGrpSpPr/>
          <p:nvPr/>
        </p:nvGrpSpPr>
        <p:grpSpPr>
          <a:xfrm>
            <a:off x="8383938" y="2121119"/>
            <a:ext cx="2122208" cy="2129124"/>
            <a:chOff x="6178788" y="1176303"/>
            <a:chExt cx="2122208" cy="2129124"/>
          </a:xfrm>
        </p:grpSpPr>
        <p:sp>
          <p:nvSpPr>
            <p:cNvPr id="68" name="椭圆 67"/>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9" name="TextBox 68"/>
            <p:cNvSpPr txBox="1"/>
            <p:nvPr/>
          </p:nvSpPr>
          <p:spPr>
            <a:xfrm>
              <a:off x="6958100" y="1741150"/>
              <a:ext cx="705642" cy="461665"/>
            </a:xfrm>
            <a:prstGeom prst="rect">
              <a:avLst/>
            </a:prstGeom>
            <a:noFill/>
          </p:spPr>
          <p:txBody>
            <a:bodyPr wrap="none" rtlCol="0">
              <a:spAutoFit/>
            </a:bodyPr>
            <a:lstStyle/>
            <a:p>
              <a:r>
                <a:rPr lang="en-US" altLang="zh-CN" sz="2400" dirty="0">
                  <a:cs typeface="+mn-ea"/>
                  <a:sym typeface="+mn-lt"/>
                </a:rPr>
                <a:t>22%</a:t>
              </a:r>
              <a:endParaRPr lang="zh-CN" altLang="en-US" sz="2400" dirty="0">
                <a:cs typeface="+mn-ea"/>
                <a:sym typeface="+mn-lt"/>
              </a:endParaRPr>
            </a:p>
          </p:txBody>
        </p:sp>
        <p:sp>
          <p:nvSpPr>
            <p:cNvPr id="70" name="TextBox 69"/>
            <p:cNvSpPr txBox="1"/>
            <p:nvPr/>
          </p:nvSpPr>
          <p:spPr>
            <a:xfrm>
              <a:off x="6743848" y="2244684"/>
              <a:ext cx="1210588" cy="400110"/>
            </a:xfrm>
            <a:prstGeom prst="rect">
              <a:avLst/>
            </a:prstGeom>
            <a:noFill/>
          </p:spPr>
          <p:txBody>
            <a:bodyPr wrap="none" rtlCol="0">
              <a:spAutoFit/>
            </a:bodyPr>
            <a:lstStyle/>
            <a:p>
              <a:r>
                <a:rPr lang="zh-CN" altLang="en-US" sz="2000" b="1" dirty="0">
                  <a:solidFill>
                    <a:schemeClr val="tx1">
                      <a:lumMod val="75000"/>
                      <a:lumOff val="25000"/>
                    </a:schemeClr>
                  </a:solidFill>
                  <a:cs typeface="+mn-ea"/>
                  <a:sym typeface="+mn-lt"/>
                </a:rPr>
                <a:t>添加标题</a:t>
              </a:r>
              <a:endParaRPr lang="zh-CN" altLang="en-US" sz="2000" b="1" dirty="0">
                <a:solidFill>
                  <a:schemeClr val="tx1">
                    <a:lumMod val="75000"/>
                    <a:lumOff val="25000"/>
                  </a:schemeClr>
                </a:solidFill>
                <a:cs typeface="+mn-ea"/>
                <a:sym typeface="+mn-lt"/>
              </a:endParaRPr>
            </a:p>
          </p:txBody>
        </p:sp>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1F4E79"/>
            </a:solidFill>
            <a:ln>
              <a:noFill/>
            </a:ln>
          </p:spPr>
          <p:txBody>
            <a:bodyPr vert="horz" wrap="square" lIns="121920" tIns="60960" rIns="121920" bIns="60960" numCol="1" anchor="t" anchorCtr="0" compatLnSpc="1"/>
            <a:lstStyle/>
            <a:p>
              <a:endParaRPr lang="zh-CN" altLang="en-US" sz="2400">
                <a:solidFill>
                  <a:schemeClr val="tx1">
                    <a:lumMod val="75000"/>
                    <a:lumOff val="25000"/>
                  </a:schemeClr>
                </a:solidFill>
                <a:cs typeface="+mn-ea"/>
                <a:sym typeface="+mn-lt"/>
              </a:endParaRPr>
            </a:p>
          </p:txBody>
        </p:sp>
      </p:grpSp>
      <p:grpSp>
        <p:nvGrpSpPr>
          <p:cNvPr id="71" name="组合 70"/>
          <p:cNvGrpSpPr/>
          <p:nvPr/>
        </p:nvGrpSpPr>
        <p:grpSpPr>
          <a:xfrm>
            <a:off x="8406886" y="4430171"/>
            <a:ext cx="2225195" cy="1415759"/>
            <a:chOff x="6201738" y="3485358"/>
            <a:chExt cx="2225194" cy="1415759"/>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cs typeface="+mn-ea"/>
                <a:sym typeface="+mn-lt"/>
              </a:endParaRPr>
            </a:p>
          </p:txBody>
        </p:sp>
        <p:sp>
          <p:nvSpPr>
            <p:cNvPr id="73" name="矩形 72"/>
            <p:cNvSpPr/>
            <p:nvPr/>
          </p:nvSpPr>
          <p:spPr>
            <a:xfrm>
              <a:off x="6201738" y="3634873"/>
              <a:ext cx="2225194" cy="1266244"/>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cs typeface="+mn-ea"/>
                  <a:sym typeface="+mn-lt"/>
                </a:rPr>
                <a:t>您的内容打在这里，或者通过复制您的文本后，在此框中选择粘贴并选择只保留。</a:t>
              </a:r>
              <a:endParaRPr lang="zh-CN" altLang="en-US" sz="1465" dirty="0">
                <a:solidFill>
                  <a:schemeClr val="tx1">
                    <a:lumMod val="75000"/>
                    <a:lumOff val="25000"/>
                  </a:schemeClr>
                </a:solidFill>
                <a:cs typeface="+mn-ea"/>
                <a:sym typeface="+mn-lt"/>
              </a:endParaRPr>
            </a:p>
          </p:txBody>
        </p:sp>
      </p:grpSp>
      <p:sp>
        <p:nvSpPr>
          <p:cNvPr id="31"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00"/>
                            </p:stCondLst>
                            <p:childTnLst>
                              <p:par>
                                <p:cTn id="13" presetID="49" presetClass="entr" presetSubtype="0" decel="10000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1000" fill="hold"/>
                                        <p:tgtEl>
                                          <p:spTgt spid="49"/>
                                        </p:tgtEl>
                                        <p:attrNameLst>
                                          <p:attrName>ppt_w</p:attrName>
                                        </p:attrNameLst>
                                      </p:cBhvr>
                                      <p:tavLst>
                                        <p:tav tm="0">
                                          <p:val>
                                            <p:fltVal val="0"/>
                                          </p:val>
                                        </p:tav>
                                        <p:tav tm="100000">
                                          <p:val>
                                            <p:strVal val="#ppt_w"/>
                                          </p:val>
                                        </p:tav>
                                      </p:tavLst>
                                    </p:anim>
                                    <p:anim calcmode="lin" valueType="num">
                                      <p:cBhvr>
                                        <p:cTn id="16" dur="1000" fill="hold"/>
                                        <p:tgtEl>
                                          <p:spTgt spid="49"/>
                                        </p:tgtEl>
                                        <p:attrNameLst>
                                          <p:attrName>ppt_h</p:attrName>
                                        </p:attrNameLst>
                                      </p:cBhvr>
                                      <p:tavLst>
                                        <p:tav tm="0">
                                          <p:val>
                                            <p:fltVal val="0"/>
                                          </p:val>
                                        </p:tav>
                                        <p:tav tm="100000">
                                          <p:val>
                                            <p:strVal val="#ppt_h"/>
                                          </p:val>
                                        </p:tav>
                                      </p:tavLst>
                                    </p:anim>
                                    <p:anim calcmode="lin" valueType="num">
                                      <p:cBhvr>
                                        <p:cTn id="17" dur="1000" fill="hold"/>
                                        <p:tgtEl>
                                          <p:spTgt spid="49"/>
                                        </p:tgtEl>
                                        <p:attrNameLst>
                                          <p:attrName>style.rotation</p:attrName>
                                        </p:attrNameLst>
                                      </p:cBhvr>
                                      <p:tavLst>
                                        <p:tav tm="0">
                                          <p:val>
                                            <p:fltVal val="360"/>
                                          </p:val>
                                        </p:tav>
                                        <p:tav tm="100000">
                                          <p:val>
                                            <p:fltVal val="0"/>
                                          </p:val>
                                        </p:tav>
                                      </p:tavLst>
                                    </p:anim>
                                    <p:animEffect transition="in" filter="fade">
                                      <p:cBhvr>
                                        <p:cTn id="18" dur="1000"/>
                                        <p:tgtEl>
                                          <p:spTgt spid="49"/>
                                        </p:tgtEl>
                                      </p:cBhvr>
                                    </p:animEffect>
                                  </p:childTnLst>
                                </p:cTn>
                              </p:par>
                              <p:par>
                                <p:cTn id="19" presetID="47" presetClass="entr" presetSubtype="0" fill="hold" nodeType="withEffect">
                                  <p:stCondLst>
                                    <p:cond delay="60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9" presetClass="entr" presetSubtype="0" decel="100000" fill="hold" nodeType="withEffect">
                                  <p:stCondLst>
                                    <p:cond delay="70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 calcmode="lin" valueType="num">
                                      <p:cBhvr>
                                        <p:cTn id="28" dur="1000" fill="hold"/>
                                        <p:tgtEl>
                                          <p:spTgt spid="58"/>
                                        </p:tgtEl>
                                        <p:attrNameLst>
                                          <p:attrName>style.rotation</p:attrName>
                                        </p:attrNameLst>
                                      </p:cBhvr>
                                      <p:tavLst>
                                        <p:tav tm="0">
                                          <p:val>
                                            <p:fltVal val="360"/>
                                          </p:val>
                                        </p:tav>
                                        <p:tav tm="100000">
                                          <p:val>
                                            <p:fltVal val="0"/>
                                          </p:val>
                                        </p:tav>
                                      </p:tavLst>
                                    </p:anim>
                                    <p:animEffect transition="in" filter="fade">
                                      <p:cBhvr>
                                        <p:cTn id="29" dur="1000"/>
                                        <p:tgtEl>
                                          <p:spTgt spid="58"/>
                                        </p:tgtEl>
                                      </p:cBhvr>
                                    </p:animEffect>
                                  </p:childTnLst>
                                </p:cTn>
                              </p:par>
                              <p:par>
                                <p:cTn id="30" presetID="47" presetClass="entr" presetSubtype="0" fill="hold" nodeType="withEffect">
                                  <p:stCondLst>
                                    <p:cond delay="160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1000"/>
                                        <p:tgtEl>
                                          <p:spTgt spid="63"/>
                                        </p:tgtEl>
                                      </p:cBhvr>
                                    </p:animEffect>
                                    <p:anim calcmode="lin" valueType="num">
                                      <p:cBhvr>
                                        <p:cTn id="33" dur="1000" fill="hold"/>
                                        <p:tgtEl>
                                          <p:spTgt spid="63"/>
                                        </p:tgtEl>
                                        <p:attrNameLst>
                                          <p:attrName>ppt_x</p:attrName>
                                        </p:attrNameLst>
                                      </p:cBhvr>
                                      <p:tavLst>
                                        <p:tav tm="0">
                                          <p:val>
                                            <p:strVal val="#ppt_x"/>
                                          </p:val>
                                        </p:tav>
                                        <p:tav tm="100000">
                                          <p:val>
                                            <p:strVal val="#ppt_x"/>
                                          </p:val>
                                        </p:tav>
                                      </p:tavLst>
                                    </p:anim>
                                    <p:anim calcmode="lin" valueType="num">
                                      <p:cBhvr>
                                        <p:cTn id="34" dur="1000" fill="hold"/>
                                        <p:tgtEl>
                                          <p:spTgt spid="63"/>
                                        </p:tgtEl>
                                        <p:attrNameLst>
                                          <p:attrName>ppt_y</p:attrName>
                                        </p:attrNameLst>
                                      </p:cBhvr>
                                      <p:tavLst>
                                        <p:tav tm="0">
                                          <p:val>
                                            <p:strVal val="#ppt_y-.1"/>
                                          </p:val>
                                        </p:tav>
                                        <p:tav tm="100000">
                                          <p:val>
                                            <p:strVal val="#ppt_y"/>
                                          </p:val>
                                        </p:tav>
                                      </p:tavLst>
                                    </p:anim>
                                  </p:childTnLst>
                                </p:cTn>
                              </p:par>
                              <p:par>
                                <p:cTn id="35" presetID="49" presetClass="entr" presetSubtype="0" decel="100000" fill="hold" nodeType="withEffect">
                                  <p:stCondLst>
                                    <p:cond delay="15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1000" fill="hold"/>
                                        <p:tgtEl>
                                          <p:spTgt spid="66"/>
                                        </p:tgtEl>
                                        <p:attrNameLst>
                                          <p:attrName>ppt_w</p:attrName>
                                        </p:attrNameLst>
                                      </p:cBhvr>
                                      <p:tavLst>
                                        <p:tav tm="0">
                                          <p:val>
                                            <p:fltVal val="0"/>
                                          </p:val>
                                        </p:tav>
                                        <p:tav tm="100000">
                                          <p:val>
                                            <p:strVal val="#ppt_w"/>
                                          </p:val>
                                        </p:tav>
                                      </p:tavLst>
                                    </p:anim>
                                    <p:anim calcmode="lin" valueType="num">
                                      <p:cBhvr>
                                        <p:cTn id="38" dur="1000" fill="hold"/>
                                        <p:tgtEl>
                                          <p:spTgt spid="66"/>
                                        </p:tgtEl>
                                        <p:attrNameLst>
                                          <p:attrName>ppt_h</p:attrName>
                                        </p:attrNameLst>
                                      </p:cBhvr>
                                      <p:tavLst>
                                        <p:tav tm="0">
                                          <p:val>
                                            <p:fltVal val="0"/>
                                          </p:val>
                                        </p:tav>
                                        <p:tav tm="100000">
                                          <p:val>
                                            <p:strVal val="#ppt_h"/>
                                          </p:val>
                                        </p:tav>
                                      </p:tavLst>
                                    </p:anim>
                                    <p:anim calcmode="lin" valueType="num">
                                      <p:cBhvr>
                                        <p:cTn id="39" dur="1000" fill="hold"/>
                                        <p:tgtEl>
                                          <p:spTgt spid="66"/>
                                        </p:tgtEl>
                                        <p:attrNameLst>
                                          <p:attrName>style.rotation</p:attrName>
                                        </p:attrNameLst>
                                      </p:cBhvr>
                                      <p:tavLst>
                                        <p:tav tm="0">
                                          <p:val>
                                            <p:fltVal val="360"/>
                                          </p:val>
                                        </p:tav>
                                        <p:tav tm="100000">
                                          <p:val>
                                            <p:fltVal val="0"/>
                                          </p:val>
                                        </p:tav>
                                      </p:tavLst>
                                    </p:anim>
                                    <p:animEffect transition="in" filter="fade">
                                      <p:cBhvr>
                                        <p:cTn id="40" dur="1000"/>
                                        <p:tgtEl>
                                          <p:spTgt spid="66"/>
                                        </p:tgtEl>
                                      </p:cBhvr>
                                    </p:animEffect>
                                  </p:childTnLst>
                                </p:cTn>
                              </p:par>
                              <p:par>
                                <p:cTn id="41" presetID="47" presetClass="entr" presetSubtype="0" fill="hold" nodeType="withEffect">
                                  <p:stCondLst>
                                    <p:cond delay="230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1000"/>
                                        <p:tgtEl>
                                          <p:spTgt spid="71"/>
                                        </p:tgtEl>
                                      </p:cBhvr>
                                    </p:animEffect>
                                    <p:anim calcmode="lin" valueType="num">
                                      <p:cBhvr>
                                        <p:cTn id="44" dur="1000" fill="hold"/>
                                        <p:tgtEl>
                                          <p:spTgt spid="71"/>
                                        </p:tgtEl>
                                        <p:attrNameLst>
                                          <p:attrName>ppt_x</p:attrName>
                                        </p:attrNameLst>
                                      </p:cBhvr>
                                      <p:tavLst>
                                        <p:tav tm="0">
                                          <p:val>
                                            <p:strVal val="#ppt_x"/>
                                          </p:val>
                                        </p:tav>
                                        <p:tav tm="100000">
                                          <p:val>
                                            <p:strVal val="#ppt_x"/>
                                          </p:val>
                                        </p:tav>
                                      </p:tavLst>
                                    </p:anim>
                                    <p:anim calcmode="lin" valueType="num">
                                      <p:cBhvr>
                                        <p:cTn id="4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675297" y="2182489"/>
            <a:ext cx="1868593" cy="1866715"/>
            <a:chOff x="5305425" y="2638424"/>
            <a:chExt cx="1579563" cy="1577975"/>
          </a:xfrm>
          <a:solidFill>
            <a:srgbClr val="000000">
              <a:alpha val="60000"/>
            </a:srgbClr>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1">
                <a:lumMod val="50000"/>
                <a:lumOff val="5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33" name="组合 32"/>
          <p:cNvGrpSpPr/>
          <p:nvPr/>
        </p:nvGrpSpPr>
        <p:grpSpPr>
          <a:xfrm>
            <a:off x="4817146" y="3322538"/>
            <a:ext cx="2345601" cy="2341845"/>
            <a:chOff x="5102225" y="2441575"/>
            <a:chExt cx="1982788" cy="1979613"/>
          </a:xfrm>
          <a:solidFill>
            <a:srgbClr val="000000">
              <a:alpha val="60000"/>
            </a:srgbClr>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1F4E79"/>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36" name="组合 35"/>
          <p:cNvGrpSpPr/>
          <p:nvPr/>
        </p:nvGrpSpPr>
        <p:grpSpPr>
          <a:xfrm>
            <a:off x="6813275" y="2863803"/>
            <a:ext cx="1538068" cy="1560603"/>
            <a:chOff x="5803900" y="2852738"/>
            <a:chExt cx="1300163" cy="1319212"/>
          </a:xfrm>
          <a:solidFill>
            <a:srgbClr val="000000">
              <a:alpha val="60000"/>
            </a:srgbClr>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7F7F7F"/>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ysClr val="windowText" lastClr="000000"/>
                </a:solidFill>
                <a:cs typeface="+mn-ea"/>
                <a:sym typeface="+mn-lt"/>
              </a:endParaRPr>
            </a:p>
          </p:txBody>
        </p:sp>
      </p:grpSp>
      <p:grpSp>
        <p:nvGrpSpPr>
          <p:cNvPr id="39" name="组合 38"/>
          <p:cNvGrpSpPr/>
          <p:nvPr/>
        </p:nvGrpSpPr>
        <p:grpSpPr>
          <a:xfrm>
            <a:off x="8128382" y="3155505"/>
            <a:ext cx="1868593" cy="1866715"/>
            <a:chOff x="5305425" y="2638425"/>
            <a:chExt cx="1579563" cy="1577975"/>
          </a:xfrm>
          <a:solidFill>
            <a:srgbClr val="000000">
              <a:alpha val="60000"/>
            </a:srgbClr>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F4E79"/>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42" name="TextBox 51"/>
          <p:cNvSpPr txBox="1"/>
          <p:nvPr/>
        </p:nvSpPr>
        <p:spPr>
          <a:xfrm>
            <a:off x="2373826" y="3069375"/>
            <a:ext cx="1090039" cy="1175963"/>
          </a:xfrm>
          <a:prstGeom prst="rect">
            <a:avLst/>
          </a:prstGeom>
          <a:noFill/>
        </p:spPr>
        <p:txBody>
          <a:bodyPr wrap="square" lIns="91440" tIns="45720" rIns="91440" bIns="45720" rtlCol="0" anchor="ctr">
            <a:spAutoFit/>
          </a:bodyPr>
          <a:lstStyle/>
          <a:p>
            <a:pPr>
              <a:lnSpc>
                <a:spcPct val="120000"/>
              </a:lnSpc>
              <a:spcBef>
                <a:spcPct val="0"/>
              </a:spcBef>
              <a:buNone/>
            </a:pPr>
            <a:r>
              <a:rPr lang="zh-CN" altLang="en-US" sz="1465" dirty="0">
                <a:solidFill>
                  <a:schemeClr val="tx1">
                    <a:lumMod val="75000"/>
                    <a:lumOff val="25000"/>
                  </a:schemeClr>
                </a:solidFill>
                <a:cs typeface="+mn-ea"/>
                <a:sym typeface="+mn-lt"/>
              </a:rPr>
              <a:t>在此录入上述图表的描述说明</a:t>
            </a:r>
            <a:endParaRPr lang="zh-CN" altLang="en-US" sz="1465" dirty="0">
              <a:solidFill>
                <a:schemeClr val="tx1">
                  <a:lumMod val="75000"/>
                  <a:lumOff val="25000"/>
                </a:schemeClr>
              </a:solidFill>
              <a:cs typeface="+mn-ea"/>
              <a:sym typeface="+mn-lt"/>
            </a:endParaRPr>
          </a:p>
        </p:txBody>
      </p:sp>
      <p:sp>
        <p:nvSpPr>
          <p:cNvPr id="43" name="矩形 42"/>
          <p:cNvSpPr/>
          <p:nvPr/>
        </p:nvSpPr>
        <p:spPr>
          <a:xfrm>
            <a:off x="3800994" y="1630028"/>
            <a:ext cx="1598895" cy="441211"/>
          </a:xfrm>
          <a:prstGeom prst="rect">
            <a:avLst/>
          </a:prstGeom>
        </p:spPr>
        <p:txBody>
          <a:bodyPr wrap="square" lIns="91440" tIns="45720" rIns="91440" bIns="45720">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44" name="TextBox 53"/>
          <p:cNvSpPr txBox="1"/>
          <p:nvPr/>
        </p:nvSpPr>
        <p:spPr>
          <a:xfrm>
            <a:off x="2717683" y="4658434"/>
            <a:ext cx="1734755" cy="905056"/>
          </a:xfrm>
          <a:prstGeom prst="rect">
            <a:avLst/>
          </a:prstGeom>
          <a:noFill/>
        </p:spPr>
        <p:txBody>
          <a:bodyPr wrap="square" lIns="91440" tIns="45720" rIns="91440" bIns="45720"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65" dirty="0">
                <a:latin typeface="+mn-lt"/>
                <a:ea typeface="+mn-ea"/>
                <a:cs typeface="+mn-ea"/>
                <a:sym typeface="+mn-lt"/>
              </a:rPr>
              <a:t>您的内容打在这里，或者通过复制您的文本</a:t>
            </a:r>
            <a:endParaRPr lang="zh-CN" altLang="en-US" sz="1465" dirty="0">
              <a:latin typeface="+mn-lt"/>
              <a:ea typeface="+mn-ea"/>
              <a:cs typeface="+mn-ea"/>
              <a:sym typeface="+mn-lt"/>
            </a:endParaRPr>
          </a:p>
        </p:txBody>
      </p:sp>
      <p:sp>
        <p:nvSpPr>
          <p:cNvPr id="45" name="矩形 44"/>
          <p:cNvSpPr/>
          <p:nvPr/>
        </p:nvSpPr>
        <p:spPr>
          <a:xfrm>
            <a:off x="5174457" y="5766678"/>
            <a:ext cx="1598895" cy="441211"/>
          </a:xfrm>
          <a:prstGeom prst="rect">
            <a:avLst/>
          </a:prstGeom>
        </p:spPr>
        <p:txBody>
          <a:bodyPr wrap="square" lIns="91440" tIns="45720" rIns="91440" bIns="45720">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46" name="TextBox 55"/>
          <p:cNvSpPr txBox="1"/>
          <p:nvPr/>
        </p:nvSpPr>
        <p:spPr>
          <a:xfrm>
            <a:off x="8688289" y="2179409"/>
            <a:ext cx="1752017" cy="905056"/>
          </a:xfrm>
          <a:prstGeom prst="rect">
            <a:avLst/>
          </a:prstGeom>
          <a:noFill/>
        </p:spPr>
        <p:txBody>
          <a:bodyPr wrap="square" lIns="91440" tIns="45720" rIns="91440" bIns="45720"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65" dirty="0">
                <a:latin typeface="+mn-lt"/>
                <a:ea typeface="+mn-ea"/>
                <a:cs typeface="+mn-ea"/>
                <a:sym typeface="+mn-lt"/>
              </a:rPr>
              <a:t>您的内容打在这里，或者通过复制您的</a:t>
            </a:r>
            <a:endParaRPr lang="zh-CN" altLang="en-US" sz="1465" dirty="0">
              <a:latin typeface="+mn-lt"/>
              <a:ea typeface="+mn-ea"/>
              <a:cs typeface="+mn-ea"/>
              <a:sym typeface="+mn-lt"/>
            </a:endParaRPr>
          </a:p>
        </p:txBody>
      </p:sp>
      <p:sp>
        <p:nvSpPr>
          <p:cNvPr id="47" name="矩形 46"/>
          <p:cNvSpPr/>
          <p:nvPr/>
        </p:nvSpPr>
        <p:spPr>
          <a:xfrm>
            <a:off x="6730623" y="2290164"/>
            <a:ext cx="1598895" cy="441211"/>
          </a:xfrm>
          <a:prstGeom prst="rect">
            <a:avLst/>
          </a:prstGeom>
        </p:spPr>
        <p:txBody>
          <a:bodyPr wrap="square" lIns="91440" tIns="45720" rIns="91440" bIns="45720">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48" name="TextBox 57"/>
          <p:cNvSpPr txBox="1"/>
          <p:nvPr/>
        </p:nvSpPr>
        <p:spPr>
          <a:xfrm>
            <a:off x="9997580" y="4488213"/>
            <a:ext cx="1427051" cy="905056"/>
          </a:xfrm>
          <a:prstGeom prst="rect">
            <a:avLst/>
          </a:prstGeom>
          <a:noFill/>
        </p:spPr>
        <p:txBody>
          <a:bodyPr wrap="square" lIns="91440" tIns="45720" rIns="91440" bIns="45720" rtlCol="0" anchor="ctr">
            <a:spAutoFit/>
          </a:bodyPr>
          <a:lstStyle/>
          <a:p>
            <a:pPr>
              <a:lnSpc>
                <a:spcPct val="120000"/>
              </a:lnSpc>
              <a:spcBef>
                <a:spcPct val="0"/>
              </a:spcBef>
              <a:buNone/>
            </a:pPr>
            <a:r>
              <a:rPr lang="zh-CN" altLang="en-US" sz="1465" dirty="0">
                <a:solidFill>
                  <a:schemeClr val="tx1">
                    <a:lumMod val="75000"/>
                    <a:lumOff val="25000"/>
                  </a:schemeClr>
                </a:solidFill>
                <a:cs typeface="+mn-ea"/>
                <a:sym typeface="+mn-lt"/>
              </a:rPr>
              <a:t>在此录入上述图表的描述说明</a:t>
            </a:r>
            <a:endParaRPr lang="zh-CN" altLang="en-US" sz="1465" dirty="0">
              <a:solidFill>
                <a:schemeClr val="tx1">
                  <a:lumMod val="75000"/>
                  <a:lumOff val="25000"/>
                </a:schemeClr>
              </a:solidFill>
              <a:cs typeface="+mn-ea"/>
              <a:sym typeface="+mn-lt"/>
            </a:endParaRPr>
          </a:p>
        </p:txBody>
      </p:sp>
      <p:sp>
        <p:nvSpPr>
          <p:cNvPr id="49" name="矩形 48"/>
          <p:cNvSpPr/>
          <p:nvPr/>
        </p:nvSpPr>
        <p:spPr>
          <a:xfrm>
            <a:off x="8232478" y="5134278"/>
            <a:ext cx="1598895" cy="441211"/>
          </a:xfrm>
          <a:prstGeom prst="rect">
            <a:avLst/>
          </a:prstGeom>
        </p:spPr>
        <p:txBody>
          <a:bodyPr wrap="square" lIns="91440" tIns="45720" rIns="91440" bIns="45720">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cxnSp>
        <p:nvCxnSpPr>
          <p:cNvPr id="50" name="肘形连接符 49"/>
          <p:cNvCxnSpPr/>
          <p:nvPr/>
        </p:nvCxnSpPr>
        <p:spPr>
          <a:xfrm rot="10800000" flipV="1">
            <a:off x="2483725" y="3336161"/>
            <a:ext cx="1333311" cy="798977"/>
          </a:xfrm>
          <a:prstGeom prst="bentConnector3">
            <a:avLst>
              <a:gd name="adj1" fmla="val 25936"/>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5" y="4649202"/>
            <a:ext cx="2281997" cy="501116"/>
          </a:xfrm>
          <a:prstGeom prst="bentConnector3">
            <a:avLst>
              <a:gd name="adj1" fmla="val 29965"/>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7"/>
            <a:ext cx="1855432" cy="527873"/>
          </a:xfrm>
          <a:prstGeom prst="bentConnector3">
            <a:avLst>
              <a:gd name="adj1" fmla="val 65563"/>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1" y="2284831"/>
            <a:ext cx="2146669" cy="815751"/>
          </a:xfrm>
          <a:prstGeom prst="bentConnector3">
            <a:avLst>
              <a:gd name="adj1" fmla="val 7466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
                                        </p:tgtEl>
                                      </p:cBhvr>
                                    </p:animEffect>
                                  </p:childTnLst>
                                </p:cTn>
                              </p:par>
                            </p:childTnLst>
                          </p:cTn>
                        </p:par>
                        <p:par>
                          <p:cTn id="12" fill="hold">
                            <p:stCondLst>
                              <p:cond delay="800"/>
                            </p:stCondLst>
                            <p:childTnLst>
                              <p:par>
                                <p:cTn id="13" presetID="2" presetClass="entr" presetSubtype="1" decel="10000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8" presetClass="emph" presetSubtype="0" repeatCount="indefinite" fill="hold" nodeType="withEffect">
                                  <p:stCondLst>
                                    <p:cond delay="0"/>
                                  </p:stCondLst>
                                  <p:childTnLst>
                                    <p:animRot by="-86400000">
                                      <p:cBhvr>
                                        <p:cTn id="18" dur="8000" fill="hold"/>
                                        <p:tgtEl>
                                          <p:spTgt spid="30"/>
                                        </p:tgtEl>
                                        <p:attrNameLst>
                                          <p:attrName>r</p:attrName>
                                        </p:attrNameLst>
                                      </p:cBhvr>
                                    </p:animRot>
                                  </p:childTnLst>
                                </p:cTn>
                              </p:par>
                              <p:par>
                                <p:cTn id="19" presetID="22" presetClass="entr" presetSubtype="2" fill="hold"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wipe(right)">
                                      <p:cBhvr>
                                        <p:cTn id="21" dur="500"/>
                                        <p:tgtEl>
                                          <p:spTgt spid="50"/>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2" presetClass="entr" presetSubtype="1" decel="100000" fill="hold"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par>
                                <p:cTn id="34" presetID="8" presetClass="emph" presetSubtype="0" repeatCount="indefinite" fill="hold" nodeType="withEffect">
                                  <p:stCondLst>
                                    <p:cond delay="500"/>
                                  </p:stCondLst>
                                  <p:childTnLst>
                                    <p:animRot by="76680000">
                                      <p:cBhvr>
                                        <p:cTn id="35" dur="7500" fill="hold"/>
                                        <p:tgtEl>
                                          <p:spTgt spid="33"/>
                                        </p:tgtEl>
                                        <p:attrNameLst>
                                          <p:attrName>r</p:attrName>
                                        </p:attrNameLst>
                                      </p:cBhvr>
                                    </p:animRot>
                                  </p:childTnLst>
                                </p:cTn>
                              </p:par>
                              <p:par>
                                <p:cTn id="36" presetID="22" presetClass="entr" presetSubtype="2" fill="hold" nodeType="withEffect">
                                  <p:stCondLst>
                                    <p:cond delay="1000"/>
                                  </p:stCondLst>
                                  <p:childTnLst>
                                    <p:set>
                                      <p:cBhvr>
                                        <p:cTn id="37" dur="1" fill="hold">
                                          <p:stCondLst>
                                            <p:cond delay="0"/>
                                          </p:stCondLst>
                                        </p:cTn>
                                        <p:tgtEl>
                                          <p:spTgt spid="51"/>
                                        </p:tgtEl>
                                        <p:attrNameLst>
                                          <p:attrName>style.visibility</p:attrName>
                                        </p:attrNameLst>
                                      </p:cBhvr>
                                      <p:to>
                                        <p:strVal val="visible"/>
                                      </p:to>
                                    </p:set>
                                    <p:animEffect transition="in" filter="wipe(right)">
                                      <p:cBhvr>
                                        <p:cTn id="38" dur="500"/>
                                        <p:tgtEl>
                                          <p:spTgt spid="51"/>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2" presetClass="entr" presetSubtype="1" decel="100000" fill="hold" nodeType="withEffect">
                                  <p:stCondLst>
                                    <p:cond delay="100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par>
                                <p:cTn id="51" presetID="8" presetClass="emph" presetSubtype="0" repeatCount="indefinite" fill="hold" nodeType="withEffect">
                                  <p:stCondLst>
                                    <p:cond delay="1000"/>
                                  </p:stCondLst>
                                  <p:childTnLst>
                                    <p:animRot by="-108000000">
                                      <p:cBhvr>
                                        <p:cTn id="52" dur="7000" fill="hold"/>
                                        <p:tgtEl>
                                          <p:spTgt spid="36"/>
                                        </p:tgtEl>
                                        <p:attrNameLst>
                                          <p:attrName>r</p:attrName>
                                        </p:attrNameLst>
                                      </p:cBhvr>
                                    </p:animRot>
                                  </p:childTnLst>
                                </p:cTn>
                              </p:par>
                              <p:par>
                                <p:cTn id="53" presetID="22" presetClass="entr" presetSubtype="8" fill="hold" nodeType="withEffect">
                                  <p:stCondLst>
                                    <p:cond delay="150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2" presetClass="entr" presetSubtype="1" decel="100000" fill="hold" nodeType="withEffect">
                                  <p:stCondLst>
                                    <p:cond delay="150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0-#ppt_h/2"/>
                                          </p:val>
                                        </p:tav>
                                        <p:tav tm="100000">
                                          <p:val>
                                            <p:strVal val="#ppt_y"/>
                                          </p:val>
                                        </p:tav>
                                      </p:tavLst>
                                    </p:anim>
                                  </p:childTnLst>
                                </p:cTn>
                              </p:par>
                              <p:par>
                                <p:cTn id="68" presetID="8" presetClass="emph" presetSubtype="0" repeatCount="indefinite" fill="hold" nodeType="withEffect">
                                  <p:stCondLst>
                                    <p:cond delay="1500"/>
                                  </p:stCondLst>
                                  <p:childTnLst>
                                    <p:animRot by="86400000">
                                      <p:cBhvr>
                                        <p:cTn id="69" dur="6500" fill="hold"/>
                                        <p:tgtEl>
                                          <p:spTgt spid="39"/>
                                        </p:tgtEl>
                                        <p:attrNameLst>
                                          <p:attrName>r</p:attrName>
                                        </p:attrNameLst>
                                      </p:cBhvr>
                                    </p:animRot>
                                  </p:childTnLst>
                                </p:cTn>
                              </p:par>
                              <p:par>
                                <p:cTn id="70" presetID="22" presetClass="entr" presetSubtype="8" fill="hold" nodeType="withEffect">
                                  <p:stCondLst>
                                    <p:cond delay="200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par>
                                <p:cTn id="73" presetID="53" presetClass="entr" presetSubtype="16" fill="hold" grpId="0" nodeType="withEffect">
                                  <p:stCondLst>
                                    <p:cond delay="200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par>
                                <p:cTn id="78" presetID="10" presetClass="entr" presetSubtype="0" fill="hold" grpId="0" nodeType="withEffect">
                                  <p:stCondLst>
                                    <p:cond delay="15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5400000">
            <a:off x="3453785" y="3318804"/>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solidFill>
                <a:schemeClr val="tx1">
                  <a:lumMod val="75000"/>
                  <a:lumOff val="25000"/>
                </a:schemeClr>
              </a:solidFill>
              <a:cs typeface="+mn-ea"/>
              <a:sym typeface="+mn-lt"/>
            </a:endParaRPr>
          </a:p>
        </p:txBody>
      </p:sp>
      <p:sp>
        <p:nvSpPr>
          <p:cNvPr id="7" name="任意多边形 6"/>
          <p:cNvSpPr/>
          <p:nvPr/>
        </p:nvSpPr>
        <p:spPr>
          <a:xfrm rot="18900000">
            <a:off x="1914999" y="3138533"/>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solidFill>
                <a:schemeClr val="tx1">
                  <a:lumMod val="75000"/>
                  <a:lumOff val="25000"/>
                </a:schemeClr>
              </a:solidFill>
              <a:cs typeface="+mn-ea"/>
              <a:sym typeface="+mn-lt"/>
            </a:endParaRPr>
          </a:p>
        </p:txBody>
      </p:sp>
      <p:sp>
        <p:nvSpPr>
          <p:cNvPr id="8" name="任意多边形 7"/>
          <p:cNvSpPr/>
          <p:nvPr/>
        </p:nvSpPr>
        <p:spPr>
          <a:xfrm rot="18900000" flipV="1">
            <a:off x="2741764" y="3964414"/>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solidFill>
                <a:schemeClr val="tx1">
                  <a:lumMod val="75000"/>
                  <a:lumOff val="25000"/>
                </a:schemeClr>
              </a:solidFill>
              <a:cs typeface="+mn-ea"/>
              <a:sym typeface="+mn-lt"/>
            </a:endParaRPr>
          </a:p>
        </p:txBody>
      </p:sp>
      <p:sp>
        <p:nvSpPr>
          <p:cNvPr id="9" name="任意多边形 8"/>
          <p:cNvSpPr/>
          <p:nvPr/>
        </p:nvSpPr>
        <p:spPr>
          <a:xfrm rot="2700000">
            <a:off x="2722712" y="2309586"/>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solidFill>
                <a:schemeClr val="tx1">
                  <a:lumMod val="75000"/>
                  <a:lumOff val="25000"/>
                </a:schemeClr>
              </a:solidFill>
              <a:cs typeface="+mn-ea"/>
              <a:sym typeface="+mn-lt"/>
            </a:endParaRPr>
          </a:p>
        </p:txBody>
      </p:sp>
      <p:sp>
        <p:nvSpPr>
          <p:cNvPr id="10" name="心形 9"/>
          <p:cNvSpPr/>
          <p:nvPr/>
        </p:nvSpPr>
        <p:spPr>
          <a:xfrm>
            <a:off x="3100892" y="1965827"/>
            <a:ext cx="351692" cy="293077"/>
          </a:xfrm>
          <a:prstGeom prst="hear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75000"/>
                  <a:lumOff val="25000"/>
                </a:schemeClr>
              </a:solidFill>
              <a:cs typeface="+mn-ea"/>
              <a:sym typeface="+mn-lt"/>
            </a:endParaRPr>
          </a:p>
        </p:txBody>
      </p:sp>
      <p:grpSp>
        <p:nvGrpSpPr>
          <p:cNvPr id="11" name="组合 10"/>
          <p:cNvGrpSpPr/>
          <p:nvPr/>
        </p:nvGrpSpPr>
        <p:grpSpPr>
          <a:xfrm>
            <a:off x="4731602" y="3432730"/>
            <a:ext cx="224872" cy="564609"/>
            <a:chOff x="3114596" y="2996938"/>
            <a:chExt cx="224872" cy="564609"/>
          </a:xfrm>
          <a:solidFill>
            <a:schemeClr val="tx1">
              <a:lumMod val="50000"/>
              <a:lumOff val="50000"/>
            </a:schemeClr>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grpSp>
        <p:nvGrpSpPr>
          <p:cNvPr id="19" name="组合 18"/>
          <p:cNvGrpSpPr/>
          <p:nvPr/>
        </p:nvGrpSpPr>
        <p:grpSpPr>
          <a:xfrm>
            <a:off x="1423134" y="3520332"/>
            <a:ext cx="439857" cy="311768"/>
            <a:chOff x="4979939" y="3638125"/>
            <a:chExt cx="439857" cy="311768"/>
          </a:xfrm>
          <a:solidFill>
            <a:schemeClr val="tx1">
              <a:lumMod val="50000"/>
              <a:lumOff val="50000"/>
            </a:schemeClr>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grpSp>
        <p:nvGrpSpPr>
          <p:cNvPr id="28" name="组合 27"/>
          <p:cNvGrpSpPr/>
          <p:nvPr/>
        </p:nvGrpSpPr>
        <p:grpSpPr>
          <a:xfrm>
            <a:off x="3042803" y="5105792"/>
            <a:ext cx="465359" cy="418456"/>
            <a:chOff x="2928203" y="5369694"/>
            <a:chExt cx="465358" cy="418456"/>
          </a:xfrm>
          <a:solidFill>
            <a:srgbClr val="1F4E79"/>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34" name="矩形 33"/>
          <p:cNvSpPr/>
          <p:nvPr/>
        </p:nvSpPr>
        <p:spPr>
          <a:xfrm>
            <a:off x="5557824" y="2035708"/>
            <a:ext cx="1345222" cy="441203"/>
          </a:xfrm>
          <a:prstGeom prst="rect">
            <a:avLst/>
          </a:prstGeom>
        </p:spPr>
        <p:txBody>
          <a:bodyPr wrap="none" lIns="91431" tIns="45716" rIns="91431" bIns="45716">
            <a:spAutoFit/>
          </a:bodyPr>
          <a:lstStyle/>
          <a:p>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35" name="矩形 47"/>
          <p:cNvSpPr>
            <a:spLocks noChangeArrowheads="1"/>
          </p:cNvSpPr>
          <p:nvPr/>
        </p:nvSpPr>
        <p:spPr bwMode="auto">
          <a:xfrm>
            <a:off x="5557824" y="2520204"/>
            <a:ext cx="2416911"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sp>
        <p:nvSpPr>
          <p:cNvPr id="36" name="矩形 35"/>
          <p:cNvSpPr/>
          <p:nvPr/>
        </p:nvSpPr>
        <p:spPr>
          <a:xfrm>
            <a:off x="8122643" y="2035708"/>
            <a:ext cx="1345222" cy="441203"/>
          </a:xfrm>
          <a:prstGeom prst="rect">
            <a:avLst/>
          </a:prstGeom>
        </p:spPr>
        <p:txBody>
          <a:bodyPr wrap="none" lIns="91431" tIns="45716" rIns="91431" bIns="45716">
            <a:spAutoFit/>
          </a:bodyPr>
          <a:lstStyle/>
          <a:p>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37" name="矩形 47"/>
          <p:cNvSpPr>
            <a:spLocks noChangeArrowheads="1"/>
          </p:cNvSpPr>
          <p:nvPr/>
        </p:nvSpPr>
        <p:spPr bwMode="auto">
          <a:xfrm>
            <a:off x="8122641" y="2520204"/>
            <a:ext cx="2400511"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sp>
        <p:nvSpPr>
          <p:cNvPr id="38" name="矩形 37"/>
          <p:cNvSpPr/>
          <p:nvPr/>
        </p:nvSpPr>
        <p:spPr>
          <a:xfrm>
            <a:off x="5557824" y="4094744"/>
            <a:ext cx="1345222" cy="441203"/>
          </a:xfrm>
          <a:prstGeom prst="rect">
            <a:avLst/>
          </a:prstGeom>
        </p:spPr>
        <p:txBody>
          <a:bodyPr wrap="none" lIns="91431" tIns="45716" rIns="91431" bIns="45716">
            <a:spAutoFit/>
          </a:bodyPr>
          <a:lstStyle/>
          <a:p>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39" name="矩形 47"/>
          <p:cNvSpPr>
            <a:spLocks noChangeArrowheads="1"/>
          </p:cNvSpPr>
          <p:nvPr/>
        </p:nvSpPr>
        <p:spPr bwMode="auto">
          <a:xfrm>
            <a:off x="5557824" y="4579240"/>
            <a:ext cx="2416911"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sp>
        <p:nvSpPr>
          <p:cNvPr id="40" name="矩形 39"/>
          <p:cNvSpPr/>
          <p:nvPr/>
        </p:nvSpPr>
        <p:spPr>
          <a:xfrm>
            <a:off x="8122643" y="4094744"/>
            <a:ext cx="1345222" cy="441203"/>
          </a:xfrm>
          <a:prstGeom prst="rect">
            <a:avLst/>
          </a:prstGeom>
        </p:spPr>
        <p:txBody>
          <a:bodyPr wrap="none" lIns="91431" tIns="45716" rIns="91431" bIns="45716">
            <a:spAutoFit/>
          </a:bodyPr>
          <a:lstStyle/>
          <a:p>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41" name="矩形 47"/>
          <p:cNvSpPr>
            <a:spLocks noChangeArrowheads="1"/>
          </p:cNvSpPr>
          <p:nvPr/>
        </p:nvSpPr>
        <p:spPr bwMode="auto">
          <a:xfrm>
            <a:off x="8122641" y="4579240"/>
            <a:ext cx="2400511"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sp>
        <p:nvSpPr>
          <p:cNvPr id="42"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2"/>
                                        </p:tgtEl>
                                      </p:cBhvr>
                                    </p:animEffect>
                                  </p:childTnLst>
                                </p:cTn>
                              </p:par>
                            </p:childTnLst>
                          </p:cTn>
                        </p:par>
                        <p:par>
                          <p:cTn id="12" fill="hold">
                            <p:stCondLst>
                              <p:cond delay="8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13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1800"/>
                            </p:stCondLst>
                            <p:childTnLst>
                              <p:par>
                                <p:cTn id="55" presetID="14" presetClass="entr" presetSubtype="1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randombar(horizontal)">
                                      <p:cBhvr>
                                        <p:cTn id="57" dur="400"/>
                                        <p:tgtEl>
                                          <p:spTgt spid="3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400"/>
                                        <p:tgtEl>
                                          <p:spTgt spid="35"/>
                                        </p:tgtEl>
                                      </p:cBhvr>
                                    </p:animEffect>
                                  </p:childTnLst>
                                </p:cTn>
                              </p:par>
                            </p:childTnLst>
                          </p:cTn>
                        </p:par>
                        <p:par>
                          <p:cTn id="61" fill="hold">
                            <p:stCondLst>
                              <p:cond delay="2300"/>
                            </p:stCondLst>
                            <p:childTnLst>
                              <p:par>
                                <p:cTn id="62" presetID="14" presetClass="entr" presetSubtype="10" fill="hold" grpId="0" nodeType="afterEffect">
                                  <p:stCondLst>
                                    <p:cond delay="100"/>
                                  </p:stCondLst>
                                  <p:childTnLst>
                                    <p:set>
                                      <p:cBhvr>
                                        <p:cTn id="63" dur="1" fill="hold">
                                          <p:stCondLst>
                                            <p:cond delay="0"/>
                                          </p:stCondLst>
                                        </p:cTn>
                                        <p:tgtEl>
                                          <p:spTgt spid="36"/>
                                        </p:tgtEl>
                                        <p:attrNameLst>
                                          <p:attrName>style.visibility</p:attrName>
                                        </p:attrNameLst>
                                      </p:cBhvr>
                                      <p:to>
                                        <p:strVal val="visible"/>
                                      </p:to>
                                    </p:set>
                                    <p:animEffect transition="in" filter="randombar(horizontal)">
                                      <p:cBhvr>
                                        <p:cTn id="64" dur="400"/>
                                        <p:tgtEl>
                                          <p:spTgt spid="36"/>
                                        </p:tgtEl>
                                      </p:cBhvr>
                                    </p:animEffect>
                                  </p:childTnLst>
                                </p:cTn>
                              </p:par>
                              <p:par>
                                <p:cTn id="65" presetID="14" presetClass="entr" presetSubtype="10" fill="hold" grpId="0" nodeType="withEffect">
                                  <p:stCondLst>
                                    <p:cond delay="10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400"/>
                                        <p:tgtEl>
                                          <p:spTgt spid="37"/>
                                        </p:tgtEl>
                                      </p:cBhvr>
                                    </p:animEffect>
                                  </p:childTnLst>
                                </p:cTn>
                              </p:par>
                            </p:childTnLst>
                          </p:cTn>
                        </p:par>
                        <p:par>
                          <p:cTn id="68" fill="hold">
                            <p:stCondLst>
                              <p:cond delay="2900"/>
                            </p:stCondLst>
                            <p:childTnLst>
                              <p:par>
                                <p:cTn id="69" presetID="14" presetClass="entr" presetSubtype="10" fill="hold" grpId="0" nodeType="afterEffect">
                                  <p:stCondLst>
                                    <p:cond delay="100"/>
                                  </p:stCondLst>
                                  <p:childTnLst>
                                    <p:set>
                                      <p:cBhvr>
                                        <p:cTn id="70" dur="1" fill="hold">
                                          <p:stCondLst>
                                            <p:cond delay="0"/>
                                          </p:stCondLst>
                                        </p:cTn>
                                        <p:tgtEl>
                                          <p:spTgt spid="38"/>
                                        </p:tgtEl>
                                        <p:attrNameLst>
                                          <p:attrName>style.visibility</p:attrName>
                                        </p:attrNameLst>
                                      </p:cBhvr>
                                      <p:to>
                                        <p:strVal val="visible"/>
                                      </p:to>
                                    </p:set>
                                    <p:animEffect transition="in" filter="randombar(horizontal)">
                                      <p:cBhvr>
                                        <p:cTn id="71" dur="400"/>
                                        <p:tgtEl>
                                          <p:spTgt spid="38"/>
                                        </p:tgtEl>
                                      </p:cBhvr>
                                    </p:animEffect>
                                  </p:childTnLst>
                                </p:cTn>
                              </p:par>
                              <p:par>
                                <p:cTn id="72" presetID="14" presetClass="entr" presetSubtype="10" fill="hold" grpId="0" nodeType="withEffect">
                                  <p:stCondLst>
                                    <p:cond delay="100"/>
                                  </p:stCondLst>
                                  <p:childTnLst>
                                    <p:set>
                                      <p:cBhvr>
                                        <p:cTn id="73" dur="1" fill="hold">
                                          <p:stCondLst>
                                            <p:cond delay="0"/>
                                          </p:stCondLst>
                                        </p:cTn>
                                        <p:tgtEl>
                                          <p:spTgt spid="39"/>
                                        </p:tgtEl>
                                        <p:attrNameLst>
                                          <p:attrName>style.visibility</p:attrName>
                                        </p:attrNameLst>
                                      </p:cBhvr>
                                      <p:to>
                                        <p:strVal val="visible"/>
                                      </p:to>
                                    </p:set>
                                    <p:animEffect transition="in" filter="randombar(horizontal)">
                                      <p:cBhvr>
                                        <p:cTn id="74" dur="400"/>
                                        <p:tgtEl>
                                          <p:spTgt spid="39"/>
                                        </p:tgtEl>
                                      </p:cBhvr>
                                    </p:animEffect>
                                  </p:childTnLst>
                                </p:cTn>
                              </p:par>
                            </p:childTnLst>
                          </p:cTn>
                        </p:par>
                        <p:par>
                          <p:cTn id="75" fill="hold">
                            <p:stCondLst>
                              <p:cond delay="3500"/>
                            </p:stCondLst>
                            <p:childTnLst>
                              <p:par>
                                <p:cTn id="76" presetID="14" presetClass="entr" presetSubtype="10" fill="hold" grpId="0" nodeType="afterEffect">
                                  <p:stCondLst>
                                    <p:cond delay="100"/>
                                  </p:stCondLst>
                                  <p:childTnLst>
                                    <p:set>
                                      <p:cBhvr>
                                        <p:cTn id="77" dur="1" fill="hold">
                                          <p:stCondLst>
                                            <p:cond delay="0"/>
                                          </p:stCondLst>
                                        </p:cTn>
                                        <p:tgtEl>
                                          <p:spTgt spid="40"/>
                                        </p:tgtEl>
                                        <p:attrNameLst>
                                          <p:attrName>style.visibility</p:attrName>
                                        </p:attrNameLst>
                                      </p:cBhvr>
                                      <p:to>
                                        <p:strVal val="visible"/>
                                      </p:to>
                                    </p:set>
                                    <p:animEffect transition="in" filter="randombar(horizontal)">
                                      <p:cBhvr>
                                        <p:cTn id="78" dur="400"/>
                                        <p:tgtEl>
                                          <p:spTgt spid="40"/>
                                        </p:tgtEl>
                                      </p:cBhvr>
                                    </p:animEffect>
                                  </p:childTnLst>
                                </p:cTn>
                              </p:par>
                              <p:par>
                                <p:cTn id="79" presetID="14" presetClass="entr" presetSubtype="10" fill="hold" grpId="0" nodeType="withEffect">
                                  <p:stCondLst>
                                    <p:cond delay="100"/>
                                  </p:stCondLst>
                                  <p:childTnLst>
                                    <p:set>
                                      <p:cBhvr>
                                        <p:cTn id="80" dur="1" fill="hold">
                                          <p:stCondLst>
                                            <p:cond delay="0"/>
                                          </p:stCondLst>
                                        </p:cTn>
                                        <p:tgtEl>
                                          <p:spTgt spid="41"/>
                                        </p:tgtEl>
                                        <p:attrNameLst>
                                          <p:attrName>style.visibility</p:attrName>
                                        </p:attrNameLst>
                                      </p:cBhvr>
                                      <p:to>
                                        <p:strVal val="visible"/>
                                      </p:to>
                                    </p:set>
                                    <p:animEffect transition="in" filter="randombar(horizontal)">
                                      <p:cBhvr>
                                        <p:cTn id="81"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出品 9"/>
          <p:cNvSpPr/>
          <p:nvPr/>
        </p:nvSpPr>
        <p:spPr>
          <a:xfrm>
            <a:off x="3034800" y="1781004"/>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chemeClr val="accent1">
                    <a:lumMod val="50000"/>
                  </a:schemeClr>
                </a:solidFill>
                <a:cs typeface="+mn-ea"/>
                <a:sym typeface="+mn-lt"/>
              </a:rPr>
              <a:t>5</a:t>
            </a:r>
            <a:endParaRPr lang="zh-CN" altLang="en-US" sz="5400" b="1" dirty="0">
              <a:solidFill>
                <a:schemeClr val="accent1">
                  <a:lumMod val="50000"/>
                </a:schemeClr>
              </a:solidFill>
              <a:cs typeface="+mn-ea"/>
              <a:sym typeface="+mn-lt"/>
            </a:endParaRPr>
          </a:p>
        </p:txBody>
      </p:sp>
      <p:sp>
        <p:nvSpPr>
          <p:cNvPr id="11" name="出品 10"/>
          <p:cNvSpPr txBox="1"/>
          <p:nvPr/>
        </p:nvSpPr>
        <p:spPr>
          <a:xfrm>
            <a:off x="1814029" y="3184249"/>
            <a:ext cx="3521542" cy="1077218"/>
          </a:xfrm>
          <a:prstGeom prst="rect">
            <a:avLst/>
          </a:prstGeom>
          <a:noFill/>
        </p:spPr>
        <p:txBody>
          <a:bodyPr wrap="square" rtlCol="0">
            <a:spAutoFit/>
          </a:bodyPr>
          <a:lstStyle/>
          <a:p>
            <a:pPr algn="ctr"/>
            <a:r>
              <a:rPr lang="zh-CN" altLang="en-US" sz="4000" b="1" dirty="0" smtClean="0">
                <a:solidFill>
                  <a:schemeClr val="accent1">
                    <a:lumMod val="50000"/>
                  </a:schemeClr>
                </a:solidFill>
                <a:cs typeface="+mn-ea"/>
                <a:sym typeface="+mn-lt"/>
              </a:rPr>
              <a:t>相关建议</a:t>
            </a:r>
            <a:endParaRPr lang="en-US" altLang="zh-CN" sz="4000" b="1" dirty="0" smtClean="0">
              <a:solidFill>
                <a:schemeClr val="accent1">
                  <a:lumMod val="50000"/>
                </a:schemeClr>
              </a:solidFill>
              <a:cs typeface="+mn-ea"/>
              <a:sym typeface="+mn-lt"/>
            </a:endParaRPr>
          </a:p>
          <a:p>
            <a:pPr algn="ctr"/>
            <a:r>
              <a:rPr lang="en-US" altLang="zh-CN" sz="1200" dirty="0" smtClean="0">
                <a:solidFill>
                  <a:srgbClr val="093759"/>
                </a:solidFill>
                <a:cs typeface="+mn-ea"/>
                <a:sym typeface="+mn-lt"/>
              </a:rPr>
              <a:t>THE </a:t>
            </a:r>
            <a:r>
              <a:rPr lang="en-US" altLang="zh-CN" sz="1200" dirty="0">
                <a:solidFill>
                  <a:srgbClr val="093759"/>
                </a:solidFill>
                <a:cs typeface="+mn-ea"/>
                <a:sym typeface="+mn-lt"/>
              </a:rPr>
              <a:t>RESULTS OF </a:t>
            </a:r>
            <a:endParaRPr lang="en-US" altLang="zh-CN" sz="1200" dirty="0">
              <a:solidFill>
                <a:srgbClr val="093759"/>
              </a:solidFill>
              <a:cs typeface="+mn-ea"/>
              <a:sym typeface="+mn-lt"/>
            </a:endParaRPr>
          </a:p>
          <a:p>
            <a:pPr lvl="0" algn="ctr"/>
            <a:r>
              <a:rPr lang="en-US" altLang="zh-CN" sz="1200" dirty="0">
                <a:solidFill>
                  <a:srgbClr val="093759"/>
                </a:solidFill>
                <a:cs typeface="+mn-ea"/>
                <a:sym typeface="+mn-lt"/>
              </a:rPr>
              <a:t>EXPRIMENTAL </a:t>
            </a:r>
            <a:r>
              <a:rPr lang="en-US" altLang="zh-CN" sz="1200" dirty="0" smtClean="0">
                <a:solidFill>
                  <a:srgbClr val="093759"/>
                </a:solidFill>
                <a:cs typeface="+mn-ea"/>
                <a:sym typeface="+mn-lt"/>
              </a:rPr>
              <a:t>DATA</a:t>
            </a:r>
            <a:endParaRPr lang="zh-CN" altLang="en-US" sz="1200" dirty="0">
              <a:solidFill>
                <a:srgbClr val="093759"/>
              </a:solidFill>
              <a:cs typeface="+mn-ea"/>
              <a:sym typeface="+mn-lt"/>
            </a:endParaRPr>
          </a:p>
        </p:txBody>
      </p:sp>
      <p:sp>
        <p:nvSpPr>
          <p:cNvPr id="12" name="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出品 12"/>
          <p:cNvSpPr/>
          <p:nvPr/>
        </p:nvSpPr>
        <p:spPr>
          <a:xfrm>
            <a:off x="8463439" y="249644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出品 20"/>
          <p:cNvSpPr txBox="1"/>
          <p:nvPr/>
        </p:nvSpPr>
        <p:spPr>
          <a:xfrm>
            <a:off x="8931526" y="2319613"/>
            <a:ext cx="1789376" cy="461665"/>
          </a:xfrm>
          <a:prstGeom prst="rect">
            <a:avLst/>
          </a:prstGeom>
          <a:noFill/>
        </p:spPr>
        <p:txBody>
          <a:bodyPr wrap="square" rtlCol="0">
            <a:spAutoFit/>
          </a:bodyPr>
          <a:lstStyle/>
          <a:p>
            <a:r>
              <a:rPr lang="zh-CN" altLang="en-US" sz="2400" b="1" dirty="0" smtClean="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23" name="直接连接符 22"/>
          <p:cNvCxnSpPr/>
          <p:nvPr/>
        </p:nvCxnSpPr>
        <p:spPr>
          <a:xfrm>
            <a:off x="8517439" y="2604446"/>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出品 24"/>
          <p:cNvSpPr/>
          <p:nvPr/>
        </p:nvSpPr>
        <p:spPr>
          <a:xfrm>
            <a:off x="8478075" y="3504021"/>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出品 25"/>
          <p:cNvSpPr txBox="1"/>
          <p:nvPr/>
        </p:nvSpPr>
        <p:spPr>
          <a:xfrm>
            <a:off x="8931526" y="3317078"/>
            <a:ext cx="1789376" cy="461665"/>
          </a:xfrm>
          <a:prstGeom prst="rect">
            <a:avLst/>
          </a:prstGeom>
          <a:noFill/>
        </p:spPr>
        <p:txBody>
          <a:bodyPr wrap="square" rtlCol="0">
            <a:spAutoFit/>
          </a:bodyPr>
          <a:lstStyle/>
          <a:p>
            <a:r>
              <a:rPr lang="zh-CN" altLang="en-US" sz="2400" b="1" dirty="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27" name="直接连接符 26"/>
          <p:cNvCxnSpPr/>
          <p:nvPr/>
        </p:nvCxnSpPr>
        <p:spPr>
          <a:xfrm>
            <a:off x="8517439" y="3584389"/>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出品 27"/>
          <p:cNvSpPr/>
          <p:nvPr/>
        </p:nvSpPr>
        <p:spPr>
          <a:xfrm>
            <a:off x="8463439" y="446466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出品 29"/>
          <p:cNvSpPr txBox="1"/>
          <p:nvPr/>
        </p:nvSpPr>
        <p:spPr>
          <a:xfrm>
            <a:off x="8931526" y="4261467"/>
            <a:ext cx="1789376" cy="461665"/>
          </a:xfrm>
          <a:prstGeom prst="rect">
            <a:avLst/>
          </a:prstGeom>
          <a:noFill/>
        </p:spPr>
        <p:txBody>
          <a:bodyPr wrap="square" rtlCol="0">
            <a:spAutoFit/>
          </a:bodyPr>
          <a:lstStyle/>
          <a:p>
            <a:r>
              <a:rPr lang="zh-CN" altLang="en-US" sz="2400" b="1" dirty="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31" name="直接连接符 30"/>
          <p:cNvCxnSpPr>
            <a:endCxn id="28" idx="1"/>
          </p:cNvCxnSpPr>
          <p:nvPr/>
        </p:nvCxnSpPr>
        <p:spPr>
          <a:xfrm flipH="1" flipV="1">
            <a:off x="8479255" y="4480484"/>
            <a:ext cx="38184" cy="59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2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3700"/>
                            </p:stCondLst>
                            <p:childTnLst>
                              <p:par>
                                <p:cTn id="24" presetID="3"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200"/>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4700"/>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200"/>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57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200"/>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6700"/>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200"/>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21" grpId="0"/>
      <p:bldP spid="25" grpId="0" animBg="1"/>
      <p:bldP spid="26" grpId="0"/>
      <p:bldP spid="2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694708" y="2263001"/>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chemeClr val="tx1">
              <a:lumMod val="50000"/>
              <a:lumOff val="50000"/>
            </a:schemeClr>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3" name="Freeform 6"/>
          <p:cNvSpPr/>
          <p:nvPr/>
        </p:nvSpPr>
        <p:spPr bwMode="auto">
          <a:xfrm>
            <a:off x="2137878"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1F4E79"/>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4" name="Freeform 7"/>
          <p:cNvSpPr/>
          <p:nvPr/>
        </p:nvSpPr>
        <p:spPr bwMode="auto">
          <a:xfrm>
            <a:off x="1584978" y="4216733"/>
            <a:ext cx="4667160" cy="973431"/>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chemeClr val="tx1">
              <a:lumMod val="50000"/>
              <a:lumOff val="50000"/>
            </a:schemeClr>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5" name="Freeform 8"/>
          <p:cNvSpPr/>
          <p:nvPr/>
        </p:nvSpPr>
        <p:spPr bwMode="auto">
          <a:xfrm>
            <a:off x="1028149"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1F4E79"/>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6" name="Text Box 10"/>
          <p:cNvSpPr txBox="1">
            <a:spLocks noChangeArrowheads="1"/>
          </p:cNvSpPr>
          <p:nvPr/>
        </p:nvSpPr>
        <p:spPr bwMode="auto">
          <a:xfrm>
            <a:off x="2487072" y="5493355"/>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7" name="Text Box 10"/>
          <p:cNvSpPr txBox="1">
            <a:spLocks noChangeArrowheads="1"/>
          </p:cNvSpPr>
          <p:nvPr/>
        </p:nvSpPr>
        <p:spPr bwMode="auto">
          <a:xfrm>
            <a:off x="2487072" y="4518782"/>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8" name="Text Box 10"/>
          <p:cNvSpPr txBox="1">
            <a:spLocks noChangeArrowheads="1"/>
          </p:cNvSpPr>
          <p:nvPr/>
        </p:nvSpPr>
        <p:spPr bwMode="auto">
          <a:xfrm>
            <a:off x="2825485" y="3544206"/>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9" name="Text Box 10"/>
          <p:cNvSpPr txBox="1">
            <a:spLocks noChangeArrowheads="1"/>
          </p:cNvSpPr>
          <p:nvPr/>
        </p:nvSpPr>
        <p:spPr bwMode="auto">
          <a:xfrm>
            <a:off x="2985382" y="256733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sz="2000" b="1" dirty="0">
              <a:solidFill>
                <a:schemeClr val="bg1"/>
              </a:solidFill>
              <a:cs typeface="+mn-ea"/>
              <a:sym typeface="+mn-lt"/>
            </a:endParaRPr>
          </a:p>
        </p:txBody>
      </p:sp>
      <p:sp>
        <p:nvSpPr>
          <p:cNvPr id="10" name="Oval 11"/>
          <p:cNvSpPr/>
          <p:nvPr/>
        </p:nvSpPr>
        <p:spPr>
          <a:xfrm>
            <a:off x="4704753" y="2610533"/>
            <a:ext cx="282947" cy="282947"/>
          </a:xfrm>
          <a:prstGeom prst="ellipse">
            <a:avLst/>
          </a:prstGeom>
          <a:solidFill>
            <a:schemeClr val="tx1">
              <a:lumMod val="50000"/>
              <a:lumOff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11" name="Oval 12"/>
          <p:cNvSpPr/>
          <p:nvPr/>
        </p:nvSpPr>
        <p:spPr>
          <a:xfrm>
            <a:off x="5265698" y="3587399"/>
            <a:ext cx="282947" cy="282947"/>
          </a:xfrm>
          <a:prstGeom prst="ellipse">
            <a:avLst/>
          </a:prstGeom>
          <a:solidFill>
            <a:srgbClr val="1F4E79"/>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12" name="Oval 13"/>
          <p:cNvSpPr/>
          <p:nvPr/>
        </p:nvSpPr>
        <p:spPr>
          <a:xfrm>
            <a:off x="5833644" y="4561975"/>
            <a:ext cx="282947" cy="282947"/>
          </a:xfrm>
          <a:prstGeom prst="ellipse">
            <a:avLst/>
          </a:prstGeom>
          <a:solidFill>
            <a:schemeClr val="tx1">
              <a:lumMod val="50000"/>
              <a:lumOff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13" name="Oval 14"/>
          <p:cNvSpPr/>
          <p:nvPr/>
        </p:nvSpPr>
        <p:spPr>
          <a:xfrm>
            <a:off x="6390622" y="5536548"/>
            <a:ext cx="282947" cy="282947"/>
          </a:xfrm>
          <a:prstGeom prst="ellipse">
            <a:avLst/>
          </a:prstGeom>
          <a:solidFill>
            <a:srgbClr val="1F4E79"/>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14" name="肘形接點 23"/>
          <p:cNvSpPr>
            <a:spLocks noChangeShapeType="1"/>
          </p:cNvSpPr>
          <p:nvPr/>
        </p:nvSpPr>
        <p:spPr bwMode="auto">
          <a:xfrm rot="5400000" flipH="1" flipV="1">
            <a:off x="5736390" y="1142047"/>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cs typeface="+mn-ea"/>
              <a:sym typeface="+mn-lt"/>
            </a:endParaRPr>
          </a:p>
        </p:txBody>
      </p:sp>
      <p:sp>
        <p:nvSpPr>
          <p:cNvPr id="15" name="矩形 14"/>
          <p:cNvSpPr/>
          <p:nvPr/>
        </p:nvSpPr>
        <p:spPr>
          <a:xfrm>
            <a:off x="7418615" y="1513982"/>
            <a:ext cx="1281102" cy="420556"/>
          </a:xfrm>
          <a:prstGeom prst="rect">
            <a:avLst/>
          </a:prstGeom>
        </p:spPr>
        <p:txBody>
          <a:bodyPr wrap="none" lIns="91431" tIns="45716" rIns="91431" bIns="45716">
            <a:spAutoFit/>
          </a:bodyPr>
          <a:lstStyle/>
          <a:p>
            <a:r>
              <a:rPr lang="zh-CN" altLang="en-US" sz="2135" b="1" dirty="0">
                <a:solidFill>
                  <a:schemeClr val="tx1">
                    <a:lumMod val="75000"/>
                    <a:lumOff val="25000"/>
                  </a:schemeClr>
                </a:solidFill>
                <a:cs typeface="+mn-ea"/>
                <a:sym typeface="+mn-lt"/>
              </a:rPr>
              <a:t>添加标题</a:t>
            </a:r>
            <a:endParaRPr lang="en-US" altLang="zh-CN" sz="2135" b="1" dirty="0">
              <a:solidFill>
                <a:schemeClr val="tx1">
                  <a:lumMod val="75000"/>
                  <a:lumOff val="25000"/>
                </a:schemeClr>
              </a:solidFill>
              <a:cs typeface="+mn-ea"/>
              <a:sym typeface="+mn-lt"/>
            </a:endParaRPr>
          </a:p>
        </p:txBody>
      </p:sp>
      <p:sp>
        <p:nvSpPr>
          <p:cNvPr id="16" name="矩形 47"/>
          <p:cNvSpPr>
            <a:spLocks noChangeArrowheads="1"/>
          </p:cNvSpPr>
          <p:nvPr/>
        </p:nvSpPr>
        <p:spPr bwMode="auto">
          <a:xfrm>
            <a:off x="7418616" y="1864179"/>
            <a:ext cx="2983316" cy="6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465" dirty="0">
              <a:solidFill>
                <a:schemeClr val="tx1">
                  <a:lumMod val="75000"/>
                  <a:lumOff val="25000"/>
                </a:schemeClr>
              </a:solidFill>
              <a:latin typeface="+mn-lt"/>
              <a:ea typeface="+mn-ea"/>
              <a:cs typeface="+mn-ea"/>
              <a:sym typeface="+mn-lt"/>
            </a:endParaRPr>
          </a:p>
        </p:txBody>
      </p:sp>
      <p:sp>
        <p:nvSpPr>
          <p:cNvPr id="17" name="肘形接點 23"/>
          <p:cNvSpPr>
            <a:spLocks noChangeShapeType="1"/>
          </p:cNvSpPr>
          <p:nvPr/>
        </p:nvSpPr>
        <p:spPr bwMode="auto">
          <a:xfrm rot="5400000" flipH="1" flipV="1">
            <a:off x="6147603" y="2591586"/>
            <a:ext cx="458319" cy="1656231"/>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cs typeface="+mn-ea"/>
              <a:sym typeface="+mn-lt"/>
            </a:endParaRPr>
          </a:p>
        </p:txBody>
      </p:sp>
      <p:sp>
        <p:nvSpPr>
          <p:cNvPr id="18" name="矩形 17"/>
          <p:cNvSpPr/>
          <p:nvPr/>
        </p:nvSpPr>
        <p:spPr>
          <a:xfrm>
            <a:off x="7418615" y="2799522"/>
            <a:ext cx="1281102" cy="420556"/>
          </a:xfrm>
          <a:prstGeom prst="rect">
            <a:avLst/>
          </a:prstGeom>
        </p:spPr>
        <p:txBody>
          <a:bodyPr wrap="none" lIns="91431" tIns="45716" rIns="91431" bIns="45716">
            <a:spAutoFit/>
          </a:bodyPr>
          <a:lstStyle/>
          <a:p>
            <a:r>
              <a:rPr lang="zh-CN" altLang="en-US" sz="2135" b="1" dirty="0">
                <a:solidFill>
                  <a:schemeClr val="tx1">
                    <a:lumMod val="75000"/>
                    <a:lumOff val="25000"/>
                  </a:schemeClr>
                </a:solidFill>
                <a:cs typeface="+mn-ea"/>
                <a:sym typeface="+mn-lt"/>
              </a:rPr>
              <a:t>添加标题</a:t>
            </a:r>
            <a:endParaRPr lang="en-US" altLang="zh-CN" sz="2135" b="1" dirty="0">
              <a:solidFill>
                <a:schemeClr val="tx1">
                  <a:lumMod val="75000"/>
                  <a:lumOff val="25000"/>
                </a:schemeClr>
              </a:solidFill>
              <a:cs typeface="+mn-ea"/>
              <a:sym typeface="+mn-lt"/>
            </a:endParaRPr>
          </a:p>
        </p:txBody>
      </p:sp>
      <p:sp>
        <p:nvSpPr>
          <p:cNvPr id="19" name="矩形 47"/>
          <p:cNvSpPr>
            <a:spLocks noChangeArrowheads="1"/>
          </p:cNvSpPr>
          <p:nvPr/>
        </p:nvSpPr>
        <p:spPr bwMode="auto">
          <a:xfrm>
            <a:off x="7418616" y="3149720"/>
            <a:ext cx="2983316" cy="6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cxnSp>
        <p:nvCxnSpPr>
          <p:cNvPr id="20" name="直接连接符 19"/>
          <p:cNvCxnSpPr>
            <a:stCxn id="12" idx="6"/>
          </p:cNvCxnSpPr>
          <p:nvPr/>
        </p:nvCxnSpPr>
        <p:spPr>
          <a:xfrm flipV="1">
            <a:off x="6116591" y="4695626"/>
            <a:ext cx="1088287" cy="7823"/>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6673570" y="5654173"/>
            <a:ext cx="531307" cy="1"/>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7418615" y="4139606"/>
            <a:ext cx="1281102" cy="420556"/>
          </a:xfrm>
          <a:prstGeom prst="rect">
            <a:avLst/>
          </a:prstGeom>
        </p:spPr>
        <p:txBody>
          <a:bodyPr wrap="none" lIns="91431" tIns="45716" rIns="91431" bIns="45716">
            <a:spAutoFit/>
          </a:bodyPr>
          <a:lstStyle/>
          <a:p>
            <a:r>
              <a:rPr lang="zh-CN" altLang="en-US" sz="2135" b="1" dirty="0">
                <a:solidFill>
                  <a:schemeClr val="tx1">
                    <a:lumMod val="75000"/>
                    <a:lumOff val="25000"/>
                  </a:schemeClr>
                </a:solidFill>
                <a:cs typeface="+mn-ea"/>
                <a:sym typeface="+mn-lt"/>
              </a:rPr>
              <a:t>添加标题</a:t>
            </a:r>
            <a:endParaRPr lang="en-US" altLang="zh-CN" sz="2135" b="1" dirty="0">
              <a:solidFill>
                <a:schemeClr val="tx1">
                  <a:lumMod val="75000"/>
                  <a:lumOff val="25000"/>
                </a:schemeClr>
              </a:solidFill>
              <a:cs typeface="+mn-ea"/>
              <a:sym typeface="+mn-lt"/>
            </a:endParaRPr>
          </a:p>
        </p:txBody>
      </p:sp>
      <p:sp>
        <p:nvSpPr>
          <p:cNvPr id="23" name="矩形 47"/>
          <p:cNvSpPr>
            <a:spLocks noChangeArrowheads="1"/>
          </p:cNvSpPr>
          <p:nvPr/>
        </p:nvSpPr>
        <p:spPr bwMode="auto">
          <a:xfrm>
            <a:off x="7418616" y="4489803"/>
            <a:ext cx="2983316" cy="6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465" dirty="0">
              <a:solidFill>
                <a:schemeClr val="tx1">
                  <a:lumMod val="75000"/>
                  <a:lumOff val="25000"/>
                </a:schemeClr>
              </a:solidFill>
              <a:latin typeface="+mn-lt"/>
              <a:ea typeface="+mn-ea"/>
              <a:cs typeface="+mn-ea"/>
              <a:sym typeface="+mn-lt"/>
            </a:endParaRPr>
          </a:p>
        </p:txBody>
      </p:sp>
      <p:sp>
        <p:nvSpPr>
          <p:cNvPr id="24" name="矩形 23"/>
          <p:cNvSpPr/>
          <p:nvPr/>
        </p:nvSpPr>
        <p:spPr>
          <a:xfrm>
            <a:off x="7418615" y="5479738"/>
            <a:ext cx="1281102" cy="420556"/>
          </a:xfrm>
          <a:prstGeom prst="rect">
            <a:avLst/>
          </a:prstGeom>
        </p:spPr>
        <p:txBody>
          <a:bodyPr wrap="none" lIns="91431" tIns="45716" rIns="91431" bIns="45716">
            <a:spAutoFit/>
          </a:bodyPr>
          <a:lstStyle/>
          <a:p>
            <a:r>
              <a:rPr lang="zh-CN" altLang="en-US" sz="2135" b="1" dirty="0">
                <a:solidFill>
                  <a:schemeClr val="tx1">
                    <a:lumMod val="75000"/>
                    <a:lumOff val="25000"/>
                  </a:schemeClr>
                </a:solidFill>
                <a:cs typeface="+mn-ea"/>
                <a:sym typeface="+mn-lt"/>
              </a:rPr>
              <a:t>添加标题</a:t>
            </a:r>
            <a:endParaRPr lang="en-US" altLang="zh-CN" sz="2135" b="1" dirty="0">
              <a:solidFill>
                <a:schemeClr val="tx1">
                  <a:lumMod val="75000"/>
                  <a:lumOff val="25000"/>
                </a:schemeClr>
              </a:solidFill>
              <a:cs typeface="+mn-ea"/>
              <a:sym typeface="+mn-lt"/>
            </a:endParaRPr>
          </a:p>
        </p:txBody>
      </p:sp>
      <p:sp>
        <p:nvSpPr>
          <p:cNvPr id="25" name="矩形 47"/>
          <p:cNvSpPr>
            <a:spLocks noChangeArrowheads="1"/>
          </p:cNvSpPr>
          <p:nvPr/>
        </p:nvSpPr>
        <p:spPr bwMode="auto">
          <a:xfrm>
            <a:off x="7418616" y="5829936"/>
            <a:ext cx="2983316" cy="6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在此录入上述图表的描述说明，在此录入上述图表的综合描述说明。</a:t>
            </a:r>
            <a:endParaRPr lang="zh-CN" altLang="en-US" sz="1465" dirty="0">
              <a:solidFill>
                <a:schemeClr val="tx1">
                  <a:lumMod val="75000"/>
                  <a:lumOff val="25000"/>
                </a:schemeClr>
              </a:solidFill>
              <a:latin typeface="+mn-lt"/>
              <a:ea typeface="+mn-ea"/>
              <a:cs typeface="+mn-ea"/>
              <a:sym typeface="+mn-lt"/>
            </a:endParaRPr>
          </a:p>
        </p:txBody>
      </p:sp>
      <p:sp>
        <p:nvSpPr>
          <p:cNvPr id="32"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00"/>
                            </p:stCondLst>
                            <p:childTnLst>
                              <p:par>
                                <p:cTn id="13" presetID="1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
                                        <p:tgtEl>
                                          <p:spTgt spid="2"/>
                                        </p:tgtEl>
                                        <p:attrNameLst>
                                          <p:attrName>ppt_y</p:attrName>
                                        </p:attrNameLst>
                                      </p:cBhvr>
                                      <p:tavLst>
                                        <p:tav tm="0">
                                          <p:val>
                                            <p:strVal val="#ppt_y-#ppt_h*1.125000"/>
                                          </p:val>
                                        </p:tav>
                                        <p:tav tm="100000">
                                          <p:val>
                                            <p:strVal val="#ppt_y"/>
                                          </p:val>
                                        </p:tav>
                                      </p:tavLst>
                                    </p:anim>
                                    <p:animEffect transition="in" filter="wipe(down)">
                                      <p:cBhvr>
                                        <p:cTn id="16" dur="300"/>
                                        <p:tgtEl>
                                          <p:spTgt spid="2"/>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
                                        <p:tgtEl>
                                          <p:spTgt spid="9"/>
                                        </p:tgtEl>
                                        <p:attrNameLst>
                                          <p:attrName>ppt_y</p:attrName>
                                        </p:attrNameLst>
                                      </p:cBhvr>
                                      <p:tavLst>
                                        <p:tav tm="0">
                                          <p:val>
                                            <p:strVal val="#ppt_y-#ppt_h*1.125000"/>
                                          </p:val>
                                        </p:tav>
                                        <p:tav tm="100000">
                                          <p:val>
                                            <p:strVal val="#ppt_y"/>
                                          </p:val>
                                        </p:tav>
                                      </p:tavLst>
                                    </p:anim>
                                    <p:animEffect transition="in" filter="wipe(down)">
                                      <p:cBhvr>
                                        <p:cTn id="20" dur="300"/>
                                        <p:tgtEl>
                                          <p:spTgt spid="9"/>
                                        </p:tgtEl>
                                      </p:cBhvr>
                                    </p:animEffect>
                                  </p:childTnLst>
                                </p:cTn>
                              </p:par>
                            </p:childTnLst>
                          </p:cTn>
                        </p:par>
                        <p:par>
                          <p:cTn id="21" fill="hold">
                            <p:stCondLst>
                              <p:cond delay="1300"/>
                            </p:stCondLst>
                            <p:childTnLst>
                              <p:par>
                                <p:cTn id="22" presetID="1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300"/>
                                        <p:tgtEl>
                                          <p:spTgt spid="3"/>
                                        </p:tgtEl>
                                        <p:attrNameLst>
                                          <p:attrName>ppt_y</p:attrName>
                                        </p:attrNameLst>
                                      </p:cBhvr>
                                      <p:tavLst>
                                        <p:tav tm="0">
                                          <p:val>
                                            <p:strVal val="#ppt_y-#ppt_h*1.125000"/>
                                          </p:val>
                                        </p:tav>
                                        <p:tav tm="100000">
                                          <p:val>
                                            <p:strVal val="#ppt_y"/>
                                          </p:val>
                                        </p:tav>
                                      </p:tavLst>
                                    </p:anim>
                                    <p:animEffect transition="in" filter="wipe(down)">
                                      <p:cBhvr>
                                        <p:cTn id="25" dur="300"/>
                                        <p:tgtEl>
                                          <p:spTgt spid="3"/>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300"/>
                                        <p:tgtEl>
                                          <p:spTgt spid="8"/>
                                        </p:tgtEl>
                                        <p:attrNameLst>
                                          <p:attrName>ppt_y</p:attrName>
                                        </p:attrNameLst>
                                      </p:cBhvr>
                                      <p:tavLst>
                                        <p:tav tm="0">
                                          <p:val>
                                            <p:strVal val="#ppt_y-#ppt_h*1.125000"/>
                                          </p:val>
                                        </p:tav>
                                        <p:tav tm="100000">
                                          <p:val>
                                            <p:strVal val="#ppt_y"/>
                                          </p:val>
                                        </p:tav>
                                      </p:tavLst>
                                    </p:anim>
                                    <p:animEffect transition="in" filter="wipe(down)">
                                      <p:cBhvr>
                                        <p:cTn id="29" dur="300"/>
                                        <p:tgtEl>
                                          <p:spTgt spid="8"/>
                                        </p:tgtEl>
                                      </p:cBhvr>
                                    </p:animEffect>
                                  </p:childTnLst>
                                </p:cTn>
                              </p:par>
                            </p:childTnLst>
                          </p:cTn>
                        </p:par>
                        <p:par>
                          <p:cTn id="30" fill="hold">
                            <p:stCondLst>
                              <p:cond delay="1800"/>
                            </p:stCondLst>
                            <p:childTnLst>
                              <p:par>
                                <p:cTn id="31" presetID="1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300"/>
                                        <p:tgtEl>
                                          <p:spTgt spid="4"/>
                                        </p:tgtEl>
                                        <p:attrNameLst>
                                          <p:attrName>ppt_y</p:attrName>
                                        </p:attrNameLst>
                                      </p:cBhvr>
                                      <p:tavLst>
                                        <p:tav tm="0">
                                          <p:val>
                                            <p:strVal val="#ppt_y-#ppt_h*1.125000"/>
                                          </p:val>
                                        </p:tav>
                                        <p:tav tm="100000">
                                          <p:val>
                                            <p:strVal val="#ppt_y"/>
                                          </p:val>
                                        </p:tav>
                                      </p:tavLst>
                                    </p:anim>
                                    <p:animEffect transition="in" filter="wipe(down)">
                                      <p:cBhvr>
                                        <p:cTn id="34" dur="300"/>
                                        <p:tgtEl>
                                          <p:spTgt spid="4"/>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300"/>
                                        <p:tgtEl>
                                          <p:spTgt spid="7"/>
                                        </p:tgtEl>
                                        <p:attrNameLst>
                                          <p:attrName>ppt_y</p:attrName>
                                        </p:attrNameLst>
                                      </p:cBhvr>
                                      <p:tavLst>
                                        <p:tav tm="0">
                                          <p:val>
                                            <p:strVal val="#ppt_y-#ppt_h*1.125000"/>
                                          </p:val>
                                        </p:tav>
                                        <p:tav tm="100000">
                                          <p:val>
                                            <p:strVal val="#ppt_y"/>
                                          </p:val>
                                        </p:tav>
                                      </p:tavLst>
                                    </p:anim>
                                    <p:animEffect transition="in" filter="wipe(down)">
                                      <p:cBhvr>
                                        <p:cTn id="38" dur="300"/>
                                        <p:tgtEl>
                                          <p:spTgt spid="7"/>
                                        </p:tgtEl>
                                      </p:cBhvr>
                                    </p:animEffect>
                                  </p:childTnLst>
                                </p:cTn>
                              </p:par>
                            </p:childTnLst>
                          </p:cTn>
                        </p:par>
                        <p:par>
                          <p:cTn id="39" fill="hold">
                            <p:stCondLst>
                              <p:cond delay="2300"/>
                            </p:stCondLst>
                            <p:childTnLst>
                              <p:par>
                                <p:cTn id="40" presetID="1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300"/>
                                        <p:tgtEl>
                                          <p:spTgt spid="5"/>
                                        </p:tgtEl>
                                        <p:attrNameLst>
                                          <p:attrName>ppt_y</p:attrName>
                                        </p:attrNameLst>
                                      </p:cBhvr>
                                      <p:tavLst>
                                        <p:tav tm="0">
                                          <p:val>
                                            <p:strVal val="#ppt_y-#ppt_h*1.125000"/>
                                          </p:val>
                                        </p:tav>
                                        <p:tav tm="100000">
                                          <p:val>
                                            <p:strVal val="#ppt_y"/>
                                          </p:val>
                                        </p:tav>
                                      </p:tavLst>
                                    </p:anim>
                                    <p:animEffect transition="in" filter="wipe(down)">
                                      <p:cBhvr>
                                        <p:cTn id="43" dur="300"/>
                                        <p:tgtEl>
                                          <p:spTgt spid="5"/>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
                                        <p:tgtEl>
                                          <p:spTgt spid="6"/>
                                        </p:tgtEl>
                                        <p:attrNameLst>
                                          <p:attrName>ppt_y</p:attrName>
                                        </p:attrNameLst>
                                      </p:cBhvr>
                                      <p:tavLst>
                                        <p:tav tm="0">
                                          <p:val>
                                            <p:strVal val="#ppt_y-#ppt_h*1.125000"/>
                                          </p:val>
                                        </p:tav>
                                        <p:tav tm="100000">
                                          <p:val>
                                            <p:strVal val="#ppt_y"/>
                                          </p:val>
                                        </p:tav>
                                      </p:tavLst>
                                    </p:anim>
                                    <p:animEffect transition="in" filter="wipe(down)">
                                      <p:cBhvr>
                                        <p:cTn id="47" dur="300"/>
                                        <p:tgtEl>
                                          <p:spTgt spid="6"/>
                                        </p:tgtEl>
                                      </p:cBhvr>
                                    </p:animEffect>
                                  </p:childTnLst>
                                </p:cTn>
                              </p:par>
                            </p:childTnLst>
                          </p:cTn>
                        </p:par>
                        <p:par>
                          <p:cTn id="48" fill="hold">
                            <p:stCondLst>
                              <p:cond delay="2800"/>
                            </p:stCondLst>
                            <p:childTnLst>
                              <p:par>
                                <p:cTn id="49" presetID="2" presetClass="entr" presetSubtype="4" fill="hold" grpId="0" nodeType="afterEffect">
                                  <p:stCondLst>
                                    <p:cond delay="25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250" fill="hold"/>
                                        <p:tgtEl>
                                          <p:spTgt spid="13"/>
                                        </p:tgtEl>
                                        <p:attrNameLst>
                                          <p:attrName>ppt_x</p:attrName>
                                        </p:attrNameLst>
                                      </p:cBhvr>
                                      <p:tavLst>
                                        <p:tav tm="0">
                                          <p:val>
                                            <p:strVal val="#ppt_x"/>
                                          </p:val>
                                        </p:tav>
                                        <p:tav tm="100000">
                                          <p:val>
                                            <p:strVal val="#ppt_x"/>
                                          </p:val>
                                        </p:tav>
                                      </p:tavLst>
                                    </p:anim>
                                    <p:anim calcmode="lin" valueType="num">
                                      <p:cBhvr additive="base">
                                        <p:cTn id="52" dur="25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3550"/>
                            </p:stCondLst>
                            <p:childTnLst>
                              <p:par>
                                <p:cTn id="54" presetID="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250" fill="hold"/>
                                        <p:tgtEl>
                                          <p:spTgt spid="12"/>
                                        </p:tgtEl>
                                        <p:attrNameLst>
                                          <p:attrName>ppt_x</p:attrName>
                                        </p:attrNameLst>
                                      </p:cBhvr>
                                      <p:tavLst>
                                        <p:tav tm="0">
                                          <p:val>
                                            <p:strVal val="#ppt_x"/>
                                          </p:val>
                                        </p:tav>
                                        <p:tav tm="100000">
                                          <p:val>
                                            <p:strVal val="#ppt_x"/>
                                          </p:val>
                                        </p:tav>
                                      </p:tavLst>
                                    </p:anim>
                                    <p:anim calcmode="lin" valueType="num">
                                      <p:cBhvr additive="base">
                                        <p:cTn id="57" dur="250" fill="hold"/>
                                        <p:tgtEl>
                                          <p:spTgt spid="12"/>
                                        </p:tgtEl>
                                        <p:attrNameLst>
                                          <p:attrName>ppt_y</p:attrName>
                                        </p:attrNameLst>
                                      </p:cBhvr>
                                      <p:tavLst>
                                        <p:tav tm="0">
                                          <p:val>
                                            <p:strVal val="1+#ppt_h/2"/>
                                          </p:val>
                                        </p:tav>
                                        <p:tav tm="100000">
                                          <p:val>
                                            <p:strVal val="#ppt_y"/>
                                          </p:val>
                                        </p:tav>
                                      </p:tavLst>
                                    </p:anim>
                                  </p:childTnLst>
                                </p:cTn>
                              </p:par>
                            </p:childTnLst>
                          </p:cTn>
                        </p:par>
                        <p:par>
                          <p:cTn id="58" fill="hold">
                            <p:stCondLst>
                              <p:cond delay="405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250" fill="hold"/>
                                        <p:tgtEl>
                                          <p:spTgt spid="11"/>
                                        </p:tgtEl>
                                        <p:attrNameLst>
                                          <p:attrName>ppt_x</p:attrName>
                                        </p:attrNameLst>
                                      </p:cBhvr>
                                      <p:tavLst>
                                        <p:tav tm="0">
                                          <p:val>
                                            <p:strVal val="#ppt_x"/>
                                          </p:val>
                                        </p:tav>
                                        <p:tav tm="100000">
                                          <p:val>
                                            <p:strVal val="#ppt_x"/>
                                          </p:val>
                                        </p:tav>
                                      </p:tavLst>
                                    </p:anim>
                                    <p:anim calcmode="lin" valueType="num">
                                      <p:cBhvr additive="base">
                                        <p:cTn id="62" dur="25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4550"/>
                            </p:stCondLst>
                            <p:childTnLst>
                              <p:par>
                                <p:cTn id="64" presetID="2" presetClass="entr" presetSubtype="4"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250" fill="hold"/>
                                        <p:tgtEl>
                                          <p:spTgt spid="10"/>
                                        </p:tgtEl>
                                        <p:attrNameLst>
                                          <p:attrName>ppt_x</p:attrName>
                                        </p:attrNameLst>
                                      </p:cBhvr>
                                      <p:tavLst>
                                        <p:tav tm="0">
                                          <p:val>
                                            <p:strVal val="#ppt_x"/>
                                          </p:val>
                                        </p:tav>
                                        <p:tav tm="100000">
                                          <p:val>
                                            <p:strVal val="#ppt_x"/>
                                          </p:val>
                                        </p:tav>
                                      </p:tavLst>
                                    </p:anim>
                                    <p:anim calcmode="lin" valueType="num">
                                      <p:cBhvr additive="base">
                                        <p:cTn id="67" dur="250" fill="hold"/>
                                        <p:tgtEl>
                                          <p:spTgt spid="10"/>
                                        </p:tgtEl>
                                        <p:attrNameLst>
                                          <p:attrName>ppt_y</p:attrName>
                                        </p:attrNameLst>
                                      </p:cBhvr>
                                      <p:tavLst>
                                        <p:tav tm="0">
                                          <p:val>
                                            <p:strVal val="1+#ppt_h/2"/>
                                          </p:val>
                                        </p:tav>
                                        <p:tav tm="100000">
                                          <p:val>
                                            <p:strVal val="#ppt_y"/>
                                          </p:val>
                                        </p:tav>
                                      </p:tavLst>
                                    </p:anim>
                                  </p:childTnLst>
                                </p:cTn>
                              </p:par>
                            </p:childTnLst>
                          </p:cTn>
                        </p:par>
                        <p:par>
                          <p:cTn id="68" fill="hold">
                            <p:stCondLst>
                              <p:cond delay="5050"/>
                            </p:stCondLst>
                            <p:childTnLst>
                              <p:par>
                                <p:cTn id="69" presetID="2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555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60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450"/>
                                        <p:tgtEl>
                                          <p:spTgt spid="17"/>
                                        </p:tgtEl>
                                      </p:cBhvr>
                                    </p:animEffect>
                                  </p:childTnLst>
                                </p:cTn>
                              </p:par>
                            </p:childTnLst>
                          </p:cTn>
                        </p:par>
                        <p:par>
                          <p:cTn id="83" fill="hold">
                            <p:stCondLst>
                              <p:cond delay="655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705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350"/>
                                        <p:tgtEl>
                                          <p:spTgt spid="20"/>
                                        </p:tgtEl>
                                      </p:cBhvr>
                                    </p:animEffect>
                                  </p:childTnLst>
                                </p:cTn>
                              </p:par>
                            </p:childTnLst>
                          </p:cTn>
                        </p:par>
                        <p:par>
                          <p:cTn id="94" fill="hold">
                            <p:stCondLst>
                              <p:cond delay="7550"/>
                            </p:stCondLst>
                            <p:childTnLst>
                              <p:par>
                                <p:cTn id="95" presetID="22" presetClass="entr" presetSubtype="8"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left)">
                                      <p:cBhvr>
                                        <p:cTn id="100" dur="500"/>
                                        <p:tgtEl>
                                          <p:spTgt spid="23"/>
                                        </p:tgtEl>
                                      </p:cBhvr>
                                    </p:animEffect>
                                  </p:childTnLst>
                                </p:cTn>
                              </p:par>
                            </p:childTnLst>
                          </p:cTn>
                        </p:par>
                        <p:par>
                          <p:cTn id="101" fill="hold">
                            <p:stCondLst>
                              <p:cond delay="8050"/>
                            </p:stCondLst>
                            <p:childTnLst>
                              <p:par>
                                <p:cTn id="102" presetID="22" presetClass="entr" presetSubtype="8"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250"/>
                                        <p:tgtEl>
                                          <p:spTgt spid="21"/>
                                        </p:tgtEl>
                                      </p:cBhvr>
                                    </p:animEffect>
                                  </p:childTnLst>
                                </p:cTn>
                              </p:par>
                            </p:childTnLst>
                          </p:cTn>
                        </p:par>
                        <p:par>
                          <p:cTn id="105" fill="hold">
                            <p:stCondLst>
                              <p:cond delay="8550"/>
                            </p:stCondLst>
                            <p:childTnLst>
                              <p:par>
                                <p:cTn id="106" presetID="22" presetClass="entr" presetSubtype="8"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left)">
                                      <p:cBhvr>
                                        <p:cTn id="108" dur="500"/>
                                        <p:tgtEl>
                                          <p:spTgt spid="2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left)">
                                      <p:cBhvr>
                                        <p:cTn id="1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p:cNvSpPr/>
          <p:nvPr/>
        </p:nvSpPr>
        <p:spPr>
          <a:xfrm>
            <a:off x="3022896" y="2362727"/>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chemeClr val="accent1">
                    <a:lumMod val="50000"/>
                  </a:schemeClr>
                </a:solidFill>
                <a:cs typeface="+mn-ea"/>
                <a:sym typeface="+mn-lt"/>
              </a:rPr>
              <a:t>1</a:t>
            </a:r>
            <a:endParaRPr lang="zh-CN" altLang="en-US" sz="5400" b="1" dirty="0">
              <a:solidFill>
                <a:schemeClr val="accent1">
                  <a:lumMod val="50000"/>
                </a:schemeClr>
              </a:solidFill>
              <a:cs typeface="+mn-ea"/>
              <a:sym typeface="+mn-lt"/>
            </a:endParaRPr>
          </a:p>
        </p:txBody>
      </p:sp>
      <p:sp>
        <p:nvSpPr>
          <p:cNvPr id="11" name="淘宝网出品 10"/>
          <p:cNvSpPr txBox="1"/>
          <p:nvPr/>
        </p:nvSpPr>
        <p:spPr>
          <a:xfrm>
            <a:off x="1604827" y="3553581"/>
            <a:ext cx="3916138" cy="1261884"/>
          </a:xfrm>
          <a:prstGeom prst="rect">
            <a:avLst/>
          </a:prstGeom>
          <a:noFill/>
        </p:spPr>
        <p:txBody>
          <a:bodyPr wrap="square" rtlCol="0">
            <a:spAutoFit/>
          </a:bodyPr>
          <a:lstStyle/>
          <a:p>
            <a:pPr algn="ctr"/>
            <a:r>
              <a:rPr lang="zh-CN" altLang="en-US" sz="4000" b="1" dirty="0" smtClean="0">
                <a:solidFill>
                  <a:schemeClr val="accent1">
                    <a:lumMod val="50000"/>
                  </a:schemeClr>
                </a:solidFill>
                <a:cs typeface="+mn-ea"/>
                <a:sym typeface="+mn-lt"/>
              </a:rPr>
              <a:t>课题</a:t>
            </a:r>
            <a:r>
              <a:rPr lang="zh-CN" altLang="en-US" sz="4000" b="1" dirty="0">
                <a:solidFill>
                  <a:schemeClr val="accent1">
                    <a:lumMod val="50000"/>
                  </a:schemeClr>
                </a:solidFill>
                <a:cs typeface="+mn-ea"/>
                <a:sym typeface="+mn-lt"/>
              </a:rPr>
              <a:t>背景及</a:t>
            </a:r>
            <a:r>
              <a:rPr lang="zh-CN" altLang="en-US" sz="4000" b="1" dirty="0" smtClean="0">
                <a:solidFill>
                  <a:schemeClr val="accent1">
                    <a:lumMod val="50000"/>
                  </a:schemeClr>
                </a:solidFill>
                <a:cs typeface="+mn-ea"/>
                <a:sym typeface="+mn-lt"/>
              </a:rPr>
              <a:t>内容</a:t>
            </a:r>
            <a:endParaRPr lang="en-US" altLang="zh-CN" sz="4000" b="1" dirty="0" smtClean="0">
              <a:solidFill>
                <a:schemeClr val="accent1">
                  <a:lumMod val="50000"/>
                </a:schemeClr>
              </a:solidFill>
              <a:cs typeface="+mn-ea"/>
              <a:sym typeface="+mn-lt"/>
            </a:endParaRPr>
          </a:p>
          <a:p>
            <a:pPr algn="ctr"/>
            <a:r>
              <a:rPr lang="en-US" altLang="zh-CN" dirty="0">
                <a:solidFill>
                  <a:schemeClr val="accent1">
                    <a:lumMod val="50000"/>
                  </a:schemeClr>
                </a:solidFill>
                <a:cs typeface="+mn-ea"/>
                <a:sym typeface="+mn-lt"/>
              </a:rPr>
              <a:t>THE BACKGROUND OF </a:t>
            </a:r>
            <a:endParaRPr lang="en-US" altLang="zh-CN" dirty="0">
              <a:solidFill>
                <a:schemeClr val="accent1">
                  <a:lumMod val="50000"/>
                </a:schemeClr>
              </a:solidFill>
              <a:cs typeface="+mn-ea"/>
              <a:sym typeface="+mn-lt"/>
            </a:endParaRPr>
          </a:p>
          <a:p>
            <a:pPr algn="ctr"/>
            <a:r>
              <a:rPr lang="en-US" altLang="zh-CN" dirty="0">
                <a:solidFill>
                  <a:schemeClr val="accent1">
                    <a:lumMod val="50000"/>
                  </a:schemeClr>
                </a:solidFill>
                <a:cs typeface="+mn-ea"/>
                <a:sym typeface="+mn-lt"/>
              </a:rPr>
              <a:t>THE SUBJECT AND </a:t>
            </a:r>
            <a:r>
              <a:rPr lang="en-US" altLang="zh-CN" dirty="0" smtClean="0">
                <a:solidFill>
                  <a:schemeClr val="accent1">
                    <a:lumMod val="50000"/>
                  </a:schemeClr>
                </a:solidFill>
                <a:cs typeface="+mn-ea"/>
                <a:sym typeface="+mn-lt"/>
              </a:rPr>
              <a:t>CONTENT</a:t>
            </a:r>
            <a:endParaRPr lang="en-US" altLang="zh-CN" dirty="0">
              <a:solidFill>
                <a:schemeClr val="accent1">
                  <a:lumMod val="50000"/>
                </a:schemeClr>
              </a:solidFill>
              <a:cs typeface="+mn-ea"/>
              <a:sym typeface="+mn-lt"/>
            </a:endParaRPr>
          </a:p>
        </p:txBody>
      </p:sp>
      <p:sp>
        <p:nvSpPr>
          <p:cNvPr id="12" name="淘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淘宝出品 12"/>
          <p:cNvSpPr/>
          <p:nvPr/>
        </p:nvSpPr>
        <p:spPr>
          <a:xfrm>
            <a:off x="8555081" y="195783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2"/>
          <p:cNvSpPr txBox="1"/>
          <p:nvPr/>
        </p:nvSpPr>
        <p:spPr>
          <a:xfrm>
            <a:off x="9023168" y="1781004"/>
            <a:ext cx="1789376" cy="461665"/>
          </a:xfrm>
          <a:prstGeom prst="rect">
            <a:avLst/>
          </a:prstGeom>
          <a:noFill/>
        </p:spPr>
        <p:txBody>
          <a:bodyPr wrap="square" rtlCol="0">
            <a:spAutoFit/>
          </a:bodyPr>
          <a:lstStyle/>
          <a:p>
            <a:r>
              <a:rPr lang="zh-CN" altLang="en-US" sz="2400" b="1" dirty="0">
                <a:solidFill>
                  <a:schemeClr val="bg1"/>
                </a:solidFill>
                <a:cs typeface="+mn-ea"/>
                <a:sym typeface="+mn-lt"/>
              </a:rPr>
              <a:t>课题背景</a:t>
            </a:r>
            <a:endParaRPr lang="zh-CN" altLang="en-US" sz="2400" b="1" dirty="0">
              <a:solidFill>
                <a:schemeClr val="bg1"/>
              </a:solidFill>
              <a:cs typeface="+mn-ea"/>
              <a:sym typeface="+mn-lt"/>
            </a:endParaRPr>
          </a:p>
        </p:txBody>
      </p:sp>
      <p:cxnSp>
        <p:nvCxnSpPr>
          <p:cNvPr id="23" name="直接连接符 22"/>
          <p:cNvCxnSpPr/>
          <p:nvPr/>
        </p:nvCxnSpPr>
        <p:spPr>
          <a:xfrm>
            <a:off x="8609081" y="2065837"/>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淘宝出品 24"/>
          <p:cNvSpPr/>
          <p:nvPr/>
        </p:nvSpPr>
        <p:spPr>
          <a:xfrm>
            <a:off x="8569717" y="2965412"/>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淘宝出品 25"/>
          <p:cNvSpPr txBox="1"/>
          <p:nvPr/>
        </p:nvSpPr>
        <p:spPr>
          <a:xfrm>
            <a:off x="9023168" y="2778469"/>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研究意义</a:t>
            </a:r>
            <a:endParaRPr lang="zh-CN" altLang="en-US" sz="2400" b="1" dirty="0">
              <a:solidFill>
                <a:schemeClr val="bg1"/>
              </a:solidFill>
              <a:cs typeface="+mn-ea"/>
              <a:sym typeface="+mn-lt"/>
            </a:endParaRPr>
          </a:p>
        </p:txBody>
      </p:sp>
      <p:cxnSp>
        <p:nvCxnSpPr>
          <p:cNvPr id="27" name="直接连接符 26"/>
          <p:cNvCxnSpPr/>
          <p:nvPr/>
        </p:nvCxnSpPr>
        <p:spPr>
          <a:xfrm>
            <a:off x="8609081" y="3045780"/>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淘宝出品 27"/>
          <p:cNvSpPr/>
          <p:nvPr/>
        </p:nvSpPr>
        <p:spPr>
          <a:xfrm>
            <a:off x="8555081" y="392605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淘宝出品 29"/>
          <p:cNvSpPr txBox="1"/>
          <p:nvPr/>
        </p:nvSpPr>
        <p:spPr>
          <a:xfrm>
            <a:off x="9023168" y="3722858"/>
            <a:ext cx="1789376" cy="461665"/>
          </a:xfrm>
          <a:prstGeom prst="rect">
            <a:avLst/>
          </a:prstGeom>
          <a:noFill/>
        </p:spPr>
        <p:txBody>
          <a:bodyPr wrap="square" rtlCol="0">
            <a:spAutoFit/>
          </a:bodyPr>
          <a:lstStyle/>
          <a:p>
            <a:r>
              <a:rPr lang="zh-CN" altLang="en-US" sz="2400" b="1" dirty="0">
                <a:solidFill>
                  <a:schemeClr val="bg1"/>
                </a:solidFill>
                <a:cs typeface="+mn-ea"/>
                <a:sym typeface="+mn-lt"/>
              </a:rPr>
              <a:t>研究综述</a:t>
            </a:r>
            <a:endParaRPr lang="zh-CN" altLang="en-US" sz="2400" b="1" dirty="0">
              <a:solidFill>
                <a:schemeClr val="bg1"/>
              </a:solidFill>
              <a:cs typeface="+mn-ea"/>
              <a:sym typeface="+mn-lt"/>
            </a:endParaRPr>
          </a:p>
        </p:txBody>
      </p:sp>
      <p:cxnSp>
        <p:nvCxnSpPr>
          <p:cNvPr id="31" name="直接连接符 30"/>
          <p:cNvCxnSpPr/>
          <p:nvPr/>
        </p:nvCxnSpPr>
        <p:spPr>
          <a:xfrm>
            <a:off x="8609081" y="4001248"/>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淘宝出品 31"/>
          <p:cNvSpPr/>
          <p:nvPr/>
        </p:nvSpPr>
        <p:spPr>
          <a:xfrm>
            <a:off x="8555081" y="488042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淘宝出品 32"/>
          <p:cNvSpPr txBox="1"/>
          <p:nvPr/>
        </p:nvSpPr>
        <p:spPr>
          <a:xfrm>
            <a:off x="9023168" y="4667247"/>
            <a:ext cx="1789376" cy="461665"/>
          </a:xfrm>
          <a:prstGeom prst="rect">
            <a:avLst/>
          </a:prstGeom>
          <a:noFill/>
        </p:spPr>
        <p:txBody>
          <a:bodyPr wrap="square" rtlCol="0">
            <a:spAutoFit/>
          </a:bodyPr>
          <a:lstStyle/>
          <a:p>
            <a:r>
              <a:rPr lang="zh-CN" altLang="en-US" sz="2400" b="1" dirty="0">
                <a:solidFill>
                  <a:schemeClr val="bg1"/>
                </a:solidFill>
                <a:cs typeface="+mn-ea"/>
                <a:sym typeface="+mn-lt"/>
              </a:rPr>
              <a:t>理论基础</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849"/>
                            </p:stCondLst>
                            <p:childTnLst>
                              <p:par>
                                <p:cTn id="19" presetID="23" presetClass="entr" presetSubtype="16"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4349"/>
                            </p:stCondLst>
                            <p:childTnLst>
                              <p:par>
                                <p:cTn id="24" presetID="3" presetClass="entr" presetSubtype="10"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849"/>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349"/>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849"/>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6349"/>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849"/>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7349"/>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849"/>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8349"/>
                            </p:stCondLst>
                            <p:childTnLst>
                              <p:par>
                                <p:cTn id="58" presetID="2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8849"/>
                            </p:stCondLst>
                            <p:childTnLst>
                              <p:par>
                                <p:cTn id="63" presetID="3"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3" grpId="1" animBg="1"/>
      <p:bldP spid="21" grpId="0"/>
      <p:bldP spid="21" grpId="1"/>
      <p:bldP spid="25" grpId="0" animBg="1"/>
      <p:bldP spid="26" grpId="0"/>
      <p:bldP spid="28" grpId="0" animBg="1"/>
      <p:bldP spid="30" grpId="0"/>
      <p:bldP spid="32"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368303" y="20290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7" name="矩形 26"/>
          <p:cNvSpPr/>
          <p:nvPr/>
        </p:nvSpPr>
        <p:spPr>
          <a:xfrm>
            <a:off x="2591345" y="2029021"/>
            <a:ext cx="1134464" cy="11344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8" name="矩形 27"/>
          <p:cNvSpPr/>
          <p:nvPr/>
        </p:nvSpPr>
        <p:spPr>
          <a:xfrm>
            <a:off x="3814386" y="20290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29" name="矩形 28"/>
          <p:cNvSpPr/>
          <p:nvPr/>
        </p:nvSpPr>
        <p:spPr>
          <a:xfrm>
            <a:off x="1368303" y="3242243"/>
            <a:ext cx="1134464" cy="11344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0" name="矩形 29"/>
          <p:cNvSpPr/>
          <p:nvPr/>
        </p:nvSpPr>
        <p:spPr>
          <a:xfrm>
            <a:off x="2591345" y="32422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1" name="矩形 30"/>
          <p:cNvSpPr/>
          <p:nvPr/>
        </p:nvSpPr>
        <p:spPr>
          <a:xfrm>
            <a:off x="3814386" y="3242243"/>
            <a:ext cx="1134464" cy="11344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2" name="矩形 31"/>
          <p:cNvSpPr/>
          <p:nvPr/>
        </p:nvSpPr>
        <p:spPr>
          <a:xfrm>
            <a:off x="1368303" y="44554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3" name="矩形 32"/>
          <p:cNvSpPr/>
          <p:nvPr/>
        </p:nvSpPr>
        <p:spPr>
          <a:xfrm>
            <a:off x="2591345" y="4455464"/>
            <a:ext cx="1134464" cy="11344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4" name="矩形 33"/>
          <p:cNvSpPr/>
          <p:nvPr/>
        </p:nvSpPr>
        <p:spPr>
          <a:xfrm>
            <a:off x="3814386" y="44554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5" name="矩形 34"/>
          <p:cNvSpPr/>
          <p:nvPr/>
        </p:nvSpPr>
        <p:spPr>
          <a:xfrm>
            <a:off x="1368303" y="2029021"/>
            <a:ext cx="1134464" cy="11344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6" name="矩形 35"/>
          <p:cNvSpPr/>
          <p:nvPr/>
        </p:nvSpPr>
        <p:spPr>
          <a:xfrm>
            <a:off x="2591345" y="3242243"/>
            <a:ext cx="1134464" cy="113446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7" name="矩形 36"/>
          <p:cNvSpPr/>
          <p:nvPr/>
        </p:nvSpPr>
        <p:spPr>
          <a:xfrm>
            <a:off x="3814386" y="2029021"/>
            <a:ext cx="1134464" cy="113446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8" name="矩形 37"/>
          <p:cNvSpPr/>
          <p:nvPr/>
        </p:nvSpPr>
        <p:spPr>
          <a:xfrm>
            <a:off x="3814386" y="4455464"/>
            <a:ext cx="1134464" cy="11344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9" name="矩形 38"/>
          <p:cNvSpPr/>
          <p:nvPr/>
        </p:nvSpPr>
        <p:spPr>
          <a:xfrm>
            <a:off x="1368303" y="4455464"/>
            <a:ext cx="1134464" cy="11344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16" name="线形标注 2(带强调线) 2"/>
          <p:cNvSpPr/>
          <p:nvPr/>
        </p:nvSpPr>
        <p:spPr bwMode="auto">
          <a:xfrm>
            <a:off x="5951159" y="2089180"/>
            <a:ext cx="4818442" cy="570947"/>
          </a:xfrm>
          <a:prstGeom prst="accentCallout2">
            <a:avLst>
              <a:gd name="adj1" fmla="val 21366"/>
              <a:gd name="adj2" fmla="val -1991"/>
              <a:gd name="adj3" fmla="val 18745"/>
              <a:gd name="adj4" fmla="val -80296"/>
              <a:gd name="adj5" fmla="val 66369"/>
              <a:gd name="adj6" fmla="val -86411"/>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600" dirty="0">
                <a:cs typeface="+mn-ea"/>
                <a:sym typeface="+mn-lt"/>
              </a:rPr>
              <a:t>在此录入上述图表的综合描述说明，在此录入上述图表的综合描述说明。</a:t>
            </a:r>
            <a:endParaRPr lang="zh-CN" altLang="en-US" sz="1600" dirty="0">
              <a:cs typeface="+mn-ea"/>
              <a:sym typeface="+mn-lt"/>
            </a:endParaRPr>
          </a:p>
        </p:txBody>
      </p:sp>
      <p:sp>
        <p:nvSpPr>
          <p:cNvPr id="17" name="线形标注 2(带强调线) 3"/>
          <p:cNvSpPr/>
          <p:nvPr/>
        </p:nvSpPr>
        <p:spPr bwMode="auto">
          <a:xfrm>
            <a:off x="5951160" y="2807704"/>
            <a:ext cx="4818440" cy="572813"/>
          </a:xfrm>
          <a:prstGeom prst="accentCallout2">
            <a:avLst>
              <a:gd name="adj1" fmla="val 21366"/>
              <a:gd name="adj2" fmla="val -1991"/>
              <a:gd name="adj3" fmla="val 20681"/>
              <a:gd name="adj4" fmla="val -22926"/>
              <a:gd name="adj5" fmla="val -57167"/>
              <a:gd name="adj6" fmla="val -31815"/>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600" dirty="0">
                <a:cs typeface="+mn-ea"/>
                <a:sym typeface="+mn-lt"/>
              </a:rPr>
              <a:t>在此录入上述图表的综合描述说明，在此录入上述图表的综合描述说明。</a:t>
            </a:r>
            <a:endParaRPr lang="zh-CN" altLang="en-US" sz="1600" dirty="0">
              <a:cs typeface="+mn-ea"/>
              <a:sym typeface="+mn-lt"/>
            </a:endParaRPr>
          </a:p>
        </p:txBody>
      </p:sp>
      <p:sp>
        <p:nvSpPr>
          <p:cNvPr id="18" name="线形标注 2(带强调线) 4"/>
          <p:cNvSpPr/>
          <p:nvPr/>
        </p:nvSpPr>
        <p:spPr bwMode="auto">
          <a:xfrm>
            <a:off x="5951160" y="3517590"/>
            <a:ext cx="4818440" cy="572813"/>
          </a:xfrm>
          <a:prstGeom prst="accentCallout2">
            <a:avLst>
              <a:gd name="adj1" fmla="val 21366"/>
              <a:gd name="adj2" fmla="val -1991"/>
              <a:gd name="adj3" fmla="val 22171"/>
              <a:gd name="adj4" fmla="val -43032"/>
              <a:gd name="adj5" fmla="val 22153"/>
              <a:gd name="adj6" fmla="val -59153"/>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600" dirty="0">
                <a:cs typeface="+mn-ea"/>
                <a:sym typeface="+mn-lt"/>
              </a:rPr>
              <a:t>在此录入上述图表的综合描述说明，在此录入上述图表的综合描述说明。</a:t>
            </a:r>
            <a:endParaRPr lang="zh-CN" altLang="en-US" sz="1600" dirty="0">
              <a:cs typeface="+mn-ea"/>
              <a:sym typeface="+mn-lt"/>
            </a:endParaRPr>
          </a:p>
        </p:txBody>
      </p:sp>
      <p:sp>
        <p:nvSpPr>
          <p:cNvPr id="19" name="线形标注 2(带强调线) 5"/>
          <p:cNvSpPr/>
          <p:nvPr/>
        </p:nvSpPr>
        <p:spPr bwMode="auto">
          <a:xfrm>
            <a:off x="5951159" y="4237841"/>
            <a:ext cx="4818442" cy="570947"/>
          </a:xfrm>
          <a:prstGeom prst="accentCallout2">
            <a:avLst>
              <a:gd name="adj1" fmla="val 48468"/>
              <a:gd name="adj2" fmla="val -1968"/>
              <a:gd name="adj3" fmla="val 47782"/>
              <a:gd name="adj4" fmla="val -82347"/>
              <a:gd name="adj5" fmla="val 82199"/>
              <a:gd name="adj6" fmla="val -85088"/>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600" dirty="0">
                <a:cs typeface="+mn-ea"/>
                <a:sym typeface="+mn-lt"/>
              </a:rPr>
              <a:t>在此录入上述图表的综合描述说明，在此录入上述图表的综合描述说明。</a:t>
            </a:r>
            <a:endParaRPr lang="zh-CN" altLang="en-US" sz="1600" dirty="0">
              <a:cs typeface="+mn-ea"/>
              <a:sym typeface="+mn-lt"/>
            </a:endParaRPr>
          </a:p>
        </p:txBody>
      </p:sp>
      <p:sp>
        <p:nvSpPr>
          <p:cNvPr id="20" name="线形标注 2(带强调线) 6"/>
          <p:cNvSpPr/>
          <p:nvPr/>
        </p:nvSpPr>
        <p:spPr bwMode="auto">
          <a:xfrm>
            <a:off x="5951163" y="4956367"/>
            <a:ext cx="4818440" cy="572813"/>
          </a:xfrm>
          <a:prstGeom prst="accentCallout2">
            <a:avLst>
              <a:gd name="adj1" fmla="val 21366"/>
              <a:gd name="adj2" fmla="val -1991"/>
              <a:gd name="adj3" fmla="val 22616"/>
              <a:gd name="adj4" fmla="val -23181"/>
              <a:gd name="adj5" fmla="val -39750"/>
              <a:gd name="adj6" fmla="val -31556"/>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600" dirty="0">
                <a:cs typeface="+mn-ea"/>
                <a:sym typeface="+mn-lt"/>
              </a:rPr>
              <a:t>在此录入上述图表的综合描述说明，在此录入上述图表的综合描述说明。</a:t>
            </a:r>
            <a:endParaRPr lang="zh-CN" altLang="en-US" sz="1600" dirty="0">
              <a:cs typeface="+mn-ea"/>
              <a:sym typeface="+mn-lt"/>
            </a:endParaRPr>
          </a:p>
        </p:txBody>
      </p:sp>
      <p:sp>
        <p:nvSpPr>
          <p:cNvPr id="2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p:transition spd="slow"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00"/>
                            </p:stCondLst>
                            <p:childTnLst>
                              <p:par>
                                <p:cTn id="13" presetID="23" presetClass="entr" presetSubtype="528" fill="hold" grpId="0" nodeType="after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ppt_x</p:attrName>
                                        </p:attrNameLst>
                                      </p:cBhvr>
                                      <p:tavLst>
                                        <p:tav tm="0">
                                          <p:val>
                                            <p:fltVal val="0.5"/>
                                          </p:val>
                                        </p:tav>
                                        <p:tav tm="100000">
                                          <p:val>
                                            <p:strVal val="#ppt_x"/>
                                          </p:val>
                                        </p:tav>
                                      </p:tavLst>
                                    </p:anim>
                                    <p:anim calcmode="lin" valueType="num">
                                      <p:cBhvr>
                                        <p:cTn id="18" dur="300" fill="hold"/>
                                        <p:tgtEl>
                                          <p:spTgt spid="26"/>
                                        </p:tgtEl>
                                        <p:attrNameLst>
                                          <p:attrName>ppt_y</p:attrName>
                                        </p:attrNameLst>
                                      </p:cBhvr>
                                      <p:tavLst>
                                        <p:tav tm="0">
                                          <p:val>
                                            <p:fltVal val="0.5"/>
                                          </p:val>
                                        </p:tav>
                                        <p:tav tm="100000">
                                          <p:val>
                                            <p:strVal val="#ppt_y"/>
                                          </p:val>
                                        </p:tav>
                                      </p:tavLst>
                                    </p:anim>
                                  </p:childTnLst>
                                </p:cTn>
                              </p:par>
                              <p:par>
                                <p:cTn id="19" presetID="26" presetClass="emph" presetSubtype="0" fill="hold" grpId="1" nodeType="withEffect">
                                  <p:stCondLst>
                                    <p:cond delay="400"/>
                                  </p:stCondLst>
                                  <p:childTnLst>
                                    <p:animEffect transition="out" filter="fade">
                                      <p:cBhvr>
                                        <p:cTn id="20" dur="300" tmFilter="0, 0; .2, .5; .8, .5; 1, 0"/>
                                        <p:tgtEl>
                                          <p:spTgt spid="26"/>
                                        </p:tgtEl>
                                      </p:cBhvr>
                                    </p:animEffect>
                                    <p:animScale>
                                      <p:cBhvr>
                                        <p:cTn id="21" dur="150" autoRev="1" fill="hold"/>
                                        <p:tgtEl>
                                          <p:spTgt spid="26"/>
                                        </p:tgtEl>
                                      </p:cBhvr>
                                      <p:by x="105000" y="105000"/>
                                    </p:animScale>
                                  </p:childTnLst>
                                </p:cTn>
                              </p:par>
                              <p:par>
                                <p:cTn id="22" presetID="23" presetClass="entr" presetSubtype="528"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300" fill="hold"/>
                                        <p:tgtEl>
                                          <p:spTgt spid="27"/>
                                        </p:tgtEl>
                                        <p:attrNameLst>
                                          <p:attrName>ppt_w</p:attrName>
                                        </p:attrNameLst>
                                      </p:cBhvr>
                                      <p:tavLst>
                                        <p:tav tm="0">
                                          <p:val>
                                            <p:fltVal val="0"/>
                                          </p:val>
                                        </p:tav>
                                        <p:tav tm="100000">
                                          <p:val>
                                            <p:strVal val="#ppt_w"/>
                                          </p:val>
                                        </p:tav>
                                      </p:tavLst>
                                    </p:anim>
                                    <p:anim calcmode="lin" valueType="num">
                                      <p:cBhvr>
                                        <p:cTn id="25" dur="300" fill="hold"/>
                                        <p:tgtEl>
                                          <p:spTgt spid="27"/>
                                        </p:tgtEl>
                                        <p:attrNameLst>
                                          <p:attrName>ppt_h</p:attrName>
                                        </p:attrNameLst>
                                      </p:cBhvr>
                                      <p:tavLst>
                                        <p:tav tm="0">
                                          <p:val>
                                            <p:fltVal val="0"/>
                                          </p:val>
                                        </p:tav>
                                        <p:tav tm="100000">
                                          <p:val>
                                            <p:strVal val="#ppt_h"/>
                                          </p:val>
                                        </p:tav>
                                      </p:tavLst>
                                    </p:anim>
                                    <p:anim calcmode="lin" valueType="num">
                                      <p:cBhvr>
                                        <p:cTn id="26" dur="300" fill="hold"/>
                                        <p:tgtEl>
                                          <p:spTgt spid="27"/>
                                        </p:tgtEl>
                                        <p:attrNameLst>
                                          <p:attrName>ppt_x</p:attrName>
                                        </p:attrNameLst>
                                      </p:cBhvr>
                                      <p:tavLst>
                                        <p:tav tm="0">
                                          <p:val>
                                            <p:fltVal val="0.5"/>
                                          </p:val>
                                        </p:tav>
                                        <p:tav tm="100000">
                                          <p:val>
                                            <p:strVal val="#ppt_x"/>
                                          </p:val>
                                        </p:tav>
                                      </p:tavLst>
                                    </p:anim>
                                    <p:anim calcmode="lin" valueType="num">
                                      <p:cBhvr>
                                        <p:cTn id="27" dur="300" fill="hold"/>
                                        <p:tgtEl>
                                          <p:spTgt spid="27"/>
                                        </p:tgtEl>
                                        <p:attrNameLst>
                                          <p:attrName>ppt_y</p:attrName>
                                        </p:attrNameLst>
                                      </p:cBhvr>
                                      <p:tavLst>
                                        <p:tav tm="0">
                                          <p:val>
                                            <p:fltVal val="0.5"/>
                                          </p:val>
                                        </p:tav>
                                        <p:tav tm="100000">
                                          <p:val>
                                            <p:strVal val="#ppt_y"/>
                                          </p:val>
                                        </p:tav>
                                      </p:tavLst>
                                    </p:anim>
                                  </p:childTnLst>
                                </p:cTn>
                              </p:par>
                              <p:par>
                                <p:cTn id="28" presetID="26" presetClass="emph" presetSubtype="0" fill="hold" grpId="1" nodeType="withEffect">
                                  <p:stCondLst>
                                    <p:cond delay="500"/>
                                  </p:stCondLst>
                                  <p:childTnLst>
                                    <p:animEffect transition="out" filter="fade">
                                      <p:cBhvr>
                                        <p:cTn id="29" dur="300" tmFilter="0, 0; .2, .5; .8, .5; 1, 0"/>
                                        <p:tgtEl>
                                          <p:spTgt spid="27"/>
                                        </p:tgtEl>
                                      </p:cBhvr>
                                    </p:animEffect>
                                    <p:animScale>
                                      <p:cBhvr>
                                        <p:cTn id="30" dur="150" autoRev="1" fill="hold"/>
                                        <p:tgtEl>
                                          <p:spTgt spid="27"/>
                                        </p:tgtEl>
                                      </p:cBhvr>
                                      <p:by x="105000" y="105000"/>
                                    </p:animScale>
                                  </p:childTnLst>
                                </p:cTn>
                              </p:par>
                              <p:par>
                                <p:cTn id="31" presetID="23" presetClass="entr" presetSubtype="528" fill="hold" grpId="0" nodeType="withEffect">
                                  <p:stCondLst>
                                    <p:cond delay="3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300" fill="hold"/>
                                        <p:tgtEl>
                                          <p:spTgt spid="28"/>
                                        </p:tgtEl>
                                        <p:attrNameLst>
                                          <p:attrName>ppt_w</p:attrName>
                                        </p:attrNameLst>
                                      </p:cBhvr>
                                      <p:tavLst>
                                        <p:tav tm="0">
                                          <p:val>
                                            <p:fltVal val="0"/>
                                          </p:val>
                                        </p:tav>
                                        <p:tav tm="100000">
                                          <p:val>
                                            <p:strVal val="#ppt_w"/>
                                          </p:val>
                                        </p:tav>
                                      </p:tavLst>
                                    </p:anim>
                                    <p:anim calcmode="lin" valueType="num">
                                      <p:cBhvr>
                                        <p:cTn id="34" dur="300" fill="hold"/>
                                        <p:tgtEl>
                                          <p:spTgt spid="28"/>
                                        </p:tgtEl>
                                        <p:attrNameLst>
                                          <p:attrName>ppt_h</p:attrName>
                                        </p:attrNameLst>
                                      </p:cBhvr>
                                      <p:tavLst>
                                        <p:tav tm="0">
                                          <p:val>
                                            <p:fltVal val="0"/>
                                          </p:val>
                                        </p:tav>
                                        <p:tav tm="100000">
                                          <p:val>
                                            <p:strVal val="#ppt_h"/>
                                          </p:val>
                                        </p:tav>
                                      </p:tavLst>
                                    </p:anim>
                                    <p:anim calcmode="lin" valueType="num">
                                      <p:cBhvr>
                                        <p:cTn id="35" dur="300" fill="hold"/>
                                        <p:tgtEl>
                                          <p:spTgt spid="28"/>
                                        </p:tgtEl>
                                        <p:attrNameLst>
                                          <p:attrName>ppt_x</p:attrName>
                                        </p:attrNameLst>
                                      </p:cBhvr>
                                      <p:tavLst>
                                        <p:tav tm="0">
                                          <p:val>
                                            <p:fltVal val="0.5"/>
                                          </p:val>
                                        </p:tav>
                                        <p:tav tm="100000">
                                          <p:val>
                                            <p:strVal val="#ppt_x"/>
                                          </p:val>
                                        </p:tav>
                                      </p:tavLst>
                                    </p:anim>
                                    <p:anim calcmode="lin" valueType="num">
                                      <p:cBhvr>
                                        <p:cTn id="36" dur="300" fill="hold"/>
                                        <p:tgtEl>
                                          <p:spTgt spid="28"/>
                                        </p:tgtEl>
                                        <p:attrNameLst>
                                          <p:attrName>ppt_y</p:attrName>
                                        </p:attrNameLst>
                                      </p:cBhvr>
                                      <p:tavLst>
                                        <p:tav tm="0">
                                          <p:val>
                                            <p:fltVal val="0.5"/>
                                          </p:val>
                                        </p:tav>
                                        <p:tav tm="100000">
                                          <p:val>
                                            <p:strVal val="#ppt_y"/>
                                          </p:val>
                                        </p:tav>
                                      </p:tavLst>
                                    </p:anim>
                                  </p:childTnLst>
                                </p:cTn>
                              </p:par>
                              <p:par>
                                <p:cTn id="37" presetID="26" presetClass="emph" presetSubtype="0" fill="hold" grpId="1" nodeType="withEffect">
                                  <p:stCondLst>
                                    <p:cond delay="600"/>
                                  </p:stCondLst>
                                  <p:childTnLst>
                                    <p:animEffect transition="out" filter="fade">
                                      <p:cBhvr>
                                        <p:cTn id="38" dur="300" tmFilter="0, 0; .2, .5; .8, .5; 1, 0"/>
                                        <p:tgtEl>
                                          <p:spTgt spid="28"/>
                                        </p:tgtEl>
                                      </p:cBhvr>
                                    </p:animEffect>
                                    <p:animScale>
                                      <p:cBhvr>
                                        <p:cTn id="39" dur="150" autoRev="1" fill="hold"/>
                                        <p:tgtEl>
                                          <p:spTgt spid="28"/>
                                        </p:tgtEl>
                                      </p:cBhvr>
                                      <p:by x="105000" y="105000"/>
                                    </p:animScale>
                                  </p:childTnLst>
                                </p:cTn>
                              </p:par>
                              <p:par>
                                <p:cTn id="40" presetID="23" presetClass="entr" presetSubtype="528"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300" fill="hold"/>
                                        <p:tgtEl>
                                          <p:spTgt spid="29"/>
                                        </p:tgtEl>
                                        <p:attrNameLst>
                                          <p:attrName>ppt_w</p:attrName>
                                        </p:attrNameLst>
                                      </p:cBhvr>
                                      <p:tavLst>
                                        <p:tav tm="0">
                                          <p:val>
                                            <p:fltVal val="0"/>
                                          </p:val>
                                        </p:tav>
                                        <p:tav tm="100000">
                                          <p:val>
                                            <p:strVal val="#ppt_w"/>
                                          </p:val>
                                        </p:tav>
                                      </p:tavLst>
                                    </p:anim>
                                    <p:anim calcmode="lin" valueType="num">
                                      <p:cBhvr>
                                        <p:cTn id="43" dur="300" fill="hold"/>
                                        <p:tgtEl>
                                          <p:spTgt spid="29"/>
                                        </p:tgtEl>
                                        <p:attrNameLst>
                                          <p:attrName>ppt_h</p:attrName>
                                        </p:attrNameLst>
                                      </p:cBhvr>
                                      <p:tavLst>
                                        <p:tav tm="0">
                                          <p:val>
                                            <p:fltVal val="0"/>
                                          </p:val>
                                        </p:tav>
                                        <p:tav tm="100000">
                                          <p:val>
                                            <p:strVal val="#ppt_h"/>
                                          </p:val>
                                        </p:tav>
                                      </p:tavLst>
                                    </p:anim>
                                    <p:anim calcmode="lin" valueType="num">
                                      <p:cBhvr>
                                        <p:cTn id="44" dur="300" fill="hold"/>
                                        <p:tgtEl>
                                          <p:spTgt spid="29"/>
                                        </p:tgtEl>
                                        <p:attrNameLst>
                                          <p:attrName>ppt_x</p:attrName>
                                        </p:attrNameLst>
                                      </p:cBhvr>
                                      <p:tavLst>
                                        <p:tav tm="0">
                                          <p:val>
                                            <p:fltVal val="0.5"/>
                                          </p:val>
                                        </p:tav>
                                        <p:tav tm="100000">
                                          <p:val>
                                            <p:strVal val="#ppt_x"/>
                                          </p:val>
                                        </p:tav>
                                      </p:tavLst>
                                    </p:anim>
                                    <p:anim calcmode="lin" valueType="num">
                                      <p:cBhvr>
                                        <p:cTn id="45" dur="300" fill="hold"/>
                                        <p:tgtEl>
                                          <p:spTgt spid="29"/>
                                        </p:tgtEl>
                                        <p:attrNameLst>
                                          <p:attrName>ppt_y</p:attrName>
                                        </p:attrNameLst>
                                      </p:cBhvr>
                                      <p:tavLst>
                                        <p:tav tm="0">
                                          <p:val>
                                            <p:fltVal val="0.5"/>
                                          </p:val>
                                        </p:tav>
                                        <p:tav tm="100000">
                                          <p:val>
                                            <p:strVal val="#ppt_y"/>
                                          </p:val>
                                        </p:tav>
                                      </p:tavLst>
                                    </p:anim>
                                  </p:childTnLst>
                                </p:cTn>
                              </p:par>
                              <p:par>
                                <p:cTn id="46" presetID="26" presetClass="emph" presetSubtype="0" fill="hold" grpId="1" nodeType="withEffect">
                                  <p:stCondLst>
                                    <p:cond delay="700"/>
                                  </p:stCondLst>
                                  <p:childTnLst>
                                    <p:animEffect transition="out" filter="fade">
                                      <p:cBhvr>
                                        <p:cTn id="47" dur="300" tmFilter="0, 0; .2, .5; .8, .5; 1, 0"/>
                                        <p:tgtEl>
                                          <p:spTgt spid="29"/>
                                        </p:tgtEl>
                                      </p:cBhvr>
                                    </p:animEffect>
                                    <p:animScale>
                                      <p:cBhvr>
                                        <p:cTn id="48" dur="150" autoRev="1" fill="hold"/>
                                        <p:tgtEl>
                                          <p:spTgt spid="29"/>
                                        </p:tgtEl>
                                      </p:cBhvr>
                                      <p:by x="105000" y="105000"/>
                                    </p:animScale>
                                  </p:childTnLst>
                                </p:cTn>
                              </p:par>
                              <p:par>
                                <p:cTn id="49" presetID="23" presetClass="entr" presetSubtype="528" fill="hold" grpId="0" nodeType="withEffect">
                                  <p:stCondLst>
                                    <p:cond delay="5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300" fill="hold"/>
                                        <p:tgtEl>
                                          <p:spTgt spid="30"/>
                                        </p:tgtEl>
                                        <p:attrNameLst>
                                          <p:attrName>ppt_w</p:attrName>
                                        </p:attrNameLst>
                                      </p:cBhvr>
                                      <p:tavLst>
                                        <p:tav tm="0">
                                          <p:val>
                                            <p:fltVal val="0"/>
                                          </p:val>
                                        </p:tav>
                                        <p:tav tm="100000">
                                          <p:val>
                                            <p:strVal val="#ppt_w"/>
                                          </p:val>
                                        </p:tav>
                                      </p:tavLst>
                                    </p:anim>
                                    <p:anim calcmode="lin" valueType="num">
                                      <p:cBhvr>
                                        <p:cTn id="52" dur="300" fill="hold"/>
                                        <p:tgtEl>
                                          <p:spTgt spid="30"/>
                                        </p:tgtEl>
                                        <p:attrNameLst>
                                          <p:attrName>ppt_h</p:attrName>
                                        </p:attrNameLst>
                                      </p:cBhvr>
                                      <p:tavLst>
                                        <p:tav tm="0">
                                          <p:val>
                                            <p:fltVal val="0"/>
                                          </p:val>
                                        </p:tav>
                                        <p:tav tm="100000">
                                          <p:val>
                                            <p:strVal val="#ppt_h"/>
                                          </p:val>
                                        </p:tav>
                                      </p:tavLst>
                                    </p:anim>
                                    <p:anim calcmode="lin" valueType="num">
                                      <p:cBhvr>
                                        <p:cTn id="53" dur="300" fill="hold"/>
                                        <p:tgtEl>
                                          <p:spTgt spid="30"/>
                                        </p:tgtEl>
                                        <p:attrNameLst>
                                          <p:attrName>ppt_x</p:attrName>
                                        </p:attrNameLst>
                                      </p:cBhvr>
                                      <p:tavLst>
                                        <p:tav tm="0">
                                          <p:val>
                                            <p:fltVal val="0.5"/>
                                          </p:val>
                                        </p:tav>
                                        <p:tav tm="100000">
                                          <p:val>
                                            <p:strVal val="#ppt_x"/>
                                          </p:val>
                                        </p:tav>
                                      </p:tavLst>
                                    </p:anim>
                                    <p:anim calcmode="lin" valueType="num">
                                      <p:cBhvr>
                                        <p:cTn id="54" dur="300" fill="hold"/>
                                        <p:tgtEl>
                                          <p:spTgt spid="30"/>
                                        </p:tgtEl>
                                        <p:attrNameLst>
                                          <p:attrName>ppt_y</p:attrName>
                                        </p:attrNameLst>
                                      </p:cBhvr>
                                      <p:tavLst>
                                        <p:tav tm="0">
                                          <p:val>
                                            <p:fltVal val="0.5"/>
                                          </p:val>
                                        </p:tav>
                                        <p:tav tm="100000">
                                          <p:val>
                                            <p:strVal val="#ppt_y"/>
                                          </p:val>
                                        </p:tav>
                                      </p:tavLst>
                                    </p:anim>
                                  </p:childTnLst>
                                </p:cTn>
                              </p:par>
                              <p:par>
                                <p:cTn id="55" presetID="26" presetClass="emph" presetSubtype="0" fill="hold" grpId="1" nodeType="withEffect">
                                  <p:stCondLst>
                                    <p:cond delay="800"/>
                                  </p:stCondLst>
                                  <p:childTnLst>
                                    <p:animEffect transition="out" filter="fade">
                                      <p:cBhvr>
                                        <p:cTn id="56" dur="300" tmFilter="0, 0; .2, .5; .8, .5; 1, 0"/>
                                        <p:tgtEl>
                                          <p:spTgt spid="30"/>
                                        </p:tgtEl>
                                      </p:cBhvr>
                                    </p:animEffect>
                                    <p:animScale>
                                      <p:cBhvr>
                                        <p:cTn id="57" dur="150" autoRev="1" fill="hold"/>
                                        <p:tgtEl>
                                          <p:spTgt spid="30"/>
                                        </p:tgtEl>
                                      </p:cBhvr>
                                      <p:by x="105000" y="105000"/>
                                    </p:animScale>
                                  </p:childTnLst>
                                </p:cTn>
                              </p:par>
                              <p:par>
                                <p:cTn id="58" presetID="23" presetClass="entr" presetSubtype="528" fill="hold" grpId="0" nodeType="withEffect">
                                  <p:stCondLst>
                                    <p:cond delay="6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300" fill="hold"/>
                                        <p:tgtEl>
                                          <p:spTgt spid="31"/>
                                        </p:tgtEl>
                                        <p:attrNameLst>
                                          <p:attrName>ppt_w</p:attrName>
                                        </p:attrNameLst>
                                      </p:cBhvr>
                                      <p:tavLst>
                                        <p:tav tm="0">
                                          <p:val>
                                            <p:fltVal val="0"/>
                                          </p:val>
                                        </p:tav>
                                        <p:tav tm="100000">
                                          <p:val>
                                            <p:strVal val="#ppt_w"/>
                                          </p:val>
                                        </p:tav>
                                      </p:tavLst>
                                    </p:anim>
                                    <p:anim calcmode="lin" valueType="num">
                                      <p:cBhvr>
                                        <p:cTn id="61" dur="300" fill="hold"/>
                                        <p:tgtEl>
                                          <p:spTgt spid="31"/>
                                        </p:tgtEl>
                                        <p:attrNameLst>
                                          <p:attrName>ppt_h</p:attrName>
                                        </p:attrNameLst>
                                      </p:cBhvr>
                                      <p:tavLst>
                                        <p:tav tm="0">
                                          <p:val>
                                            <p:fltVal val="0"/>
                                          </p:val>
                                        </p:tav>
                                        <p:tav tm="100000">
                                          <p:val>
                                            <p:strVal val="#ppt_h"/>
                                          </p:val>
                                        </p:tav>
                                      </p:tavLst>
                                    </p:anim>
                                    <p:anim calcmode="lin" valueType="num">
                                      <p:cBhvr>
                                        <p:cTn id="62" dur="300" fill="hold"/>
                                        <p:tgtEl>
                                          <p:spTgt spid="31"/>
                                        </p:tgtEl>
                                        <p:attrNameLst>
                                          <p:attrName>ppt_x</p:attrName>
                                        </p:attrNameLst>
                                      </p:cBhvr>
                                      <p:tavLst>
                                        <p:tav tm="0">
                                          <p:val>
                                            <p:fltVal val="0.5"/>
                                          </p:val>
                                        </p:tav>
                                        <p:tav tm="100000">
                                          <p:val>
                                            <p:strVal val="#ppt_x"/>
                                          </p:val>
                                        </p:tav>
                                      </p:tavLst>
                                    </p:anim>
                                    <p:anim calcmode="lin" valueType="num">
                                      <p:cBhvr>
                                        <p:cTn id="63" dur="300" fill="hold"/>
                                        <p:tgtEl>
                                          <p:spTgt spid="31"/>
                                        </p:tgtEl>
                                        <p:attrNameLst>
                                          <p:attrName>ppt_y</p:attrName>
                                        </p:attrNameLst>
                                      </p:cBhvr>
                                      <p:tavLst>
                                        <p:tav tm="0">
                                          <p:val>
                                            <p:fltVal val="0.5"/>
                                          </p:val>
                                        </p:tav>
                                        <p:tav tm="100000">
                                          <p:val>
                                            <p:strVal val="#ppt_y"/>
                                          </p:val>
                                        </p:tav>
                                      </p:tavLst>
                                    </p:anim>
                                  </p:childTnLst>
                                </p:cTn>
                              </p:par>
                              <p:par>
                                <p:cTn id="64" presetID="26" presetClass="emph" presetSubtype="0" fill="hold" grpId="1" nodeType="withEffect">
                                  <p:stCondLst>
                                    <p:cond delay="900"/>
                                  </p:stCondLst>
                                  <p:childTnLst>
                                    <p:animEffect transition="out" filter="fade">
                                      <p:cBhvr>
                                        <p:cTn id="65" dur="300" tmFilter="0, 0; .2, .5; .8, .5; 1, 0"/>
                                        <p:tgtEl>
                                          <p:spTgt spid="31"/>
                                        </p:tgtEl>
                                      </p:cBhvr>
                                    </p:animEffect>
                                    <p:animScale>
                                      <p:cBhvr>
                                        <p:cTn id="66" dur="150" autoRev="1" fill="hold"/>
                                        <p:tgtEl>
                                          <p:spTgt spid="31"/>
                                        </p:tgtEl>
                                      </p:cBhvr>
                                      <p:by x="105000" y="105000"/>
                                    </p:animScale>
                                  </p:childTnLst>
                                </p:cTn>
                              </p:par>
                              <p:par>
                                <p:cTn id="67" presetID="23" presetClass="entr" presetSubtype="528" fill="hold" grpId="0" nodeType="withEffect">
                                  <p:stCondLst>
                                    <p:cond delay="700"/>
                                  </p:stCondLst>
                                  <p:childTnLst>
                                    <p:set>
                                      <p:cBhvr>
                                        <p:cTn id="68" dur="1" fill="hold">
                                          <p:stCondLst>
                                            <p:cond delay="0"/>
                                          </p:stCondLst>
                                        </p:cTn>
                                        <p:tgtEl>
                                          <p:spTgt spid="32"/>
                                        </p:tgtEl>
                                        <p:attrNameLst>
                                          <p:attrName>style.visibility</p:attrName>
                                        </p:attrNameLst>
                                      </p:cBhvr>
                                      <p:to>
                                        <p:strVal val="visible"/>
                                      </p:to>
                                    </p:set>
                                    <p:anim calcmode="lin" valueType="num">
                                      <p:cBhvr>
                                        <p:cTn id="69" dur="300" fill="hold"/>
                                        <p:tgtEl>
                                          <p:spTgt spid="32"/>
                                        </p:tgtEl>
                                        <p:attrNameLst>
                                          <p:attrName>ppt_w</p:attrName>
                                        </p:attrNameLst>
                                      </p:cBhvr>
                                      <p:tavLst>
                                        <p:tav tm="0">
                                          <p:val>
                                            <p:fltVal val="0"/>
                                          </p:val>
                                        </p:tav>
                                        <p:tav tm="100000">
                                          <p:val>
                                            <p:strVal val="#ppt_w"/>
                                          </p:val>
                                        </p:tav>
                                      </p:tavLst>
                                    </p:anim>
                                    <p:anim calcmode="lin" valueType="num">
                                      <p:cBhvr>
                                        <p:cTn id="70" dur="300" fill="hold"/>
                                        <p:tgtEl>
                                          <p:spTgt spid="32"/>
                                        </p:tgtEl>
                                        <p:attrNameLst>
                                          <p:attrName>ppt_h</p:attrName>
                                        </p:attrNameLst>
                                      </p:cBhvr>
                                      <p:tavLst>
                                        <p:tav tm="0">
                                          <p:val>
                                            <p:fltVal val="0"/>
                                          </p:val>
                                        </p:tav>
                                        <p:tav tm="100000">
                                          <p:val>
                                            <p:strVal val="#ppt_h"/>
                                          </p:val>
                                        </p:tav>
                                      </p:tavLst>
                                    </p:anim>
                                    <p:anim calcmode="lin" valueType="num">
                                      <p:cBhvr>
                                        <p:cTn id="71" dur="300" fill="hold"/>
                                        <p:tgtEl>
                                          <p:spTgt spid="32"/>
                                        </p:tgtEl>
                                        <p:attrNameLst>
                                          <p:attrName>ppt_x</p:attrName>
                                        </p:attrNameLst>
                                      </p:cBhvr>
                                      <p:tavLst>
                                        <p:tav tm="0">
                                          <p:val>
                                            <p:fltVal val="0.5"/>
                                          </p:val>
                                        </p:tav>
                                        <p:tav tm="100000">
                                          <p:val>
                                            <p:strVal val="#ppt_x"/>
                                          </p:val>
                                        </p:tav>
                                      </p:tavLst>
                                    </p:anim>
                                    <p:anim calcmode="lin" valueType="num">
                                      <p:cBhvr>
                                        <p:cTn id="72" dur="300" fill="hold"/>
                                        <p:tgtEl>
                                          <p:spTgt spid="32"/>
                                        </p:tgtEl>
                                        <p:attrNameLst>
                                          <p:attrName>ppt_y</p:attrName>
                                        </p:attrNameLst>
                                      </p:cBhvr>
                                      <p:tavLst>
                                        <p:tav tm="0">
                                          <p:val>
                                            <p:fltVal val="0.5"/>
                                          </p:val>
                                        </p:tav>
                                        <p:tav tm="100000">
                                          <p:val>
                                            <p:strVal val="#ppt_y"/>
                                          </p:val>
                                        </p:tav>
                                      </p:tavLst>
                                    </p:anim>
                                  </p:childTnLst>
                                </p:cTn>
                              </p:par>
                              <p:par>
                                <p:cTn id="73" presetID="26" presetClass="emph" presetSubtype="0" fill="hold" grpId="1" nodeType="withEffect">
                                  <p:stCondLst>
                                    <p:cond delay="1000"/>
                                  </p:stCondLst>
                                  <p:childTnLst>
                                    <p:animEffect transition="out" filter="fade">
                                      <p:cBhvr>
                                        <p:cTn id="74" dur="300" tmFilter="0, 0; .2, .5; .8, .5; 1, 0"/>
                                        <p:tgtEl>
                                          <p:spTgt spid="32"/>
                                        </p:tgtEl>
                                      </p:cBhvr>
                                    </p:animEffect>
                                    <p:animScale>
                                      <p:cBhvr>
                                        <p:cTn id="75" dur="150" autoRev="1" fill="hold"/>
                                        <p:tgtEl>
                                          <p:spTgt spid="32"/>
                                        </p:tgtEl>
                                      </p:cBhvr>
                                      <p:by x="105000" y="105000"/>
                                    </p:animScale>
                                  </p:childTnLst>
                                </p:cTn>
                              </p:par>
                              <p:par>
                                <p:cTn id="76" presetID="23" presetClass="entr" presetSubtype="528" fill="hold" grpId="0" nodeType="withEffect">
                                  <p:stCondLst>
                                    <p:cond delay="800"/>
                                  </p:stCondLst>
                                  <p:childTnLst>
                                    <p:set>
                                      <p:cBhvr>
                                        <p:cTn id="77" dur="1" fill="hold">
                                          <p:stCondLst>
                                            <p:cond delay="0"/>
                                          </p:stCondLst>
                                        </p:cTn>
                                        <p:tgtEl>
                                          <p:spTgt spid="33"/>
                                        </p:tgtEl>
                                        <p:attrNameLst>
                                          <p:attrName>style.visibility</p:attrName>
                                        </p:attrNameLst>
                                      </p:cBhvr>
                                      <p:to>
                                        <p:strVal val="visible"/>
                                      </p:to>
                                    </p:set>
                                    <p:anim calcmode="lin" valueType="num">
                                      <p:cBhvr>
                                        <p:cTn id="78" dur="300" fill="hold"/>
                                        <p:tgtEl>
                                          <p:spTgt spid="33"/>
                                        </p:tgtEl>
                                        <p:attrNameLst>
                                          <p:attrName>ppt_w</p:attrName>
                                        </p:attrNameLst>
                                      </p:cBhvr>
                                      <p:tavLst>
                                        <p:tav tm="0">
                                          <p:val>
                                            <p:fltVal val="0"/>
                                          </p:val>
                                        </p:tav>
                                        <p:tav tm="100000">
                                          <p:val>
                                            <p:strVal val="#ppt_w"/>
                                          </p:val>
                                        </p:tav>
                                      </p:tavLst>
                                    </p:anim>
                                    <p:anim calcmode="lin" valueType="num">
                                      <p:cBhvr>
                                        <p:cTn id="79" dur="300" fill="hold"/>
                                        <p:tgtEl>
                                          <p:spTgt spid="33"/>
                                        </p:tgtEl>
                                        <p:attrNameLst>
                                          <p:attrName>ppt_h</p:attrName>
                                        </p:attrNameLst>
                                      </p:cBhvr>
                                      <p:tavLst>
                                        <p:tav tm="0">
                                          <p:val>
                                            <p:fltVal val="0"/>
                                          </p:val>
                                        </p:tav>
                                        <p:tav tm="100000">
                                          <p:val>
                                            <p:strVal val="#ppt_h"/>
                                          </p:val>
                                        </p:tav>
                                      </p:tavLst>
                                    </p:anim>
                                    <p:anim calcmode="lin" valueType="num">
                                      <p:cBhvr>
                                        <p:cTn id="80" dur="300" fill="hold"/>
                                        <p:tgtEl>
                                          <p:spTgt spid="33"/>
                                        </p:tgtEl>
                                        <p:attrNameLst>
                                          <p:attrName>ppt_x</p:attrName>
                                        </p:attrNameLst>
                                      </p:cBhvr>
                                      <p:tavLst>
                                        <p:tav tm="0">
                                          <p:val>
                                            <p:fltVal val="0.5"/>
                                          </p:val>
                                        </p:tav>
                                        <p:tav tm="100000">
                                          <p:val>
                                            <p:strVal val="#ppt_x"/>
                                          </p:val>
                                        </p:tav>
                                      </p:tavLst>
                                    </p:anim>
                                    <p:anim calcmode="lin" valueType="num">
                                      <p:cBhvr>
                                        <p:cTn id="81" dur="300" fill="hold"/>
                                        <p:tgtEl>
                                          <p:spTgt spid="33"/>
                                        </p:tgtEl>
                                        <p:attrNameLst>
                                          <p:attrName>ppt_y</p:attrName>
                                        </p:attrNameLst>
                                      </p:cBhvr>
                                      <p:tavLst>
                                        <p:tav tm="0">
                                          <p:val>
                                            <p:fltVal val="0.5"/>
                                          </p:val>
                                        </p:tav>
                                        <p:tav tm="100000">
                                          <p:val>
                                            <p:strVal val="#ppt_y"/>
                                          </p:val>
                                        </p:tav>
                                      </p:tavLst>
                                    </p:anim>
                                  </p:childTnLst>
                                </p:cTn>
                              </p:par>
                              <p:par>
                                <p:cTn id="82" presetID="26" presetClass="emph" presetSubtype="0" fill="hold" grpId="1" nodeType="withEffect">
                                  <p:stCondLst>
                                    <p:cond delay="1100"/>
                                  </p:stCondLst>
                                  <p:childTnLst>
                                    <p:animEffect transition="out" filter="fade">
                                      <p:cBhvr>
                                        <p:cTn id="83" dur="300" tmFilter="0, 0; .2, .5; .8, .5; 1, 0"/>
                                        <p:tgtEl>
                                          <p:spTgt spid="33"/>
                                        </p:tgtEl>
                                      </p:cBhvr>
                                    </p:animEffect>
                                    <p:animScale>
                                      <p:cBhvr>
                                        <p:cTn id="84" dur="150" autoRev="1" fill="hold"/>
                                        <p:tgtEl>
                                          <p:spTgt spid="33"/>
                                        </p:tgtEl>
                                      </p:cBhvr>
                                      <p:by x="105000" y="105000"/>
                                    </p:animScale>
                                  </p:childTnLst>
                                </p:cTn>
                              </p:par>
                              <p:par>
                                <p:cTn id="85" presetID="23" presetClass="entr" presetSubtype="528" fill="hold" grpId="0" nodeType="withEffect">
                                  <p:stCondLst>
                                    <p:cond delay="900"/>
                                  </p:stCondLst>
                                  <p:childTnLst>
                                    <p:set>
                                      <p:cBhvr>
                                        <p:cTn id="86" dur="1" fill="hold">
                                          <p:stCondLst>
                                            <p:cond delay="0"/>
                                          </p:stCondLst>
                                        </p:cTn>
                                        <p:tgtEl>
                                          <p:spTgt spid="34"/>
                                        </p:tgtEl>
                                        <p:attrNameLst>
                                          <p:attrName>style.visibility</p:attrName>
                                        </p:attrNameLst>
                                      </p:cBhvr>
                                      <p:to>
                                        <p:strVal val="visible"/>
                                      </p:to>
                                    </p:set>
                                    <p:anim calcmode="lin" valueType="num">
                                      <p:cBhvr>
                                        <p:cTn id="87" dur="300" fill="hold"/>
                                        <p:tgtEl>
                                          <p:spTgt spid="34"/>
                                        </p:tgtEl>
                                        <p:attrNameLst>
                                          <p:attrName>ppt_w</p:attrName>
                                        </p:attrNameLst>
                                      </p:cBhvr>
                                      <p:tavLst>
                                        <p:tav tm="0">
                                          <p:val>
                                            <p:fltVal val="0"/>
                                          </p:val>
                                        </p:tav>
                                        <p:tav tm="100000">
                                          <p:val>
                                            <p:strVal val="#ppt_w"/>
                                          </p:val>
                                        </p:tav>
                                      </p:tavLst>
                                    </p:anim>
                                    <p:anim calcmode="lin" valueType="num">
                                      <p:cBhvr>
                                        <p:cTn id="88" dur="300" fill="hold"/>
                                        <p:tgtEl>
                                          <p:spTgt spid="34"/>
                                        </p:tgtEl>
                                        <p:attrNameLst>
                                          <p:attrName>ppt_h</p:attrName>
                                        </p:attrNameLst>
                                      </p:cBhvr>
                                      <p:tavLst>
                                        <p:tav tm="0">
                                          <p:val>
                                            <p:fltVal val="0"/>
                                          </p:val>
                                        </p:tav>
                                        <p:tav tm="100000">
                                          <p:val>
                                            <p:strVal val="#ppt_h"/>
                                          </p:val>
                                        </p:tav>
                                      </p:tavLst>
                                    </p:anim>
                                    <p:anim calcmode="lin" valueType="num">
                                      <p:cBhvr>
                                        <p:cTn id="89" dur="300" fill="hold"/>
                                        <p:tgtEl>
                                          <p:spTgt spid="34"/>
                                        </p:tgtEl>
                                        <p:attrNameLst>
                                          <p:attrName>ppt_x</p:attrName>
                                        </p:attrNameLst>
                                      </p:cBhvr>
                                      <p:tavLst>
                                        <p:tav tm="0">
                                          <p:val>
                                            <p:fltVal val="0.5"/>
                                          </p:val>
                                        </p:tav>
                                        <p:tav tm="100000">
                                          <p:val>
                                            <p:strVal val="#ppt_x"/>
                                          </p:val>
                                        </p:tav>
                                      </p:tavLst>
                                    </p:anim>
                                    <p:anim calcmode="lin" valueType="num">
                                      <p:cBhvr>
                                        <p:cTn id="90" dur="300" fill="hold"/>
                                        <p:tgtEl>
                                          <p:spTgt spid="34"/>
                                        </p:tgtEl>
                                        <p:attrNameLst>
                                          <p:attrName>ppt_y</p:attrName>
                                        </p:attrNameLst>
                                      </p:cBhvr>
                                      <p:tavLst>
                                        <p:tav tm="0">
                                          <p:val>
                                            <p:fltVal val="0.5"/>
                                          </p:val>
                                        </p:tav>
                                        <p:tav tm="100000">
                                          <p:val>
                                            <p:strVal val="#ppt_y"/>
                                          </p:val>
                                        </p:tav>
                                      </p:tavLst>
                                    </p:anim>
                                  </p:childTnLst>
                                </p:cTn>
                              </p:par>
                              <p:par>
                                <p:cTn id="91" presetID="26" presetClass="emph" presetSubtype="0" fill="hold" grpId="1" nodeType="withEffect">
                                  <p:stCondLst>
                                    <p:cond delay="1200"/>
                                  </p:stCondLst>
                                  <p:childTnLst>
                                    <p:animEffect transition="out" filter="fade">
                                      <p:cBhvr>
                                        <p:cTn id="92" dur="300" tmFilter="0, 0; .2, .5; .8, .5; 1, 0"/>
                                        <p:tgtEl>
                                          <p:spTgt spid="34"/>
                                        </p:tgtEl>
                                      </p:cBhvr>
                                    </p:animEffect>
                                    <p:animScale>
                                      <p:cBhvr>
                                        <p:cTn id="93" dur="150" autoRev="1" fill="hold"/>
                                        <p:tgtEl>
                                          <p:spTgt spid="34"/>
                                        </p:tgtEl>
                                      </p:cBhvr>
                                      <p:by x="105000" y="105000"/>
                                    </p:animScale>
                                  </p:childTnLst>
                                </p:cTn>
                              </p:par>
                            </p:childTnLst>
                          </p:cTn>
                        </p:par>
                        <p:par>
                          <p:cTn id="94" fill="hold">
                            <p:stCondLst>
                              <p:cond delay="1400"/>
                            </p:stCondLst>
                            <p:childTnLst>
                              <p:par>
                                <p:cTn id="95" presetID="14" presetClass="entr" presetSubtype="1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randombar(horizontal)">
                                      <p:cBhvr>
                                        <p:cTn id="97" dur="500"/>
                                        <p:tgtEl>
                                          <p:spTgt spid="35"/>
                                        </p:tgtEl>
                                      </p:cBhvr>
                                    </p:animEffect>
                                  </p:childTnLst>
                                </p:cTn>
                              </p:par>
                              <p:par>
                                <p:cTn id="98" presetID="14" presetClass="entr" presetSubtype="10" fill="hold" grpId="0" nodeType="withEffect">
                                  <p:stCondLst>
                                    <p:cond delay="200"/>
                                  </p:stCondLst>
                                  <p:childTnLst>
                                    <p:set>
                                      <p:cBhvr>
                                        <p:cTn id="99" dur="1" fill="hold">
                                          <p:stCondLst>
                                            <p:cond delay="0"/>
                                          </p:stCondLst>
                                        </p:cTn>
                                        <p:tgtEl>
                                          <p:spTgt spid="38"/>
                                        </p:tgtEl>
                                        <p:attrNameLst>
                                          <p:attrName>style.visibility</p:attrName>
                                        </p:attrNameLst>
                                      </p:cBhvr>
                                      <p:to>
                                        <p:strVal val="visible"/>
                                      </p:to>
                                    </p:set>
                                    <p:animEffect transition="in" filter="randombar(horizontal)">
                                      <p:cBhvr>
                                        <p:cTn id="100" dur="500"/>
                                        <p:tgtEl>
                                          <p:spTgt spid="38"/>
                                        </p:tgtEl>
                                      </p:cBhvr>
                                    </p:animEffect>
                                  </p:childTnLst>
                                </p:cTn>
                              </p:par>
                              <p:par>
                                <p:cTn id="101" presetID="14" presetClass="entr" presetSubtype="10" fill="hold" grpId="0" nodeType="withEffect">
                                  <p:stCondLst>
                                    <p:cond delay="400"/>
                                  </p:stCondLst>
                                  <p:childTnLst>
                                    <p:set>
                                      <p:cBhvr>
                                        <p:cTn id="102" dur="1" fill="hold">
                                          <p:stCondLst>
                                            <p:cond delay="0"/>
                                          </p:stCondLst>
                                        </p:cTn>
                                        <p:tgtEl>
                                          <p:spTgt spid="36"/>
                                        </p:tgtEl>
                                        <p:attrNameLst>
                                          <p:attrName>style.visibility</p:attrName>
                                        </p:attrNameLst>
                                      </p:cBhvr>
                                      <p:to>
                                        <p:strVal val="visible"/>
                                      </p:to>
                                    </p:set>
                                    <p:animEffect transition="in" filter="randombar(horizontal)">
                                      <p:cBhvr>
                                        <p:cTn id="103" dur="500"/>
                                        <p:tgtEl>
                                          <p:spTgt spid="36"/>
                                        </p:tgtEl>
                                      </p:cBhvr>
                                    </p:animEffect>
                                  </p:childTnLst>
                                </p:cTn>
                              </p:par>
                              <p:par>
                                <p:cTn id="104" presetID="14" presetClass="entr" presetSubtype="10" fill="hold" grpId="0" nodeType="withEffect">
                                  <p:stCondLst>
                                    <p:cond delay="300"/>
                                  </p:stCondLst>
                                  <p:childTnLst>
                                    <p:set>
                                      <p:cBhvr>
                                        <p:cTn id="105" dur="1" fill="hold">
                                          <p:stCondLst>
                                            <p:cond delay="0"/>
                                          </p:stCondLst>
                                        </p:cTn>
                                        <p:tgtEl>
                                          <p:spTgt spid="37"/>
                                        </p:tgtEl>
                                        <p:attrNameLst>
                                          <p:attrName>style.visibility</p:attrName>
                                        </p:attrNameLst>
                                      </p:cBhvr>
                                      <p:to>
                                        <p:strVal val="visible"/>
                                      </p:to>
                                    </p:set>
                                    <p:animEffect transition="in" filter="randombar(horizontal)">
                                      <p:cBhvr>
                                        <p:cTn id="106" dur="500"/>
                                        <p:tgtEl>
                                          <p:spTgt spid="37"/>
                                        </p:tgtEl>
                                      </p:cBhvr>
                                    </p:animEffect>
                                  </p:childTnLst>
                                </p:cTn>
                              </p:par>
                              <p:par>
                                <p:cTn id="107" presetID="14" presetClass="entr" presetSubtype="10" fill="hold" grpId="0" nodeType="withEffect">
                                  <p:stCondLst>
                                    <p:cond delay="500"/>
                                  </p:stCondLst>
                                  <p:childTnLst>
                                    <p:set>
                                      <p:cBhvr>
                                        <p:cTn id="108" dur="1" fill="hold">
                                          <p:stCondLst>
                                            <p:cond delay="0"/>
                                          </p:stCondLst>
                                        </p:cTn>
                                        <p:tgtEl>
                                          <p:spTgt spid="39"/>
                                        </p:tgtEl>
                                        <p:attrNameLst>
                                          <p:attrName>style.visibility</p:attrName>
                                        </p:attrNameLst>
                                      </p:cBhvr>
                                      <p:to>
                                        <p:strVal val="visible"/>
                                      </p:to>
                                    </p:set>
                                    <p:animEffect transition="in" filter="randombar(horizontal)">
                                      <p:cBhvr>
                                        <p:cTn id="109" dur="500"/>
                                        <p:tgtEl>
                                          <p:spTgt spid="39"/>
                                        </p:tgtEl>
                                      </p:cBhvr>
                                    </p:animEffect>
                                  </p:childTnLst>
                                </p:cTn>
                              </p:par>
                            </p:childTnLst>
                          </p:cTn>
                        </p:par>
                        <p:par>
                          <p:cTn id="110" fill="hold">
                            <p:stCondLst>
                              <p:cond delay="1900"/>
                            </p:stCondLst>
                            <p:childTnLst>
                              <p:par>
                                <p:cTn id="111" presetID="22" presetClass="entr" presetSubtype="8" fill="hold" grpId="0" nodeType="after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left)">
                                      <p:cBhvr>
                                        <p:cTn id="113" dur="1000"/>
                                        <p:tgtEl>
                                          <p:spTgt spid="16"/>
                                        </p:tgtEl>
                                      </p:cBhvr>
                                    </p:animEffect>
                                  </p:childTnLst>
                                </p:cTn>
                              </p:par>
                            </p:childTnLst>
                          </p:cTn>
                        </p:par>
                        <p:par>
                          <p:cTn id="114" fill="hold">
                            <p:stCondLst>
                              <p:cond delay="290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1000"/>
                                        <p:tgtEl>
                                          <p:spTgt spid="17"/>
                                        </p:tgtEl>
                                      </p:cBhvr>
                                    </p:animEffect>
                                  </p:childTnLst>
                                </p:cTn>
                              </p:par>
                            </p:childTnLst>
                          </p:cTn>
                        </p:par>
                        <p:par>
                          <p:cTn id="118" fill="hold">
                            <p:stCondLst>
                              <p:cond delay="3900"/>
                            </p:stCondLst>
                            <p:childTnLst>
                              <p:par>
                                <p:cTn id="119" presetID="22" presetClass="entr" presetSubtype="8" fill="hold" grpId="0"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wipe(left)">
                                      <p:cBhvr>
                                        <p:cTn id="121" dur="1000"/>
                                        <p:tgtEl>
                                          <p:spTgt spid="18"/>
                                        </p:tgtEl>
                                      </p:cBhvr>
                                    </p:animEffect>
                                  </p:childTnLst>
                                </p:cTn>
                              </p:par>
                            </p:childTnLst>
                          </p:cTn>
                        </p:par>
                        <p:par>
                          <p:cTn id="122" fill="hold">
                            <p:stCondLst>
                              <p:cond delay="4900"/>
                            </p:stCondLst>
                            <p:childTnLst>
                              <p:par>
                                <p:cTn id="123" presetID="22" presetClass="entr" presetSubtype="8"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left)">
                                      <p:cBhvr>
                                        <p:cTn id="125" dur="1000"/>
                                        <p:tgtEl>
                                          <p:spTgt spid="19"/>
                                        </p:tgtEl>
                                      </p:cBhvr>
                                    </p:animEffect>
                                  </p:childTnLst>
                                </p:cTn>
                              </p:par>
                            </p:childTnLst>
                          </p:cTn>
                        </p:par>
                        <p:par>
                          <p:cTn id="126" fill="hold">
                            <p:stCondLst>
                              <p:cond delay="5900"/>
                            </p:stCondLst>
                            <p:childTnLst>
                              <p:par>
                                <p:cTn id="127" presetID="22" presetClass="entr" presetSubtype="8"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p:nvPr/>
        </p:nvSpPr>
        <p:spPr>
          <a:xfrm>
            <a:off x="3789603" y="1806294"/>
            <a:ext cx="4470400" cy="128417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57" name="Rectangle 4"/>
          <p:cNvSpPr/>
          <p:nvPr/>
        </p:nvSpPr>
        <p:spPr>
          <a:xfrm>
            <a:off x="3789603" y="3238986"/>
            <a:ext cx="4470400" cy="128417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sp>
        <p:nvSpPr>
          <p:cNvPr id="58" name="Rectangle 5"/>
          <p:cNvSpPr/>
          <p:nvPr/>
        </p:nvSpPr>
        <p:spPr>
          <a:xfrm>
            <a:off x="3789603" y="4671675"/>
            <a:ext cx="4470400" cy="128417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cs typeface="+mn-ea"/>
              <a:sym typeface="+mn-lt"/>
            </a:endParaRPr>
          </a:p>
        </p:txBody>
      </p:sp>
      <p:grpSp>
        <p:nvGrpSpPr>
          <p:cNvPr id="59" name="Group 9"/>
          <p:cNvGrpSpPr/>
          <p:nvPr/>
        </p:nvGrpSpPr>
        <p:grpSpPr>
          <a:xfrm>
            <a:off x="7067034" y="3587955"/>
            <a:ext cx="863364" cy="640205"/>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grpSp>
      <p:grpSp>
        <p:nvGrpSpPr>
          <p:cNvPr id="88" name="Group 12"/>
          <p:cNvGrpSpPr/>
          <p:nvPr/>
        </p:nvGrpSpPr>
        <p:grpSpPr>
          <a:xfrm>
            <a:off x="4178679" y="4957776"/>
            <a:ext cx="725843" cy="711971"/>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grpSp>
      <p:grpSp>
        <p:nvGrpSpPr>
          <p:cNvPr id="91" name="Group 15"/>
          <p:cNvGrpSpPr/>
          <p:nvPr/>
        </p:nvGrpSpPr>
        <p:grpSpPr>
          <a:xfrm>
            <a:off x="4140970" y="2139521"/>
            <a:ext cx="862640" cy="637088"/>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cs typeface="+mn-ea"/>
                <a:sym typeface="+mn-lt"/>
              </a:endParaRPr>
            </a:p>
          </p:txBody>
        </p:sp>
      </p:grpSp>
      <p:grpSp>
        <p:nvGrpSpPr>
          <p:cNvPr id="95" name="组合 94"/>
          <p:cNvGrpSpPr/>
          <p:nvPr/>
        </p:nvGrpSpPr>
        <p:grpSpPr>
          <a:xfrm>
            <a:off x="9273452" y="2593930"/>
            <a:ext cx="1106281" cy="1106281"/>
            <a:chOff x="9347515" y="2921594"/>
            <a:chExt cx="1106281" cy="1106281"/>
          </a:xfrm>
        </p:grpSpPr>
        <p:sp>
          <p:nvSpPr>
            <p:cNvPr id="96" name="Oval 20"/>
            <p:cNvSpPr/>
            <p:nvPr/>
          </p:nvSpPr>
          <p:spPr>
            <a:xfrm>
              <a:off x="9347515" y="2921594"/>
              <a:ext cx="1106281" cy="1106281"/>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nvGrpSpPr>
            <p:cNvPr id="97" name="组合 96"/>
            <p:cNvGrpSpPr/>
            <p:nvPr/>
          </p:nvGrpSpPr>
          <p:grpSpPr>
            <a:xfrm>
              <a:off x="9677520" y="3159972"/>
              <a:ext cx="446271" cy="582632"/>
              <a:chOff x="9896690" y="3140691"/>
              <a:chExt cx="425020" cy="554888"/>
            </a:xfrm>
            <a:solidFill>
              <a:srgbClr val="64A0DC"/>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tx1">
                  <a:lumMod val="50000"/>
                  <a:lumOff val="50000"/>
                </a:schemeClr>
              </a:solidFill>
              <a:ln w="9525">
                <a:noFill/>
                <a:round/>
              </a:ln>
            </p:spPr>
            <p:txBody>
              <a:bodyPr vert="horz" wrap="square" lIns="162560" tIns="81280" rIns="162560" bIns="81280" numCol="1" anchor="t" anchorCtr="0" compatLnSpc="1"/>
              <a:lstStyle/>
              <a:p>
                <a:endParaRPr lang="en-US" sz="3200">
                  <a:cs typeface="+mn-ea"/>
                  <a:sym typeface="+mn-lt"/>
                </a:endParaRPr>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162560" tIns="81280" rIns="162560" bIns="81280" numCol="1" anchor="t" anchorCtr="0" compatLnSpc="1"/>
              <a:lstStyle/>
              <a:p>
                <a:endParaRPr lang="en-US" sz="3200">
                  <a:cs typeface="+mn-ea"/>
                  <a:sym typeface="+mn-lt"/>
                </a:endParaRPr>
              </a:p>
            </p:txBody>
          </p:sp>
        </p:grpSp>
      </p:grpSp>
      <p:grpSp>
        <p:nvGrpSpPr>
          <p:cNvPr id="100" name="组合 99"/>
          <p:cNvGrpSpPr/>
          <p:nvPr/>
        </p:nvGrpSpPr>
        <p:grpSpPr>
          <a:xfrm>
            <a:off x="1645776" y="2593930"/>
            <a:ext cx="1106281" cy="1106281"/>
            <a:chOff x="1529661" y="2921594"/>
            <a:chExt cx="1106281" cy="1106281"/>
          </a:xfrm>
        </p:grpSpPr>
        <p:sp>
          <p:nvSpPr>
            <p:cNvPr id="101" name="Oval 25"/>
            <p:cNvSpPr/>
            <p:nvPr/>
          </p:nvSpPr>
          <p:spPr>
            <a:xfrm>
              <a:off x="1529661" y="2921594"/>
              <a:ext cx="1106281" cy="1106281"/>
            </a:xfrm>
            <a:prstGeom prst="ellipse">
              <a:avLst/>
            </a:prstGeom>
            <a:noFill/>
            <a:ln w="127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65">
                <a:cs typeface="+mn-ea"/>
                <a:sym typeface="+mn-lt"/>
              </a:endParaRPr>
            </a:p>
          </p:txBody>
        </p:sp>
      </p:grpSp>
      <p:sp>
        <p:nvSpPr>
          <p:cNvPr id="103" name="矩形 102"/>
          <p:cNvSpPr/>
          <p:nvPr/>
        </p:nvSpPr>
        <p:spPr>
          <a:xfrm>
            <a:off x="1443365" y="3855413"/>
            <a:ext cx="1551767" cy="441203"/>
          </a:xfrm>
          <a:prstGeom prst="rect">
            <a:avLst/>
          </a:prstGeom>
        </p:spPr>
        <p:txBody>
          <a:bodyPr wrap="square" lIns="91431" tIns="45716" rIns="91431" bIns="45716">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104" name="矩形 47"/>
          <p:cNvSpPr>
            <a:spLocks noChangeArrowheads="1"/>
          </p:cNvSpPr>
          <p:nvPr/>
        </p:nvSpPr>
        <p:spPr bwMode="auto">
          <a:xfrm>
            <a:off x="1233553" y="4275795"/>
            <a:ext cx="1971389"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465" dirty="0">
              <a:solidFill>
                <a:schemeClr val="tx1">
                  <a:lumMod val="75000"/>
                  <a:lumOff val="25000"/>
                </a:schemeClr>
              </a:solidFill>
              <a:latin typeface="+mn-lt"/>
              <a:ea typeface="+mn-ea"/>
              <a:cs typeface="+mn-ea"/>
              <a:sym typeface="+mn-lt"/>
            </a:endParaRPr>
          </a:p>
        </p:txBody>
      </p:sp>
      <p:sp>
        <p:nvSpPr>
          <p:cNvPr id="105" name="矩形 104"/>
          <p:cNvSpPr/>
          <p:nvPr/>
        </p:nvSpPr>
        <p:spPr>
          <a:xfrm>
            <a:off x="9050709" y="3855413"/>
            <a:ext cx="1551767" cy="441203"/>
          </a:xfrm>
          <a:prstGeom prst="rect">
            <a:avLst/>
          </a:prstGeom>
        </p:spPr>
        <p:txBody>
          <a:bodyPr wrap="square" lIns="91431" tIns="45716" rIns="91431" bIns="45716">
            <a:spAutoFit/>
          </a:bodyPr>
          <a:lstStyle/>
          <a:p>
            <a:pPr algn="ctr"/>
            <a:r>
              <a:rPr lang="zh-CN" altLang="en-US" sz="2265" b="1" dirty="0">
                <a:solidFill>
                  <a:schemeClr val="tx1">
                    <a:lumMod val="75000"/>
                    <a:lumOff val="25000"/>
                  </a:schemeClr>
                </a:solidFill>
                <a:cs typeface="+mn-ea"/>
                <a:sym typeface="+mn-lt"/>
              </a:rPr>
              <a:t>添加标题</a:t>
            </a:r>
            <a:endParaRPr lang="en-US" altLang="zh-CN" sz="2265" b="1" dirty="0">
              <a:solidFill>
                <a:schemeClr val="tx1">
                  <a:lumMod val="75000"/>
                  <a:lumOff val="25000"/>
                </a:schemeClr>
              </a:solidFill>
              <a:cs typeface="+mn-ea"/>
              <a:sym typeface="+mn-lt"/>
            </a:endParaRPr>
          </a:p>
        </p:txBody>
      </p:sp>
      <p:sp>
        <p:nvSpPr>
          <p:cNvPr id="106" name="矩形 47"/>
          <p:cNvSpPr>
            <a:spLocks noChangeArrowheads="1"/>
          </p:cNvSpPr>
          <p:nvPr/>
        </p:nvSpPr>
        <p:spPr bwMode="auto">
          <a:xfrm>
            <a:off x="8840897" y="4275795"/>
            <a:ext cx="1971389"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465" dirty="0">
              <a:solidFill>
                <a:schemeClr val="tx1">
                  <a:lumMod val="75000"/>
                  <a:lumOff val="25000"/>
                </a:schemeClr>
              </a:solidFill>
              <a:latin typeface="+mn-lt"/>
              <a:ea typeface="+mn-ea"/>
              <a:cs typeface="+mn-ea"/>
              <a:sym typeface="+mn-lt"/>
            </a:endParaRPr>
          </a:p>
        </p:txBody>
      </p:sp>
      <p:sp>
        <p:nvSpPr>
          <p:cNvPr id="107" name="矩形 106"/>
          <p:cNvSpPr/>
          <p:nvPr/>
        </p:nvSpPr>
        <p:spPr>
          <a:xfrm>
            <a:off x="5084918" y="1848663"/>
            <a:ext cx="1551767" cy="441203"/>
          </a:xfrm>
          <a:prstGeom prst="rect">
            <a:avLst/>
          </a:prstGeom>
        </p:spPr>
        <p:txBody>
          <a:bodyPr wrap="square" lIns="91431" tIns="45716" rIns="91431" bIns="45716">
            <a:spAutoFit/>
          </a:bodyPr>
          <a:lstStyle/>
          <a:p>
            <a:r>
              <a:rPr lang="zh-CN" altLang="en-US" sz="2265" b="1" dirty="0">
                <a:solidFill>
                  <a:schemeClr val="bg1"/>
                </a:solidFill>
                <a:cs typeface="+mn-ea"/>
                <a:sym typeface="+mn-lt"/>
              </a:rPr>
              <a:t>添加标题</a:t>
            </a:r>
            <a:endParaRPr lang="en-US" altLang="zh-CN" sz="2265" b="1" dirty="0">
              <a:solidFill>
                <a:schemeClr val="bg1"/>
              </a:solidFill>
              <a:cs typeface="+mn-ea"/>
              <a:sym typeface="+mn-lt"/>
            </a:endParaRPr>
          </a:p>
        </p:txBody>
      </p:sp>
      <p:sp>
        <p:nvSpPr>
          <p:cNvPr id="108" name="矩形 47"/>
          <p:cNvSpPr>
            <a:spLocks noChangeArrowheads="1"/>
          </p:cNvSpPr>
          <p:nvPr/>
        </p:nvSpPr>
        <p:spPr bwMode="auto">
          <a:xfrm>
            <a:off x="5084918" y="2269046"/>
            <a:ext cx="3068293"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335" dirty="0">
              <a:solidFill>
                <a:schemeClr val="bg1"/>
              </a:solidFill>
              <a:latin typeface="+mn-lt"/>
              <a:ea typeface="+mn-ea"/>
              <a:cs typeface="+mn-ea"/>
              <a:sym typeface="+mn-lt"/>
            </a:endParaRPr>
          </a:p>
        </p:txBody>
      </p:sp>
      <p:sp>
        <p:nvSpPr>
          <p:cNvPr id="109" name="矩形 108"/>
          <p:cNvSpPr/>
          <p:nvPr/>
        </p:nvSpPr>
        <p:spPr>
          <a:xfrm>
            <a:off x="5084918" y="4725393"/>
            <a:ext cx="1551767" cy="441203"/>
          </a:xfrm>
          <a:prstGeom prst="rect">
            <a:avLst/>
          </a:prstGeom>
        </p:spPr>
        <p:txBody>
          <a:bodyPr wrap="square" lIns="91431" tIns="45716" rIns="91431" bIns="45716">
            <a:spAutoFit/>
          </a:bodyPr>
          <a:lstStyle/>
          <a:p>
            <a:r>
              <a:rPr lang="zh-CN" altLang="en-US" sz="2265" b="1" dirty="0">
                <a:solidFill>
                  <a:schemeClr val="bg1"/>
                </a:solidFill>
                <a:cs typeface="+mn-ea"/>
                <a:sym typeface="+mn-lt"/>
              </a:rPr>
              <a:t>添加标题</a:t>
            </a:r>
            <a:endParaRPr lang="en-US" altLang="zh-CN" sz="2265" b="1" dirty="0">
              <a:solidFill>
                <a:schemeClr val="bg1"/>
              </a:solidFill>
              <a:cs typeface="+mn-ea"/>
              <a:sym typeface="+mn-lt"/>
            </a:endParaRPr>
          </a:p>
        </p:txBody>
      </p:sp>
      <p:sp>
        <p:nvSpPr>
          <p:cNvPr id="110" name="矩形 47"/>
          <p:cNvSpPr>
            <a:spLocks noChangeArrowheads="1"/>
          </p:cNvSpPr>
          <p:nvPr/>
        </p:nvSpPr>
        <p:spPr bwMode="auto">
          <a:xfrm>
            <a:off x="5084918" y="5145774"/>
            <a:ext cx="3068293"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335" dirty="0">
              <a:solidFill>
                <a:schemeClr val="bg1"/>
              </a:solidFill>
              <a:latin typeface="+mn-lt"/>
              <a:ea typeface="+mn-ea"/>
              <a:cs typeface="+mn-ea"/>
              <a:sym typeface="+mn-lt"/>
            </a:endParaRPr>
          </a:p>
        </p:txBody>
      </p:sp>
      <p:sp>
        <p:nvSpPr>
          <p:cNvPr id="111" name="矩形 110"/>
          <p:cNvSpPr/>
          <p:nvPr/>
        </p:nvSpPr>
        <p:spPr>
          <a:xfrm>
            <a:off x="3970721" y="3293255"/>
            <a:ext cx="1551767" cy="441203"/>
          </a:xfrm>
          <a:prstGeom prst="rect">
            <a:avLst/>
          </a:prstGeom>
        </p:spPr>
        <p:txBody>
          <a:bodyPr wrap="square" lIns="91431" tIns="45716" rIns="91431" bIns="45716">
            <a:spAutoFit/>
          </a:bodyPr>
          <a:lstStyle/>
          <a:p>
            <a:r>
              <a:rPr lang="zh-CN" altLang="en-US" sz="2265" b="1" dirty="0">
                <a:solidFill>
                  <a:schemeClr val="bg1"/>
                </a:solidFill>
                <a:cs typeface="+mn-ea"/>
                <a:sym typeface="+mn-lt"/>
              </a:rPr>
              <a:t>添加标题</a:t>
            </a:r>
            <a:endParaRPr lang="en-US" altLang="zh-CN" sz="2265" b="1" dirty="0">
              <a:solidFill>
                <a:schemeClr val="bg1"/>
              </a:solidFill>
              <a:cs typeface="+mn-ea"/>
              <a:sym typeface="+mn-lt"/>
            </a:endParaRPr>
          </a:p>
        </p:txBody>
      </p:sp>
      <p:sp>
        <p:nvSpPr>
          <p:cNvPr id="112" name="矩形 47"/>
          <p:cNvSpPr>
            <a:spLocks noChangeArrowheads="1"/>
          </p:cNvSpPr>
          <p:nvPr/>
        </p:nvSpPr>
        <p:spPr bwMode="auto">
          <a:xfrm>
            <a:off x="3970719" y="3713637"/>
            <a:ext cx="3068293"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335" dirty="0">
              <a:solidFill>
                <a:schemeClr val="bg1"/>
              </a:solidFill>
              <a:latin typeface="+mn-lt"/>
              <a:ea typeface="+mn-ea"/>
              <a:cs typeface="+mn-ea"/>
              <a:sym typeface="+mn-lt"/>
            </a:endParaRPr>
          </a:p>
        </p:txBody>
      </p:sp>
      <p:sp>
        <p:nvSpPr>
          <p:cNvPr id="37"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anim calcmode="lin" valueType="num">
                                      <p:cBhvr>
                                        <p:cTn id="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
                                        </p:tgtEl>
                                      </p:cBhvr>
                                    </p:animEffect>
                                  </p:childTnLst>
                                </p:cTn>
                              </p:par>
                            </p:childTnLst>
                          </p:cTn>
                        </p:par>
                        <p:par>
                          <p:cTn id="12" fill="hold">
                            <p:stCondLst>
                              <p:cond delay="800"/>
                            </p:stCondLst>
                            <p:childTnLst>
                              <p:par>
                                <p:cTn id="13" presetID="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1+#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0-#ppt_w/2"/>
                                          </p:val>
                                        </p:tav>
                                        <p:tav tm="100000">
                                          <p:val>
                                            <p:strVal val="#ppt_x"/>
                                          </p:val>
                                        </p:tav>
                                      </p:tavLst>
                                    </p:anim>
                                    <p:anim calcmode="lin" valueType="num">
                                      <p:cBhvr additive="base">
                                        <p:cTn id="24" dur="500" fill="hold"/>
                                        <p:tgtEl>
                                          <p:spTgt spid="58"/>
                                        </p:tgtEl>
                                        <p:attrNameLst>
                                          <p:attrName>ppt_y</p:attrName>
                                        </p:attrNameLst>
                                      </p:cBhvr>
                                      <p:tavLst>
                                        <p:tav tm="0">
                                          <p:val>
                                            <p:strVal val="#ppt_y"/>
                                          </p:val>
                                        </p:tav>
                                        <p:tav tm="100000">
                                          <p:val>
                                            <p:strVal val="#ppt_y"/>
                                          </p:val>
                                        </p:tav>
                                      </p:tavLst>
                                    </p:anim>
                                  </p:childTnLst>
                                </p:cTn>
                              </p:par>
                            </p:childTnLst>
                          </p:cTn>
                        </p:par>
                        <p:par>
                          <p:cTn id="25" fill="hold">
                            <p:stCondLst>
                              <p:cond delay="1300"/>
                            </p:stCondLst>
                            <p:childTnLst>
                              <p:par>
                                <p:cTn id="26" presetID="53" presetClass="entr" presetSubtype="16"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50" fill="hold"/>
                                        <p:tgtEl>
                                          <p:spTgt spid="91"/>
                                        </p:tgtEl>
                                        <p:attrNameLst>
                                          <p:attrName>ppt_w</p:attrName>
                                        </p:attrNameLst>
                                      </p:cBhvr>
                                      <p:tavLst>
                                        <p:tav tm="0">
                                          <p:val>
                                            <p:fltVal val="0"/>
                                          </p:val>
                                        </p:tav>
                                        <p:tav tm="100000">
                                          <p:val>
                                            <p:strVal val="#ppt_w"/>
                                          </p:val>
                                        </p:tav>
                                      </p:tavLst>
                                    </p:anim>
                                    <p:anim calcmode="lin" valueType="num">
                                      <p:cBhvr>
                                        <p:cTn id="29" dur="350" fill="hold"/>
                                        <p:tgtEl>
                                          <p:spTgt spid="91"/>
                                        </p:tgtEl>
                                        <p:attrNameLst>
                                          <p:attrName>ppt_h</p:attrName>
                                        </p:attrNameLst>
                                      </p:cBhvr>
                                      <p:tavLst>
                                        <p:tav tm="0">
                                          <p:val>
                                            <p:fltVal val="0"/>
                                          </p:val>
                                        </p:tav>
                                        <p:tav tm="100000">
                                          <p:val>
                                            <p:strVal val="#ppt_h"/>
                                          </p:val>
                                        </p:tav>
                                      </p:tavLst>
                                    </p:anim>
                                    <p:animEffect transition="in" filter="fade">
                                      <p:cBhvr>
                                        <p:cTn id="30" dur="350"/>
                                        <p:tgtEl>
                                          <p:spTgt spid="91"/>
                                        </p:tgtEl>
                                      </p:cBhvr>
                                    </p:animEffect>
                                  </p:childTnLst>
                                </p:cTn>
                              </p:par>
                            </p:childTnLst>
                          </p:cTn>
                        </p:par>
                        <p:par>
                          <p:cTn id="31" fill="hold">
                            <p:stCondLst>
                              <p:cond delay="1800"/>
                            </p:stCondLst>
                            <p:childTnLst>
                              <p:par>
                                <p:cTn id="32" presetID="26" presetClass="emph" presetSubtype="0" fill="hold" nodeType="afterEffect">
                                  <p:stCondLst>
                                    <p:cond delay="0"/>
                                  </p:stCondLst>
                                  <p:childTnLst>
                                    <p:animEffect transition="out" filter="fade">
                                      <p:cBhvr>
                                        <p:cTn id="33" dur="500" tmFilter="0, 0; .2, .5; .8, .5; 1, 0"/>
                                        <p:tgtEl>
                                          <p:spTgt spid="91"/>
                                        </p:tgtEl>
                                      </p:cBhvr>
                                    </p:animEffect>
                                    <p:animScale>
                                      <p:cBhvr>
                                        <p:cTn id="34" dur="250" autoRev="1" fill="hold"/>
                                        <p:tgtEl>
                                          <p:spTgt spid="91"/>
                                        </p:tgtEl>
                                      </p:cBhvr>
                                      <p:by x="105000" y="105000"/>
                                    </p:animScale>
                                  </p:childTnLst>
                                </p:cTn>
                              </p:par>
                              <p:par>
                                <p:cTn id="35" presetID="14" presetClass="entr" presetSubtype="10" fill="hold" grpId="0" nodeType="withEffect">
                                  <p:stCondLst>
                                    <p:cond delay="250"/>
                                  </p:stCondLst>
                                  <p:childTnLst>
                                    <p:set>
                                      <p:cBhvr>
                                        <p:cTn id="36" dur="1" fill="hold">
                                          <p:stCondLst>
                                            <p:cond delay="0"/>
                                          </p:stCondLst>
                                        </p:cTn>
                                        <p:tgtEl>
                                          <p:spTgt spid="107"/>
                                        </p:tgtEl>
                                        <p:attrNameLst>
                                          <p:attrName>style.visibility</p:attrName>
                                        </p:attrNameLst>
                                      </p:cBhvr>
                                      <p:to>
                                        <p:strVal val="visible"/>
                                      </p:to>
                                    </p:set>
                                    <p:animEffect transition="in" filter="randombar(horizontal)">
                                      <p:cBhvr>
                                        <p:cTn id="37" dur="400"/>
                                        <p:tgtEl>
                                          <p:spTgt spid="107"/>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108"/>
                                        </p:tgtEl>
                                        <p:attrNameLst>
                                          <p:attrName>style.visibility</p:attrName>
                                        </p:attrNameLst>
                                      </p:cBhvr>
                                      <p:to>
                                        <p:strVal val="visible"/>
                                      </p:to>
                                    </p:set>
                                    <p:animEffect transition="in" filter="randombar(horizontal)">
                                      <p:cBhvr>
                                        <p:cTn id="40" dur="400"/>
                                        <p:tgtEl>
                                          <p:spTgt spid="108"/>
                                        </p:tgtEl>
                                      </p:cBhvr>
                                    </p:animEffect>
                                  </p:childTnLst>
                                </p:cTn>
                              </p:par>
                            </p:childTnLst>
                          </p:cTn>
                        </p:par>
                        <p:par>
                          <p:cTn id="41" fill="hold">
                            <p:stCondLst>
                              <p:cond delay="2300"/>
                            </p:stCondLst>
                            <p:childTnLst>
                              <p:par>
                                <p:cTn id="42" presetID="53" presetClass="entr" presetSubtype="16"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p:cTn id="44" dur="350" fill="hold"/>
                                        <p:tgtEl>
                                          <p:spTgt spid="59"/>
                                        </p:tgtEl>
                                        <p:attrNameLst>
                                          <p:attrName>ppt_w</p:attrName>
                                        </p:attrNameLst>
                                      </p:cBhvr>
                                      <p:tavLst>
                                        <p:tav tm="0">
                                          <p:val>
                                            <p:fltVal val="0"/>
                                          </p:val>
                                        </p:tav>
                                        <p:tav tm="100000">
                                          <p:val>
                                            <p:strVal val="#ppt_w"/>
                                          </p:val>
                                        </p:tav>
                                      </p:tavLst>
                                    </p:anim>
                                    <p:anim calcmode="lin" valueType="num">
                                      <p:cBhvr>
                                        <p:cTn id="45" dur="350" fill="hold"/>
                                        <p:tgtEl>
                                          <p:spTgt spid="59"/>
                                        </p:tgtEl>
                                        <p:attrNameLst>
                                          <p:attrName>ppt_h</p:attrName>
                                        </p:attrNameLst>
                                      </p:cBhvr>
                                      <p:tavLst>
                                        <p:tav tm="0">
                                          <p:val>
                                            <p:fltVal val="0"/>
                                          </p:val>
                                        </p:tav>
                                        <p:tav tm="100000">
                                          <p:val>
                                            <p:strVal val="#ppt_h"/>
                                          </p:val>
                                        </p:tav>
                                      </p:tavLst>
                                    </p:anim>
                                    <p:animEffect transition="in" filter="fade">
                                      <p:cBhvr>
                                        <p:cTn id="46" dur="350"/>
                                        <p:tgtEl>
                                          <p:spTgt spid="59"/>
                                        </p:tgtEl>
                                      </p:cBhvr>
                                    </p:animEffect>
                                  </p:childTnLst>
                                </p:cTn>
                              </p:par>
                            </p:childTnLst>
                          </p:cTn>
                        </p:par>
                        <p:par>
                          <p:cTn id="47" fill="hold">
                            <p:stCondLst>
                              <p:cond delay="2800"/>
                            </p:stCondLst>
                            <p:childTnLst>
                              <p:par>
                                <p:cTn id="48" presetID="26" presetClass="emph" presetSubtype="0" fill="hold" nodeType="afterEffect">
                                  <p:stCondLst>
                                    <p:cond delay="0"/>
                                  </p:stCondLst>
                                  <p:childTnLst>
                                    <p:animEffect transition="out" filter="fade">
                                      <p:cBhvr>
                                        <p:cTn id="49" dur="500" tmFilter="0, 0; .2, .5; .8, .5; 1, 0"/>
                                        <p:tgtEl>
                                          <p:spTgt spid="59"/>
                                        </p:tgtEl>
                                      </p:cBhvr>
                                    </p:animEffect>
                                    <p:animScale>
                                      <p:cBhvr>
                                        <p:cTn id="50" dur="250" autoRev="1" fill="hold"/>
                                        <p:tgtEl>
                                          <p:spTgt spid="59"/>
                                        </p:tgtEl>
                                      </p:cBhvr>
                                      <p:by x="105000" y="105000"/>
                                    </p:animScale>
                                  </p:childTnLst>
                                </p:cTn>
                              </p:par>
                              <p:par>
                                <p:cTn id="51" presetID="14" presetClass="entr" presetSubtype="10" fill="hold" grpId="0" nodeType="withEffect">
                                  <p:stCondLst>
                                    <p:cond delay="250"/>
                                  </p:stCondLst>
                                  <p:childTnLst>
                                    <p:set>
                                      <p:cBhvr>
                                        <p:cTn id="52" dur="1" fill="hold">
                                          <p:stCondLst>
                                            <p:cond delay="0"/>
                                          </p:stCondLst>
                                        </p:cTn>
                                        <p:tgtEl>
                                          <p:spTgt spid="111"/>
                                        </p:tgtEl>
                                        <p:attrNameLst>
                                          <p:attrName>style.visibility</p:attrName>
                                        </p:attrNameLst>
                                      </p:cBhvr>
                                      <p:to>
                                        <p:strVal val="visible"/>
                                      </p:to>
                                    </p:set>
                                    <p:animEffect transition="in" filter="randombar(horizontal)">
                                      <p:cBhvr>
                                        <p:cTn id="53" dur="400"/>
                                        <p:tgtEl>
                                          <p:spTgt spid="111"/>
                                        </p:tgtEl>
                                      </p:cBhvr>
                                    </p:animEffect>
                                  </p:childTnLst>
                                </p:cTn>
                              </p:par>
                              <p:par>
                                <p:cTn id="54" presetID="14" presetClass="entr" presetSubtype="10" fill="hold" grpId="0" nodeType="withEffect">
                                  <p:stCondLst>
                                    <p:cond delay="250"/>
                                  </p:stCondLst>
                                  <p:childTnLst>
                                    <p:set>
                                      <p:cBhvr>
                                        <p:cTn id="55" dur="1" fill="hold">
                                          <p:stCondLst>
                                            <p:cond delay="0"/>
                                          </p:stCondLst>
                                        </p:cTn>
                                        <p:tgtEl>
                                          <p:spTgt spid="112"/>
                                        </p:tgtEl>
                                        <p:attrNameLst>
                                          <p:attrName>style.visibility</p:attrName>
                                        </p:attrNameLst>
                                      </p:cBhvr>
                                      <p:to>
                                        <p:strVal val="visible"/>
                                      </p:to>
                                    </p:set>
                                    <p:animEffect transition="in" filter="randombar(horizontal)">
                                      <p:cBhvr>
                                        <p:cTn id="56" dur="400"/>
                                        <p:tgtEl>
                                          <p:spTgt spid="112"/>
                                        </p:tgtEl>
                                      </p:cBhvr>
                                    </p:animEffect>
                                  </p:childTnLst>
                                </p:cTn>
                              </p:par>
                            </p:childTnLst>
                          </p:cTn>
                        </p:par>
                        <p:par>
                          <p:cTn id="57" fill="hold">
                            <p:stCondLst>
                              <p:cond delay="3300"/>
                            </p:stCondLst>
                            <p:childTnLst>
                              <p:par>
                                <p:cTn id="58" presetID="53" presetClass="entr" presetSubtype="16"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350" fill="hold"/>
                                        <p:tgtEl>
                                          <p:spTgt spid="88"/>
                                        </p:tgtEl>
                                        <p:attrNameLst>
                                          <p:attrName>ppt_w</p:attrName>
                                        </p:attrNameLst>
                                      </p:cBhvr>
                                      <p:tavLst>
                                        <p:tav tm="0">
                                          <p:val>
                                            <p:fltVal val="0"/>
                                          </p:val>
                                        </p:tav>
                                        <p:tav tm="100000">
                                          <p:val>
                                            <p:strVal val="#ppt_w"/>
                                          </p:val>
                                        </p:tav>
                                      </p:tavLst>
                                    </p:anim>
                                    <p:anim calcmode="lin" valueType="num">
                                      <p:cBhvr>
                                        <p:cTn id="61" dur="350" fill="hold"/>
                                        <p:tgtEl>
                                          <p:spTgt spid="88"/>
                                        </p:tgtEl>
                                        <p:attrNameLst>
                                          <p:attrName>ppt_h</p:attrName>
                                        </p:attrNameLst>
                                      </p:cBhvr>
                                      <p:tavLst>
                                        <p:tav tm="0">
                                          <p:val>
                                            <p:fltVal val="0"/>
                                          </p:val>
                                        </p:tav>
                                        <p:tav tm="100000">
                                          <p:val>
                                            <p:strVal val="#ppt_h"/>
                                          </p:val>
                                        </p:tav>
                                      </p:tavLst>
                                    </p:anim>
                                    <p:animEffect transition="in" filter="fade">
                                      <p:cBhvr>
                                        <p:cTn id="62" dur="350"/>
                                        <p:tgtEl>
                                          <p:spTgt spid="88"/>
                                        </p:tgtEl>
                                      </p:cBhvr>
                                    </p:animEffect>
                                  </p:childTnLst>
                                </p:cTn>
                              </p:par>
                            </p:childTnLst>
                          </p:cTn>
                        </p:par>
                        <p:par>
                          <p:cTn id="63" fill="hold">
                            <p:stCondLst>
                              <p:cond delay="3800"/>
                            </p:stCondLst>
                            <p:childTnLst>
                              <p:par>
                                <p:cTn id="64" presetID="26" presetClass="emph" presetSubtype="0" fill="hold" nodeType="afterEffect">
                                  <p:stCondLst>
                                    <p:cond delay="0"/>
                                  </p:stCondLst>
                                  <p:childTnLst>
                                    <p:animEffect transition="out" filter="fade">
                                      <p:cBhvr>
                                        <p:cTn id="65" dur="500" tmFilter="0, 0; .2, .5; .8, .5; 1, 0"/>
                                        <p:tgtEl>
                                          <p:spTgt spid="88"/>
                                        </p:tgtEl>
                                      </p:cBhvr>
                                    </p:animEffect>
                                    <p:animScale>
                                      <p:cBhvr>
                                        <p:cTn id="66" dur="250" autoRev="1" fill="hold"/>
                                        <p:tgtEl>
                                          <p:spTgt spid="88"/>
                                        </p:tgtEl>
                                      </p:cBhvr>
                                      <p:by x="105000" y="105000"/>
                                    </p:animScale>
                                  </p:childTnLst>
                                </p:cTn>
                              </p:par>
                              <p:par>
                                <p:cTn id="67" presetID="14" presetClass="entr" presetSubtype="10" fill="hold" grpId="0" nodeType="withEffect">
                                  <p:stCondLst>
                                    <p:cond delay="250"/>
                                  </p:stCondLst>
                                  <p:childTnLst>
                                    <p:set>
                                      <p:cBhvr>
                                        <p:cTn id="68" dur="1" fill="hold">
                                          <p:stCondLst>
                                            <p:cond delay="0"/>
                                          </p:stCondLst>
                                        </p:cTn>
                                        <p:tgtEl>
                                          <p:spTgt spid="109"/>
                                        </p:tgtEl>
                                        <p:attrNameLst>
                                          <p:attrName>style.visibility</p:attrName>
                                        </p:attrNameLst>
                                      </p:cBhvr>
                                      <p:to>
                                        <p:strVal val="visible"/>
                                      </p:to>
                                    </p:set>
                                    <p:animEffect transition="in" filter="randombar(horizontal)">
                                      <p:cBhvr>
                                        <p:cTn id="69" dur="400"/>
                                        <p:tgtEl>
                                          <p:spTgt spid="109"/>
                                        </p:tgtEl>
                                      </p:cBhvr>
                                    </p:animEffect>
                                  </p:childTnLst>
                                </p:cTn>
                              </p:par>
                              <p:par>
                                <p:cTn id="70" presetID="14" presetClass="entr" presetSubtype="10" fill="hold" grpId="0" nodeType="withEffect">
                                  <p:stCondLst>
                                    <p:cond delay="250"/>
                                  </p:stCondLst>
                                  <p:childTnLst>
                                    <p:set>
                                      <p:cBhvr>
                                        <p:cTn id="71" dur="1" fill="hold">
                                          <p:stCondLst>
                                            <p:cond delay="0"/>
                                          </p:stCondLst>
                                        </p:cTn>
                                        <p:tgtEl>
                                          <p:spTgt spid="110"/>
                                        </p:tgtEl>
                                        <p:attrNameLst>
                                          <p:attrName>style.visibility</p:attrName>
                                        </p:attrNameLst>
                                      </p:cBhvr>
                                      <p:to>
                                        <p:strVal val="visible"/>
                                      </p:to>
                                    </p:set>
                                    <p:animEffect transition="in" filter="randombar(horizontal)">
                                      <p:cBhvr>
                                        <p:cTn id="72" dur="400"/>
                                        <p:tgtEl>
                                          <p:spTgt spid="110"/>
                                        </p:tgtEl>
                                      </p:cBhvr>
                                    </p:animEffect>
                                  </p:childTnLst>
                                </p:cTn>
                              </p:par>
                            </p:childTnLst>
                          </p:cTn>
                        </p:par>
                        <p:par>
                          <p:cTn id="73" fill="hold">
                            <p:stCondLst>
                              <p:cond delay="4300"/>
                            </p:stCondLst>
                            <p:childTnLst>
                              <p:par>
                                <p:cTn id="74" presetID="35" presetClass="entr" presetSubtype="0" fill="hold" nodeType="after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750"/>
                                        <p:tgtEl>
                                          <p:spTgt spid="100"/>
                                        </p:tgtEl>
                                      </p:cBhvr>
                                    </p:animEffect>
                                    <p:anim calcmode="lin" valueType="num">
                                      <p:cBhvr>
                                        <p:cTn id="77" dur="750" fill="hold"/>
                                        <p:tgtEl>
                                          <p:spTgt spid="100"/>
                                        </p:tgtEl>
                                        <p:attrNameLst>
                                          <p:attrName>style.rotation</p:attrName>
                                        </p:attrNameLst>
                                      </p:cBhvr>
                                      <p:tavLst>
                                        <p:tav tm="0">
                                          <p:val>
                                            <p:fltVal val="720"/>
                                          </p:val>
                                        </p:tav>
                                        <p:tav tm="100000">
                                          <p:val>
                                            <p:fltVal val="0"/>
                                          </p:val>
                                        </p:tav>
                                      </p:tavLst>
                                    </p:anim>
                                    <p:anim calcmode="lin" valueType="num">
                                      <p:cBhvr>
                                        <p:cTn id="78" dur="750" fill="hold"/>
                                        <p:tgtEl>
                                          <p:spTgt spid="100"/>
                                        </p:tgtEl>
                                        <p:attrNameLst>
                                          <p:attrName>ppt_h</p:attrName>
                                        </p:attrNameLst>
                                      </p:cBhvr>
                                      <p:tavLst>
                                        <p:tav tm="0">
                                          <p:val>
                                            <p:fltVal val="0"/>
                                          </p:val>
                                        </p:tav>
                                        <p:tav tm="100000">
                                          <p:val>
                                            <p:strVal val="#ppt_h"/>
                                          </p:val>
                                        </p:tav>
                                      </p:tavLst>
                                    </p:anim>
                                    <p:anim calcmode="lin" valueType="num">
                                      <p:cBhvr>
                                        <p:cTn id="79" dur="750" fill="hold"/>
                                        <p:tgtEl>
                                          <p:spTgt spid="100"/>
                                        </p:tgtEl>
                                        <p:attrNameLst>
                                          <p:attrName>ppt_w</p:attrName>
                                        </p:attrNameLst>
                                      </p:cBhvr>
                                      <p:tavLst>
                                        <p:tav tm="0">
                                          <p:val>
                                            <p:fltVal val="0"/>
                                          </p:val>
                                        </p:tav>
                                        <p:tav tm="100000">
                                          <p:val>
                                            <p:strVal val="#ppt_w"/>
                                          </p:val>
                                        </p:tav>
                                      </p:tavLst>
                                    </p:anim>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randombar(horizontal)">
                                      <p:cBhvr>
                                        <p:cTn id="83" dur="400"/>
                                        <p:tgtEl>
                                          <p:spTgt spid="103"/>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randombar(horizontal)">
                                      <p:cBhvr>
                                        <p:cTn id="86" dur="400"/>
                                        <p:tgtEl>
                                          <p:spTgt spid="104"/>
                                        </p:tgtEl>
                                      </p:cBhvr>
                                    </p:animEffect>
                                  </p:childTnLst>
                                </p:cTn>
                              </p:par>
                            </p:childTnLst>
                          </p:cTn>
                        </p:par>
                        <p:par>
                          <p:cTn id="87" fill="hold">
                            <p:stCondLst>
                              <p:cond delay="5800"/>
                            </p:stCondLst>
                            <p:childTnLst>
                              <p:par>
                                <p:cTn id="88" presetID="35" presetClass="entr" presetSubtype="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750"/>
                                        <p:tgtEl>
                                          <p:spTgt spid="95"/>
                                        </p:tgtEl>
                                      </p:cBhvr>
                                    </p:animEffect>
                                    <p:anim calcmode="lin" valueType="num">
                                      <p:cBhvr>
                                        <p:cTn id="91" dur="750" fill="hold"/>
                                        <p:tgtEl>
                                          <p:spTgt spid="95"/>
                                        </p:tgtEl>
                                        <p:attrNameLst>
                                          <p:attrName>style.rotation</p:attrName>
                                        </p:attrNameLst>
                                      </p:cBhvr>
                                      <p:tavLst>
                                        <p:tav tm="0">
                                          <p:val>
                                            <p:fltVal val="720"/>
                                          </p:val>
                                        </p:tav>
                                        <p:tav tm="100000">
                                          <p:val>
                                            <p:fltVal val="0"/>
                                          </p:val>
                                        </p:tav>
                                      </p:tavLst>
                                    </p:anim>
                                    <p:anim calcmode="lin" valueType="num">
                                      <p:cBhvr>
                                        <p:cTn id="92" dur="750" fill="hold"/>
                                        <p:tgtEl>
                                          <p:spTgt spid="95"/>
                                        </p:tgtEl>
                                        <p:attrNameLst>
                                          <p:attrName>ppt_h</p:attrName>
                                        </p:attrNameLst>
                                      </p:cBhvr>
                                      <p:tavLst>
                                        <p:tav tm="0">
                                          <p:val>
                                            <p:fltVal val="0"/>
                                          </p:val>
                                        </p:tav>
                                        <p:tav tm="100000">
                                          <p:val>
                                            <p:strVal val="#ppt_h"/>
                                          </p:val>
                                        </p:tav>
                                      </p:tavLst>
                                    </p:anim>
                                    <p:anim calcmode="lin" valueType="num">
                                      <p:cBhvr>
                                        <p:cTn id="93" dur="750" fill="hold"/>
                                        <p:tgtEl>
                                          <p:spTgt spid="95"/>
                                        </p:tgtEl>
                                        <p:attrNameLst>
                                          <p:attrName>ppt_w</p:attrName>
                                        </p:attrNameLst>
                                      </p:cBhvr>
                                      <p:tavLst>
                                        <p:tav tm="0">
                                          <p:val>
                                            <p:fltVal val="0"/>
                                          </p:val>
                                        </p:tav>
                                        <p:tav tm="100000">
                                          <p:val>
                                            <p:strVal val="#ppt_w"/>
                                          </p:val>
                                        </p:tav>
                                      </p:tavLst>
                                    </p:anim>
                                  </p:childTnLst>
                                </p:cTn>
                              </p:par>
                            </p:childTnLst>
                          </p:cTn>
                        </p:par>
                        <p:par>
                          <p:cTn id="94" fill="hold">
                            <p:stCondLst>
                              <p:cond delay="6800"/>
                            </p:stCondLst>
                            <p:childTnLst>
                              <p:par>
                                <p:cTn id="95" presetID="14" presetClass="entr" presetSubtype="10" fill="hold" grpId="0" nodeType="after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randombar(horizontal)">
                                      <p:cBhvr>
                                        <p:cTn id="97" dur="400"/>
                                        <p:tgtEl>
                                          <p:spTgt spid="10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randombar(horizontal)">
                                      <p:cBhvr>
                                        <p:cTn id="100"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grpSp>
        <p:nvGrpSpPr>
          <p:cNvPr id="2" name="出品 1"/>
          <p:cNvGrpSpPr/>
          <p:nvPr/>
        </p:nvGrpSpPr>
        <p:grpSpPr>
          <a:xfrm>
            <a:off x="1753235" y="2022475"/>
            <a:ext cx="8974455" cy="1715770"/>
            <a:chOff x="2761" y="3185"/>
            <a:chExt cx="14133" cy="2702"/>
          </a:xfrm>
        </p:grpSpPr>
        <p:sp>
          <p:nvSpPr>
            <p:cNvPr id="33" name="出品 32"/>
            <p:cNvSpPr/>
            <p:nvPr/>
          </p:nvSpPr>
          <p:spPr>
            <a:xfrm>
              <a:off x="2761" y="3185"/>
              <a:ext cx="14133" cy="270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半闭框 33"/>
            <p:cNvSpPr/>
            <p:nvPr/>
          </p:nvSpPr>
          <p:spPr>
            <a:xfrm>
              <a:off x="2761" y="3185"/>
              <a:ext cx="1752" cy="1009"/>
            </a:xfrm>
            <a:prstGeom prst="halfFrame">
              <a:avLst>
                <a:gd name="adj1" fmla="val 9804"/>
                <a:gd name="adj2" fmla="val 8333"/>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半闭框 34"/>
            <p:cNvSpPr/>
            <p:nvPr/>
          </p:nvSpPr>
          <p:spPr>
            <a:xfrm>
              <a:off x="15142" y="4877"/>
              <a:ext cx="1752" cy="1009"/>
            </a:xfrm>
            <a:prstGeom prst="halfFrame">
              <a:avLst>
                <a:gd name="adj1" fmla="val 9804"/>
                <a:gd name="adj2" fmla="val 8333"/>
              </a:avLst>
            </a:prstGeom>
            <a:solidFill>
              <a:srgbClr val="1F4E79"/>
            </a:solidFill>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出品 35"/>
            <p:cNvSpPr txBox="1"/>
            <p:nvPr/>
          </p:nvSpPr>
          <p:spPr>
            <a:xfrm>
              <a:off x="3326" y="3422"/>
              <a:ext cx="13357" cy="2084"/>
            </a:xfrm>
            <a:prstGeom prst="rect">
              <a:avLst/>
            </a:prstGeom>
            <a:noFill/>
          </p:spPr>
          <p:txBody>
            <a:bodyPr wrap="square" rtlCol="0">
              <a:spAutoFit/>
            </a:bodyPr>
            <a:lstStyle/>
            <a:p>
              <a:pPr lvl="0" algn="r"/>
              <a:r>
                <a:rPr lang="zh-CN" altLang="en-US" sz="1600" dirty="0">
                  <a:solidFill>
                    <a:prstClr val="black"/>
                  </a:solidFill>
                  <a:cs typeface="+mn-ea"/>
                  <a:sym typeface="+mn-lt"/>
                </a:rPr>
                <a:t>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a:t>
              </a:r>
              <a:endParaRPr lang="en-US" altLang="zh-CN" sz="1600" dirty="0">
                <a:solidFill>
                  <a:prstClr val="black"/>
                </a:solidFill>
                <a:cs typeface="+mn-ea"/>
                <a:sym typeface="+mn-lt"/>
              </a:endParaRPr>
            </a:p>
          </p:txBody>
        </p:sp>
      </p:grpSp>
      <p:sp>
        <p:nvSpPr>
          <p:cNvPr id="37" name="出品 36"/>
          <p:cNvSpPr/>
          <p:nvPr/>
        </p:nvSpPr>
        <p:spPr>
          <a:xfrm>
            <a:off x="1727306" y="4278949"/>
            <a:ext cx="1206631" cy="45248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sp>
        <p:nvSpPr>
          <p:cNvPr id="38" name="出品 37"/>
          <p:cNvSpPr txBox="1"/>
          <p:nvPr/>
        </p:nvSpPr>
        <p:spPr>
          <a:xfrm>
            <a:off x="1396591" y="4814760"/>
            <a:ext cx="2038303" cy="954107"/>
          </a:xfrm>
          <a:prstGeom prst="rect">
            <a:avLst/>
          </a:prstGeom>
          <a:noFill/>
        </p:spPr>
        <p:txBody>
          <a:bodyPr wrap="square" rtlCol="0">
            <a:spAutoFit/>
          </a:bodyPr>
          <a:lstStyle/>
          <a:p>
            <a:r>
              <a:rPr lang="zh-CN" altLang="en-US" sz="1400" dirty="0" smtClean="0">
                <a:cs typeface="+mn-ea"/>
                <a:sym typeface="+mn-lt"/>
              </a:rPr>
              <a:t>请替换文字内容，添加相关标题，修改文字内容，也可以直接复制你的内容到此。</a:t>
            </a:r>
            <a:endParaRPr lang="zh-CN" altLang="en-US" sz="1400" dirty="0">
              <a:cs typeface="+mn-ea"/>
              <a:sym typeface="+mn-lt"/>
            </a:endParaRPr>
          </a:p>
        </p:txBody>
      </p:sp>
      <p:sp>
        <p:nvSpPr>
          <p:cNvPr id="39" name="出品 38"/>
          <p:cNvSpPr/>
          <p:nvPr/>
        </p:nvSpPr>
        <p:spPr>
          <a:xfrm>
            <a:off x="4265894" y="4278949"/>
            <a:ext cx="1206631" cy="4524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sp>
        <p:nvSpPr>
          <p:cNvPr id="40" name="出品 39"/>
          <p:cNvSpPr txBox="1"/>
          <p:nvPr/>
        </p:nvSpPr>
        <p:spPr>
          <a:xfrm>
            <a:off x="3935180" y="4814760"/>
            <a:ext cx="2137142" cy="954107"/>
          </a:xfrm>
          <a:prstGeom prst="rect">
            <a:avLst/>
          </a:prstGeom>
          <a:noFill/>
        </p:spPr>
        <p:txBody>
          <a:bodyPr wrap="square" rtlCol="0">
            <a:spAutoFit/>
          </a:bodyPr>
          <a:lstStyle/>
          <a:p>
            <a:r>
              <a:rPr lang="zh-CN" altLang="en-US" sz="1400" dirty="0" smtClean="0">
                <a:cs typeface="+mn-ea"/>
                <a:sym typeface="+mn-lt"/>
              </a:rPr>
              <a:t>请替换文字内容，添加相关标题，修改文字内容，也可以直接复制你的内容到此。</a:t>
            </a:r>
            <a:endParaRPr lang="zh-CN" altLang="en-US" sz="1400" dirty="0">
              <a:cs typeface="+mn-ea"/>
              <a:sym typeface="+mn-lt"/>
            </a:endParaRPr>
          </a:p>
        </p:txBody>
      </p:sp>
      <p:sp>
        <p:nvSpPr>
          <p:cNvPr id="41" name="出品 40"/>
          <p:cNvSpPr/>
          <p:nvPr/>
        </p:nvSpPr>
        <p:spPr>
          <a:xfrm>
            <a:off x="6916658" y="4278949"/>
            <a:ext cx="1206631" cy="45248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sp>
        <p:nvSpPr>
          <p:cNvPr id="42" name="出品 41"/>
          <p:cNvSpPr txBox="1"/>
          <p:nvPr/>
        </p:nvSpPr>
        <p:spPr>
          <a:xfrm>
            <a:off x="6585944" y="4814760"/>
            <a:ext cx="2137142" cy="954107"/>
          </a:xfrm>
          <a:prstGeom prst="rect">
            <a:avLst/>
          </a:prstGeom>
          <a:noFill/>
        </p:spPr>
        <p:txBody>
          <a:bodyPr wrap="square" rtlCol="0">
            <a:spAutoFit/>
          </a:bodyPr>
          <a:lstStyle/>
          <a:p>
            <a:r>
              <a:rPr lang="zh-CN" altLang="en-US" sz="1400" dirty="0" smtClean="0">
                <a:cs typeface="+mn-ea"/>
                <a:sym typeface="+mn-lt"/>
              </a:rPr>
              <a:t>请替换文字内容，添加相关标题，修改文字内容，也可以直接复制你的内容到此。</a:t>
            </a:r>
            <a:endParaRPr lang="zh-CN" altLang="en-US" sz="1400" dirty="0">
              <a:cs typeface="+mn-ea"/>
              <a:sym typeface="+mn-lt"/>
            </a:endParaRPr>
          </a:p>
        </p:txBody>
      </p:sp>
      <p:sp>
        <p:nvSpPr>
          <p:cNvPr id="43" name="出品 42"/>
          <p:cNvSpPr/>
          <p:nvPr/>
        </p:nvSpPr>
        <p:spPr>
          <a:xfrm>
            <a:off x="9561296" y="4278949"/>
            <a:ext cx="1206631" cy="4524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sp>
        <p:nvSpPr>
          <p:cNvPr id="44" name="出品 43"/>
          <p:cNvSpPr txBox="1"/>
          <p:nvPr/>
        </p:nvSpPr>
        <p:spPr>
          <a:xfrm>
            <a:off x="9230582" y="4814760"/>
            <a:ext cx="2137142" cy="954107"/>
          </a:xfrm>
          <a:prstGeom prst="rect">
            <a:avLst/>
          </a:prstGeom>
          <a:noFill/>
        </p:spPr>
        <p:txBody>
          <a:bodyPr wrap="square" rtlCol="0">
            <a:spAutoFit/>
          </a:bodyPr>
          <a:lstStyle/>
          <a:p>
            <a:r>
              <a:rPr lang="zh-CN" altLang="en-US" sz="1400" dirty="0" smtClean="0">
                <a:cs typeface="+mn-ea"/>
                <a:sym typeface="+mn-lt"/>
              </a:rPr>
              <a:t>请替换文字内容，添加相关标题，修改文字内容，也可以直接复制你的内容到此。</a:t>
            </a:r>
            <a:endParaRPr lang="zh-CN" altLang="en-US"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800"/>
                            </p:stCondLst>
                            <p:childTnLst>
                              <p:par>
                                <p:cTn id="20" presetID="3" presetClass="entr" presetSubtype="1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par>
                          <p:cTn id="23" fill="hold">
                            <p:stCondLst>
                              <p:cond delay="2300"/>
                            </p:stCondLst>
                            <p:childTnLst>
                              <p:par>
                                <p:cTn id="24" presetID="3" presetClass="entr" presetSubtype="1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par>
                          <p:cTn id="27" fill="hold">
                            <p:stCondLst>
                              <p:cond delay="2800"/>
                            </p:stCondLst>
                            <p:childTnLst>
                              <p:par>
                                <p:cTn id="28" presetID="3" presetClass="entr" presetSubtype="1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par>
                          <p:cTn id="31" fill="hold">
                            <p:stCondLst>
                              <p:cond delay="3300"/>
                            </p:stCondLst>
                            <p:childTnLst>
                              <p:par>
                                <p:cTn id="32" presetID="3" presetClass="entr" presetSubtype="1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childTnLst>
                          </p:cTn>
                        </p:par>
                        <p:par>
                          <p:cTn id="35" fill="hold">
                            <p:stCondLst>
                              <p:cond delay="3800"/>
                            </p:stCondLst>
                            <p:childTnLst>
                              <p:par>
                                <p:cTn id="36" presetID="3" presetClass="entr" presetSubtype="1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linds(horizontal)">
                                      <p:cBhvr>
                                        <p:cTn id="38" dur="500"/>
                                        <p:tgtEl>
                                          <p:spTgt spid="41"/>
                                        </p:tgtEl>
                                      </p:cBhvr>
                                    </p:animEffect>
                                  </p:childTnLst>
                                </p:cTn>
                              </p:par>
                            </p:childTnLst>
                          </p:cTn>
                        </p:par>
                        <p:par>
                          <p:cTn id="39" fill="hold">
                            <p:stCondLst>
                              <p:cond delay="4300"/>
                            </p:stCondLst>
                            <p:childTnLst>
                              <p:par>
                                <p:cTn id="40" presetID="3" presetClass="entr" presetSubtype="1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par>
                          <p:cTn id="43" fill="hold">
                            <p:stCondLst>
                              <p:cond delay="4800"/>
                            </p:stCondLst>
                            <p:childTnLst>
                              <p:par>
                                <p:cTn id="44" presetID="3" presetClass="entr" presetSubtype="1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linds(horizontal)">
                                      <p:cBhvr>
                                        <p:cTn id="46" dur="500"/>
                                        <p:tgtEl>
                                          <p:spTgt spid="43"/>
                                        </p:tgtEl>
                                      </p:cBhvr>
                                    </p:animEffect>
                                  </p:childTnLst>
                                </p:cTn>
                              </p:par>
                            </p:childTnLst>
                          </p:cTn>
                        </p:par>
                        <p:par>
                          <p:cTn id="47" fill="hold">
                            <p:stCondLst>
                              <p:cond delay="5300"/>
                            </p:stCondLst>
                            <p:childTnLst>
                              <p:par>
                                <p:cTn id="48" presetID="3" presetClass="entr" presetSubtype="1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animBg="1"/>
      <p:bldP spid="38" grpId="0"/>
      <p:bldP spid="39" grpId="0" animBg="1"/>
      <p:bldP spid="40" grpId="0"/>
      <p:bldP spid="41" grpId="0" animBg="1"/>
      <p:bldP spid="42" grpId="0"/>
      <p:bldP spid="43" grpId="0" animBg="1"/>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出品 8"/>
          <p:cNvGrpSpPr/>
          <p:nvPr/>
        </p:nvGrpSpPr>
        <p:grpSpPr>
          <a:xfrm>
            <a:off x="3601085" y="4714875"/>
            <a:ext cx="7041515" cy="1122045"/>
            <a:chOff x="5671" y="7425"/>
            <a:chExt cx="11089" cy="1767"/>
          </a:xfrm>
        </p:grpSpPr>
        <p:sp>
          <p:nvSpPr>
            <p:cNvPr id="11" name="平行四边形 10"/>
            <p:cNvSpPr/>
            <p:nvPr/>
          </p:nvSpPr>
          <p:spPr>
            <a:xfrm>
              <a:off x="5671" y="7425"/>
              <a:ext cx="11089" cy="1767"/>
            </a:xfrm>
            <a:prstGeom prst="parallelogram">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出品 16"/>
            <p:cNvSpPr txBox="1"/>
            <p:nvPr/>
          </p:nvSpPr>
          <p:spPr>
            <a:xfrm>
              <a:off x="6073" y="7551"/>
              <a:ext cx="10224" cy="1309"/>
            </a:xfrm>
            <a:prstGeom prst="rect">
              <a:avLst/>
            </a:prstGeom>
            <a:noFill/>
          </p:spPr>
          <p:txBody>
            <a:bodyPr wrap="square" rtlCol="0">
              <a:spAutoFit/>
            </a:bodyPr>
            <a:lstStyle/>
            <a:p>
              <a:pPr lvl="0" algn="r"/>
              <a:r>
                <a:rPr lang="zh-CN" altLang="en-US" sz="1600" dirty="0">
                  <a:solidFill>
                    <a:prstClr val="black"/>
                  </a:solidFill>
                  <a:cs typeface="+mn-ea"/>
                  <a:sym typeface="+mn-lt"/>
                </a:rPr>
                <a:t>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a:t>
              </a:r>
              <a:endParaRPr lang="en-US" altLang="zh-CN" sz="1600" dirty="0">
                <a:solidFill>
                  <a:prstClr val="black"/>
                </a:solidFill>
                <a:cs typeface="+mn-ea"/>
                <a:sym typeface="+mn-lt"/>
              </a:endParaRPr>
            </a:p>
          </p:txBody>
        </p:sp>
      </p:grpSp>
      <p:grpSp>
        <p:nvGrpSpPr>
          <p:cNvPr id="8" name="出品 7"/>
          <p:cNvGrpSpPr/>
          <p:nvPr/>
        </p:nvGrpSpPr>
        <p:grpSpPr>
          <a:xfrm>
            <a:off x="1932305" y="3281045"/>
            <a:ext cx="7041515" cy="1122045"/>
            <a:chOff x="3043" y="5167"/>
            <a:chExt cx="11089" cy="1767"/>
          </a:xfrm>
        </p:grpSpPr>
        <p:sp>
          <p:nvSpPr>
            <p:cNvPr id="13" name="平行四边形 12"/>
            <p:cNvSpPr/>
            <p:nvPr/>
          </p:nvSpPr>
          <p:spPr>
            <a:xfrm>
              <a:off x="3043" y="5167"/>
              <a:ext cx="11089" cy="1767"/>
            </a:xfrm>
            <a:prstGeom prst="parallelogram">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出品 15"/>
            <p:cNvSpPr txBox="1"/>
            <p:nvPr/>
          </p:nvSpPr>
          <p:spPr>
            <a:xfrm>
              <a:off x="3460" y="5420"/>
              <a:ext cx="10139" cy="1309"/>
            </a:xfrm>
            <a:prstGeom prst="rect">
              <a:avLst/>
            </a:prstGeom>
            <a:noFill/>
          </p:spPr>
          <p:txBody>
            <a:bodyPr wrap="square" rtlCol="0">
              <a:spAutoFit/>
            </a:bodyPr>
            <a:lstStyle/>
            <a:p>
              <a:pPr lvl="0" algn="r"/>
              <a:r>
                <a:rPr lang="zh-CN" altLang="en-US" sz="1600" dirty="0">
                  <a:solidFill>
                    <a:prstClr val="black"/>
                  </a:solidFill>
                  <a:cs typeface="+mn-ea"/>
                  <a:sym typeface="+mn-lt"/>
                </a:rPr>
                <a:t>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a:t>
              </a:r>
              <a:r>
                <a:rPr lang="zh-CN" altLang="en-US" sz="1600" dirty="0" smtClean="0">
                  <a:solidFill>
                    <a:prstClr val="black"/>
                  </a:solidFill>
                  <a:cs typeface="+mn-ea"/>
                  <a:sym typeface="+mn-lt"/>
                </a:rPr>
                <a:t>输入</a:t>
              </a:r>
              <a:endParaRPr lang="en-US" altLang="zh-CN" sz="1600" dirty="0">
                <a:solidFill>
                  <a:prstClr val="black"/>
                </a:solidFill>
                <a:cs typeface="+mn-ea"/>
                <a:sym typeface="+mn-lt"/>
              </a:endParaRPr>
            </a:p>
          </p:txBody>
        </p:sp>
      </p:grpSp>
      <p:grpSp>
        <p:nvGrpSpPr>
          <p:cNvPr id="7" name="出品 6"/>
          <p:cNvGrpSpPr/>
          <p:nvPr/>
        </p:nvGrpSpPr>
        <p:grpSpPr>
          <a:xfrm>
            <a:off x="3601085" y="1885315"/>
            <a:ext cx="7041515" cy="1122045"/>
            <a:chOff x="5671" y="2969"/>
            <a:chExt cx="11089" cy="1767"/>
          </a:xfrm>
        </p:grpSpPr>
        <p:sp>
          <p:nvSpPr>
            <p:cNvPr id="3" name="平行四边形 2"/>
            <p:cNvSpPr/>
            <p:nvPr/>
          </p:nvSpPr>
          <p:spPr>
            <a:xfrm>
              <a:off x="5671" y="2969"/>
              <a:ext cx="11089" cy="1767"/>
            </a:xfrm>
            <a:prstGeom prst="parallelogram">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出品 14"/>
            <p:cNvSpPr txBox="1"/>
            <p:nvPr/>
          </p:nvSpPr>
          <p:spPr>
            <a:xfrm>
              <a:off x="6073" y="3156"/>
              <a:ext cx="10224" cy="1309"/>
            </a:xfrm>
            <a:prstGeom prst="rect">
              <a:avLst/>
            </a:prstGeom>
            <a:noFill/>
          </p:spPr>
          <p:txBody>
            <a:bodyPr wrap="square" rtlCol="0">
              <a:spAutoFit/>
            </a:bodyPr>
            <a:lstStyle/>
            <a:p>
              <a:pPr lvl="0" algn="r"/>
              <a:r>
                <a:rPr lang="zh-CN" altLang="en-US" sz="1600" dirty="0">
                  <a:solidFill>
                    <a:prstClr val="black"/>
                  </a:solidFill>
                  <a:cs typeface="+mn-ea"/>
                  <a:sym typeface="+mn-lt"/>
                </a:rPr>
                <a:t>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点击输入具体内容，根据个人需求更改格式点击输入具体内容，根据个人需求更改格式，动画不变</a:t>
              </a:r>
              <a:r>
                <a:rPr lang="en-US" altLang="zh-CN" sz="1600" dirty="0">
                  <a:solidFill>
                    <a:prstClr val="black"/>
                  </a:solidFill>
                  <a:cs typeface="+mn-ea"/>
                  <a:sym typeface="+mn-lt"/>
                </a:rPr>
                <a:t>. </a:t>
              </a:r>
              <a:r>
                <a:rPr lang="zh-CN" altLang="en-US" sz="1600" dirty="0">
                  <a:solidFill>
                    <a:prstClr val="black"/>
                  </a:solidFill>
                  <a:cs typeface="+mn-ea"/>
                  <a:sym typeface="+mn-lt"/>
                </a:rPr>
                <a:t>点击输入具体内容，根据个人需求更改格式点击输入</a:t>
              </a:r>
              <a:endParaRPr lang="en-US" altLang="zh-CN" sz="1600" dirty="0">
                <a:solidFill>
                  <a:prstClr val="black"/>
                </a:solidFill>
                <a:cs typeface="+mn-ea"/>
                <a:sym typeface="+mn-lt"/>
              </a:endParaRPr>
            </a:p>
          </p:txBody>
        </p:sp>
      </p:grpSp>
      <p:cxnSp>
        <p:nvCxnSpPr>
          <p:cNvPr id="4" name="直接连接符 3"/>
          <p:cNvCxnSpPr/>
          <p:nvPr/>
        </p:nvCxnSpPr>
        <p:spPr>
          <a:xfrm>
            <a:off x="1932495" y="806587"/>
            <a:ext cx="10259505"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244" y="0"/>
            <a:ext cx="1789251" cy="1051863"/>
          </a:xfrm>
          <a:prstGeom prst="rect">
            <a:avLst/>
          </a:prstGeom>
        </p:spPr>
      </p:pic>
      <p:sp>
        <p:nvSpPr>
          <p:cNvPr id="2" name="平行四边形 1"/>
          <p:cNvSpPr/>
          <p:nvPr/>
        </p:nvSpPr>
        <p:spPr>
          <a:xfrm>
            <a:off x="1932495" y="1689252"/>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小标题</a:t>
            </a:r>
            <a:endParaRPr lang="zh-CN" altLang="en-US" sz="2400" b="1" dirty="0">
              <a:solidFill>
                <a:schemeClr val="bg1"/>
              </a:solidFill>
              <a:cs typeface="+mn-ea"/>
              <a:sym typeface="+mn-lt"/>
            </a:endParaRPr>
          </a:p>
        </p:txBody>
      </p:sp>
      <p:sp>
        <p:nvSpPr>
          <p:cNvPr id="12" name="平行四边形 11"/>
          <p:cNvSpPr/>
          <p:nvPr/>
        </p:nvSpPr>
        <p:spPr>
          <a:xfrm>
            <a:off x="1932495" y="4518864"/>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小标题</a:t>
            </a:r>
            <a:endParaRPr lang="zh-CN" altLang="en-US" sz="2400" b="1" dirty="0">
              <a:solidFill>
                <a:schemeClr val="bg1"/>
              </a:solidFill>
              <a:cs typeface="+mn-ea"/>
              <a:sym typeface="+mn-lt"/>
            </a:endParaRPr>
          </a:p>
        </p:txBody>
      </p:sp>
      <p:sp>
        <p:nvSpPr>
          <p:cNvPr id="14" name="平行四边形 13"/>
          <p:cNvSpPr/>
          <p:nvPr/>
        </p:nvSpPr>
        <p:spPr>
          <a:xfrm>
            <a:off x="8606672" y="3151185"/>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小标题</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8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par>
                          <p:cTn id="24" fill="hold">
                            <p:stCondLst>
                              <p:cond delay="23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28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3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出品 9"/>
          <p:cNvSpPr/>
          <p:nvPr/>
        </p:nvSpPr>
        <p:spPr>
          <a:xfrm>
            <a:off x="3034800" y="1781004"/>
            <a:ext cx="1080000" cy="1080000"/>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chemeClr val="accent1">
                    <a:lumMod val="50000"/>
                  </a:schemeClr>
                </a:solidFill>
                <a:cs typeface="+mn-ea"/>
                <a:sym typeface="+mn-lt"/>
              </a:rPr>
              <a:t>6</a:t>
            </a:r>
            <a:endParaRPr lang="zh-CN" altLang="en-US" sz="5400" b="1" dirty="0">
              <a:solidFill>
                <a:schemeClr val="accent1">
                  <a:lumMod val="50000"/>
                </a:schemeClr>
              </a:solidFill>
              <a:cs typeface="+mn-ea"/>
              <a:sym typeface="+mn-lt"/>
            </a:endParaRPr>
          </a:p>
        </p:txBody>
      </p:sp>
      <p:sp>
        <p:nvSpPr>
          <p:cNvPr id="11" name="出品 10"/>
          <p:cNvSpPr txBox="1"/>
          <p:nvPr/>
        </p:nvSpPr>
        <p:spPr>
          <a:xfrm>
            <a:off x="1814029" y="3184249"/>
            <a:ext cx="4020714" cy="1077218"/>
          </a:xfrm>
          <a:prstGeom prst="rect">
            <a:avLst/>
          </a:prstGeom>
          <a:noFill/>
        </p:spPr>
        <p:txBody>
          <a:bodyPr wrap="square" rtlCol="0">
            <a:spAutoFit/>
          </a:bodyPr>
          <a:lstStyle/>
          <a:p>
            <a:pPr lvl="0" algn="ctr"/>
            <a:r>
              <a:rPr lang="zh-CN" altLang="en-US" sz="4000" b="1" dirty="0" smtClean="0">
                <a:solidFill>
                  <a:srgbClr val="5B9BD5">
                    <a:lumMod val="50000"/>
                  </a:srgbClr>
                </a:solidFill>
                <a:cs typeface="+mn-ea"/>
                <a:sym typeface="+mn-lt"/>
              </a:rPr>
              <a:t>论文总结</a:t>
            </a:r>
            <a:endParaRPr lang="en-US" altLang="zh-CN" sz="4000" b="1" dirty="0" smtClean="0">
              <a:solidFill>
                <a:srgbClr val="5B9BD5">
                  <a:lumMod val="50000"/>
                </a:srgbClr>
              </a:solidFill>
              <a:cs typeface="+mn-ea"/>
              <a:sym typeface="+mn-lt"/>
            </a:endParaRPr>
          </a:p>
          <a:p>
            <a:pPr lvl="0" algn="ctr"/>
            <a:r>
              <a:rPr lang="en-US" altLang="zh-CN" sz="1200" dirty="0" smtClean="0">
                <a:solidFill>
                  <a:srgbClr val="093759"/>
                </a:solidFill>
                <a:cs typeface="+mn-ea"/>
                <a:sym typeface="+mn-lt"/>
              </a:rPr>
              <a:t>THE </a:t>
            </a:r>
            <a:r>
              <a:rPr lang="en-US" altLang="zh-CN" sz="1200" dirty="0">
                <a:solidFill>
                  <a:srgbClr val="093759"/>
                </a:solidFill>
                <a:cs typeface="+mn-ea"/>
                <a:sym typeface="+mn-lt"/>
              </a:rPr>
              <a:t>RESULTS OF </a:t>
            </a:r>
            <a:endParaRPr lang="en-US" altLang="zh-CN" sz="1200" dirty="0">
              <a:solidFill>
                <a:srgbClr val="093759"/>
              </a:solidFill>
              <a:cs typeface="+mn-ea"/>
              <a:sym typeface="+mn-lt"/>
            </a:endParaRPr>
          </a:p>
          <a:p>
            <a:pPr lvl="0" algn="ctr"/>
            <a:r>
              <a:rPr lang="en-US" altLang="zh-CN" sz="1200" dirty="0">
                <a:solidFill>
                  <a:srgbClr val="093759"/>
                </a:solidFill>
                <a:cs typeface="+mn-ea"/>
                <a:sym typeface="+mn-lt"/>
              </a:rPr>
              <a:t>EXPRIMENTAL DATA</a:t>
            </a:r>
            <a:endParaRPr lang="zh-CN" altLang="en-US" sz="1200" dirty="0">
              <a:solidFill>
                <a:srgbClr val="093759"/>
              </a:solidFill>
              <a:cs typeface="+mn-ea"/>
              <a:sym typeface="+mn-lt"/>
            </a:endParaRPr>
          </a:p>
        </p:txBody>
      </p:sp>
      <p:sp>
        <p:nvSpPr>
          <p:cNvPr id="12" name="出品 11"/>
          <p:cNvSpPr/>
          <p:nvPr/>
        </p:nvSpPr>
        <p:spPr>
          <a:xfrm>
            <a:off x="6900421" y="0"/>
            <a:ext cx="529157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出品 12"/>
          <p:cNvSpPr/>
          <p:nvPr/>
        </p:nvSpPr>
        <p:spPr>
          <a:xfrm>
            <a:off x="8463439" y="249644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flipH="1">
            <a:off x="6810167" y="-246669"/>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120546" y="5516252"/>
            <a:ext cx="2664061" cy="158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出品 20"/>
          <p:cNvSpPr txBox="1"/>
          <p:nvPr/>
        </p:nvSpPr>
        <p:spPr>
          <a:xfrm>
            <a:off x="8931526" y="2319613"/>
            <a:ext cx="1789376" cy="461665"/>
          </a:xfrm>
          <a:prstGeom prst="rect">
            <a:avLst/>
          </a:prstGeom>
          <a:noFill/>
        </p:spPr>
        <p:txBody>
          <a:bodyPr wrap="square" rtlCol="0">
            <a:spAutoFit/>
          </a:bodyPr>
          <a:lstStyle/>
          <a:p>
            <a:r>
              <a:rPr lang="zh-CN" altLang="en-US" sz="2400" b="1" dirty="0" smtClean="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23" name="直接连接符 22"/>
          <p:cNvCxnSpPr/>
          <p:nvPr/>
        </p:nvCxnSpPr>
        <p:spPr>
          <a:xfrm>
            <a:off x="8517439" y="2604446"/>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出品 24"/>
          <p:cNvSpPr/>
          <p:nvPr/>
        </p:nvSpPr>
        <p:spPr>
          <a:xfrm>
            <a:off x="8478075" y="3504021"/>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出品 25"/>
          <p:cNvSpPr txBox="1"/>
          <p:nvPr/>
        </p:nvSpPr>
        <p:spPr>
          <a:xfrm>
            <a:off x="8931526" y="3317078"/>
            <a:ext cx="1789376" cy="461665"/>
          </a:xfrm>
          <a:prstGeom prst="rect">
            <a:avLst/>
          </a:prstGeom>
          <a:noFill/>
        </p:spPr>
        <p:txBody>
          <a:bodyPr wrap="square" rtlCol="0">
            <a:spAutoFit/>
          </a:bodyPr>
          <a:lstStyle/>
          <a:p>
            <a:r>
              <a:rPr lang="zh-CN" altLang="en-US" sz="2400" b="1" dirty="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27" name="直接连接符 26"/>
          <p:cNvCxnSpPr/>
          <p:nvPr/>
        </p:nvCxnSpPr>
        <p:spPr>
          <a:xfrm>
            <a:off x="8517439" y="3584389"/>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出品 27"/>
          <p:cNvSpPr/>
          <p:nvPr/>
        </p:nvSpPr>
        <p:spPr>
          <a:xfrm>
            <a:off x="8463439" y="446466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淘宝出品 29"/>
          <p:cNvSpPr txBox="1"/>
          <p:nvPr/>
        </p:nvSpPr>
        <p:spPr>
          <a:xfrm>
            <a:off x="8931526" y="4261467"/>
            <a:ext cx="1789376" cy="461665"/>
          </a:xfrm>
          <a:prstGeom prst="rect">
            <a:avLst/>
          </a:prstGeom>
          <a:noFill/>
        </p:spPr>
        <p:txBody>
          <a:bodyPr wrap="square" rtlCol="0">
            <a:spAutoFit/>
          </a:bodyPr>
          <a:lstStyle/>
          <a:p>
            <a:r>
              <a:rPr lang="zh-CN" altLang="en-US" sz="2400" b="1" dirty="0">
                <a:solidFill>
                  <a:schemeClr val="bg1"/>
                </a:solidFill>
                <a:cs typeface="+mn-ea"/>
                <a:sym typeface="+mn-lt"/>
              </a:rPr>
              <a:t>输入标题</a:t>
            </a:r>
            <a:endParaRPr lang="zh-CN" altLang="en-US" sz="2400" b="1" dirty="0">
              <a:solidFill>
                <a:schemeClr val="bg1"/>
              </a:solidFill>
              <a:cs typeface="+mn-ea"/>
              <a:sym typeface="+mn-lt"/>
            </a:endParaRPr>
          </a:p>
        </p:txBody>
      </p:sp>
      <p:cxnSp>
        <p:nvCxnSpPr>
          <p:cNvPr id="31" name="直接连接符 30"/>
          <p:cNvCxnSpPr>
            <a:endCxn id="28" idx="1"/>
          </p:cNvCxnSpPr>
          <p:nvPr/>
        </p:nvCxnSpPr>
        <p:spPr>
          <a:xfrm flipH="1" flipV="1">
            <a:off x="8479255" y="4480484"/>
            <a:ext cx="38184" cy="59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32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3700"/>
                            </p:stCondLst>
                            <p:childTnLst>
                              <p:par>
                                <p:cTn id="24" presetID="3"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par>
                          <p:cTn id="27" fill="hold">
                            <p:stCondLst>
                              <p:cond delay="4200"/>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4700"/>
                            </p:stCondLst>
                            <p:childTnLst>
                              <p:par>
                                <p:cTn id="32" presetID="2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200"/>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57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200"/>
                            </p:stCondLst>
                            <p:childTnLst>
                              <p:par>
                                <p:cTn id="45" presetID="2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par>
                          <p:cTn id="49" fill="hold">
                            <p:stCondLst>
                              <p:cond delay="6700"/>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par>
                          <p:cTn id="53" fill="hold">
                            <p:stCondLst>
                              <p:cond delay="7200"/>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21" grpId="0"/>
      <p:bldP spid="25" grpId="0" animBg="1"/>
      <p:bldP spid="26" grpId="0"/>
      <p:bldP spid="28"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81246" y="3194034"/>
            <a:ext cx="2618793" cy="2367129"/>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rgbClr val="1F4E79"/>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rgbClr val="7F7F7F"/>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rgbClr val="7F7F7F"/>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rgbClr val="7F7F7F"/>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grpSp>
      <p:grpSp>
        <p:nvGrpSpPr>
          <p:cNvPr id="26" name="Group 130"/>
          <p:cNvGrpSpPr/>
          <p:nvPr/>
        </p:nvGrpSpPr>
        <p:grpSpPr>
          <a:xfrm>
            <a:off x="8712782" y="2259997"/>
            <a:ext cx="2640336" cy="632000"/>
            <a:chOff x="1762139" y="1304396"/>
            <a:chExt cx="1542507" cy="474026"/>
          </a:xfrm>
        </p:grpSpPr>
        <p:sp>
          <p:nvSpPr>
            <p:cNvPr id="27" name="TextBox 26"/>
            <p:cNvSpPr txBox="1"/>
            <p:nvPr/>
          </p:nvSpPr>
          <p:spPr>
            <a:xfrm>
              <a:off x="1762140" y="1304396"/>
              <a:ext cx="1542506" cy="191458"/>
            </a:xfrm>
            <a:prstGeom prst="rect">
              <a:avLst/>
            </a:prstGeom>
            <a:noFill/>
          </p:spPr>
          <p:txBody>
            <a:bodyPr wrap="square" lIns="0" tIns="0" rIns="0" bIns="0" rtlCol="0" anchor="t">
              <a:spAutoFit/>
            </a:bodyPr>
            <a:lstStyle/>
            <a:p>
              <a:pPr>
                <a:lnSpc>
                  <a:spcPct val="120000"/>
                </a:lnSpc>
              </a:pPr>
              <a:r>
                <a:rPr lang="zh-CN" altLang="en-US" sz="1515" dirty="0">
                  <a:cs typeface="+mn-ea"/>
                  <a:sym typeface="+mn-lt"/>
                </a:rPr>
                <a:t>请替换文字内容</a:t>
              </a:r>
              <a:endParaRPr lang="en-US" sz="1515" dirty="0">
                <a:cs typeface="+mn-ea"/>
                <a:sym typeface="+mn-lt"/>
              </a:endParaRPr>
            </a:p>
          </p:txBody>
        </p:sp>
        <p:sp>
          <p:nvSpPr>
            <p:cNvPr id="28" name="TextBox 27"/>
            <p:cNvSpPr txBox="1"/>
            <p:nvPr/>
          </p:nvSpPr>
          <p:spPr>
            <a:xfrm>
              <a:off x="1762139" y="1477217"/>
              <a:ext cx="1542507" cy="301205"/>
            </a:xfrm>
            <a:prstGeom prst="rect">
              <a:avLst/>
            </a:prstGeom>
            <a:noFill/>
          </p:spPr>
          <p:txBody>
            <a:bodyPr wrap="square" lIns="0" tIns="0" rIns="0" bIns="0" rtlCol="0" anchor="t">
              <a:spAutoFit/>
            </a:bodyPr>
            <a:lstStyle/>
            <a:p>
              <a:pP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29" name="Group 131"/>
          <p:cNvGrpSpPr/>
          <p:nvPr/>
        </p:nvGrpSpPr>
        <p:grpSpPr>
          <a:xfrm>
            <a:off x="8712782" y="3292110"/>
            <a:ext cx="2640336" cy="683204"/>
            <a:chOff x="1762139" y="2072489"/>
            <a:chExt cx="1542507" cy="512431"/>
          </a:xfrm>
        </p:grpSpPr>
        <p:sp>
          <p:nvSpPr>
            <p:cNvPr id="30" name="TextBox 29"/>
            <p:cNvSpPr txBox="1"/>
            <p:nvPr/>
          </p:nvSpPr>
          <p:spPr>
            <a:xfrm>
              <a:off x="1762140" y="2072489"/>
              <a:ext cx="1542506" cy="191458"/>
            </a:xfrm>
            <a:prstGeom prst="rect">
              <a:avLst/>
            </a:prstGeom>
            <a:noFill/>
          </p:spPr>
          <p:txBody>
            <a:bodyPr wrap="square" lIns="0" tIns="0" rIns="0" bIns="0" rtlCol="0" anchor="t">
              <a:spAutoFit/>
            </a:bodyPr>
            <a:lstStyle/>
            <a:p>
              <a:pPr>
                <a:lnSpc>
                  <a:spcPct val="120000"/>
                </a:lnSpc>
              </a:pPr>
              <a:r>
                <a:rPr lang="zh-CN" altLang="en-US" sz="1515" dirty="0">
                  <a:cs typeface="+mn-ea"/>
                  <a:sym typeface="+mn-lt"/>
                </a:rPr>
                <a:t>请替换文字内容</a:t>
              </a:r>
              <a:endParaRPr lang="en-US" sz="1515" dirty="0">
                <a:cs typeface="+mn-ea"/>
                <a:sym typeface="+mn-lt"/>
              </a:endParaRPr>
            </a:p>
          </p:txBody>
        </p:sp>
        <p:sp>
          <p:nvSpPr>
            <p:cNvPr id="31" name="TextBox 30"/>
            <p:cNvSpPr txBox="1"/>
            <p:nvPr/>
          </p:nvSpPr>
          <p:spPr>
            <a:xfrm>
              <a:off x="1762139" y="2283715"/>
              <a:ext cx="1542507" cy="301205"/>
            </a:xfrm>
            <a:prstGeom prst="rect">
              <a:avLst/>
            </a:prstGeom>
            <a:noFill/>
          </p:spPr>
          <p:txBody>
            <a:bodyPr wrap="square" lIns="0" tIns="0" rIns="0" bIns="0" rtlCol="0" anchor="t">
              <a:spAutoFit/>
            </a:bodyPr>
            <a:lstStyle/>
            <a:p>
              <a:pP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32" name="Group 144"/>
          <p:cNvGrpSpPr/>
          <p:nvPr/>
        </p:nvGrpSpPr>
        <p:grpSpPr>
          <a:xfrm>
            <a:off x="8712782" y="4375435"/>
            <a:ext cx="2640336" cy="657603"/>
            <a:chOff x="1762139" y="2840582"/>
            <a:chExt cx="1542507" cy="493228"/>
          </a:xfrm>
        </p:grpSpPr>
        <p:sp>
          <p:nvSpPr>
            <p:cNvPr id="33" name="TextBox 32"/>
            <p:cNvSpPr txBox="1"/>
            <p:nvPr/>
          </p:nvSpPr>
          <p:spPr>
            <a:xfrm>
              <a:off x="1762140" y="2840582"/>
              <a:ext cx="1542506" cy="191457"/>
            </a:xfrm>
            <a:prstGeom prst="rect">
              <a:avLst/>
            </a:prstGeom>
            <a:noFill/>
          </p:spPr>
          <p:txBody>
            <a:bodyPr wrap="square" lIns="0" tIns="0" rIns="0" bIns="0" rtlCol="0" anchor="t">
              <a:spAutoFit/>
            </a:bodyPr>
            <a:lstStyle/>
            <a:p>
              <a:pPr>
                <a:lnSpc>
                  <a:spcPct val="120000"/>
                </a:lnSpc>
              </a:pPr>
              <a:r>
                <a:rPr lang="zh-CN" altLang="en-US" sz="1515" dirty="0">
                  <a:cs typeface="+mn-ea"/>
                  <a:sym typeface="+mn-lt"/>
                </a:rPr>
                <a:t>请替换文字内容</a:t>
              </a:r>
              <a:endParaRPr lang="en-US" sz="1515" dirty="0">
                <a:cs typeface="+mn-ea"/>
                <a:sym typeface="+mn-lt"/>
              </a:endParaRPr>
            </a:p>
          </p:txBody>
        </p:sp>
        <p:sp>
          <p:nvSpPr>
            <p:cNvPr id="34" name="TextBox 33"/>
            <p:cNvSpPr txBox="1"/>
            <p:nvPr/>
          </p:nvSpPr>
          <p:spPr>
            <a:xfrm>
              <a:off x="1762139" y="3032606"/>
              <a:ext cx="1542507" cy="301204"/>
            </a:xfrm>
            <a:prstGeom prst="rect">
              <a:avLst/>
            </a:prstGeom>
            <a:noFill/>
          </p:spPr>
          <p:txBody>
            <a:bodyPr wrap="square" lIns="0" tIns="0" rIns="0" bIns="0" rtlCol="0" anchor="t">
              <a:spAutoFit/>
            </a:bodyPr>
            <a:lstStyle/>
            <a:p>
              <a:pP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35" name="Group 145"/>
          <p:cNvGrpSpPr/>
          <p:nvPr/>
        </p:nvGrpSpPr>
        <p:grpSpPr>
          <a:xfrm>
            <a:off x="8712782" y="5433134"/>
            <a:ext cx="2640336" cy="632000"/>
            <a:chOff x="1762139" y="3608676"/>
            <a:chExt cx="1542507" cy="474026"/>
          </a:xfrm>
        </p:grpSpPr>
        <p:sp>
          <p:nvSpPr>
            <p:cNvPr id="36" name="TextBox 35"/>
            <p:cNvSpPr txBox="1"/>
            <p:nvPr/>
          </p:nvSpPr>
          <p:spPr>
            <a:xfrm>
              <a:off x="1762140" y="3608676"/>
              <a:ext cx="1542506" cy="191458"/>
            </a:xfrm>
            <a:prstGeom prst="rect">
              <a:avLst/>
            </a:prstGeom>
            <a:noFill/>
          </p:spPr>
          <p:txBody>
            <a:bodyPr wrap="square" lIns="0" tIns="0" rIns="0" bIns="0" rtlCol="0" anchor="t">
              <a:spAutoFit/>
            </a:bodyPr>
            <a:lstStyle/>
            <a:p>
              <a:pPr>
                <a:lnSpc>
                  <a:spcPct val="120000"/>
                </a:lnSpc>
              </a:pPr>
              <a:r>
                <a:rPr lang="zh-CN" altLang="en-US" sz="1515" dirty="0">
                  <a:cs typeface="+mn-ea"/>
                  <a:sym typeface="+mn-lt"/>
                </a:rPr>
                <a:t>请替换文字内容</a:t>
              </a:r>
              <a:endParaRPr lang="en-US" sz="1515" dirty="0">
                <a:cs typeface="+mn-ea"/>
                <a:sym typeface="+mn-lt"/>
              </a:endParaRPr>
            </a:p>
          </p:txBody>
        </p:sp>
        <p:sp>
          <p:nvSpPr>
            <p:cNvPr id="37" name="TextBox 36"/>
            <p:cNvSpPr txBox="1"/>
            <p:nvPr/>
          </p:nvSpPr>
          <p:spPr>
            <a:xfrm>
              <a:off x="1762139" y="3781497"/>
              <a:ext cx="1542507" cy="301205"/>
            </a:xfrm>
            <a:prstGeom prst="rect">
              <a:avLst/>
            </a:prstGeom>
            <a:noFill/>
          </p:spPr>
          <p:txBody>
            <a:bodyPr wrap="square" lIns="0" tIns="0" rIns="0" bIns="0" rtlCol="0" anchor="t">
              <a:spAutoFit/>
            </a:bodyPr>
            <a:lstStyle/>
            <a:p>
              <a:pP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38" name="Group 113"/>
          <p:cNvGrpSpPr/>
          <p:nvPr/>
        </p:nvGrpSpPr>
        <p:grpSpPr>
          <a:xfrm>
            <a:off x="749255" y="2243123"/>
            <a:ext cx="2729966" cy="665751"/>
            <a:chOff x="5839354" y="1336688"/>
            <a:chExt cx="1542507" cy="499341"/>
          </a:xfrm>
        </p:grpSpPr>
        <p:sp>
          <p:nvSpPr>
            <p:cNvPr id="39" name="TextBox 38"/>
            <p:cNvSpPr txBox="1"/>
            <p:nvPr/>
          </p:nvSpPr>
          <p:spPr>
            <a:xfrm>
              <a:off x="5839355" y="1336688"/>
              <a:ext cx="1542506" cy="191458"/>
            </a:xfrm>
            <a:prstGeom prst="rect">
              <a:avLst/>
            </a:prstGeom>
            <a:noFill/>
          </p:spPr>
          <p:txBody>
            <a:bodyPr wrap="square" lIns="0" tIns="0" rIns="0" bIns="0" rtlCol="0" anchor="t">
              <a:spAutoFit/>
            </a:bodyPr>
            <a:lstStyle/>
            <a:p>
              <a:pPr algn="r">
                <a:lnSpc>
                  <a:spcPct val="120000"/>
                </a:lnSpc>
              </a:pPr>
              <a:r>
                <a:rPr lang="zh-CN" altLang="en-US" sz="1515" dirty="0">
                  <a:cs typeface="+mn-ea"/>
                  <a:sym typeface="+mn-lt"/>
                </a:rPr>
                <a:t>请替换文字内容</a:t>
              </a:r>
              <a:endParaRPr lang="en-US" sz="1515" dirty="0">
                <a:cs typeface="+mn-ea"/>
                <a:sym typeface="+mn-lt"/>
              </a:endParaRPr>
            </a:p>
          </p:txBody>
        </p:sp>
        <p:sp>
          <p:nvSpPr>
            <p:cNvPr id="40" name="TextBox 39"/>
            <p:cNvSpPr txBox="1"/>
            <p:nvPr/>
          </p:nvSpPr>
          <p:spPr>
            <a:xfrm>
              <a:off x="5839354" y="1534824"/>
              <a:ext cx="1542507" cy="301205"/>
            </a:xfrm>
            <a:prstGeom prst="rect">
              <a:avLst/>
            </a:prstGeom>
            <a:noFill/>
          </p:spPr>
          <p:txBody>
            <a:bodyPr wrap="square" lIns="0" tIns="0" rIns="0" bIns="0" rtlCol="0" anchor="t">
              <a:spAutoFit/>
            </a:bodyPr>
            <a:lstStyle/>
            <a:p>
              <a:pPr algn="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41" name="Group 117"/>
          <p:cNvGrpSpPr/>
          <p:nvPr/>
        </p:nvGrpSpPr>
        <p:grpSpPr>
          <a:xfrm>
            <a:off x="781308" y="3287895"/>
            <a:ext cx="2729966" cy="674378"/>
            <a:chOff x="5863395" y="2079109"/>
            <a:chExt cx="1542507" cy="505811"/>
          </a:xfrm>
        </p:grpSpPr>
        <p:sp>
          <p:nvSpPr>
            <p:cNvPr id="42" name="TextBox 41"/>
            <p:cNvSpPr txBox="1"/>
            <p:nvPr/>
          </p:nvSpPr>
          <p:spPr>
            <a:xfrm>
              <a:off x="5863396" y="2079109"/>
              <a:ext cx="1542506" cy="191458"/>
            </a:xfrm>
            <a:prstGeom prst="rect">
              <a:avLst/>
            </a:prstGeom>
            <a:noFill/>
          </p:spPr>
          <p:txBody>
            <a:bodyPr wrap="square" lIns="0" tIns="0" rIns="0" bIns="0" rtlCol="0" anchor="t">
              <a:spAutoFit/>
            </a:bodyPr>
            <a:lstStyle/>
            <a:p>
              <a:pPr algn="r">
                <a:lnSpc>
                  <a:spcPct val="120000"/>
                </a:lnSpc>
              </a:pPr>
              <a:r>
                <a:rPr lang="zh-CN" altLang="en-US" sz="1515" dirty="0">
                  <a:cs typeface="+mn-ea"/>
                  <a:sym typeface="+mn-lt"/>
                </a:rPr>
                <a:t>请替换文字内容</a:t>
              </a:r>
              <a:endParaRPr lang="en-US" sz="1515" dirty="0">
                <a:cs typeface="+mn-ea"/>
                <a:sym typeface="+mn-lt"/>
              </a:endParaRPr>
            </a:p>
          </p:txBody>
        </p:sp>
        <p:sp>
          <p:nvSpPr>
            <p:cNvPr id="43" name="TextBox 42"/>
            <p:cNvSpPr txBox="1"/>
            <p:nvPr/>
          </p:nvSpPr>
          <p:spPr>
            <a:xfrm>
              <a:off x="5863395" y="2283715"/>
              <a:ext cx="1542507" cy="301205"/>
            </a:xfrm>
            <a:prstGeom prst="rect">
              <a:avLst/>
            </a:prstGeom>
            <a:noFill/>
          </p:spPr>
          <p:txBody>
            <a:bodyPr wrap="square" lIns="0" tIns="0" rIns="0" bIns="0" rtlCol="0" anchor="t">
              <a:spAutoFit/>
            </a:bodyPr>
            <a:lstStyle/>
            <a:p>
              <a:pPr algn="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44" name="Group 118"/>
          <p:cNvGrpSpPr/>
          <p:nvPr/>
        </p:nvGrpSpPr>
        <p:grpSpPr>
          <a:xfrm>
            <a:off x="781308" y="4341295"/>
            <a:ext cx="2729966" cy="683004"/>
            <a:chOff x="5863395" y="2821530"/>
            <a:chExt cx="1542507" cy="512281"/>
          </a:xfrm>
        </p:grpSpPr>
        <p:sp>
          <p:nvSpPr>
            <p:cNvPr id="45" name="TextBox 44"/>
            <p:cNvSpPr txBox="1"/>
            <p:nvPr/>
          </p:nvSpPr>
          <p:spPr>
            <a:xfrm>
              <a:off x="5863396" y="2821530"/>
              <a:ext cx="1542506" cy="191458"/>
            </a:xfrm>
            <a:prstGeom prst="rect">
              <a:avLst/>
            </a:prstGeom>
            <a:noFill/>
          </p:spPr>
          <p:txBody>
            <a:bodyPr wrap="square" lIns="0" tIns="0" rIns="0" bIns="0" rtlCol="0" anchor="t">
              <a:spAutoFit/>
            </a:bodyPr>
            <a:lstStyle/>
            <a:p>
              <a:pPr algn="r">
                <a:lnSpc>
                  <a:spcPct val="120000"/>
                </a:lnSpc>
              </a:pPr>
              <a:r>
                <a:rPr lang="zh-CN" altLang="en-US" sz="1515">
                  <a:cs typeface="+mn-ea"/>
                  <a:sym typeface="+mn-lt"/>
                </a:rPr>
                <a:t>请替换文字内容</a:t>
              </a:r>
              <a:endParaRPr lang="en-US" sz="1515" dirty="0">
                <a:cs typeface="+mn-ea"/>
                <a:sym typeface="+mn-lt"/>
              </a:endParaRPr>
            </a:p>
          </p:txBody>
        </p:sp>
        <p:sp>
          <p:nvSpPr>
            <p:cNvPr id="46" name="TextBox 45"/>
            <p:cNvSpPr txBox="1"/>
            <p:nvPr/>
          </p:nvSpPr>
          <p:spPr>
            <a:xfrm>
              <a:off x="5863395" y="3032606"/>
              <a:ext cx="1542507" cy="301205"/>
            </a:xfrm>
            <a:prstGeom prst="rect">
              <a:avLst/>
            </a:prstGeom>
            <a:noFill/>
          </p:spPr>
          <p:txBody>
            <a:bodyPr wrap="square" lIns="0" tIns="0" rIns="0" bIns="0" rtlCol="0" anchor="t">
              <a:spAutoFit/>
            </a:bodyPr>
            <a:lstStyle/>
            <a:p>
              <a:pPr algn="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47" name="Group 119"/>
          <p:cNvGrpSpPr/>
          <p:nvPr/>
        </p:nvGrpSpPr>
        <p:grpSpPr>
          <a:xfrm>
            <a:off x="781308" y="5403320"/>
            <a:ext cx="2729966" cy="691633"/>
            <a:chOff x="5863395" y="3563950"/>
            <a:chExt cx="1542507" cy="518753"/>
          </a:xfrm>
        </p:grpSpPr>
        <p:sp>
          <p:nvSpPr>
            <p:cNvPr id="48" name="TextBox 47"/>
            <p:cNvSpPr txBox="1"/>
            <p:nvPr/>
          </p:nvSpPr>
          <p:spPr>
            <a:xfrm>
              <a:off x="5863396" y="3563950"/>
              <a:ext cx="1542506" cy="191458"/>
            </a:xfrm>
            <a:prstGeom prst="rect">
              <a:avLst/>
            </a:prstGeom>
            <a:noFill/>
          </p:spPr>
          <p:txBody>
            <a:bodyPr wrap="square" lIns="0" tIns="0" rIns="0" bIns="0" rtlCol="0" anchor="t">
              <a:spAutoFit/>
            </a:bodyPr>
            <a:lstStyle/>
            <a:p>
              <a:pPr algn="r">
                <a:lnSpc>
                  <a:spcPct val="120000"/>
                </a:lnSpc>
              </a:pPr>
              <a:r>
                <a:rPr lang="zh-CN" altLang="en-US" sz="1515">
                  <a:cs typeface="+mn-ea"/>
                  <a:sym typeface="+mn-lt"/>
                </a:rPr>
                <a:t>请替换文字内容</a:t>
              </a:r>
              <a:endParaRPr lang="en-US" sz="1515" dirty="0">
                <a:cs typeface="+mn-ea"/>
                <a:sym typeface="+mn-lt"/>
              </a:endParaRPr>
            </a:p>
          </p:txBody>
        </p:sp>
        <p:sp>
          <p:nvSpPr>
            <p:cNvPr id="49" name="TextBox 48"/>
            <p:cNvSpPr txBox="1"/>
            <p:nvPr/>
          </p:nvSpPr>
          <p:spPr>
            <a:xfrm>
              <a:off x="5863395" y="3781498"/>
              <a:ext cx="1542507" cy="301205"/>
            </a:xfrm>
            <a:prstGeom prst="rect">
              <a:avLst/>
            </a:prstGeom>
            <a:noFill/>
          </p:spPr>
          <p:txBody>
            <a:bodyPr wrap="square" lIns="0" tIns="0" rIns="0" bIns="0" rtlCol="0" anchor="t">
              <a:spAutoFit/>
            </a:bodyPr>
            <a:lstStyle/>
            <a:p>
              <a:pPr algn="r" defTabSz="1218565">
                <a:lnSpc>
                  <a:spcPct val="120000"/>
                </a:lnSpc>
                <a:spcBef>
                  <a:spcPct val="20000"/>
                </a:spcBef>
                <a:defRPr/>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50" name="Group 108"/>
          <p:cNvGrpSpPr/>
          <p:nvPr/>
        </p:nvGrpSpPr>
        <p:grpSpPr>
          <a:xfrm>
            <a:off x="3670434" y="4392092"/>
            <a:ext cx="625327" cy="607424"/>
            <a:chOff x="6299532" y="3384456"/>
            <a:chExt cx="469021" cy="455593"/>
          </a:xfrm>
        </p:grpSpPr>
        <p:sp>
          <p:nvSpPr>
            <p:cNvPr id="51" name="Oval 50"/>
            <p:cNvSpPr>
              <a:spLocks noChangeAspect="1"/>
            </p:cNvSpPr>
            <p:nvPr/>
          </p:nvSpPr>
          <p:spPr>
            <a:xfrm>
              <a:off x="6299532" y="3384456"/>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53" name="Group 111"/>
          <p:cNvGrpSpPr/>
          <p:nvPr/>
        </p:nvGrpSpPr>
        <p:grpSpPr>
          <a:xfrm>
            <a:off x="3670434" y="5449804"/>
            <a:ext cx="625327" cy="607424"/>
            <a:chOff x="630683" y="4190009"/>
            <a:chExt cx="469021" cy="455593"/>
          </a:xfrm>
        </p:grpSpPr>
        <p:sp>
          <p:nvSpPr>
            <p:cNvPr id="54" name="Oval 53"/>
            <p:cNvSpPr>
              <a:spLocks noChangeAspect="1"/>
            </p:cNvSpPr>
            <p:nvPr/>
          </p:nvSpPr>
          <p:spPr>
            <a:xfrm>
              <a:off x="630683" y="4190009"/>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56" name="Group 114"/>
          <p:cNvGrpSpPr/>
          <p:nvPr/>
        </p:nvGrpSpPr>
        <p:grpSpPr>
          <a:xfrm>
            <a:off x="3670434" y="3334380"/>
            <a:ext cx="625327" cy="607424"/>
            <a:chOff x="3425803" y="3384456"/>
            <a:chExt cx="469021" cy="455593"/>
          </a:xfrm>
        </p:grpSpPr>
        <p:sp>
          <p:nvSpPr>
            <p:cNvPr id="57" name="Oval 56"/>
            <p:cNvSpPr>
              <a:spLocks noChangeAspect="1"/>
            </p:cNvSpPr>
            <p:nvPr/>
          </p:nvSpPr>
          <p:spPr>
            <a:xfrm>
              <a:off x="3425803" y="3384456"/>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59" name="Group 117"/>
          <p:cNvGrpSpPr/>
          <p:nvPr/>
        </p:nvGrpSpPr>
        <p:grpSpPr>
          <a:xfrm>
            <a:off x="3670434" y="2276669"/>
            <a:ext cx="625327" cy="607424"/>
            <a:chOff x="630683" y="3383511"/>
            <a:chExt cx="469021" cy="455593"/>
          </a:xfrm>
        </p:grpSpPr>
        <p:sp>
          <p:nvSpPr>
            <p:cNvPr id="60" name="Oval 59"/>
            <p:cNvSpPr>
              <a:spLocks noChangeAspect="1"/>
            </p:cNvSpPr>
            <p:nvPr/>
          </p:nvSpPr>
          <p:spPr>
            <a:xfrm>
              <a:off x="630683" y="3383511"/>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62" name="Group 120"/>
          <p:cNvGrpSpPr/>
          <p:nvPr/>
        </p:nvGrpSpPr>
        <p:grpSpPr>
          <a:xfrm>
            <a:off x="7912364" y="2276669"/>
            <a:ext cx="625327" cy="607424"/>
            <a:chOff x="3428938" y="4190009"/>
            <a:chExt cx="469021" cy="455593"/>
          </a:xfrm>
        </p:grpSpPr>
        <p:sp>
          <p:nvSpPr>
            <p:cNvPr id="63" name="Oval 62"/>
            <p:cNvSpPr>
              <a:spLocks noChangeAspect="1"/>
            </p:cNvSpPr>
            <p:nvPr/>
          </p:nvSpPr>
          <p:spPr>
            <a:xfrm>
              <a:off x="3428938" y="4190009"/>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65" name="Group 123"/>
          <p:cNvGrpSpPr/>
          <p:nvPr/>
        </p:nvGrpSpPr>
        <p:grpSpPr>
          <a:xfrm>
            <a:off x="7912364" y="3334380"/>
            <a:ext cx="625327" cy="607424"/>
            <a:chOff x="6299532" y="4190009"/>
            <a:chExt cx="469021" cy="455593"/>
          </a:xfrm>
        </p:grpSpPr>
        <p:sp>
          <p:nvSpPr>
            <p:cNvPr id="66" name="Oval 65"/>
            <p:cNvSpPr>
              <a:spLocks noChangeAspect="1"/>
            </p:cNvSpPr>
            <p:nvPr/>
          </p:nvSpPr>
          <p:spPr>
            <a:xfrm>
              <a:off x="6299532" y="4190009"/>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68" name="Group 126"/>
          <p:cNvGrpSpPr/>
          <p:nvPr/>
        </p:nvGrpSpPr>
        <p:grpSpPr>
          <a:xfrm>
            <a:off x="7912364" y="5449804"/>
            <a:ext cx="625327" cy="607424"/>
            <a:chOff x="7501792" y="3621100"/>
            <a:chExt cx="469021" cy="455593"/>
          </a:xfrm>
        </p:grpSpPr>
        <p:sp>
          <p:nvSpPr>
            <p:cNvPr id="69" name="Oval 68"/>
            <p:cNvSpPr>
              <a:spLocks noChangeAspect="1"/>
            </p:cNvSpPr>
            <p:nvPr/>
          </p:nvSpPr>
          <p:spPr>
            <a:xfrm>
              <a:off x="7501792" y="3621100"/>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grpSp>
        <p:nvGrpSpPr>
          <p:cNvPr id="71" name="Group 129"/>
          <p:cNvGrpSpPr/>
          <p:nvPr/>
        </p:nvGrpSpPr>
        <p:grpSpPr>
          <a:xfrm>
            <a:off x="7912364" y="4392092"/>
            <a:ext cx="625327" cy="607424"/>
            <a:chOff x="7501792" y="2878680"/>
            <a:chExt cx="469021" cy="455593"/>
          </a:xfrm>
        </p:grpSpPr>
        <p:sp>
          <p:nvSpPr>
            <p:cNvPr id="72" name="Oval 71"/>
            <p:cNvSpPr>
              <a:spLocks noChangeAspect="1"/>
            </p:cNvSpPr>
            <p:nvPr/>
          </p:nvSpPr>
          <p:spPr>
            <a:xfrm>
              <a:off x="7501792" y="2878680"/>
              <a:ext cx="469021" cy="455593"/>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sp>
        <p:nvSpPr>
          <p:cNvPr id="74"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3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800"/>
                            </p:stCondLst>
                            <p:childTnLst>
                              <p:par>
                                <p:cTn id="25" presetID="2" presetClass="entr" presetSubtype="8" accel="50000" decel="5000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300"/>
                            </p:stCondLst>
                            <p:childTnLst>
                              <p:par>
                                <p:cTn id="30" presetID="53" presetClass="entr" presetSubtype="16"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par>
                          <p:cTn id="35" fill="hold">
                            <p:stCondLst>
                              <p:cond delay="2800"/>
                            </p:stCondLst>
                            <p:childTnLst>
                              <p:par>
                                <p:cTn id="36" presetID="2" presetClass="entr" presetSubtype="8" accel="50000" decel="5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par>
                          <p:cTn id="40" fill="hold">
                            <p:stCondLst>
                              <p:cond delay="33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800"/>
                            </p:stCondLst>
                            <p:childTnLst>
                              <p:par>
                                <p:cTn id="47" presetID="2" presetClass="entr" presetSubtype="8" accel="50000" decel="5000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childTnLst>
                          </p:cTn>
                        </p:par>
                        <p:par>
                          <p:cTn id="51" fill="hold">
                            <p:stCondLst>
                              <p:cond delay="4300"/>
                            </p:stCondLst>
                            <p:childTnLst>
                              <p:par>
                                <p:cTn id="52" presetID="53" presetClass="entr" presetSubtype="16"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childTnLst>
                          </p:cTn>
                        </p:par>
                        <p:par>
                          <p:cTn id="57" fill="hold">
                            <p:stCondLst>
                              <p:cond delay="4800"/>
                            </p:stCondLst>
                            <p:childTnLst>
                              <p:par>
                                <p:cTn id="58" presetID="2" presetClass="entr" presetSubtype="8" accel="50000" decel="50000"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0-#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childTnLst>
                          </p:cTn>
                        </p:par>
                        <p:par>
                          <p:cTn id="62" fill="hold">
                            <p:stCondLst>
                              <p:cond delay="5300"/>
                            </p:stCondLst>
                            <p:childTnLst>
                              <p:par>
                                <p:cTn id="63" presetID="53" presetClass="entr" presetSubtype="16"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par>
                          <p:cTn id="68" fill="hold">
                            <p:stCondLst>
                              <p:cond delay="5800"/>
                            </p:stCondLst>
                            <p:childTnLst>
                              <p:par>
                                <p:cTn id="69" presetID="2" presetClass="entr" presetSubtype="2" accel="50000" decel="5000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6800"/>
                            </p:stCondLst>
                            <p:childTnLst>
                              <p:par>
                                <p:cTn id="80" presetID="2" presetClass="entr" presetSubtype="2" accel="50000" decel="5000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7300"/>
                            </p:stCondLst>
                            <p:childTnLst>
                              <p:par>
                                <p:cTn id="85" presetID="53" presetClass="entr" presetSubtype="16"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Effect transition="in" filter="fade">
                                      <p:cBhvr>
                                        <p:cTn id="89" dur="500"/>
                                        <p:tgtEl>
                                          <p:spTgt spid="71"/>
                                        </p:tgtEl>
                                      </p:cBhvr>
                                    </p:animEffect>
                                  </p:childTnLst>
                                </p:cTn>
                              </p:par>
                            </p:childTnLst>
                          </p:cTn>
                        </p:par>
                        <p:par>
                          <p:cTn id="90" fill="hold">
                            <p:stCondLst>
                              <p:cond delay="7800"/>
                            </p:stCondLst>
                            <p:childTnLst>
                              <p:par>
                                <p:cTn id="91" presetID="2" presetClass="entr" presetSubtype="2" accel="50000" decel="50000"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1+#ppt_w/2"/>
                                          </p:val>
                                        </p:tav>
                                        <p:tav tm="100000">
                                          <p:val>
                                            <p:strVal val="#ppt_x"/>
                                          </p:val>
                                        </p:tav>
                                      </p:tavLst>
                                    </p:anim>
                                    <p:anim calcmode="lin" valueType="num">
                                      <p:cBhvr additive="base">
                                        <p:cTn id="94" dur="500" fill="hold"/>
                                        <p:tgtEl>
                                          <p:spTgt spid="32"/>
                                        </p:tgtEl>
                                        <p:attrNameLst>
                                          <p:attrName>ppt_y</p:attrName>
                                        </p:attrNameLst>
                                      </p:cBhvr>
                                      <p:tavLst>
                                        <p:tav tm="0">
                                          <p:val>
                                            <p:strVal val="#ppt_y"/>
                                          </p:val>
                                        </p:tav>
                                        <p:tav tm="100000">
                                          <p:val>
                                            <p:strVal val="#ppt_y"/>
                                          </p:val>
                                        </p:tav>
                                      </p:tavLst>
                                    </p:anim>
                                  </p:childTnLst>
                                </p:cTn>
                              </p:par>
                            </p:childTnLst>
                          </p:cTn>
                        </p:par>
                        <p:par>
                          <p:cTn id="95" fill="hold">
                            <p:stCondLst>
                              <p:cond delay="8300"/>
                            </p:stCondLst>
                            <p:childTnLst>
                              <p:par>
                                <p:cTn id="96" presetID="53" presetClass="entr" presetSubtype="16" fill="hold" nodeType="after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childTnLst>
                          </p:cTn>
                        </p:par>
                        <p:par>
                          <p:cTn id="101" fill="hold">
                            <p:stCondLst>
                              <p:cond delay="8800"/>
                            </p:stCondLst>
                            <p:childTnLst>
                              <p:par>
                                <p:cTn id="102" presetID="2" presetClass="entr" presetSubtype="2" accel="50000" decel="50000"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1+#ppt_w/2"/>
                                          </p:val>
                                        </p:tav>
                                        <p:tav tm="100000">
                                          <p:val>
                                            <p:strVal val="#ppt_x"/>
                                          </p:val>
                                        </p:tav>
                                      </p:tavLst>
                                    </p:anim>
                                    <p:anim calcmode="lin" valueType="num">
                                      <p:cBhvr additive="base">
                                        <p:cTn id="10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7744337" y="2005290"/>
            <a:ext cx="876095" cy="508916"/>
          </a:xfrm>
          <a:prstGeom prst="rightArrow">
            <a:avLst/>
          </a:prstGeom>
          <a:gradFill>
            <a:gsLst>
              <a:gs pos="0">
                <a:schemeClr val="bg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cs typeface="+mn-ea"/>
              <a:sym typeface="+mn-lt"/>
            </a:endParaRPr>
          </a:p>
        </p:txBody>
      </p:sp>
      <p:sp>
        <p:nvSpPr>
          <p:cNvPr id="39" name="Rectangle 38"/>
          <p:cNvSpPr/>
          <p:nvPr/>
        </p:nvSpPr>
        <p:spPr>
          <a:xfrm>
            <a:off x="8681021" y="1702358"/>
            <a:ext cx="3218291" cy="1495281"/>
          </a:xfrm>
          <a:prstGeom prst="rect">
            <a:avLst/>
          </a:prstGeom>
        </p:spPr>
        <p:txBody>
          <a:bodyPr wrap="square">
            <a:spAutoFit/>
          </a:bodyPr>
          <a:lstStyle/>
          <a:p>
            <a:pPr>
              <a:spcBef>
                <a:spcPts val="1065"/>
              </a:spcBef>
            </a:pPr>
            <a:r>
              <a:rPr lang="zh-CN" altLang="en-US" b="1" dirty="0">
                <a:solidFill>
                  <a:prstClr val="black"/>
                </a:solidFill>
                <a:cs typeface="+mn-ea"/>
                <a:sym typeface="+mn-lt"/>
              </a:rPr>
              <a:t>输入标题</a:t>
            </a:r>
            <a:endParaRPr lang="en-US" altLang="zh-CN" b="1" dirty="0">
              <a:solidFill>
                <a:prstClr val="black"/>
              </a:solidFill>
              <a:cs typeface="+mn-ea"/>
              <a:sym typeface="+mn-lt"/>
            </a:endParaRPr>
          </a:p>
          <a:p>
            <a:pPr>
              <a:spcBef>
                <a:spcPts val="1065"/>
              </a:spcBef>
            </a:pPr>
            <a:r>
              <a:rPr lang="zh-CN" altLang="en-US" sz="1600" dirty="0">
                <a:solidFill>
                  <a:prstClr val="black"/>
                </a:solidFill>
                <a:cs typeface="+mn-ea"/>
                <a:sym typeface="+mn-lt"/>
              </a:rPr>
              <a:t>致力于将品牌以更多样化的形式进行推广，将产品以更方便快捷的渠道致力于将品牌以更多样化的形式进行</a:t>
            </a:r>
            <a:r>
              <a:rPr lang="zh-CN" altLang="en-US" sz="1600" dirty="0" smtClean="0">
                <a:solidFill>
                  <a:prstClr val="black"/>
                </a:solidFill>
                <a:cs typeface="+mn-ea"/>
                <a:sym typeface="+mn-lt"/>
              </a:rPr>
              <a:t>推广</a:t>
            </a:r>
            <a:endParaRPr lang="en-US" altLang="zh-CN" sz="1600" dirty="0">
              <a:solidFill>
                <a:prstClr val="black"/>
              </a:solidFill>
              <a:cs typeface="+mn-ea"/>
              <a:sym typeface="+mn-lt"/>
            </a:endParaRPr>
          </a:p>
        </p:txBody>
      </p:sp>
      <p:sp>
        <p:nvSpPr>
          <p:cNvPr id="40" name="Rectangle 39"/>
          <p:cNvSpPr/>
          <p:nvPr/>
        </p:nvSpPr>
        <p:spPr>
          <a:xfrm>
            <a:off x="429238" y="2533264"/>
            <a:ext cx="3253422" cy="1495281"/>
          </a:xfrm>
          <a:prstGeom prst="rect">
            <a:avLst/>
          </a:prstGeom>
        </p:spPr>
        <p:txBody>
          <a:bodyPr wrap="square">
            <a:spAutoFit/>
          </a:bodyPr>
          <a:lstStyle/>
          <a:p>
            <a:pPr>
              <a:spcBef>
                <a:spcPts val="1065"/>
              </a:spcBef>
            </a:pPr>
            <a:r>
              <a:rPr lang="zh-CN" altLang="en-US" b="1" dirty="0">
                <a:solidFill>
                  <a:prstClr val="black"/>
                </a:solidFill>
                <a:cs typeface="+mn-ea"/>
                <a:sym typeface="+mn-lt"/>
              </a:rPr>
              <a:t>输入标题</a:t>
            </a:r>
            <a:endParaRPr lang="en-US" altLang="zh-CN" b="1" dirty="0">
              <a:solidFill>
                <a:prstClr val="black"/>
              </a:solidFill>
              <a:cs typeface="+mn-ea"/>
              <a:sym typeface="+mn-lt"/>
            </a:endParaRPr>
          </a:p>
          <a:p>
            <a:pPr>
              <a:spcBef>
                <a:spcPts val="1065"/>
              </a:spcBef>
            </a:pPr>
            <a:r>
              <a:rPr lang="zh-CN" altLang="en-US" sz="1600" dirty="0">
                <a:solidFill>
                  <a:prstClr val="black"/>
                </a:solidFill>
                <a:cs typeface="+mn-ea"/>
                <a:sym typeface="+mn-lt"/>
              </a:rPr>
              <a:t>致力于将品牌以更多样化的形式进行推广，将产品以更方便快捷的渠道致力于将品牌以更多样化的形式进行</a:t>
            </a:r>
            <a:r>
              <a:rPr lang="zh-CN" altLang="en-US" sz="1600" dirty="0" smtClean="0">
                <a:solidFill>
                  <a:prstClr val="black"/>
                </a:solidFill>
                <a:cs typeface="+mn-ea"/>
                <a:sym typeface="+mn-lt"/>
              </a:rPr>
              <a:t>推广</a:t>
            </a:r>
            <a:endParaRPr lang="en-US" altLang="zh-CN" sz="1600" dirty="0">
              <a:solidFill>
                <a:prstClr val="black"/>
              </a:solidFill>
              <a:cs typeface="+mn-ea"/>
              <a:sym typeface="+mn-lt"/>
            </a:endParaRPr>
          </a:p>
        </p:txBody>
      </p:sp>
      <p:sp>
        <p:nvSpPr>
          <p:cNvPr id="41" name="Right Arrow 40"/>
          <p:cNvSpPr/>
          <p:nvPr/>
        </p:nvSpPr>
        <p:spPr>
          <a:xfrm flipH="1">
            <a:off x="3899241" y="3134169"/>
            <a:ext cx="876095" cy="508916"/>
          </a:xfrm>
          <a:prstGeom prst="rightArrow">
            <a:avLst/>
          </a:prstGeom>
          <a:gradFill>
            <a:gsLst>
              <a:gs pos="0">
                <a:schemeClr val="bg1"/>
              </a:gs>
              <a:gs pos="100000">
                <a:srgbClr val="1F4E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cs typeface="+mn-ea"/>
              <a:sym typeface="+mn-lt"/>
            </a:endParaRPr>
          </a:p>
        </p:txBody>
      </p:sp>
      <p:sp>
        <p:nvSpPr>
          <p:cNvPr id="42" name="Right Arrow 41"/>
          <p:cNvSpPr/>
          <p:nvPr/>
        </p:nvSpPr>
        <p:spPr>
          <a:xfrm>
            <a:off x="7744337" y="3623855"/>
            <a:ext cx="876095" cy="508916"/>
          </a:xfrm>
          <a:prstGeom prst="rightArrow">
            <a:avLst/>
          </a:prstGeom>
          <a:gradFill>
            <a:gsLst>
              <a:gs pos="0">
                <a:schemeClr val="bg1"/>
              </a:gs>
              <a:gs pos="100000">
                <a:srgbClr val="1F4E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cs typeface="+mn-ea"/>
              <a:sym typeface="+mn-lt"/>
            </a:endParaRPr>
          </a:p>
        </p:txBody>
      </p:sp>
      <p:sp>
        <p:nvSpPr>
          <p:cNvPr id="43" name="Rectangle 42"/>
          <p:cNvSpPr/>
          <p:nvPr/>
        </p:nvSpPr>
        <p:spPr>
          <a:xfrm>
            <a:off x="8773597" y="3715375"/>
            <a:ext cx="3289698" cy="1495281"/>
          </a:xfrm>
          <a:prstGeom prst="rect">
            <a:avLst/>
          </a:prstGeom>
        </p:spPr>
        <p:txBody>
          <a:bodyPr wrap="square">
            <a:spAutoFit/>
          </a:bodyPr>
          <a:lstStyle/>
          <a:p>
            <a:pPr>
              <a:spcBef>
                <a:spcPts val="1065"/>
              </a:spcBef>
            </a:pPr>
            <a:r>
              <a:rPr lang="zh-CN" altLang="en-US" b="1" dirty="0">
                <a:solidFill>
                  <a:prstClr val="black"/>
                </a:solidFill>
                <a:cs typeface="+mn-ea"/>
                <a:sym typeface="+mn-lt"/>
              </a:rPr>
              <a:t>输入标题</a:t>
            </a:r>
            <a:endParaRPr lang="en-US" altLang="zh-CN" b="1" dirty="0">
              <a:solidFill>
                <a:prstClr val="black"/>
              </a:solidFill>
              <a:cs typeface="+mn-ea"/>
              <a:sym typeface="+mn-lt"/>
            </a:endParaRPr>
          </a:p>
          <a:p>
            <a:pPr>
              <a:spcBef>
                <a:spcPts val="1065"/>
              </a:spcBef>
            </a:pPr>
            <a:r>
              <a:rPr lang="zh-CN" altLang="en-US" sz="1600" dirty="0">
                <a:solidFill>
                  <a:prstClr val="black"/>
                </a:solidFill>
                <a:cs typeface="+mn-ea"/>
                <a:sym typeface="+mn-lt"/>
              </a:rPr>
              <a:t>致力于将品牌以更多样化的形式进行推广，将产品以更方便快捷的渠道致力于将品牌以更多样化的形式进行</a:t>
            </a:r>
            <a:r>
              <a:rPr lang="zh-CN" altLang="en-US" sz="1600" dirty="0" smtClean="0">
                <a:solidFill>
                  <a:prstClr val="black"/>
                </a:solidFill>
                <a:cs typeface="+mn-ea"/>
                <a:sym typeface="+mn-lt"/>
              </a:rPr>
              <a:t>推广</a:t>
            </a:r>
            <a:endParaRPr lang="en-US" altLang="zh-CN" sz="1600" dirty="0">
              <a:solidFill>
                <a:prstClr val="black"/>
              </a:solidFill>
              <a:cs typeface="+mn-ea"/>
              <a:sym typeface="+mn-lt"/>
            </a:endParaRPr>
          </a:p>
        </p:txBody>
      </p:sp>
      <p:sp>
        <p:nvSpPr>
          <p:cNvPr id="44" name="Rectangle 43"/>
          <p:cNvSpPr/>
          <p:nvPr/>
        </p:nvSpPr>
        <p:spPr>
          <a:xfrm>
            <a:off x="429238" y="4700863"/>
            <a:ext cx="3253422" cy="1495281"/>
          </a:xfrm>
          <a:prstGeom prst="rect">
            <a:avLst/>
          </a:prstGeom>
        </p:spPr>
        <p:txBody>
          <a:bodyPr wrap="square">
            <a:spAutoFit/>
          </a:bodyPr>
          <a:lstStyle/>
          <a:p>
            <a:pPr>
              <a:spcBef>
                <a:spcPts val="1065"/>
              </a:spcBef>
            </a:pPr>
            <a:r>
              <a:rPr lang="zh-CN" altLang="en-US" b="1" dirty="0">
                <a:solidFill>
                  <a:prstClr val="black"/>
                </a:solidFill>
                <a:cs typeface="+mn-ea"/>
                <a:sym typeface="+mn-lt"/>
              </a:rPr>
              <a:t>输入标题</a:t>
            </a:r>
            <a:endParaRPr lang="en-US" altLang="zh-CN" b="1" dirty="0">
              <a:solidFill>
                <a:prstClr val="black"/>
              </a:solidFill>
              <a:cs typeface="+mn-ea"/>
              <a:sym typeface="+mn-lt"/>
            </a:endParaRPr>
          </a:p>
          <a:p>
            <a:pPr>
              <a:spcBef>
                <a:spcPts val="1065"/>
              </a:spcBef>
            </a:pPr>
            <a:r>
              <a:rPr lang="zh-CN" altLang="en-US" sz="1600" dirty="0">
                <a:solidFill>
                  <a:prstClr val="black"/>
                </a:solidFill>
                <a:cs typeface="+mn-ea"/>
                <a:sym typeface="+mn-lt"/>
              </a:rPr>
              <a:t>致力于将品牌以更多样化的形式进行推广，将产品以更方便快捷的渠道致力于将品牌以更多样化的形式进行</a:t>
            </a:r>
            <a:r>
              <a:rPr lang="zh-CN" altLang="en-US" sz="1600" dirty="0" smtClean="0">
                <a:solidFill>
                  <a:prstClr val="black"/>
                </a:solidFill>
                <a:cs typeface="+mn-ea"/>
                <a:sym typeface="+mn-lt"/>
              </a:rPr>
              <a:t>推广</a:t>
            </a:r>
            <a:endParaRPr lang="en-US" altLang="zh-CN" sz="1600" dirty="0">
              <a:solidFill>
                <a:prstClr val="black"/>
              </a:solidFill>
              <a:cs typeface="+mn-ea"/>
              <a:sym typeface="+mn-lt"/>
            </a:endParaRPr>
          </a:p>
        </p:txBody>
      </p:sp>
      <p:sp>
        <p:nvSpPr>
          <p:cNvPr id="45" name="Right Arrow 44"/>
          <p:cNvSpPr/>
          <p:nvPr/>
        </p:nvSpPr>
        <p:spPr>
          <a:xfrm flipH="1">
            <a:off x="3899241" y="4776236"/>
            <a:ext cx="876095" cy="508916"/>
          </a:xfrm>
          <a:prstGeom prst="rightArrow">
            <a:avLst/>
          </a:prstGeom>
          <a:gradFill>
            <a:gsLst>
              <a:gs pos="0">
                <a:schemeClr val="bg1"/>
              </a:gs>
              <a:gs pos="100000">
                <a:srgbClr val="1F4E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cs typeface="+mn-ea"/>
              <a:sym typeface="+mn-lt"/>
            </a:endParaRPr>
          </a:p>
        </p:txBody>
      </p:sp>
      <p:grpSp>
        <p:nvGrpSpPr>
          <p:cNvPr id="31" name="그룹 115"/>
          <p:cNvGrpSpPr/>
          <p:nvPr/>
        </p:nvGrpSpPr>
        <p:grpSpPr>
          <a:xfrm>
            <a:off x="4507986" y="4103621"/>
            <a:ext cx="3347878" cy="1487789"/>
            <a:chOff x="3354640" y="2064545"/>
            <a:chExt cx="3995738" cy="1743075"/>
          </a:xfrm>
          <a:solidFill>
            <a:srgbClr val="1F4E79"/>
          </a:solidFill>
        </p:grpSpPr>
        <p:sp>
          <p:nvSpPr>
            <p:cNvPr id="32" name="Freeform 5"/>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33" name="Freeform 6"/>
            <p:cNvSpPr/>
            <p:nvPr/>
          </p:nvSpPr>
          <p:spPr bwMode="auto">
            <a:xfrm>
              <a:off x="6091489" y="2436020"/>
              <a:ext cx="1258889"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34" name="Freeform 7"/>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36" name="Freeform 9"/>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noFill/>
            </a:ln>
          </p:spPr>
          <p:txBody>
            <a:bodyPr vert="horz" wrap="square" lIns="0" tIns="0" rIns="0" bIns="0" numCol="1" anchor="ctr" anchorCtr="0" compatLnSpc="1"/>
            <a:lstStyle/>
            <a:p>
              <a:pPr algn="ctr">
                <a:spcAft>
                  <a:spcPts val="400"/>
                </a:spcAft>
              </a:pPr>
              <a:endParaRPr lang="ko-KR" altLang="en-US" sz="2400" b="1" dirty="0">
                <a:solidFill>
                  <a:schemeClr val="bg1"/>
                </a:solidFill>
                <a:cs typeface="+mn-ea"/>
                <a:sym typeface="+mn-lt"/>
              </a:endParaRPr>
            </a:p>
          </p:txBody>
        </p:sp>
        <p:sp>
          <p:nvSpPr>
            <p:cNvPr id="37" name="Freeform 10"/>
            <p:cNvSpPr>
              <a:spLocks noEditPoints="1"/>
            </p:cNvSpPr>
            <p:nvPr/>
          </p:nvSpPr>
          <p:spPr bwMode="auto">
            <a:xfrm>
              <a:off x="3354640" y="2436020"/>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35" name="Freeform 8"/>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noFill/>
            </a:ln>
          </p:spPr>
          <p:txBody>
            <a:bodyPr vert="horz" wrap="square" lIns="0" tIns="0" rIns="0" bIns="0" numCol="1" anchor="ctr" anchorCtr="0" compatLnSpc="1"/>
            <a:lstStyle/>
            <a:p>
              <a:pPr algn="ctr">
                <a:spcAft>
                  <a:spcPts val="400"/>
                </a:spcAft>
              </a:pPr>
              <a:r>
                <a:rPr lang="en-US" altLang="ko-KR" sz="2400" dirty="0">
                  <a:solidFill>
                    <a:schemeClr val="bg1"/>
                  </a:solidFill>
                  <a:cs typeface="+mn-ea"/>
                  <a:sym typeface="+mn-lt"/>
                </a:rPr>
                <a:t>04</a:t>
              </a:r>
              <a:endParaRPr lang="ko-KR" altLang="en-US" sz="2400" dirty="0">
                <a:solidFill>
                  <a:schemeClr val="bg1"/>
                </a:solidFill>
                <a:cs typeface="+mn-ea"/>
                <a:sym typeface="+mn-lt"/>
              </a:endParaRPr>
            </a:p>
          </p:txBody>
        </p:sp>
      </p:grpSp>
      <p:grpSp>
        <p:nvGrpSpPr>
          <p:cNvPr id="24" name="그룹 115"/>
          <p:cNvGrpSpPr/>
          <p:nvPr/>
        </p:nvGrpSpPr>
        <p:grpSpPr>
          <a:xfrm>
            <a:off x="4507986" y="3297357"/>
            <a:ext cx="3347878" cy="1487789"/>
            <a:chOff x="3354640" y="2064545"/>
            <a:chExt cx="3995738" cy="1743075"/>
          </a:xfrm>
          <a:solidFill>
            <a:srgbClr val="1F4E79"/>
          </a:solidFill>
        </p:grpSpPr>
        <p:sp>
          <p:nvSpPr>
            <p:cNvPr id="25" name="Freeform 5"/>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26" name="Freeform 6"/>
            <p:cNvSpPr/>
            <p:nvPr/>
          </p:nvSpPr>
          <p:spPr bwMode="auto">
            <a:xfrm>
              <a:off x="6091489" y="2436020"/>
              <a:ext cx="1258889"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27" name="Freeform 7"/>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29" name="Freeform 9"/>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noFill/>
            </a:ln>
          </p:spPr>
          <p:txBody>
            <a:bodyPr vert="horz" wrap="square" lIns="0" tIns="0" rIns="0" bIns="0" numCol="1" anchor="ctr" anchorCtr="0" compatLnSpc="1"/>
            <a:lstStyle/>
            <a:p>
              <a:pPr algn="ctr">
                <a:spcAft>
                  <a:spcPts val="400"/>
                </a:spcAft>
              </a:pPr>
              <a:endParaRPr lang="ko-KR" altLang="en-US" sz="2400" b="1" dirty="0">
                <a:solidFill>
                  <a:schemeClr val="bg1"/>
                </a:solidFill>
                <a:cs typeface="+mn-ea"/>
                <a:sym typeface="+mn-lt"/>
              </a:endParaRPr>
            </a:p>
          </p:txBody>
        </p:sp>
        <p:sp>
          <p:nvSpPr>
            <p:cNvPr id="30" name="Freeform 10"/>
            <p:cNvSpPr>
              <a:spLocks noEditPoints="1"/>
            </p:cNvSpPr>
            <p:nvPr/>
          </p:nvSpPr>
          <p:spPr bwMode="auto">
            <a:xfrm>
              <a:off x="3354640" y="2436020"/>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28" name="Freeform 8"/>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noFill/>
            </a:ln>
          </p:spPr>
          <p:txBody>
            <a:bodyPr vert="horz" wrap="square" lIns="0" tIns="0" rIns="0" bIns="0" numCol="1" anchor="ctr" anchorCtr="0" compatLnSpc="1"/>
            <a:lstStyle/>
            <a:p>
              <a:pPr algn="ctr">
                <a:spcAft>
                  <a:spcPts val="400"/>
                </a:spcAft>
              </a:pPr>
              <a:r>
                <a:rPr lang="en-US" altLang="ko-KR" sz="2400" dirty="0">
                  <a:solidFill>
                    <a:schemeClr val="bg1"/>
                  </a:solidFill>
                  <a:cs typeface="+mn-ea"/>
                  <a:sym typeface="+mn-lt"/>
                </a:rPr>
                <a:t>03</a:t>
              </a:r>
              <a:endParaRPr lang="ko-KR" altLang="en-US" sz="2400" dirty="0">
                <a:solidFill>
                  <a:schemeClr val="bg1"/>
                </a:solidFill>
                <a:cs typeface="+mn-ea"/>
                <a:sym typeface="+mn-lt"/>
              </a:endParaRPr>
            </a:p>
          </p:txBody>
        </p:sp>
      </p:grpSp>
      <p:grpSp>
        <p:nvGrpSpPr>
          <p:cNvPr id="4" name="그룹 115"/>
          <p:cNvGrpSpPr/>
          <p:nvPr/>
        </p:nvGrpSpPr>
        <p:grpSpPr>
          <a:xfrm>
            <a:off x="4507986" y="2491093"/>
            <a:ext cx="3347878" cy="1487789"/>
            <a:chOff x="3354640" y="2064545"/>
            <a:chExt cx="3995738" cy="1743075"/>
          </a:xfrm>
          <a:solidFill>
            <a:srgbClr val="1F4E79"/>
          </a:solidFill>
        </p:grpSpPr>
        <p:sp>
          <p:nvSpPr>
            <p:cNvPr id="5" name="Freeform 5"/>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6" name="Freeform 6"/>
            <p:cNvSpPr/>
            <p:nvPr/>
          </p:nvSpPr>
          <p:spPr bwMode="auto">
            <a:xfrm>
              <a:off x="6091489" y="2436020"/>
              <a:ext cx="1258889"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7" name="Freeform 7"/>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noFill/>
            </a:ln>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9" name="Freeform 9"/>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noFill/>
            </a:ln>
          </p:spPr>
          <p:txBody>
            <a:bodyPr vert="horz" wrap="square" lIns="0" tIns="0" rIns="0" bIns="0" numCol="1" anchor="ctr" anchorCtr="0" compatLnSpc="1"/>
            <a:lstStyle/>
            <a:p>
              <a:pPr algn="ctr">
                <a:spcAft>
                  <a:spcPts val="400"/>
                </a:spcAft>
              </a:pPr>
              <a:endParaRPr lang="ko-KR" altLang="en-US" sz="2400" b="1" dirty="0">
                <a:solidFill>
                  <a:schemeClr val="bg1"/>
                </a:solidFill>
                <a:cs typeface="+mn-ea"/>
                <a:sym typeface="+mn-lt"/>
              </a:endParaRPr>
            </a:p>
          </p:txBody>
        </p:sp>
        <p:sp>
          <p:nvSpPr>
            <p:cNvPr id="10" name="Freeform 10"/>
            <p:cNvSpPr>
              <a:spLocks noEditPoints="1"/>
            </p:cNvSpPr>
            <p:nvPr/>
          </p:nvSpPr>
          <p:spPr bwMode="auto">
            <a:xfrm>
              <a:off x="3354640" y="2436020"/>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ko-KR" altLang="en-US" sz="4400" dirty="0">
                <a:solidFill>
                  <a:schemeClr val="bg1"/>
                </a:solidFill>
                <a:cs typeface="+mn-ea"/>
                <a:sym typeface="+mn-lt"/>
              </a:endParaRPr>
            </a:p>
          </p:txBody>
        </p:sp>
        <p:sp>
          <p:nvSpPr>
            <p:cNvPr id="8" name="Freeform 8"/>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noFill/>
            </a:ln>
          </p:spPr>
          <p:txBody>
            <a:bodyPr vert="horz" wrap="square" lIns="0" tIns="0" rIns="0" bIns="0" numCol="1" anchor="ctr" anchorCtr="0" compatLnSpc="1"/>
            <a:lstStyle/>
            <a:p>
              <a:pPr algn="ctr">
                <a:spcAft>
                  <a:spcPts val="400"/>
                </a:spcAft>
              </a:pPr>
              <a:r>
                <a:rPr lang="en-US" altLang="ko-KR" sz="2400" dirty="0">
                  <a:solidFill>
                    <a:schemeClr val="bg1"/>
                  </a:solidFill>
                  <a:cs typeface="+mn-ea"/>
                  <a:sym typeface="+mn-lt"/>
                </a:rPr>
                <a:t>02</a:t>
              </a:r>
              <a:endParaRPr lang="ko-KR" altLang="en-US" sz="2400" dirty="0">
                <a:solidFill>
                  <a:schemeClr val="bg1"/>
                </a:solidFill>
                <a:cs typeface="+mn-ea"/>
                <a:sym typeface="+mn-lt"/>
              </a:endParaRPr>
            </a:p>
          </p:txBody>
        </p:sp>
      </p:grpSp>
      <p:grpSp>
        <p:nvGrpSpPr>
          <p:cNvPr id="11" name="Group 10"/>
          <p:cNvGrpSpPr/>
          <p:nvPr/>
        </p:nvGrpSpPr>
        <p:grpSpPr>
          <a:xfrm>
            <a:off x="4507986" y="1684826"/>
            <a:ext cx="3347878" cy="1487790"/>
            <a:chOff x="6115052" y="1271107"/>
            <a:chExt cx="2515449" cy="1352611"/>
          </a:xfrm>
          <a:solidFill>
            <a:schemeClr val="tx1">
              <a:lumMod val="50000"/>
              <a:lumOff val="50000"/>
            </a:schemeClr>
          </a:solidFill>
        </p:grpSpPr>
        <p:sp>
          <p:nvSpPr>
            <p:cNvPr id="12" name="Freeform 5"/>
            <p:cNvSpPr/>
            <p:nvPr/>
          </p:nvSpPr>
          <p:spPr bwMode="auto">
            <a:xfrm>
              <a:off x="6924553" y="1361036"/>
              <a:ext cx="1507071" cy="543261"/>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noFill/>
            </a:ln>
          </p:spPr>
          <p:txBody>
            <a:bodyPr vert="horz" wrap="square" lIns="121913" tIns="60956" rIns="121913" bIns="60956" numCol="1" anchor="t" anchorCtr="0" compatLnSpc="1"/>
            <a:lstStyle/>
            <a:p>
              <a:endParaRPr lang="ko-KR" altLang="en-US" sz="4400" dirty="0">
                <a:cs typeface="+mn-ea"/>
                <a:sym typeface="+mn-lt"/>
              </a:endParaRPr>
            </a:p>
          </p:txBody>
        </p:sp>
        <p:sp>
          <p:nvSpPr>
            <p:cNvPr id="13" name="Freeform 6"/>
            <p:cNvSpPr/>
            <p:nvPr/>
          </p:nvSpPr>
          <p:spPr bwMode="auto">
            <a:xfrm>
              <a:off x="7837989" y="1559368"/>
              <a:ext cx="792512" cy="1064349"/>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noFill/>
            </a:ln>
          </p:spPr>
          <p:txBody>
            <a:bodyPr vert="horz" wrap="square" lIns="121913" tIns="60956" rIns="121913" bIns="60956" numCol="1" anchor="t" anchorCtr="0" compatLnSpc="1"/>
            <a:lstStyle/>
            <a:p>
              <a:endParaRPr lang="ko-KR" altLang="en-US" sz="4400" dirty="0">
                <a:cs typeface="+mn-ea"/>
                <a:sym typeface="+mn-lt"/>
              </a:endParaRPr>
            </a:p>
          </p:txBody>
        </p:sp>
        <p:sp>
          <p:nvSpPr>
            <p:cNvPr id="14" name="Freeform 7"/>
            <p:cNvSpPr/>
            <p:nvPr/>
          </p:nvSpPr>
          <p:spPr bwMode="auto">
            <a:xfrm>
              <a:off x="6315928" y="1361036"/>
              <a:ext cx="608625" cy="543261"/>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noFill/>
            </a:ln>
          </p:spPr>
          <p:txBody>
            <a:bodyPr vert="horz" wrap="square" lIns="121913" tIns="60956" rIns="121913" bIns="60956" numCol="1" anchor="t" anchorCtr="0" compatLnSpc="1"/>
            <a:lstStyle/>
            <a:p>
              <a:endParaRPr lang="ko-KR" altLang="en-US" sz="4400" dirty="0">
                <a:cs typeface="+mn-ea"/>
                <a:sym typeface="+mn-lt"/>
              </a:endParaRPr>
            </a:p>
          </p:txBody>
        </p:sp>
        <p:sp>
          <p:nvSpPr>
            <p:cNvPr id="15" name="Freeform 8"/>
            <p:cNvSpPr/>
            <p:nvPr/>
          </p:nvSpPr>
          <p:spPr bwMode="auto">
            <a:xfrm>
              <a:off x="6115052" y="1894441"/>
              <a:ext cx="1722937" cy="72927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spcAft>
                  <a:spcPts val="400"/>
                </a:spcAft>
              </a:pPr>
              <a:r>
                <a:rPr lang="en-US" altLang="ko-KR" sz="2400" dirty="0">
                  <a:gradFill>
                    <a:gsLst>
                      <a:gs pos="0">
                        <a:prstClr val="white"/>
                      </a:gs>
                      <a:gs pos="100000">
                        <a:prstClr val="white"/>
                      </a:gs>
                    </a:gsLst>
                    <a:lin ang="5400000" scaled="0"/>
                  </a:gradFill>
                  <a:cs typeface="+mn-ea"/>
                  <a:sym typeface="+mn-lt"/>
                </a:rPr>
                <a:t>01</a:t>
              </a:r>
              <a:endParaRPr lang="ko-KR" altLang="en-US" sz="2400" dirty="0">
                <a:gradFill>
                  <a:gsLst>
                    <a:gs pos="0">
                      <a:prstClr val="white"/>
                    </a:gs>
                    <a:gs pos="100000">
                      <a:prstClr val="white"/>
                    </a:gs>
                  </a:gsLst>
                  <a:lin ang="5400000" scaled="0"/>
                </a:gradFill>
                <a:cs typeface="+mn-ea"/>
                <a:sym typeface="+mn-lt"/>
              </a:endParaRPr>
            </a:p>
          </p:txBody>
        </p:sp>
        <p:sp>
          <p:nvSpPr>
            <p:cNvPr id="16" name="Freeform 9"/>
            <p:cNvSpPr>
              <a:spLocks noEditPoints="1"/>
            </p:cNvSpPr>
            <p:nvPr/>
          </p:nvSpPr>
          <p:spPr bwMode="auto">
            <a:xfrm>
              <a:off x="6115052" y="1271107"/>
              <a:ext cx="2515449" cy="914058"/>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noFill/>
            </a:ln>
          </p:spPr>
          <p:txBody>
            <a:bodyPr vert="horz" wrap="square" lIns="121913" tIns="60956" rIns="121913" bIns="60956" numCol="1" anchor="t" anchorCtr="0" compatLnSpc="1"/>
            <a:lstStyle/>
            <a:p>
              <a:endParaRPr lang="ko-KR" altLang="en-US" sz="4400" dirty="0">
                <a:cs typeface="+mn-ea"/>
                <a:sym typeface="+mn-lt"/>
              </a:endParaRPr>
            </a:p>
          </p:txBody>
        </p:sp>
      </p:grpSp>
      <p:sp>
        <p:nvSpPr>
          <p:cNvPr id="46"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3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3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125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22" presetClass="entr" presetSubtype="2" fill="hold" grpId="0" nodeType="withEffect">
                                      <p:stCondLst>
                                        <p:cond delay="150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par>
                                    <p:cTn id="42" presetID="2" presetClass="entr" presetSubtype="2" fill="hold" grpId="0" nodeType="withEffect" p14:presetBounceEnd="58000">
                                      <p:stCondLst>
                                        <p:cond delay="1400"/>
                                      </p:stCondLst>
                                      <p:childTnLst>
                                        <p:set>
                                          <p:cBhvr>
                                            <p:cTn id="43" dur="1" fill="hold">
                                              <p:stCondLst>
                                                <p:cond delay="0"/>
                                              </p:stCondLst>
                                            </p:cTn>
                                            <p:tgtEl>
                                              <p:spTgt spid="39"/>
                                            </p:tgtEl>
                                            <p:attrNameLst>
                                              <p:attrName>style.visibility</p:attrName>
                                            </p:attrNameLst>
                                          </p:cBhvr>
                                          <p:to>
                                            <p:strVal val="visible"/>
                                          </p:to>
                                        </p:set>
                                        <p:anim calcmode="lin" valueType="num" p14:bounceEnd="58000">
                                          <p:cBhvr additive="base">
                                            <p:cTn id="44" dur="1000" fill="hold"/>
                                            <p:tgtEl>
                                              <p:spTgt spid="39"/>
                                            </p:tgtEl>
                                            <p:attrNameLst>
                                              <p:attrName>ppt_x</p:attrName>
                                            </p:attrNameLst>
                                          </p:cBhvr>
                                          <p:tavLst>
                                            <p:tav tm="0">
                                              <p:val>
                                                <p:strVal val="1+#ppt_w/2"/>
                                              </p:val>
                                            </p:tav>
                                            <p:tav tm="100000">
                                              <p:val>
                                                <p:strVal val="#ppt_x"/>
                                              </p:val>
                                            </p:tav>
                                          </p:tavLst>
                                        </p:anim>
                                        <p:anim calcmode="lin" valueType="num" p14:bounceEnd="58000">
                                          <p:cBhvr additive="base">
                                            <p:cTn id="45" dur="10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14:presetBounceEnd="58000">
                                      <p:stCondLst>
                                        <p:cond delay="1400"/>
                                      </p:stCondLst>
                                      <p:childTnLst>
                                        <p:set>
                                          <p:cBhvr>
                                            <p:cTn id="47" dur="1" fill="hold">
                                              <p:stCondLst>
                                                <p:cond delay="0"/>
                                              </p:stCondLst>
                                            </p:cTn>
                                            <p:tgtEl>
                                              <p:spTgt spid="40"/>
                                            </p:tgtEl>
                                            <p:attrNameLst>
                                              <p:attrName>style.visibility</p:attrName>
                                            </p:attrNameLst>
                                          </p:cBhvr>
                                          <p:to>
                                            <p:strVal val="visible"/>
                                          </p:to>
                                        </p:set>
                                        <p:anim calcmode="lin" valueType="num" p14:bounceEnd="58000">
                                          <p:cBhvr additive="base">
                                            <p:cTn id="48" dur="1000" fill="hold"/>
                                            <p:tgtEl>
                                              <p:spTgt spid="40"/>
                                            </p:tgtEl>
                                            <p:attrNameLst>
                                              <p:attrName>ppt_x</p:attrName>
                                            </p:attrNameLst>
                                          </p:cBhvr>
                                          <p:tavLst>
                                            <p:tav tm="0">
                                              <p:val>
                                                <p:strVal val="0-#ppt_w/2"/>
                                              </p:val>
                                            </p:tav>
                                            <p:tav tm="100000">
                                              <p:val>
                                                <p:strVal val="#ppt_x"/>
                                              </p:val>
                                            </p:tav>
                                          </p:tavLst>
                                        </p:anim>
                                        <p:anim calcmode="lin" valueType="num" p14:bounceEnd="58000">
                                          <p:cBhvr additive="base">
                                            <p:cTn id="49" dur="1000" fill="hold"/>
                                            <p:tgtEl>
                                              <p:spTgt spid="40"/>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125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 presetClass="entr" presetSubtype="2" fill="hold" grpId="0" nodeType="withEffect" p14:presetBounceEnd="58000">
                                      <p:stCondLst>
                                        <p:cond delay="1400"/>
                                      </p:stCondLst>
                                      <p:childTnLst>
                                        <p:set>
                                          <p:cBhvr>
                                            <p:cTn id="54" dur="1" fill="hold">
                                              <p:stCondLst>
                                                <p:cond delay="0"/>
                                              </p:stCondLst>
                                            </p:cTn>
                                            <p:tgtEl>
                                              <p:spTgt spid="43"/>
                                            </p:tgtEl>
                                            <p:attrNameLst>
                                              <p:attrName>style.visibility</p:attrName>
                                            </p:attrNameLst>
                                          </p:cBhvr>
                                          <p:to>
                                            <p:strVal val="visible"/>
                                          </p:to>
                                        </p:set>
                                        <p:anim calcmode="lin" valueType="num" p14:bounceEnd="58000">
                                          <p:cBhvr additive="base">
                                            <p:cTn id="55" dur="10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56" dur="1000" fill="hold"/>
                                            <p:tgtEl>
                                              <p:spTgt spid="43"/>
                                            </p:tgtEl>
                                            <p:attrNameLst>
                                              <p:attrName>ppt_y</p:attrName>
                                            </p:attrNameLst>
                                          </p:cBhvr>
                                          <p:tavLst>
                                            <p:tav tm="0">
                                              <p:val>
                                                <p:strVal val="#ppt_y"/>
                                              </p:val>
                                            </p:tav>
                                            <p:tav tm="100000">
                                              <p:val>
                                                <p:strVal val="#ppt_y"/>
                                              </p:val>
                                            </p:tav>
                                          </p:tavLst>
                                        </p:anim>
                                      </p:childTnLst>
                                    </p:cTn>
                                  </p:par>
                                  <p:par>
                                    <p:cTn id="57" presetID="22" presetClass="entr" presetSubtype="2" fill="hold" grpId="0"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par>
                                    <p:cTn id="60" presetID="2" presetClass="entr" presetSubtype="8" fill="hold" grpId="0" nodeType="withEffect" p14:presetBounceEnd="58000">
                                      <p:stCondLst>
                                        <p:cond delay="1400"/>
                                      </p:stCondLst>
                                      <p:childTnLst>
                                        <p:set>
                                          <p:cBhvr>
                                            <p:cTn id="61" dur="1" fill="hold">
                                              <p:stCondLst>
                                                <p:cond delay="0"/>
                                              </p:stCondLst>
                                            </p:cTn>
                                            <p:tgtEl>
                                              <p:spTgt spid="44"/>
                                            </p:tgtEl>
                                            <p:attrNameLst>
                                              <p:attrName>style.visibility</p:attrName>
                                            </p:attrNameLst>
                                          </p:cBhvr>
                                          <p:to>
                                            <p:strVal val="visible"/>
                                          </p:to>
                                        </p:set>
                                        <p:anim calcmode="lin" valueType="num" p14:bounceEnd="58000">
                                          <p:cBhvr additive="base">
                                            <p:cTn id="62" dur="1000" fill="hold"/>
                                            <p:tgtEl>
                                              <p:spTgt spid="44"/>
                                            </p:tgtEl>
                                            <p:attrNameLst>
                                              <p:attrName>ppt_x</p:attrName>
                                            </p:attrNameLst>
                                          </p:cBhvr>
                                          <p:tavLst>
                                            <p:tav tm="0">
                                              <p:val>
                                                <p:strVal val="0-#ppt_w/2"/>
                                              </p:val>
                                            </p:tav>
                                            <p:tav tm="100000">
                                              <p:val>
                                                <p:strVal val="#ppt_x"/>
                                              </p:val>
                                            </p:tav>
                                          </p:tavLst>
                                        </p:anim>
                                        <p:anim calcmode="lin" valueType="num" p14:bounceEnd="58000">
                                          <p:cBhvr additive="base">
                                            <p:cTn id="63"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42" grpId="0" animBg="1"/>
          <p:bldP spid="43" grpId="0"/>
          <p:bldP spid="44" grpId="0"/>
          <p:bldP spid="45" grpId="0" animBg="1"/>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3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3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125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22" presetClass="entr" presetSubtype="2" fill="hold" grpId="0" nodeType="withEffect">
                                      <p:stCondLst>
                                        <p:cond delay="150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par>
                                    <p:cTn id="42" presetID="2" presetClass="entr" presetSubtype="2" fill="hold" grpId="0" nodeType="withEffect">
                                      <p:stCondLst>
                                        <p:cond delay="14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1+#ppt_w/2"/>
                                              </p:val>
                                            </p:tav>
                                            <p:tav tm="100000">
                                              <p:val>
                                                <p:strVal val="#ppt_x"/>
                                              </p:val>
                                            </p:tav>
                                          </p:tavLst>
                                        </p:anim>
                                        <p:anim calcmode="lin" valueType="num">
                                          <p:cBhvr additive="base">
                                            <p:cTn id="45" dur="10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14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1000" fill="hold"/>
                                            <p:tgtEl>
                                              <p:spTgt spid="40"/>
                                            </p:tgtEl>
                                            <p:attrNameLst>
                                              <p:attrName>ppt_x</p:attrName>
                                            </p:attrNameLst>
                                          </p:cBhvr>
                                          <p:tavLst>
                                            <p:tav tm="0">
                                              <p:val>
                                                <p:strVal val="0-#ppt_w/2"/>
                                              </p:val>
                                            </p:tav>
                                            <p:tav tm="100000">
                                              <p:val>
                                                <p:strVal val="#ppt_x"/>
                                              </p:val>
                                            </p:tav>
                                          </p:tavLst>
                                        </p:anim>
                                        <p:anim calcmode="lin" valueType="num">
                                          <p:cBhvr additive="base">
                                            <p:cTn id="49" dur="1000" fill="hold"/>
                                            <p:tgtEl>
                                              <p:spTgt spid="40"/>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125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 presetClass="entr" presetSubtype="2" fill="hold" grpId="0" nodeType="withEffect">
                                      <p:stCondLst>
                                        <p:cond delay="140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1+#ppt_w/2"/>
                                              </p:val>
                                            </p:tav>
                                            <p:tav tm="100000">
                                              <p:val>
                                                <p:strVal val="#ppt_x"/>
                                              </p:val>
                                            </p:tav>
                                          </p:tavLst>
                                        </p:anim>
                                        <p:anim calcmode="lin" valueType="num">
                                          <p:cBhvr additive="base">
                                            <p:cTn id="56" dur="1000" fill="hold"/>
                                            <p:tgtEl>
                                              <p:spTgt spid="43"/>
                                            </p:tgtEl>
                                            <p:attrNameLst>
                                              <p:attrName>ppt_y</p:attrName>
                                            </p:attrNameLst>
                                          </p:cBhvr>
                                          <p:tavLst>
                                            <p:tav tm="0">
                                              <p:val>
                                                <p:strVal val="#ppt_y"/>
                                              </p:val>
                                            </p:tav>
                                            <p:tav tm="100000">
                                              <p:val>
                                                <p:strVal val="#ppt_y"/>
                                              </p:val>
                                            </p:tav>
                                          </p:tavLst>
                                        </p:anim>
                                      </p:childTnLst>
                                    </p:cTn>
                                  </p:par>
                                  <p:par>
                                    <p:cTn id="57" presetID="22" presetClass="entr" presetSubtype="2" fill="hold" grpId="0"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par>
                                    <p:cTn id="60" presetID="2" presetClass="entr" presetSubtype="8" fill="hold" grpId="0" nodeType="withEffect">
                                      <p:stCondLst>
                                        <p:cond delay="14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1000" fill="hold"/>
                                            <p:tgtEl>
                                              <p:spTgt spid="44"/>
                                            </p:tgtEl>
                                            <p:attrNameLst>
                                              <p:attrName>ppt_x</p:attrName>
                                            </p:attrNameLst>
                                          </p:cBhvr>
                                          <p:tavLst>
                                            <p:tav tm="0">
                                              <p:val>
                                                <p:strVal val="0-#ppt_w/2"/>
                                              </p:val>
                                            </p:tav>
                                            <p:tav tm="100000">
                                              <p:val>
                                                <p:strVal val="#ppt_x"/>
                                              </p:val>
                                            </p:tav>
                                          </p:tavLst>
                                        </p:anim>
                                        <p:anim calcmode="lin" valueType="num">
                                          <p:cBhvr additive="base">
                                            <p:cTn id="63"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42" grpId="0" animBg="1"/>
          <p:bldP spid="43" grpId="0"/>
          <p:bldP spid="44" grpId="0"/>
          <p:bldP spid="45" grpId="0" animBg="1"/>
          <p:bldP spid="4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45304" y="2151310"/>
            <a:ext cx="3503434" cy="3503434"/>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1F4E79"/>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1F4E79"/>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tx1">
                  <a:lumMod val="50000"/>
                  <a:lumOff val="50000"/>
                </a:schemeClr>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tx1">
                  <a:lumMod val="50000"/>
                  <a:lumOff val="50000"/>
                </a:schemeClr>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1F4E79"/>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1F4E79"/>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tx1">
                  <a:lumMod val="50000"/>
                  <a:lumOff val="50000"/>
                </a:schemeClr>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tx1">
                  <a:lumMod val="50000"/>
                  <a:lumOff val="50000"/>
                </a:schemeClr>
              </a:solidFill>
              <a:ln>
                <a:noFill/>
              </a:ln>
            </p:spPr>
            <p:txBody>
              <a:bodyPr vert="horz" wrap="square" lIns="52932" tIns="26467" rIns="52932" bIns="26467" numCol="1" anchor="t" anchorCtr="0" compatLnSpc="1"/>
              <a:lstStyle/>
              <a:p>
                <a:pPr algn="just">
                  <a:lnSpc>
                    <a:spcPct val="120000"/>
                  </a:lnSpc>
                </a:pPr>
                <a:endParaRPr lang="en-US" sz="1600" dirty="0">
                  <a:solidFill>
                    <a:schemeClr val="bg1"/>
                  </a:solidFill>
                  <a:cs typeface="+mn-ea"/>
                  <a:sym typeface="+mn-lt"/>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00" b="1" dirty="0">
                  <a:solidFill>
                    <a:schemeClr val="bg1"/>
                  </a:solidFill>
                  <a:cs typeface="+mn-ea"/>
                  <a:sym typeface="+mn-lt"/>
                </a:rPr>
                <a:t>文字内容</a:t>
              </a:r>
              <a:endParaRPr lang="id-ID" sz="1600" b="1" dirty="0">
                <a:solidFill>
                  <a:schemeClr val="bg1"/>
                </a:solidFill>
                <a:cs typeface="+mn-ea"/>
                <a:sym typeface="+mn-lt"/>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00" b="1" dirty="0">
                  <a:solidFill>
                    <a:schemeClr val="bg1"/>
                  </a:solidFill>
                  <a:cs typeface="+mn-ea"/>
                  <a:sym typeface="+mn-lt"/>
                </a:rPr>
                <a:t>文字内容</a:t>
              </a:r>
              <a:endParaRPr lang="id-ID" sz="1600" b="1" dirty="0">
                <a:solidFill>
                  <a:schemeClr val="bg1"/>
                </a:solidFill>
                <a:cs typeface="+mn-ea"/>
                <a:sym typeface="+mn-lt"/>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00" b="1" dirty="0">
                  <a:solidFill>
                    <a:schemeClr val="bg1"/>
                  </a:solidFill>
                  <a:cs typeface="+mn-ea"/>
                  <a:sym typeface="+mn-lt"/>
                </a:rPr>
                <a:t>文字内容</a:t>
              </a:r>
              <a:endParaRPr lang="id-ID" sz="1600" b="1" dirty="0">
                <a:solidFill>
                  <a:schemeClr val="bg1"/>
                </a:solidFill>
                <a:cs typeface="+mn-ea"/>
                <a:sym typeface="+mn-lt"/>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00" b="1" dirty="0">
                  <a:solidFill>
                    <a:schemeClr val="bg1"/>
                  </a:solidFill>
                  <a:cs typeface="+mn-ea"/>
                  <a:sym typeface="+mn-lt"/>
                </a:rPr>
                <a:t>文字内容</a:t>
              </a:r>
              <a:endParaRPr lang="id-ID" sz="1600" b="1" dirty="0">
                <a:solidFill>
                  <a:schemeClr val="bg1"/>
                </a:solidFill>
                <a:cs typeface="+mn-ea"/>
                <a:sym typeface="+mn-lt"/>
              </a:endParaRPr>
            </a:p>
          </p:txBody>
        </p:sp>
      </p:grpSp>
      <p:grpSp>
        <p:nvGrpSpPr>
          <p:cNvPr id="29" name="Group 30"/>
          <p:cNvGrpSpPr/>
          <p:nvPr/>
        </p:nvGrpSpPr>
        <p:grpSpPr>
          <a:xfrm>
            <a:off x="5928556" y="1709742"/>
            <a:ext cx="5261958" cy="934038"/>
            <a:chOff x="8633669" y="2198268"/>
            <a:chExt cx="2990246" cy="1075664"/>
          </a:xfrm>
        </p:grpSpPr>
        <p:sp>
          <p:nvSpPr>
            <p:cNvPr id="30" name="Rectangle 28"/>
            <p:cNvSpPr/>
            <p:nvPr/>
          </p:nvSpPr>
          <p:spPr>
            <a:xfrm>
              <a:off x="8633669" y="2623601"/>
              <a:ext cx="2990246" cy="650331"/>
            </a:xfrm>
            <a:prstGeom prst="rect">
              <a:avLst/>
            </a:prstGeom>
          </p:spPr>
          <p:txBody>
            <a:bodyPr wrap="square" lIns="0" tIns="0" rIns="0" bIns="0">
              <a:spAutoFit/>
            </a:bodyPr>
            <a:lstStyle/>
            <a:p>
              <a:pPr>
                <a:lnSpc>
                  <a:spcPct val="120000"/>
                </a:lnSpc>
              </a:pPr>
              <a:r>
                <a:rPr lang="zh-CN" altLang="en-US" sz="1600" dirty="0">
                  <a:cs typeface="+mn-ea"/>
                  <a:sym typeface="+mn-lt"/>
                </a:rPr>
                <a:t>请替换文字内容，添加相关标题，修改文字内容，也可以直接复制你的内容到此。</a:t>
              </a:r>
              <a:endParaRPr lang="en-GB" altLang="zh-CN" sz="1600" dirty="0">
                <a:cs typeface="+mn-ea"/>
                <a:sym typeface="+mn-lt"/>
              </a:endParaRPr>
            </a:p>
          </p:txBody>
        </p:sp>
        <p:sp>
          <p:nvSpPr>
            <p:cNvPr id="31" name="TextBox 29"/>
            <p:cNvSpPr txBox="1"/>
            <p:nvPr/>
          </p:nvSpPr>
          <p:spPr>
            <a:xfrm>
              <a:off x="8633669" y="2198268"/>
              <a:ext cx="1279218" cy="387525"/>
            </a:xfrm>
            <a:prstGeom prst="rect">
              <a:avLst/>
            </a:prstGeom>
            <a:noFill/>
          </p:spPr>
          <p:txBody>
            <a:bodyPr wrap="square" lIns="0" tIns="0" rIns="0" bIns="0" rtlCol="0">
              <a:spAutoFit/>
            </a:bodyPr>
            <a:lstStyle/>
            <a:p>
              <a:pPr>
                <a:lnSpc>
                  <a:spcPct val="120000"/>
                </a:lnSpc>
              </a:pPr>
              <a:r>
                <a:rPr lang="zh-CN" altLang="en-US" sz="2000" dirty="0">
                  <a:cs typeface="+mn-ea"/>
                  <a:sym typeface="+mn-lt"/>
                </a:rPr>
                <a:t>请替换文字内容</a:t>
              </a:r>
              <a:endParaRPr lang="en-GB" sz="2000" dirty="0">
                <a:cs typeface="+mn-ea"/>
                <a:sym typeface="+mn-lt"/>
              </a:endParaRPr>
            </a:p>
          </p:txBody>
        </p:sp>
      </p:grpSp>
      <p:grpSp>
        <p:nvGrpSpPr>
          <p:cNvPr id="33" name="Group 30"/>
          <p:cNvGrpSpPr/>
          <p:nvPr/>
        </p:nvGrpSpPr>
        <p:grpSpPr>
          <a:xfrm>
            <a:off x="5897957" y="2854672"/>
            <a:ext cx="5261958" cy="956921"/>
            <a:chOff x="8633669" y="2171915"/>
            <a:chExt cx="2990246" cy="1102016"/>
          </a:xfrm>
        </p:grpSpPr>
        <p:sp>
          <p:nvSpPr>
            <p:cNvPr id="34" name="Rectangle 28"/>
            <p:cNvSpPr/>
            <p:nvPr/>
          </p:nvSpPr>
          <p:spPr>
            <a:xfrm>
              <a:off x="8633669" y="2623601"/>
              <a:ext cx="2990246" cy="650330"/>
            </a:xfrm>
            <a:prstGeom prst="rect">
              <a:avLst/>
            </a:prstGeom>
          </p:spPr>
          <p:txBody>
            <a:bodyPr wrap="square" lIns="0" tIns="0" rIns="0" bIns="0">
              <a:spAutoFit/>
            </a:bodyPr>
            <a:lstStyle/>
            <a:p>
              <a:pPr>
                <a:lnSpc>
                  <a:spcPct val="120000"/>
                </a:lnSpc>
              </a:pPr>
              <a:r>
                <a:rPr lang="zh-CN" altLang="en-US" sz="1600" dirty="0">
                  <a:cs typeface="+mn-ea"/>
                  <a:sym typeface="+mn-lt"/>
                </a:rPr>
                <a:t>请替换文字内容，添加相关标题，修改文字内容，也可以直接复制你的内容到此。</a:t>
              </a:r>
              <a:endParaRPr lang="en-GB" altLang="zh-CN" sz="1600" dirty="0">
                <a:cs typeface="+mn-ea"/>
                <a:sym typeface="+mn-lt"/>
              </a:endParaRPr>
            </a:p>
          </p:txBody>
        </p:sp>
        <p:sp>
          <p:nvSpPr>
            <p:cNvPr id="35" name="TextBox 29"/>
            <p:cNvSpPr txBox="1"/>
            <p:nvPr/>
          </p:nvSpPr>
          <p:spPr>
            <a:xfrm>
              <a:off x="8633669" y="2171915"/>
              <a:ext cx="1279218" cy="387525"/>
            </a:xfrm>
            <a:prstGeom prst="rect">
              <a:avLst/>
            </a:prstGeom>
            <a:noFill/>
          </p:spPr>
          <p:txBody>
            <a:bodyPr wrap="square" lIns="0" tIns="0" rIns="0" bIns="0" rtlCol="0">
              <a:spAutoFit/>
            </a:bodyPr>
            <a:lstStyle/>
            <a:p>
              <a:pPr>
                <a:lnSpc>
                  <a:spcPct val="120000"/>
                </a:lnSpc>
              </a:pPr>
              <a:r>
                <a:rPr lang="zh-CN" altLang="en-US" sz="2000" dirty="0">
                  <a:cs typeface="+mn-ea"/>
                  <a:sym typeface="+mn-lt"/>
                </a:rPr>
                <a:t>请替换文字内容</a:t>
              </a:r>
              <a:endParaRPr lang="en-GB" sz="2000" dirty="0">
                <a:cs typeface="+mn-ea"/>
                <a:sym typeface="+mn-lt"/>
              </a:endParaRPr>
            </a:p>
          </p:txBody>
        </p:sp>
      </p:grpSp>
      <p:grpSp>
        <p:nvGrpSpPr>
          <p:cNvPr id="36" name="Group 30"/>
          <p:cNvGrpSpPr/>
          <p:nvPr/>
        </p:nvGrpSpPr>
        <p:grpSpPr>
          <a:xfrm>
            <a:off x="5897957" y="4045365"/>
            <a:ext cx="5261958" cy="934038"/>
            <a:chOff x="8633669" y="2198268"/>
            <a:chExt cx="2990246" cy="1075664"/>
          </a:xfrm>
        </p:grpSpPr>
        <p:sp>
          <p:nvSpPr>
            <p:cNvPr id="37" name="Rectangle 28"/>
            <p:cNvSpPr/>
            <p:nvPr/>
          </p:nvSpPr>
          <p:spPr>
            <a:xfrm>
              <a:off x="8633669" y="2623601"/>
              <a:ext cx="2990246" cy="650331"/>
            </a:xfrm>
            <a:prstGeom prst="rect">
              <a:avLst/>
            </a:prstGeom>
          </p:spPr>
          <p:txBody>
            <a:bodyPr wrap="square" lIns="0" tIns="0" rIns="0" bIns="0">
              <a:spAutoFit/>
            </a:bodyPr>
            <a:lstStyle/>
            <a:p>
              <a:pPr>
                <a:lnSpc>
                  <a:spcPct val="120000"/>
                </a:lnSpc>
              </a:pPr>
              <a:r>
                <a:rPr lang="zh-CN" altLang="en-US" sz="1600" dirty="0">
                  <a:cs typeface="+mn-ea"/>
                  <a:sym typeface="+mn-lt"/>
                </a:rPr>
                <a:t>请替换文字内容，添加相关标题，修改文字内容，也可以直接复制你的内容到此。</a:t>
              </a:r>
              <a:endParaRPr lang="en-GB" altLang="zh-CN" sz="1600" dirty="0">
                <a:cs typeface="+mn-ea"/>
                <a:sym typeface="+mn-lt"/>
              </a:endParaRPr>
            </a:p>
          </p:txBody>
        </p:sp>
        <p:sp>
          <p:nvSpPr>
            <p:cNvPr id="38" name="TextBox 29"/>
            <p:cNvSpPr txBox="1"/>
            <p:nvPr/>
          </p:nvSpPr>
          <p:spPr>
            <a:xfrm>
              <a:off x="8633669" y="2198268"/>
              <a:ext cx="1279218" cy="387525"/>
            </a:xfrm>
            <a:prstGeom prst="rect">
              <a:avLst/>
            </a:prstGeom>
            <a:noFill/>
          </p:spPr>
          <p:txBody>
            <a:bodyPr wrap="square" lIns="0" tIns="0" rIns="0" bIns="0" rtlCol="0">
              <a:spAutoFit/>
            </a:bodyPr>
            <a:lstStyle/>
            <a:p>
              <a:pPr>
                <a:lnSpc>
                  <a:spcPct val="120000"/>
                </a:lnSpc>
              </a:pPr>
              <a:r>
                <a:rPr lang="zh-CN" altLang="en-US" sz="2000" dirty="0">
                  <a:cs typeface="+mn-ea"/>
                  <a:sym typeface="+mn-lt"/>
                </a:rPr>
                <a:t>请替换文字内容</a:t>
              </a:r>
              <a:endParaRPr lang="en-GB" sz="2000" dirty="0">
                <a:cs typeface="+mn-ea"/>
                <a:sym typeface="+mn-lt"/>
              </a:endParaRPr>
            </a:p>
          </p:txBody>
        </p:sp>
      </p:grpSp>
      <p:grpSp>
        <p:nvGrpSpPr>
          <p:cNvPr id="39" name="Group 30"/>
          <p:cNvGrpSpPr/>
          <p:nvPr/>
        </p:nvGrpSpPr>
        <p:grpSpPr>
          <a:xfrm>
            <a:off x="5897956" y="5164193"/>
            <a:ext cx="5261960" cy="983021"/>
            <a:chOff x="8633668" y="2141858"/>
            <a:chExt cx="2990247" cy="1132074"/>
          </a:xfrm>
        </p:grpSpPr>
        <p:sp>
          <p:nvSpPr>
            <p:cNvPr id="40" name="Rectangle 28"/>
            <p:cNvSpPr/>
            <p:nvPr/>
          </p:nvSpPr>
          <p:spPr>
            <a:xfrm>
              <a:off x="8633669" y="2623601"/>
              <a:ext cx="2990246" cy="650331"/>
            </a:xfrm>
            <a:prstGeom prst="rect">
              <a:avLst/>
            </a:prstGeom>
          </p:spPr>
          <p:txBody>
            <a:bodyPr wrap="square" lIns="0" tIns="0" rIns="0" bIns="0">
              <a:spAutoFit/>
            </a:bodyPr>
            <a:lstStyle/>
            <a:p>
              <a:pPr>
                <a:lnSpc>
                  <a:spcPct val="120000"/>
                </a:lnSpc>
              </a:pPr>
              <a:r>
                <a:rPr lang="zh-CN" altLang="en-US" sz="1600" dirty="0">
                  <a:cs typeface="+mn-ea"/>
                  <a:sym typeface="+mn-lt"/>
                </a:rPr>
                <a:t>请替换文字内容，添加相关标题，修改文字内容，也可以直接复制你的内容到此。</a:t>
              </a:r>
              <a:endParaRPr lang="en-GB" altLang="zh-CN" sz="1600" dirty="0">
                <a:cs typeface="+mn-ea"/>
                <a:sym typeface="+mn-lt"/>
              </a:endParaRPr>
            </a:p>
          </p:txBody>
        </p:sp>
        <p:sp>
          <p:nvSpPr>
            <p:cNvPr id="41" name="TextBox 29"/>
            <p:cNvSpPr txBox="1"/>
            <p:nvPr/>
          </p:nvSpPr>
          <p:spPr>
            <a:xfrm>
              <a:off x="8633668" y="2141858"/>
              <a:ext cx="1279218" cy="387525"/>
            </a:xfrm>
            <a:prstGeom prst="rect">
              <a:avLst/>
            </a:prstGeom>
            <a:noFill/>
          </p:spPr>
          <p:txBody>
            <a:bodyPr wrap="square" lIns="0" tIns="0" rIns="0" bIns="0" rtlCol="0">
              <a:spAutoFit/>
            </a:bodyPr>
            <a:lstStyle/>
            <a:p>
              <a:pPr>
                <a:lnSpc>
                  <a:spcPct val="120000"/>
                </a:lnSpc>
              </a:pPr>
              <a:r>
                <a:rPr lang="zh-CN" altLang="en-US" sz="2000" dirty="0">
                  <a:cs typeface="+mn-ea"/>
                  <a:sym typeface="+mn-lt"/>
                </a:rPr>
                <a:t>请替换文字内容</a:t>
              </a:r>
              <a:endParaRPr lang="en-GB" sz="2000" dirty="0">
                <a:cs typeface="+mn-ea"/>
                <a:sym typeface="+mn-lt"/>
              </a:endParaRPr>
            </a:p>
          </p:txBody>
        </p:sp>
      </p:grpSp>
      <p:sp>
        <p:nvSpPr>
          <p:cNvPr id="32"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00"/>
                            </p:stCondLst>
                            <p:childTnLst>
                              <p:par>
                                <p:cTn id="13" presetID="21"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500"/>
                                        <p:tgtEl>
                                          <p:spTgt spid="12"/>
                                        </p:tgtEl>
                                      </p:cBhvr>
                                    </p:animEffect>
                                  </p:childTnLst>
                                </p:cTn>
                              </p:par>
                            </p:childTnLst>
                          </p:cTn>
                        </p:par>
                        <p:par>
                          <p:cTn id="16" fill="hold">
                            <p:stCondLst>
                              <p:cond delay="23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8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33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8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93138" y="4897250"/>
            <a:ext cx="838200" cy="838200"/>
            <a:chOff x="8799095" y="1876644"/>
            <a:chExt cx="838200" cy="838200"/>
          </a:xfrm>
        </p:grpSpPr>
        <p:sp>
          <p:nvSpPr>
            <p:cNvPr id="52" name="Rounded Rectangle 13"/>
            <p:cNvSpPr/>
            <p:nvPr/>
          </p:nvSpPr>
          <p:spPr>
            <a:xfrm>
              <a:off x="8799095" y="1876644"/>
              <a:ext cx="838200" cy="8382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4" name="组合 3"/>
          <p:cNvGrpSpPr/>
          <p:nvPr/>
        </p:nvGrpSpPr>
        <p:grpSpPr>
          <a:xfrm>
            <a:off x="6397884" y="1839530"/>
            <a:ext cx="838200" cy="838200"/>
            <a:chOff x="6226075" y="1876644"/>
            <a:chExt cx="838200" cy="838200"/>
          </a:xfrm>
        </p:grpSpPr>
        <p:sp>
          <p:nvSpPr>
            <p:cNvPr id="51" name="Rounded Rectangle 11"/>
            <p:cNvSpPr/>
            <p:nvPr/>
          </p:nvSpPr>
          <p:spPr>
            <a:xfrm>
              <a:off x="6226075" y="1876644"/>
              <a:ext cx="838200" cy="838200"/>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3" name="组合 2"/>
          <p:cNvGrpSpPr/>
          <p:nvPr/>
        </p:nvGrpSpPr>
        <p:grpSpPr>
          <a:xfrm>
            <a:off x="1693138" y="3368390"/>
            <a:ext cx="838200" cy="838200"/>
            <a:chOff x="3693695" y="3225466"/>
            <a:chExt cx="838200" cy="838200"/>
          </a:xfrm>
        </p:grpSpPr>
        <p:sp>
          <p:nvSpPr>
            <p:cNvPr id="53" name="Rounded Rectangle 15"/>
            <p:cNvSpPr/>
            <p:nvPr/>
          </p:nvSpPr>
          <p:spPr>
            <a:xfrm>
              <a:off x="3693695" y="3225466"/>
              <a:ext cx="838200" cy="838200"/>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5" name="组合 4"/>
          <p:cNvGrpSpPr/>
          <p:nvPr/>
        </p:nvGrpSpPr>
        <p:grpSpPr>
          <a:xfrm>
            <a:off x="6397884" y="3368390"/>
            <a:ext cx="838200" cy="838200"/>
            <a:chOff x="6226075" y="3225466"/>
            <a:chExt cx="838200" cy="838200"/>
          </a:xfrm>
        </p:grpSpPr>
        <p:sp>
          <p:nvSpPr>
            <p:cNvPr id="54" name="Rounded Rectangle 17"/>
            <p:cNvSpPr/>
            <p:nvPr/>
          </p:nvSpPr>
          <p:spPr>
            <a:xfrm>
              <a:off x="6226075" y="3225466"/>
              <a:ext cx="838200" cy="8382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7" name="组合 6"/>
          <p:cNvGrpSpPr/>
          <p:nvPr/>
        </p:nvGrpSpPr>
        <p:grpSpPr>
          <a:xfrm>
            <a:off x="6397884" y="4897250"/>
            <a:ext cx="838200" cy="838200"/>
            <a:chOff x="8799095" y="3225466"/>
            <a:chExt cx="838200" cy="838200"/>
          </a:xfrm>
        </p:grpSpPr>
        <p:sp>
          <p:nvSpPr>
            <p:cNvPr id="55" name="Rounded Rectangle 19"/>
            <p:cNvSpPr/>
            <p:nvPr/>
          </p:nvSpPr>
          <p:spPr>
            <a:xfrm>
              <a:off x="8799095" y="3225466"/>
              <a:ext cx="838200" cy="838200"/>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grpSp>
      </p:grpSp>
      <p:grpSp>
        <p:nvGrpSpPr>
          <p:cNvPr id="2" name="组合 1"/>
          <p:cNvGrpSpPr/>
          <p:nvPr/>
        </p:nvGrpSpPr>
        <p:grpSpPr>
          <a:xfrm>
            <a:off x="1693138" y="1839530"/>
            <a:ext cx="838200" cy="838200"/>
            <a:chOff x="3693695" y="1876644"/>
            <a:chExt cx="838200" cy="838200"/>
          </a:xfrm>
        </p:grpSpPr>
        <p:sp>
          <p:nvSpPr>
            <p:cNvPr id="50" name="Rounded Rectangle 5"/>
            <p:cNvSpPr/>
            <p:nvPr/>
          </p:nvSpPr>
          <p:spPr>
            <a:xfrm>
              <a:off x="3693695" y="1876644"/>
              <a:ext cx="838200" cy="8382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sp>
        <p:nvSpPr>
          <p:cNvPr id="8" name="文本框 7"/>
          <p:cNvSpPr txBox="1"/>
          <p:nvPr/>
        </p:nvSpPr>
        <p:spPr>
          <a:xfrm>
            <a:off x="2703535" y="1827351"/>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 name="文本框 8"/>
          <p:cNvSpPr txBox="1"/>
          <p:nvPr/>
        </p:nvSpPr>
        <p:spPr>
          <a:xfrm>
            <a:off x="2697294" y="2192723"/>
            <a:ext cx="2717251" cy="769634"/>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a:t>
            </a:r>
            <a:endParaRPr lang="zh-CN" altLang="en-US" sz="1465" dirty="0">
              <a:solidFill>
                <a:schemeClr val="tx1">
                  <a:lumMod val="65000"/>
                  <a:lumOff val="35000"/>
                </a:schemeClr>
              </a:solidFill>
              <a:cs typeface="+mn-ea"/>
              <a:sym typeface="+mn-lt"/>
            </a:endParaRPr>
          </a:p>
        </p:txBody>
      </p:sp>
      <p:sp>
        <p:nvSpPr>
          <p:cNvPr id="89" name="文本框 88"/>
          <p:cNvSpPr txBox="1"/>
          <p:nvPr/>
        </p:nvSpPr>
        <p:spPr>
          <a:xfrm>
            <a:off x="2703535" y="3359487"/>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0" name="文本框 89"/>
          <p:cNvSpPr txBox="1"/>
          <p:nvPr/>
        </p:nvSpPr>
        <p:spPr>
          <a:xfrm>
            <a:off x="2697294" y="3724860"/>
            <a:ext cx="2717251" cy="995401"/>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在此录入上述图表的综合描述说明，在此录入上述图表的综合描述说明。</a:t>
            </a:r>
            <a:endParaRPr lang="zh-CN" altLang="en-US" sz="1465" dirty="0">
              <a:solidFill>
                <a:schemeClr val="tx1">
                  <a:lumMod val="65000"/>
                  <a:lumOff val="35000"/>
                </a:schemeClr>
              </a:solidFill>
              <a:cs typeface="+mn-ea"/>
              <a:sym typeface="+mn-lt"/>
            </a:endParaRPr>
          </a:p>
        </p:txBody>
      </p:sp>
      <p:sp>
        <p:nvSpPr>
          <p:cNvPr id="91" name="文本框 90"/>
          <p:cNvSpPr txBox="1"/>
          <p:nvPr/>
        </p:nvSpPr>
        <p:spPr>
          <a:xfrm>
            <a:off x="2703535" y="4891622"/>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2" name="文本框 91"/>
          <p:cNvSpPr txBox="1"/>
          <p:nvPr/>
        </p:nvSpPr>
        <p:spPr>
          <a:xfrm>
            <a:off x="2697294" y="5256994"/>
            <a:ext cx="2717251" cy="995401"/>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在此录入上述图表的综合描述说明，在此录入上述图表的综合描述说明。</a:t>
            </a:r>
            <a:endParaRPr lang="zh-CN" altLang="en-US" sz="1465" dirty="0">
              <a:solidFill>
                <a:schemeClr val="tx1">
                  <a:lumMod val="65000"/>
                  <a:lumOff val="35000"/>
                </a:schemeClr>
              </a:solidFill>
              <a:cs typeface="+mn-ea"/>
              <a:sym typeface="+mn-lt"/>
            </a:endParaRPr>
          </a:p>
        </p:txBody>
      </p:sp>
      <p:sp>
        <p:nvSpPr>
          <p:cNvPr id="93" name="文本框 92"/>
          <p:cNvSpPr txBox="1"/>
          <p:nvPr/>
        </p:nvSpPr>
        <p:spPr>
          <a:xfrm>
            <a:off x="7475132" y="1827351"/>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4" name="文本框 93"/>
          <p:cNvSpPr txBox="1"/>
          <p:nvPr/>
        </p:nvSpPr>
        <p:spPr>
          <a:xfrm>
            <a:off x="7468891" y="2192724"/>
            <a:ext cx="2717251" cy="995401"/>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在此录入上述图表的综合描述说明，在此录入上述图表的综合描述说明。</a:t>
            </a:r>
            <a:endParaRPr lang="zh-CN" altLang="en-US" sz="1465" dirty="0">
              <a:solidFill>
                <a:schemeClr val="tx1">
                  <a:lumMod val="65000"/>
                  <a:lumOff val="35000"/>
                </a:schemeClr>
              </a:solidFill>
              <a:cs typeface="+mn-ea"/>
              <a:sym typeface="+mn-lt"/>
            </a:endParaRPr>
          </a:p>
        </p:txBody>
      </p:sp>
      <p:sp>
        <p:nvSpPr>
          <p:cNvPr id="95" name="文本框 94"/>
          <p:cNvSpPr txBox="1"/>
          <p:nvPr/>
        </p:nvSpPr>
        <p:spPr>
          <a:xfrm>
            <a:off x="7475132" y="3359487"/>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6" name="文本框 95"/>
          <p:cNvSpPr txBox="1"/>
          <p:nvPr/>
        </p:nvSpPr>
        <p:spPr>
          <a:xfrm>
            <a:off x="7468891" y="3724859"/>
            <a:ext cx="2717251" cy="769634"/>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a:t>
            </a:r>
            <a:endParaRPr lang="zh-CN" altLang="en-US" sz="1465" dirty="0">
              <a:solidFill>
                <a:schemeClr val="tx1">
                  <a:lumMod val="65000"/>
                  <a:lumOff val="35000"/>
                </a:schemeClr>
              </a:solidFill>
              <a:cs typeface="+mn-ea"/>
              <a:sym typeface="+mn-lt"/>
            </a:endParaRPr>
          </a:p>
        </p:txBody>
      </p:sp>
      <p:sp>
        <p:nvSpPr>
          <p:cNvPr id="97" name="文本框 96"/>
          <p:cNvSpPr txBox="1"/>
          <p:nvPr/>
        </p:nvSpPr>
        <p:spPr>
          <a:xfrm>
            <a:off x="7475132" y="4891622"/>
            <a:ext cx="1210588" cy="400110"/>
          </a:xfrm>
          <a:prstGeom prst="rect">
            <a:avLst/>
          </a:prstGeom>
          <a:noFill/>
        </p:spPr>
        <p:txBody>
          <a:bodyPr wrap="none" lIns="91440" tIns="45720" rIns="91440" bIns="45720" rtlCol="0">
            <a:spAutoFit/>
          </a:bodyPr>
          <a:lstStyle/>
          <a:p>
            <a:r>
              <a:rPr lang="zh-CN" altLang="en-US" sz="2000" b="1" dirty="0">
                <a:solidFill>
                  <a:srgbClr val="333333"/>
                </a:solidFill>
                <a:cs typeface="+mn-ea"/>
                <a:sym typeface="+mn-lt"/>
              </a:rPr>
              <a:t>输入标题</a:t>
            </a:r>
            <a:endParaRPr lang="zh-CN" altLang="en-US" sz="2000" b="1" dirty="0">
              <a:solidFill>
                <a:srgbClr val="333333"/>
              </a:solidFill>
              <a:cs typeface="+mn-ea"/>
              <a:sym typeface="+mn-lt"/>
            </a:endParaRPr>
          </a:p>
        </p:txBody>
      </p:sp>
      <p:sp>
        <p:nvSpPr>
          <p:cNvPr id="98" name="文本框 97"/>
          <p:cNvSpPr txBox="1"/>
          <p:nvPr/>
        </p:nvSpPr>
        <p:spPr>
          <a:xfrm>
            <a:off x="7468891" y="5256994"/>
            <a:ext cx="2717251" cy="995401"/>
          </a:xfrm>
          <a:prstGeom prst="rect">
            <a:avLst/>
          </a:prstGeom>
          <a:noFill/>
        </p:spPr>
        <p:txBody>
          <a:bodyPr wrap="square" lIns="91440" tIns="45720" rIns="91440" bIns="45720" rtlCol="0">
            <a:spAutoFit/>
          </a:bodyPr>
          <a:lstStyle/>
          <a:p>
            <a:r>
              <a:rPr lang="zh-CN" altLang="en-US" sz="1465" dirty="0">
                <a:solidFill>
                  <a:schemeClr val="tx1">
                    <a:lumMod val="50000"/>
                    <a:lumOff val="50000"/>
                  </a:schemeClr>
                </a:solidFill>
                <a:cs typeface="+mn-ea"/>
                <a:sym typeface="+mn-lt"/>
              </a:rPr>
              <a:t>作者：王二</a:t>
            </a:r>
            <a:endParaRPr lang="en-US" altLang="zh-CN" sz="1465" dirty="0">
              <a:solidFill>
                <a:schemeClr val="tx1">
                  <a:lumMod val="50000"/>
                  <a:lumOff val="50000"/>
                </a:schemeClr>
              </a:solidFill>
              <a:cs typeface="+mn-ea"/>
              <a:sym typeface="+mn-lt"/>
            </a:endParaRPr>
          </a:p>
          <a:p>
            <a:r>
              <a:rPr lang="zh-CN" altLang="en-US" sz="1465" dirty="0">
                <a:solidFill>
                  <a:schemeClr val="tx1">
                    <a:lumMod val="50000"/>
                    <a:lumOff val="50000"/>
                  </a:schemeClr>
                </a:solidFill>
                <a:cs typeface="+mn-ea"/>
                <a:sym typeface="+mn-lt"/>
              </a:rPr>
              <a:t>主要内容：</a:t>
            </a:r>
            <a:r>
              <a:rPr lang="zh-CN" altLang="en-US" sz="1465" dirty="0">
                <a:solidFill>
                  <a:schemeClr val="tx1">
                    <a:lumMod val="65000"/>
                    <a:lumOff val="35000"/>
                  </a:schemeClr>
                </a:solidFill>
                <a:cs typeface="+mn-ea"/>
                <a:sym typeface="+mn-lt"/>
              </a:rPr>
              <a:t>在此录入上述图表的综合描述说明，在此录入上述图表的综合描述说明。</a:t>
            </a:r>
            <a:endParaRPr lang="zh-CN" altLang="en-US" sz="1465" dirty="0">
              <a:solidFill>
                <a:schemeClr val="tx1">
                  <a:lumMod val="65000"/>
                  <a:lumOff val="35000"/>
                </a:schemeClr>
              </a:solidFill>
              <a:cs typeface="+mn-ea"/>
              <a:sym typeface="+mn-lt"/>
            </a:endParaRPr>
          </a:p>
        </p:txBody>
      </p:sp>
      <p:sp>
        <p:nvSpPr>
          <p:cNvPr id="49"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conveyor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8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p:tgtEl>
                                          <p:spTgt spid="2"/>
                                        </p:tgtEl>
                                        <p:attrNameLst>
                                          <p:attrName>ppt_x</p:attrName>
                                        </p:attrNameLst>
                                      </p:cBhvr>
                                      <p:tavLst>
                                        <p:tav tm="0">
                                          <p:val>
                                            <p:strVal val="#ppt_x-#ppt_w*1.125000"/>
                                          </p:val>
                                        </p:tav>
                                        <p:tav tm="100000">
                                          <p:val>
                                            <p:strVal val="#ppt_x"/>
                                          </p:val>
                                        </p:tav>
                                      </p:tavLst>
                                    </p:anim>
                                    <p:animEffect transition="in" filter="wipe(right)">
                                      <p:cBhvr>
                                        <p:cTn id="16" dur="250"/>
                                        <p:tgtEl>
                                          <p:spTgt spid="2"/>
                                        </p:tgtEl>
                                      </p:cBhvr>
                                    </p:animEffect>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800"/>
                            </p:stCondLst>
                            <p:childTnLst>
                              <p:par>
                                <p:cTn id="25" presetID="1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p:tgtEl>
                                          <p:spTgt spid="3"/>
                                        </p:tgtEl>
                                        <p:attrNameLst>
                                          <p:attrName>ppt_x</p:attrName>
                                        </p:attrNameLst>
                                      </p:cBhvr>
                                      <p:tavLst>
                                        <p:tav tm="0">
                                          <p:val>
                                            <p:strVal val="#ppt_x-#ppt_w*1.125000"/>
                                          </p:val>
                                        </p:tav>
                                        <p:tav tm="100000">
                                          <p:val>
                                            <p:strVal val="#ppt_x"/>
                                          </p:val>
                                        </p:tav>
                                      </p:tavLst>
                                    </p:anim>
                                    <p:animEffect transition="in" filter="wipe(right)">
                                      <p:cBhvr>
                                        <p:cTn id="28" dur="250"/>
                                        <p:tgtEl>
                                          <p:spTgt spid="3"/>
                                        </p:tgtEl>
                                      </p:cBhvr>
                                    </p:animEffect>
                                  </p:childTnLst>
                                </p:cTn>
                              </p:par>
                            </p:childTnLst>
                          </p:cTn>
                        </p:par>
                        <p:par>
                          <p:cTn id="29" fill="hold">
                            <p:stCondLst>
                              <p:cond delay="2300"/>
                            </p:stCondLst>
                            <p:childTnLst>
                              <p:par>
                                <p:cTn id="30" presetID="22" presetClass="entr" presetSubtype="8"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childTnLst>
                          </p:cTn>
                        </p:par>
                        <p:par>
                          <p:cTn id="36" fill="hold">
                            <p:stCondLst>
                              <p:cond delay="2800"/>
                            </p:stCondLst>
                            <p:childTnLst>
                              <p:par>
                                <p:cTn id="37" presetID="1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250"/>
                                        <p:tgtEl>
                                          <p:spTgt spid="6"/>
                                        </p:tgtEl>
                                        <p:attrNameLst>
                                          <p:attrName>ppt_x</p:attrName>
                                        </p:attrNameLst>
                                      </p:cBhvr>
                                      <p:tavLst>
                                        <p:tav tm="0">
                                          <p:val>
                                            <p:strVal val="#ppt_x-#ppt_w*1.125000"/>
                                          </p:val>
                                        </p:tav>
                                        <p:tav tm="100000">
                                          <p:val>
                                            <p:strVal val="#ppt_x"/>
                                          </p:val>
                                        </p:tav>
                                      </p:tavLst>
                                    </p:anim>
                                    <p:animEffect transition="in" filter="wipe(right)">
                                      <p:cBhvr>
                                        <p:cTn id="40" dur="250"/>
                                        <p:tgtEl>
                                          <p:spTgt spid="6"/>
                                        </p:tgtEl>
                                      </p:cBhvr>
                                    </p:animEffect>
                                  </p:childTnLst>
                                </p:cTn>
                              </p:par>
                            </p:childTnLst>
                          </p:cTn>
                        </p:par>
                        <p:par>
                          <p:cTn id="41" fill="hold">
                            <p:stCondLst>
                              <p:cond delay="3300"/>
                            </p:stCondLst>
                            <p:childTnLst>
                              <p:par>
                                <p:cTn id="42" presetID="22" presetClass="entr" presetSubtype="8"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left)">
                                      <p:cBhvr>
                                        <p:cTn id="44" dur="500"/>
                                        <p:tgtEl>
                                          <p:spTgt spid="9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left)">
                                      <p:cBhvr>
                                        <p:cTn id="47" dur="500"/>
                                        <p:tgtEl>
                                          <p:spTgt spid="92"/>
                                        </p:tgtEl>
                                      </p:cBhvr>
                                    </p:animEffect>
                                  </p:childTnLst>
                                </p:cTn>
                              </p:par>
                            </p:childTnLst>
                          </p:cTn>
                        </p:par>
                        <p:par>
                          <p:cTn id="48" fill="hold">
                            <p:stCondLst>
                              <p:cond delay="3800"/>
                            </p:stCondLst>
                            <p:childTnLst>
                              <p:par>
                                <p:cTn id="49" presetID="1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250"/>
                                        <p:tgtEl>
                                          <p:spTgt spid="4"/>
                                        </p:tgtEl>
                                        <p:attrNameLst>
                                          <p:attrName>ppt_x</p:attrName>
                                        </p:attrNameLst>
                                      </p:cBhvr>
                                      <p:tavLst>
                                        <p:tav tm="0">
                                          <p:val>
                                            <p:strVal val="#ppt_x-#ppt_w*1.125000"/>
                                          </p:val>
                                        </p:tav>
                                        <p:tav tm="100000">
                                          <p:val>
                                            <p:strVal val="#ppt_x"/>
                                          </p:val>
                                        </p:tav>
                                      </p:tavLst>
                                    </p:anim>
                                    <p:animEffect transition="in" filter="wipe(right)">
                                      <p:cBhvr>
                                        <p:cTn id="52" dur="250"/>
                                        <p:tgtEl>
                                          <p:spTgt spid="4"/>
                                        </p:tgtEl>
                                      </p:cBhvr>
                                    </p:animEffect>
                                  </p:childTnLst>
                                </p:cTn>
                              </p:par>
                            </p:childTnLst>
                          </p:cTn>
                        </p:par>
                        <p:par>
                          <p:cTn id="53" fill="hold">
                            <p:stCondLst>
                              <p:cond delay="4300"/>
                            </p:stCondLst>
                            <p:childTnLst>
                              <p:par>
                                <p:cTn id="54" presetID="2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left)">
                                      <p:cBhvr>
                                        <p:cTn id="56" dur="500"/>
                                        <p:tgtEl>
                                          <p:spTgt spid="9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500"/>
                                        <p:tgtEl>
                                          <p:spTgt spid="94"/>
                                        </p:tgtEl>
                                      </p:cBhvr>
                                    </p:animEffect>
                                  </p:childTnLst>
                                </p:cTn>
                              </p:par>
                            </p:childTnLst>
                          </p:cTn>
                        </p:par>
                        <p:par>
                          <p:cTn id="60" fill="hold">
                            <p:stCondLst>
                              <p:cond delay="4800"/>
                            </p:stCondLst>
                            <p:childTnLst>
                              <p:par>
                                <p:cTn id="61" presetID="1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250"/>
                                        <p:tgtEl>
                                          <p:spTgt spid="5"/>
                                        </p:tgtEl>
                                        <p:attrNameLst>
                                          <p:attrName>ppt_x</p:attrName>
                                        </p:attrNameLst>
                                      </p:cBhvr>
                                      <p:tavLst>
                                        <p:tav tm="0">
                                          <p:val>
                                            <p:strVal val="#ppt_x-#ppt_w*1.125000"/>
                                          </p:val>
                                        </p:tav>
                                        <p:tav tm="100000">
                                          <p:val>
                                            <p:strVal val="#ppt_x"/>
                                          </p:val>
                                        </p:tav>
                                      </p:tavLst>
                                    </p:anim>
                                    <p:animEffect transition="in" filter="wipe(right)">
                                      <p:cBhvr>
                                        <p:cTn id="64" dur="250"/>
                                        <p:tgtEl>
                                          <p:spTgt spid="5"/>
                                        </p:tgtEl>
                                      </p:cBhvr>
                                    </p:animEffect>
                                  </p:childTnLst>
                                </p:cTn>
                              </p:par>
                            </p:childTnLst>
                          </p:cTn>
                        </p:par>
                        <p:par>
                          <p:cTn id="65" fill="hold">
                            <p:stCondLst>
                              <p:cond delay="5300"/>
                            </p:stCondLst>
                            <p:childTnLst>
                              <p:par>
                                <p:cTn id="66" presetID="22" presetClass="entr" presetSubtype="8" fill="hold" grpId="0" nodeType="after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wipe(left)">
                                      <p:cBhvr>
                                        <p:cTn id="68" dur="500"/>
                                        <p:tgtEl>
                                          <p:spTgt spid="9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500"/>
                                        <p:tgtEl>
                                          <p:spTgt spid="96"/>
                                        </p:tgtEl>
                                      </p:cBhvr>
                                    </p:animEffect>
                                  </p:childTnLst>
                                </p:cTn>
                              </p:par>
                            </p:childTnLst>
                          </p:cTn>
                        </p:par>
                        <p:par>
                          <p:cTn id="72" fill="hold">
                            <p:stCondLst>
                              <p:cond delay="5800"/>
                            </p:stCondLst>
                            <p:childTnLst>
                              <p:par>
                                <p:cTn id="73" presetID="12" presetClass="entr" presetSubtype="8"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250"/>
                                        <p:tgtEl>
                                          <p:spTgt spid="7"/>
                                        </p:tgtEl>
                                        <p:attrNameLst>
                                          <p:attrName>ppt_x</p:attrName>
                                        </p:attrNameLst>
                                      </p:cBhvr>
                                      <p:tavLst>
                                        <p:tav tm="0">
                                          <p:val>
                                            <p:strVal val="#ppt_x-#ppt_w*1.125000"/>
                                          </p:val>
                                        </p:tav>
                                        <p:tav tm="100000">
                                          <p:val>
                                            <p:strVal val="#ppt_x"/>
                                          </p:val>
                                        </p:tav>
                                      </p:tavLst>
                                    </p:anim>
                                    <p:animEffect transition="in" filter="wipe(right)">
                                      <p:cBhvr>
                                        <p:cTn id="76" dur="250"/>
                                        <p:tgtEl>
                                          <p:spTgt spid="7"/>
                                        </p:tgtEl>
                                      </p:cBhvr>
                                    </p:animEffect>
                                  </p:childTnLst>
                                </p:cTn>
                              </p:par>
                            </p:childTnLst>
                          </p:cTn>
                        </p:par>
                        <p:par>
                          <p:cTn id="77" fill="hold">
                            <p:stCondLst>
                              <p:cond delay="6300"/>
                            </p:stCondLst>
                            <p:childTnLst>
                              <p:par>
                                <p:cTn id="78" presetID="22" presetClass="entr" presetSubtype="8" fill="hold" grpId="0" nodeType="after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wipe(left)">
                                      <p:cBhvr>
                                        <p:cTn id="80" dur="500"/>
                                        <p:tgtEl>
                                          <p:spTgt spid="9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wipe(left)">
                                      <p:cBhvr>
                                        <p:cTn id="8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9" grpId="0"/>
      <p:bldP spid="90" grpId="0"/>
      <p:bldP spid="91" grpId="0"/>
      <p:bldP spid="92" grpId="0"/>
      <p:bldP spid="93" grpId="0"/>
      <p:bldP spid="94" grpId="0"/>
      <p:bldP spid="95" grpId="0"/>
      <p:bldP spid="96" grpId="0"/>
      <p:bldP spid="97" grpId="0"/>
      <p:bldP spid="98" grpId="0"/>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出品 3"/>
          <p:cNvSpPr/>
          <p:nvPr/>
        </p:nvSpPr>
        <p:spPr>
          <a:xfrm>
            <a:off x="0"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淘出品 4"/>
          <p:cNvSpPr/>
          <p:nvPr/>
        </p:nvSpPr>
        <p:spPr>
          <a:xfrm>
            <a:off x="7722124"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a:off x="8033209" y="5184742"/>
            <a:ext cx="4158791"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11085" y="518474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1084" y="2658359"/>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11083" y="445102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淘出品 21"/>
          <p:cNvSpPr txBox="1"/>
          <p:nvPr/>
        </p:nvSpPr>
        <p:spPr>
          <a:xfrm>
            <a:off x="2067938" y="2959400"/>
            <a:ext cx="3843663" cy="1200329"/>
          </a:xfrm>
          <a:prstGeom prst="rect">
            <a:avLst/>
          </a:prstGeom>
          <a:noFill/>
        </p:spPr>
        <p:txBody>
          <a:bodyPr wrap="square" rtlCol="0">
            <a:spAutoFit/>
          </a:bodyPr>
          <a:lstStyle/>
          <a:p>
            <a:r>
              <a:rPr lang="zh-CN" altLang="en-US" sz="7200" b="1" dirty="0">
                <a:solidFill>
                  <a:schemeClr val="accent1">
                    <a:lumMod val="50000"/>
                  </a:schemeClr>
                </a:solidFill>
                <a:cs typeface="+mn-ea"/>
                <a:sym typeface="+mn-lt"/>
              </a:rPr>
              <a:t>谢谢观看</a:t>
            </a:r>
            <a:endParaRPr lang="zh-CN" altLang="en-US" sz="7200" b="1" dirty="0">
              <a:solidFill>
                <a:schemeClr val="accent1">
                  <a:lumMod val="50000"/>
                </a:schemeClr>
              </a:solidFill>
              <a:cs typeface="+mn-ea"/>
              <a:sym typeface="+mn-lt"/>
            </a:endParaRPr>
          </a:p>
        </p:txBody>
      </p:sp>
      <p:sp>
        <p:nvSpPr>
          <p:cNvPr id="23" name="淘出品 22"/>
          <p:cNvSpPr txBox="1"/>
          <p:nvPr/>
        </p:nvSpPr>
        <p:spPr>
          <a:xfrm>
            <a:off x="869155" y="4587049"/>
            <a:ext cx="2432115" cy="461665"/>
          </a:xfrm>
          <a:prstGeom prst="rect">
            <a:avLst/>
          </a:prstGeom>
          <a:noFill/>
        </p:spPr>
        <p:txBody>
          <a:bodyPr wrap="square" rtlCol="0">
            <a:spAutoFit/>
          </a:bodyPr>
          <a:lstStyle/>
          <a:p>
            <a:r>
              <a:rPr lang="en-US" altLang="zh-CN" sz="2400" b="1" dirty="0">
                <a:cs typeface="+mn-ea"/>
                <a:sym typeface="+mn-lt"/>
              </a:rPr>
              <a:t> </a:t>
            </a:r>
            <a:endParaRPr lang="zh-CN" altLang="en-US" sz="2400" b="1" dirty="0">
              <a:cs typeface="+mn-ea"/>
              <a:sym typeface="+mn-lt"/>
            </a:endParaRPr>
          </a:p>
        </p:txBody>
      </p:sp>
      <p:pic>
        <p:nvPicPr>
          <p:cNvPr id="19" name="图片 18"/>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21147" b="15095"/>
          <a:stretch>
            <a:fillRect/>
          </a:stretch>
        </p:blipFill>
        <p:spPr>
          <a:xfrm>
            <a:off x="7833919" y="2513122"/>
            <a:ext cx="4557370" cy="27980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
        <p:nvSpPr>
          <p:cNvPr id="7" name="淘宝出品 6"/>
          <p:cNvSpPr txBox="1"/>
          <p:nvPr/>
        </p:nvSpPr>
        <p:spPr>
          <a:xfrm>
            <a:off x="895546" y="2187018"/>
            <a:ext cx="10360589" cy="1175706"/>
          </a:xfrm>
          <a:prstGeom prst="rect">
            <a:avLst/>
          </a:prstGeom>
          <a:noFill/>
        </p:spPr>
        <p:txBody>
          <a:bodyPr wrap="square" rtlCol="0">
            <a:spAutoFit/>
          </a:bodyPr>
          <a:lstStyle/>
          <a:p>
            <a:pPr>
              <a:lnSpc>
                <a:spcPct val="110000"/>
              </a:lnSpc>
              <a:defRPr/>
            </a:pPr>
            <a:r>
              <a:rPr lang="zh-CN" altLang="en-US" sz="1600" dirty="0">
                <a:cs typeface="+mn-ea"/>
                <a:sym typeface="+mn-lt"/>
              </a:rPr>
              <a:t>点击输入具体内容点击输入具体内容点击输入具体内容点击输入具体</a:t>
            </a:r>
            <a:r>
              <a:rPr lang="zh-CN" altLang="en-US" sz="1600" dirty="0" smtClean="0">
                <a:cs typeface="+mn-ea"/>
                <a:sym typeface="+mn-lt"/>
              </a:rPr>
              <a:t>内容</a:t>
            </a:r>
            <a:r>
              <a:rPr lang="zh-CN" altLang="en-US" sz="1600" dirty="0">
                <a:cs typeface="+mn-ea"/>
                <a:sym typeface="+mn-lt"/>
              </a:rPr>
              <a:t>点击输入具体内容点击输入</a:t>
            </a:r>
            <a:r>
              <a:rPr lang="zh-CN" altLang="en-US" sz="1600" dirty="0" smtClean="0">
                <a:cs typeface="+mn-ea"/>
                <a:sym typeface="+mn-lt"/>
              </a:rPr>
              <a:t>具体容</a:t>
            </a:r>
            <a:r>
              <a:rPr lang="zh-CN" altLang="en-US" sz="1600" dirty="0">
                <a:cs typeface="+mn-ea"/>
                <a:sym typeface="+mn-lt"/>
              </a:rPr>
              <a:t>点击输入具体内容点击输入具体</a:t>
            </a:r>
            <a:r>
              <a:rPr lang="zh-CN" altLang="en-US" sz="1600" dirty="0" smtClean="0">
                <a:cs typeface="+mn-ea"/>
                <a:sym typeface="+mn-lt"/>
              </a:rPr>
              <a:t>内容点击</a:t>
            </a:r>
            <a:r>
              <a:rPr lang="zh-CN" altLang="en-US" sz="1600" dirty="0">
                <a:cs typeface="+mn-ea"/>
                <a:sym typeface="+mn-lt"/>
              </a:rPr>
              <a:t>输入具体内容点击输入具体内容点击输入具体内容点击输入具体</a:t>
            </a:r>
            <a:r>
              <a:rPr lang="zh-CN" altLang="en-US" sz="1600" dirty="0" smtClean="0">
                <a:cs typeface="+mn-ea"/>
                <a:sym typeface="+mn-lt"/>
              </a:rPr>
              <a:t>内容点击</a:t>
            </a:r>
            <a:r>
              <a:rPr lang="zh-CN" altLang="en-US" sz="1600" dirty="0">
                <a:cs typeface="+mn-ea"/>
                <a:sym typeface="+mn-lt"/>
              </a:rPr>
              <a:t>输入具体内容点击输入具体内容点击输入具体内容点击输入具体</a:t>
            </a:r>
            <a:r>
              <a:rPr lang="zh-CN" altLang="en-US" sz="1600" dirty="0" smtClean="0">
                <a:cs typeface="+mn-ea"/>
                <a:sym typeface="+mn-lt"/>
              </a:rPr>
              <a:t>内容点击</a:t>
            </a:r>
            <a:r>
              <a:rPr lang="zh-CN" altLang="en-US" sz="1600" dirty="0">
                <a:cs typeface="+mn-ea"/>
                <a:sym typeface="+mn-lt"/>
              </a:rPr>
              <a:t>输入具体内容点击输入具体内容点击输入具体内容点击输入具体</a:t>
            </a:r>
            <a:r>
              <a:rPr lang="zh-CN" altLang="en-US" sz="1600" dirty="0" smtClean="0">
                <a:cs typeface="+mn-ea"/>
                <a:sym typeface="+mn-lt"/>
              </a:rPr>
              <a:t>内容</a:t>
            </a:r>
            <a:endParaRPr lang="zh-CN" altLang="en-US" sz="1600" dirty="0">
              <a:cs typeface="+mn-ea"/>
              <a:sym typeface="+mn-lt"/>
            </a:endParaRPr>
          </a:p>
        </p:txBody>
      </p:sp>
      <p:sp>
        <p:nvSpPr>
          <p:cNvPr id="8" name="淘宝出品 7"/>
          <p:cNvSpPr txBox="1"/>
          <p:nvPr/>
        </p:nvSpPr>
        <p:spPr>
          <a:xfrm>
            <a:off x="895546" y="1644923"/>
            <a:ext cx="2157818" cy="461665"/>
          </a:xfrm>
          <a:prstGeom prst="rect">
            <a:avLst/>
          </a:prstGeom>
          <a:noFill/>
        </p:spPr>
        <p:txBody>
          <a:bodyPr wrap="square" rtlCol="0">
            <a:spAutoFit/>
          </a:bodyPr>
          <a:lstStyle/>
          <a:p>
            <a:r>
              <a:rPr lang="zh-CN" altLang="en-US" sz="2400" b="1" dirty="0">
                <a:solidFill>
                  <a:schemeClr val="accent1">
                    <a:lumMod val="75000"/>
                  </a:schemeClr>
                </a:solidFill>
                <a:cs typeface="+mn-ea"/>
                <a:sym typeface="+mn-lt"/>
              </a:rPr>
              <a:t>小标题</a:t>
            </a:r>
            <a:endParaRPr lang="zh-CN" altLang="en-US" sz="2400" b="1" dirty="0">
              <a:solidFill>
                <a:schemeClr val="accent1">
                  <a:lumMod val="75000"/>
                </a:schemeClr>
              </a:solidFill>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4571" y="3935838"/>
            <a:ext cx="2945193"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069" y="3935838"/>
            <a:ext cx="3317770" cy="215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83" y="3935838"/>
            <a:ext cx="2962962"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3"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par>
                          <p:cTn id="22" fill="hold">
                            <p:stCondLst>
                              <p:cond delay="23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300"/>
                            </p:stCondLst>
                            <p:childTnLst>
                              <p:par>
                                <p:cTn id="32" presetID="3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0" fill="hold">
                            <p:stCondLst>
                              <p:cond delay="43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
        <p:nvSpPr>
          <p:cNvPr id="2" name="圆角淘出品 1"/>
          <p:cNvSpPr/>
          <p:nvPr/>
        </p:nvSpPr>
        <p:spPr>
          <a:xfrm>
            <a:off x="1233578" y="3148642"/>
            <a:ext cx="2449902" cy="131984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cs typeface="+mn-ea"/>
                <a:sym typeface="+mn-lt"/>
              </a:rPr>
              <a:t>点击输入标题</a:t>
            </a:r>
            <a:endParaRPr lang="zh-CN" altLang="en-US" sz="2400" b="1" dirty="0">
              <a:cs typeface="+mn-ea"/>
              <a:sym typeface="+mn-lt"/>
            </a:endParaRPr>
          </a:p>
        </p:txBody>
      </p:sp>
      <p:sp>
        <p:nvSpPr>
          <p:cNvPr id="3" name="左大括号 2"/>
          <p:cNvSpPr/>
          <p:nvPr/>
        </p:nvSpPr>
        <p:spPr>
          <a:xfrm>
            <a:off x="3907765" y="1268699"/>
            <a:ext cx="439948" cy="5079725"/>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圆角淘出品 6"/>
          <p:cNvSpPr/>
          <p:nvPr/>
        </p:nvSpPr>
        <p:spPr>
          <a:xfrm>
            <a:off x="4451230" y="1268699"/>
            <a:ext cx="6202393"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50000"/>
                    <a:lumOff val="50000"/>
                  </a:schemeClr>
                </a:solidFill>
                <a:cs typeface="+mn-ea"/>
                <a:sym typeface="+mn-lt"/>
              </a:rPr>
              <a:t>点击输入具体内容点击输入具体内容点击输入具体内容点击输入具体内容点击输入具体内容点击输入具体容点击输入具体内容点击输入具体内容点击输入具体内容</a:t>
            </a:r>
            <a:r>
              <a:rPr lang="zh-CN" altLang="en-US" dirty="0" smtClean="0">
                <a:solidFill>
                  <a:schemeClr val="tx1">
                    <a:lumMod val="50000"/>
                    <a:lumOff val="50000"/>
                  </a:schemeClr>
                </a:solidFill>
                <a:cs typeface="+mn-ea"/>
                <a:sym typeface="+mn-lt"/>
              </a:rPr>
              <a:t>点击</a:t>
            </a:r>
            <a:endParaRPr lang="zh-CN" altLang="en-US" dirty="0">
              <a:solidFill>
                <a:schemeClr val="tx1">
                  <a:lumMod val="50000"/>
                  <a:lumOff val="50000"/>
                </a:schemeClr>
              </a:solidFill>
              <a:cs typeface="+mn-ea"/>
              <a:sym typeface="+mn-lt"/>
            </a:endParaRPr>
          </a:p>
        </p:txBody>
      </p:sp>
      <p:sp>
        <p:nvSpPr>
          <p:cNvPr id="8" name="圆角淘出品 7"/>
          <p:cNvSpPr/>
          <p:nvPr/>
        </p:nvSpPr>
        <p:spPr>
          <a:xfrm>
            <a:off x="4451230" y="3278344"/>
            <a:ext cx="6202393"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50000"/>
                    <a:lumOff val="50000"/>
                  </a:schemeClr>
                </a:solidFill>
                <a:cs typeface="+mn-ea"/>
                <a:sym typeface="+mn-lt"/>
              </a:rPr>
              <a:t>点击输入具体内容点击输入具体内容点击输入具体内容点击输入具体内容点击输入具体内容点击输入具体容点击输入具体内容点击输入具体内容点击输入具体内容点击</a:t>
            </a:r>
            <a:endParaRPr lang="zh-CN" altLang="en-US" dirty="0">
              <a:solidFill>
                <a:schemeClr val="tx1">
                  <a:lumMod val="50000"/>
                  <a:lumOff val="50000"/>
                </a:schemeClr>
              </a:solidFill>
              <a:cs typeface="+mn-ea"/>
              <a:sym typeface="+mn-lt"/>
            </a:endParaRPr>
          </a:p>
        </p:txBody>
      </p:sp>
      <p:sp>
        <p:nvSpPr>
          <p:cNvPr id="9" name="圆角淘宝出品 8"/>
          <p:cNvSpPr/>
          <p:nvPr/>
        </p:nvSpPr>
        <p:spPr>
          <a:xfrm>
            <a:off x="4451229" y="5287989"/>
            <a:ext cx="6202393"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50000"/>
                    <a:lumOff val="50000"/>
                  </a:schemeClr>
                </a:solidFill>
                <a:cs typeface="+mn-ea"/>
                <a:sym typeface="+mn-lt"/>
              </a:rPr>
              <a:t>点击输入具体内容点击输入具体内容点击输入具体内容点击输入具体内容点击输入具体内容点击输入具体容点击输入具体内容点击输入具体内容点击输入具体内容点击</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5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par>
                          <p:cTn id="22" fill="hold">
                            <p:stCondLst>
                              <p:cond delay="2800"/>
                            </p:stCondLst>
                            <p:childTnLst>
                              <p:par>
                                <p:cTn id="23" presetID="2" presetClass="entr" presetSubtype="2" fill="hold" grpId="2"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330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38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7" grpId="0" animBg="1"/>
      <p:bldP spid="7" grpId="1" animBg="1"/>
      <p:bldP spid="7" grpId="2"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
        <p:nvSpPr>
          <p:cNvPr id="7" name="圆角淘出品 6"/>
          <p:cNvSpPr/>
          <p:nvPr/>
        </p:nvSpPr>
        <p:spPr>
          <a:xfrm>
            <a:off x="1207552" y="2191731"/>
            <a:ext cx="2204951" cy="123354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理论</a:t>
            </a:r>
            <a:endParaRPr lang="en-US" altLang="zh-CN" sz="2800" b="1" dirty="0">
              <a:cs typeface="+mn-ea"/>
              <a:sym typeface="+mn-lt"/>
            </a:endParaRPr>
          </a:p>
          <a:p>
            <a:pPr algn="ctr"/>
            <a:r>
              <a:rPr lang="zh-CN" altLang="en-US" sz="2800" b="1" dirty="0">
                <a:cs typeface="+mn-ea"/>
                <a:sym typeface="+mn-lt"/>
              </a:rPr>
              <a:t>详解</a:t>
            </a:r>
            <a:endParaRPr lang="zh-CN" altLang="en-US" sz="2800" b="1" dirty="0">
              <a:cs typeface="+mn-ea"/>
              <a:sym typeface="+mn-lt"/>
            </a:endParaRPr>
          </a:p>
        </p:txBody>
      </p:sp>
      <p:grpSp>
        <p:nvGrpSpPr>
          <p:cNvPr id="2" name="淘出品 1"/>
          <p:cNvGrpSpPr/>
          <p:nvPr/>
        </p:nvGrpSpPr>
        <p:grpSpPr>
          <a:xfrm>
            <a:off x="3704590" y="1979930"/>
            <a:ext cx="7202170" cy="433070"/>
            <a:chOff x="5834" y="3118"/>
            <a:chExt cx="11342" cy="682"/>
          </a:xfrm>
        </p:grpSpPr>
        <p:sp>
          <p:nvSpPr>
            <p:cNvPr id="8" name="淘出品 7"/>
            <p:cNvSpPr/>
            <p:nvPr/>
          </p:nvSpPr>
          <p:spPr>
            <a:xfrm>
              <a:off x="5834" y="3118"/>
              <a:ext cx="11342" cy="668"/>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淘出品 8"/>
            <p:cNvSpPr txBox="1"/>
            <p:nvPr/>
          </p:nvSpPr>
          <p:spPr>
            <a:xfrm>
              <a:off x="6209" y="3170"/>
              <a:ext cx="3645" cy="630"/>
            </a:xfrm>
            <a:prstGeom prst="rect">
              <a:avLst/>
            </a:prstGeom>
            <a:noFill/>
          </p:spPr>
          <p:txBody>
            <a:bodyPr wrap="square" rtlCol="0">
              <a:spAutoFit/>
            </a:bodyPr>
            <a:lstStyle/>
            <a:p>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grpSp>
      <p:sp>
        <p:nvSpPr>
          <p:cNvPr id="11" name="淘出品 10"/>
          <p:cNvSpPr txBox="1"/>
          <p:nvPr/>
        </p:nvSpPr>
        <p:spPr>
          <a:xfrm>
            <a:off x="3942761" y="2539457"/>
            <a:ext cx="6956982" cy="923330"/>
          </a:xfrm>
          <a:prstGeom prst="rect">
            <a:avLst/>
          </a:prstGeom>
          <a:noFill/>
        </p:spPr>
        <p:txBody>
          <a:bodyPr wrap="square" rtlCol="0">
            <a:spAutoFit/>
          </a:bodyPr>
          <a:lstStyle/>
          <a:p>
            <a:r>
              <a:rPr lang="zh-CN" altLang="en-US" dirty="0">
                <a:solidFill>
                  <a:schemeClr val="accent1">
                    <a:lumMod val="50000"/>
                  </a:schemeClr>
                </a:solidFill>
                <a:cs typeface="+mn-ea"/>
                <a:sym typeface="+mn-lt"/>
              </a:rPr>
              <a:t>点击输入具体内容点击输入具体内容点击输入具体内容点击输入具体内容点击输入具体内容点击输入具体容点击输入具体内容点击输入具体内容点击输入具体内容点击</a:t>
            </a:r>
            <a:endParaRPr lang="zh-CN" altLang="en-US" dirty="0">
              <a:solidFill>
                <a:schemeClr val="accent1">
                  <a:lumMod val="50000"/>
                </a:schemeClr>
              </a:solidFill>
              <a:cs typeface="+mn-ea"/>
              <a:sym typeface="+mn-lt"/>
            </a:endParaRPr>
          </a:p>
        </p:txBody>
      </p:sp>
      <p:sp>
        <p:nvSpPr>
          <p:cNvPr id="12" name="圆出品 11"/>
          <p:cNvSpPr/>
          <p:nvPr/>
        </p:nvSpPr>
        <p:spPr>
          <a:xfrm>
            <a:off x="1207552" y="4370894"/>
            <a:ext cx="2204951" cy="1233542"/>
          </a:xfrm>
          <a:prstGeom prst="roundRect">
            <a:avLst/>
          </a:prstGeom>
          <a:solidFill>
            <a:schemeClr val="bg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应用</a:t>
            </a:r>
            <a:endParaRPr lang="en-US" altLang="zh-CN" sz="2800" b="1" dirty="0">
              <a:cs typeface="+mn-ea"/>
              <a:sym typeface="+mn-lt"/>
            </a:endParaRPr>
          </a:p>
          <a:p>
            <a:pPr algn="ctr"/>
            <a:r>
              <a:rPr lang="zh-CN" altLang="en-US" sz="2800" b="1" dirty="0">
                <a:cs typeface="+mn-ea"/>
                <a:sym typeface="+mn-lt"/>
              </a:rPr>
              <a:t>说明</a:t>
            </a:r>
            <a:endParaRPr lang="en-US" altLang="zh-CN" sz="2800" b="1" dirty="0">
              <a:cs typeface="+mn-ea"/>
              <a:sym typeface="+mn-lt"/>
            </a:endParaRPr>
          </a:p>
        </p:txBody>
      </p:sp>
      <p:grpSp>
        <p:nvGrpSpPr>
          <p:cNvPr id="3" name="淘宝出品 2"/>
          <p:cNvGrpSpPr/>
          <p:nvPr/>
        </p:nvGrpSpPr>
        <p:grpSpPr>
          <a:xfrm>
            <a:off x="3697605" y="4121150"/>
            <a:ext cx="7202170" cy="424180"/>
            <a:chOff x="5823" y="6490"/>
            <a:chExt cx="11342" cy="668"/>
          </a:xfrm>
        </p:grpSpPr>
        <p:sp>
          <p:nvSpPr>
            <p:cNvPr id="15" name="淘出品 14"/>
            <p:cNvSpPr/>
            <p:nvPr/>
          </p:nvSpPr>
          <p:spPr>
            <a:xfrm>
              <a:off x="5823" y="6490"/>
              <a:ext cx="11342" cy="66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淘宝出品 15"/>
            <p:cNvSpPr txBox="1"/>
            <p:nvPr/>
          </p:nvSpPr>
          <p:spPr>
            <a:xfrm>
              <a:off x="6213" y="6498"/>
              <a:ext cx="3645" cy="630"/>
            </a:xfrm>
            <a:prstGeom prst="rect">
              <a:avLst/>
            </a:prstGeom>
            <a:noFill/>
          </p:spPr>
          <p:txBody>
            <a:bodyPr wrap="square" rtlCol="0">
              <a:spAutoFit/>
            </a:bodyPr>
            <a:lstStyle/>
            <a:p>
              <a:r>
                <a:rPr lang="zh-CN" altLang="en-US" sz="2000" b="1" dirty="0">
                  <a:solidFill>
                    <a:schemeClr val="bg1"/>
                  </a:solidFill>
                  <a:cs typeface="+mn-ea"/>
                  <a:sym typeface="+mn-lt"/>
                </a:rPr>
                <a:t>小标题</a:t>
              </a:r>
              <a:endParaRPr lang="zh-CN" altLang="en-US" sz="2000" b="1" dirty="0">
                <a:solidFill>
                  <a:schemeClr val="bg1"/>
                </a:solidFill>
                <a:cs typeface="+mn-ea"/>
                <a:sym typeface="+mn-lt"/>
              </a:endParaRPr>
            </a:p>
          </p:txBody>
        </p:sp>
      </p:grpSp>
      <p:sp>
        <p:nvSpPr>
          <p:cNvPr id="17" name="淘宝出品 16"/>
          <p:cNvSpPr txBox="1"/>
          <p:nvPr/>
        </p:nvSpPr>
        <p:spPr>
          <a:xfrm>
            <a:off x="3949831" y="4671486"/>
            <a:ext cx="6956982" cy="923330"/>
          </a:xfrm>
          <a:prstGeom prst="rect">
            <a:avLst/>
          </a:prstGeom>
          <a:noFill/>
        </p:spPr>
        <p:txBody>
          <a:bodyPr wrap="square" rtlCol="0">
            <a:spAutoFit/>
          </a:bodyPr>
          <a:lstStyle/>
          <a:p>
            <a:r>
              <a:rPr lang="zh-CN" altLang="en-US" dirty="0">
                <a:solidFill>
                  <a:schemeClr val="accent1">
                    <a:lumMod val="50000"/>
                  </a:schemeClr>
                </a:solidFill>
                <a:cs typeface="+mn-ea"/>
                <a:sym typeface="+mn-lt"/>
              </a:rPr>
              <a:t>点击输入具体内容点击输入具体内容点击输入具体内容点击输入具体内容点击输入具体内容点击输入具体容点击输入具体内容点击输入具体内容点击输入具体内容点击</a:t>
            </a:r>
            <a:endParaRPr lang="zh-CN" altLang="en-US"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55"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par>
                          <p:cTn id="18" fill="hold">
                            <p:stCondLst>
                              <p:cond delay="18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3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p:stCondLst>
                              <p:cond delay="2800"/>
                            </p:stCondLst>
                            <p:childTnLst>
                              <p:par>
                                <p:cTn id="27" presetID="55"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par>
                          <p:cTn id="32" fill="hold">
                            <p:stCondLst>
                              <p:cond delay="38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300"/>
                            </p:stCondLst>
                            <p:childTnLst>
                              <p:par>
                                <p:cTn id="37" presetID="3"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P spid="1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2649" y="1405950"/>
            <a:ext cx="2289756" cy="237176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solidFill>
                <a:schemeClr val="tx1"/>
              </a:solidFill>
              <a:cs typeface="+mn-ea"/>
              <a:sym typeface="+mn-lt"/>
            </a:endParaRPr>
          </a:p>
        </p:txBody>
      </p:sp>
      <p:sp>
        <p:nvSpPr>
          <p:cNvPr id="16" name="矩形 15"/>
          <p:cNvSpPr/>
          <p:nvPr/>
        </p:nvSpPr>
        <p:spPr>
          <a:xfrm>
            <a:off x="3812650" y="3772299"/>
            <a:ext cx="2283349" cy="226235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solidFill>
                <a:schemeClr val="tx1"/>
              </a:solidFill>
              <a:cs typeface="+mn-ea"/>
              <a:sym typeface="+mn-lt"/>
            </a:endParaRPr>
          </a:p>
        </p:txBody>
      </p:sp>
      <p:sp>
        <p:nvSpPr>
          <p:cNvPr id="21" name="矩形 20"/>
          <p:cNvSpPr/>
          <p:nvPr/>
        </p:nvSpPr>
        <p:spPr>
          <a:xfrm>
            <a:off x="6096000" y="1405950"/>
            <a:ext cx="2289756" cy="23717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solidFill>
                <a:schemeClr val="tx1"/>
              </a:solidFill>
              <a:cs typeface="+mn-ea"/>
              <a:sym typeface="+mn-lt"/>
            </a:endParaRPr>
          </a:p>
        </p:txBody>
      </p:sp>
      <p:sp>
        <p:nvSpPr>
          <p:cNvPr id="11" name="矩形 10"/>
          <p:cNvSpPr/>
          <p:nvPr/>
        </p:nvSpPr>
        <p:spPr bwMode="auto">
          <a:xfrm>
            <a:off x="6096000" y="3777717"/>
            <a:ext cx="2289757" cy="2256940"/>
          </a:xfrm>
          <a:prstGeom prst="rect">
            <a:avLst/>
          </a:prstGeom>
          <a:blipFill dpi="0" rotWithShape="1">
            <a:blip r:embed="rId4" cstate="print">
              <a:extLst>
                <a:ext uri="{28A0092B-C50C-407E-A947-70E740481C1C}">
                  <a14:useLocalDpi xmlns:a14="http://schemas.microsoft.com/office/drawing/2010/main" val="0"/>
                </a:ext>
              </a:extLst>
            </a:blip>
            <a:srcRect/>
            <a:stretch>
              <a:fillRect b="-7013"/>
            </a:stretch>
          </a:blipFill>
          <a:ln>
            <a:solidFill>
              <a:schemeClr val="tx1">
                <a:lumMod val="50000"/>
                <a:lumOff val="50000"/>
              </a:schemeClr>
            </a:solidFill>
          </a:ln>
        </p:spPr>
        <p:txBody>
          <a:bodyPr wrap="square" lIns="179990" tIns="46798" rIns="35998" rtlCol="0" anchor="ctr" anchorCtr="0">
            <a:noAutofit/>
          </a:bodyPr>
          <a:lstStyle/>
          <a:p>
            <a:pPr>
              <a:lnSpc>
                <a:spcPct val="150000"/>
              </a:lnSpc>
              <a:spcBef>
                <a:spcPts val="600"/>
              </a:spcBef>
              <a:buClr>
                <a:schemeClr val="bg1"/>
              </a:buClr>
              <a:buSzPct val="80000"/>
            </a:pPr>
            <a:endParaRPr lang="zh-CN" altLang="en-US" sz="1400" dirty="0">
              <a:cs typeface="+mn-ea"/>
              <a:sym typeface="+mn-lt"/>
            </a:endParaRPr>
          </a:p>
        </p:txBody>
      </p:sp>
      <p:sp>
        <p:nvSpPr>
          <p:cNvPr id="22" name="Content Placeholder 2"/>
          <p:cNvSpPr txBox="1"/>
          <p:nvPr/>
        </p:nvSpPr>
        <p:spPr>
          <a:xfrm>
            <a:off x="2100066" y="1736369"/>
            <a:ext cx="1638582"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dirty="0">
                <a:cs typeface="+mn-ea"/>
                <a:sym typeface="+mn-lt"/>
              </a:rPr>
              <a:t>请替换文字内容</a:t>
            </a:r>
            <a:endParaRPr lang="en-US" sz="1800" b="1" dirty="0">
              <a:cs typeface="+mn-ea"/>
              <a:sym typeface="+mn-lt"/>
            </a:endParaRPr>
          </a:p>
        </p:txBody>
      </p:sp>
      <p:sp>
        <p:nvSpPr>
          <p:cNvPr id="26" name="Content Placeholder 2"/>
          <p:cNvSpPr txBox="1"/>
          <p:nvPr/>
        </p:nvSpPr>
        <p:spPr>
          <a:xfrm>
            <a:off x="787118" y="2105714"/>
            <a:ext cx="2867472" cy="8820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1325" dirty="0">
                <a:cs typeface="+mn-ea"/>
                <a:sym typeface="+mn-lt"/>
              </a:rPr>
              <a:t>请替换文字内容，添加相关标题，修改文字内容，也可以直接复制你的内容到此。请替换文字</a:t>
            </a:r>
            <a:r>
              <a:rPr lang="zh-CN" altLang="en-US" sz="1325" dirty="0" smtClean="0">
                <a:cs typeface="+mn-ea"/>
                <a:sym typeface="+mn-lt"/>
              </a:rPr>
              <a:t>内容</a:t>
            </a:r>
            <a:endParaRPr lang="en-US" altLang="zh-CN" sz="1325" b="1" dirty="0">
              <a:cs typeface="+mn-ea"/>
              <a:sym typeface="+mn-lt"/>
            </a:endParaRPr>
          </a:p>
        </p:txBody>
      </p:sp>
      <p:sp>
        <p:nvSpPr>
          <p:cNvPr id="12" name="Content Placeholder 2"/>
          <p:cNvSpPr txBox="1"/>
          <p:nvPr/>
        </p:nvSpPr>
        <p:spPr>
          <a:xfrm>
            <a:off x="8553873" y="1736369"/>
            <a:ext cx="1638582"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dirty="0">
                <a:cs typeface="+mn-ea"/>
                <a:sym typeface="+mn-lt"/>
              </a:rPr>
              <a:t>请替换文字内容</a:t>
            </a:r>
            <a:endParaRPr lang="en-US" sz="1800" b="1" dirty="0">
              <a:cs typeface="+mn-ea"/>
              <a:sym typeface="+mn-lt"/>
            </a:endParaRPr>
          </a:p>
        </p:txBody>
      </p:sp>
      <p:sp>
        <p:nvSpPr>
          <p:cNvPr id="13" name="Content Placeholder 2"/>
          <p:cNvSpPr txBox="1"/>
          <p:nvPr/>
        </p:nvSpPr>
        <p:spPr>
          <a:xfrm>
            <a:off x="8553874" y="2105714"/>
            <a:ext cx="2867472" cy="8820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325" dirty="0">
                <a:cs typeface="+mn-ea"/>
                <a:sym typeface="+mn-lt"/>
              </a:rPr>
              <a:t>请替换文字内容，添加相关标题，修改文字内容，也可以直接复制你的内容到此。请替换文字</a:t>
            </a:r>
            <a:r>
              <a:rPr lang="zh-CN" altLang="en-US" sz="1325" dirty="0" smtClean="0">
                <a:cs typeface="+mn-ea"/>
                <a:sym typeface="+mn-lt"/>
              </a:rPr>
              <a:t>内容</a:t>
            </a:r>
            <a:endParaRPr lang="en-US" altLang="zh-CN" sz="1325" b="1" dirty="0">
              <a:cs typeface="+mn-ea"/>
              <a:sym typeface="+mn-lt"/>
            </a:endParaRPr>
          </a:p>
        </p:txBody>
      </p:sp>
      <p:sp>
        <p:nvSpPr>
          <p:cNvPr id="14" name="Content Placeholder 2"/>
          <p:cNvSpPr txBox="1"/>
          <p:nvPr/>
        </p:nvSpPr>
        <p:spPr>
          <a:xfrm>
            <a:off x="2100066" y="4240999"/>
            <a:ext cx="1638582"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dirty="0">
                <a:cs typeface="+mn-ea"/>
                <a:sym typeface="+mn-lt"/>
              </a:rPr>
              <a:t>请替换文字内容</a:t>
            </a:r>
            <a:endParaRPr lang="en-US" sz="1800" b="1" dirty="0">
              <a:cs typeface="+mn-ea"/>
              <a:sym typeface="+mn-lt"/>
            </a:endParaRPr>
          </a:p>
        </p:txBody>
      </p:sp>
      <p:sp>
        <p:nvSpPr>
          <p:cNvPr id="15" name="Content Placeholder 2"/>
          <p:cNvSpPr txBox="1"/>
          <p:nvPr/>
        </p:nvSpPr>
        <p:spPr>
          <a:xfrm>
            <a:off x="787118" y="4610343"/>
            <a:ext cx="2867472" cy="8820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1325" dirty="0">
                <a:cs typeface="+mn-ea"/>
                <a:sym typeface="+mn-lt"/>
              </a:rPr>
              <a:t>请替换文字内容，添加相关标题，修改文字内容，也可以直接复制你的内容到此。请替换文字</a:t>
            </a:r>
            <a:r>
              <a:rPr lang="zh-CN" altLang="en-US" sz="1325" dirty="0" smtClean="0">
                <a:cs typeface="+mn-ea"/>
                <a:sym typeface="+mn-lt"/>
              </a:rPr>
              <a:t>内容</a:t>
            </a:r>
            <a:endParaRPr lang="en-US" altLang="zh-CN" sz="1325" b="1" dirty="0">
              <a:cs typeface="+mn-ea"/>
              <a:sym typeface="+mn-lt"/>
            </a:endParaRPr>
          </a:p>
        </p:txBody>
      </p:sp>
      <p:sp>
        <p:nvSpPr>
          <p:cNvPr id="17" name="Content Placeholder 2"/>
          <p:cNvSpPr txBox="1"/>
          <p:nvPr/>
        </p:nvSpPr>
        <p:spPr>
          <a:xfrm>
            <a:off x="8553873" y="4240999"/>
            <a:ext cx="1638582"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dirty="0">
                <a:cs typeface="+mn-ea"/>
                <a:sym typeface="+mn-lt"/>
              </a:rPr>
              <a:t>请替换文字内容</a:t>
            </a:r>
            <a:endParaRPr lang="en-US" sz="1800" b="1" dirty="0">
              <a:cs typeface="+mn-ea"/>
              <a:sym typeface="+mn-lt"/>
            </a:endParaRPr>
          </a:p>
        </p:txBody>
      </p:sp>
      <p:sp>
        <p:nvSpPr>
          <p:cNvPr id="19" name="Content Placeholder 2"/>
          <p:cNvSpPr txBox="1"/>
          <p:nvPr/>
        </p:nvSpPr>
        <p:spPr>
          <a:xfrm>
            <a:off x="8553874" y="4610343"/>
            <a:ext cx="2867472" cy="8820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325" dirty="0">
                <a:cs typeface="+mn-ea"/>
                <a:sym typeface="+mn-lt"/>
              </a:rPr>
              <a:t>请替换文字内容，添加相关标题，修改文字内容，也可以直接复制你的内容到此。请替换文字</a:t>
            </a:r>
            <a:r>
              <a:rPr lang="zh-CN" altLang="en-US" sz="1325" dirty="0" smtClean="0">
                <a:cs typeface="+mn-ea"/>
                <a:sym typeface="+mn-lt"/>
              </a:rPr>
              <a:t>内容</a:t>
            </a:r>
            <a:endParaRPr lang="en-US" altLang="zh-CN" sz="1325" b="1" dirty="0">
              <a:cs typeface="+mn-ea"/>
              <a:sym typeface="+mn-lt"/>
            </a:endParaRPr>
          </a:p>
        </p:txBody>
      </p:sp>
      <p:sp>
        <p:nvSpPr>
          <p:cNvPr id="18"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750"/>
                                        <p:tgtEl>
                                          <p:spTgt spid="14"/>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7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80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par>
                          <p:cTn id="49" fill="hold">
                            <p:stCondLst>
                              <p:cond delay="90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8"/>
                                        </p:tgtEl>
                                        <p:attrNameLst>
                                          <p:attrName>ppt_y</p:attrName>
                                        </p:attrNameLst>
                                      </p:cBhvr>
                                      <p:tavLst>
                                        <p:tav tm="0">
                                          <p:val>
                                            <p:strVal val="#ppt_y"/>
                                          </p:val>
                                        </p:tav>
                                        <p:tav tm="100000">
                                          <p:val>
                                            <p:strVal val="#ppt_y"/>
                                          </p:val>
                                        </p:tav>
                                      </p:tavLst>
                                    </p:anim>
                                    <p:anim calcmode="lin" valueType="num">
                                      <p:cBhvr>
                                        <p:cTn id="5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12" grpId="0"/>
      <p:bldP spid="13" grpId="0"/>
      <p:bldP spid="14" grpId="0"/>
      <p:bldP spid="15" grpId="0"/>
      <p:bldP spid="17" grpId="0"/>
      <p:bldP spid="1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剪去单角的矩形 2"/>
          <p:cNvSpPr/>
          <p:nvPr/>
        </p:nvSpPr>
        <p:spPr>
          <a:xfrm>
            <a:off x="4340461" y="1267556"/>
            <a:ext cx="7851539" cy="4907100"/>
          </a:xfrm>
          <a:prstGeom prst="snip1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cs typeface="+mn-ea"/>
              <a:sym typeface="+mn-lt"/>
            </a:endParaRPr>
          </a:p>
        </p:txBody>
      </p:sp>
      <p:sp>
        <p:nvSpPr>
          <p:cNvPr id="9" name="矩形 8"/>
          <p:cNvSpPr/>
          <p:nvPr/>
        </p:nvSpPr>
        <p:spPr>
          <a:xfrm>
            <a:off x="770655" y="1259866"/>
            <a:ext cx="4973864" cy="189603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900">
              <a:cs typeface="+mn-ea"/>
              <a:sym typeface="+mn-lt"/>
            </a:endParaRPr>
          </a:p>
        </p:txBody>
      </p:sp>
      <p:sp>
        <p:nvSpPr>
          <p:cNvPr id="10" name="矩形 9"/>
          <p:cNvSpPr/>
          <p:nvPr/>
        </p:nvSpPr>
        <p:spPr>
          <a:xfrm>
            <a:off x="770655" y="4250239"/>
            <a:ext cx="3208843" cy="4728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95" dirty="0">
                <a:solidFill>
                  <a:schemeClr val="bg1"/>
                </a:solidFill>
                <a:cs typeface="+mn-ea"/>
                <a:sym typeface="+mn-lt"/>
              </a:rPr>
              <a:t>请替换文字内容</a:t>
            </a:r>
            <a:endParaRPr lang="en-US" altLang="zh-CN" sz="1895" b="1" dirty="0">
              <a:solidFill>
                <a:schemeClr val="bg1"/>
              </a:solidFill>
              <a:cs typeface="+mn-ea"/>
              <a:sym typeface="+mn-lt"/>
            </a:endParaRPr>
          </a:p>
        </p:txBody>
      </p:sp>
      <p:sp>
        <p:nvSpPr>
          <p:cNvPr id="11" name="Content Placeholder 2"/>
          <p:cNvSpPr txBox="1"/>
          <p:nvPr/>
        </p:nvSpPr>
        <p:spPr>
          <a:xfrm>
            <a:off x="770654" y="4773930"/>
            <a:ext cx="3208844" cy="12254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325" dirty="0">
                <a:cs typeface="+mn-ea"/>
                <a:sym typeface="+mn-lt"/>
              </a:rPr>
              <a:t>请替换文字内容，添加相关标题，修改文字内容，也可以直接复制你的内容到此。请替换文字内容，添加相关标题，修改文字内容，也可以直接复制你的内容到此。</a:t>
            </a:r>
            <a:endParaRPr lang="en-US" altLang="zh-CN" sz="1325" b="1" dirty="0">
              <a:cs typeface="+mn-ea"/>
              <a:sym typeface="+mn-lt"/>
            </a:endParaRPr>
          </a:p>
        </p:txBody>
      </p:sp>
      <p:sp>
        <p:nvSpPr>
          <p:cNvPr id="12" name="Content Placeholder 2"/>
          <p:cNvSpPr txBox="1"/>
          <p:nvPr/>
        </p:nvSpPr>
        <p:spPr>
          <a:xfrm>
            <a:off x="1072811" y="1419705"/>
            <a:ext cx="4369552" cy="15318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325" dirty="0">
                <a:solidFill>
                  <a:schemeClr val="bg1"/>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endParaRPr lang="en-US" altLang="zh-CN" sz="1325" b="1" dirty="0">
              <a:solidFill>
                <a:schemeClr val="bg1"/>
              </a:solidFill>
              <a:cs typeface="+mn-ea"/>
              <a:sym typeface="+mn-lt"/>
            </a:endParaRPr>
          </a:p>
        </p:txBody>
      </p:sp>
      <p:sp>
        <p:nvSpPr>
          <p:cNvPr id="8"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7811" y="2243168"/>
            <a:ext cx="8096375" cy="1300163"/>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1F4E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p>
                <a:pPr algn="just" defTabSz="1543685">
                  <a:lnSpc>
                    <a:spcPct val="120000"/>
                  </a:lnSpc>
                  <a:spcAft>
                    <a:spcPct val="35000"/>
                  </a:spcAft>
                </a:pPr>
                <a:endParaRPr lang="en-GB" sz="780">
                  <a:cs typeface="+mn-ea"/>
                  <a:sym typeface="+mn-lt"/>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tx1">
                  <a:lumMod val="50000"/>
                  <a:lumOff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2" rIns="120945" bIns="348922" numCol="1" spcCol="1270" anchor="ctr" anchorCtr="0">
                <a:noAutofit/>
              </a:bodyPr>
              <a:lstStyle/>
              <a:p>
                <a:pPr algn="just" defTabSz="655955">
                  <a:lnSpc>
                    <a:spcPct val="120000"/>
                  </a:lnSpc>
                  <a:spcAft>
                    <a:spcPct val="35000"/>
                  </a:spcAft>
                </a:pPr>
                <a:endParaRPr lang="en-GB" sz="780">
                  <a:cs typeface="+mn-ea"/>
                  <a:sym typeface="+mn-lt"/>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1F4E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p>
                <a:pPr algn="just" defTabSz="1543685">
                  <a:lnSpc>
                    <a:spcPct val="120000"/>
                  </a:lnSpc>
                  <a:spcAft>
                    <a:spcPct val="35000"/>
                  </a:spcAft>
                </a:pPr>
                <a:endParaRPr lang="en-GB" sz="780">
                  <a:cs typeface="+mn-ea"/>
                  <a:sym typeface="+mn-lt"/>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tx1">
                  <a:lumMod val="50000"/>
                  <a:lumOff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6" rIns="120945" bIns="187966" numCol="1" spcCol="1270" anchor="ctr" anchorCtr="0">
                <a:noAutofit/>
              </a:bodyPr>
              <a:lstStyle/>
              <a:p>
                <a:pPr algn="just" defTabSz="1697990">
                  <a:lnSpc>
                    <a:spcPct val="120000"/>
                  </a:lnSpc>
                  <a:spcAft>
                    <a:spcPct val="35000"/>
                  </a:spcAft>
                </a:pPr>
                <a:endParaRPr lang="en-GB" sz="780">
                  <a:cs typeface="+mn-ea"/>
                  <a:sym typeface="+mn-lt"/>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p>
                <a:pPr algn="just" defTabSz="1543685">
                  <a:lnSpc>
                    <a:spcPct val="120000"/>
                  </a:lnSpc>
                  <a:spcAft>
                    <a:spcPct val="35000"/>
                  </a:spcAft>
                </a:pPr>
                <a:endParaRPr lang="en-GB" sz="780">
                  <a:cs typeface="+mn-ea"/>
                  <a:sym typeface="+mn-lt"/>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1F4E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p>
                <a:pPr algn="just" defTabSz="1543685">
                  <a:lnSpc>
                    <a:spcPct val="120000"/>
                  </a:lnSpc>
                  <a:spcAft>
                    <a:spcPct val="35000"/>
                  </a:spcAft>
                </a:pPr>
                <a:endParaRPr lang="en-GB" sz="780">
                  <a:cs typeface="+mn-ea"/>
                  <a:sym typeface="+mn-lt"/>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tx1">
                  <a:lumMod val="50000"/>
                  <a:lumOff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2" rIns="120945" bIns="348922" numCol="1" spcCol="1270" anchor="ctr" anchorCtr="0">
                <a:noAutofit/>
              </a:bodyPr>
              <a:lstStyle/>
              <a:p>
                <a:pPr algn="just" defTabSz="655955">
                  <a:lnSpc>
                    <a:spcPct val="120000"/>
                  </a:lnSpc>
                  <a:spcAft>
                    <a:spcPct val="35000"/>
                  </a:spcAft>
                </a:pPr>
                <a:endParaRPr lang="en-GB" sz="780">
                  <a:cs typeface="+mn-ea"/>
                  <a:sym typeface="+mn-lt"/>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solidFill>
                    <a:srgbClr val="FFFFFF"/>
                  </a:solidFill>
                  <a:effectLst>
                    <a:outerShdw blurRad="38100" dist="38100" dir="2700000" algn="tl">
                      <a:srgbClr val="000000"/>
                    </a:outerShdw>
                  </a:effectLst>
                  <a:cs typeface="+mn-ea"/>
                  <a:sym typeface="+mn-lt"/>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120" hangingPunct="0">
                  <a:lnSpc>
                    <a:spcPct val="120000"/>
                  </a:lnSpc>
                </a:pPr>
                <a:endParaRPr lang="en-US" sz="780">
                  <a:cs typeface="+mn-ea"/>
                  <a:sym typeface="+mn-lt"/>
                </a:endParaRPr>
              </a:p>
            </p:txBody>
          </p:sp>
        </p:grpSp>
      </p:grpSp>
      <p:grpSp>
        <p:nvGrpSpPr>
          <p:cNvPr id="37" name="Group 36"/>
          <p:cNvGrpSpPr/>
          <p:nvPr/>
        </p:nvGrpSpPr>
        <p:grpSpPr>
          <a:xfrm>
            <a:off x="1733111" y="3979937"/>
            <a:ext cx="1929563" cy="892326"/>
            <a:chOff x="520106" y="2243168"/>
            <a:chExt cx="2513428" cy="1027622"/>
          </a:xfrm>
        </p:grpSpPr>
        <p:sp>
          <p:nvSpPr>
            <p:cNvPr id="38" name="TextBox 37"/>
            <p:cNvSpPr txBox="1"/>
            <p:nvPr/>
          </p:nvSpPr>
          <p:spPr>
            <a:xfrm>
              <a:off x="892528" y="2243168"/>
              <a:ext cx="1768583" cy="293966"/>
            </a:xfrm>
            <a:prstGeom prst="rect">
              <a:avLst/>
            </a:prstGeom>
            <a:noFill/>
          </p:spPr>
          <p:txBody>
            <a:bodyPr wrap="none" lIns="0" tIns="0" rIns="0" bIns="0" rtlCol="0">
              <a:spAutoFit/>
            </a:bodyPr>
            <a:lstStyle/>
            <a:p>
              <a:pPr algn="ctr">
                <a:lnSpc>
                  <a:spcPct val="120000"/>
                </a:lnSpc>
              </a:pPr>
              <a:r>
                <a:rPr lang="zh-CN" altLang="en-US" sz="1515" dirty="0">
                  <a:cs typeface="+mn-ea"/>
                  <a:sym typeface="+mn-lt"/>
                </a:rPr>
                <a:t>请替换文字内容</a:t>
              </a:r>
              <a:endParaRPr lang="en-GB" sz="1515" dirty="0">
                <a:cs typeface="+mn-ea"/>
                <a:sym typeface="+mn-lt"/>
              </a:endParaRPr>
            </a:p>
          </p:txBody>
        </p:sp>
        <p:sp>
          <p:nvSpPr>
            <p:cNvPr id="39" name="Rectangle 38"/>
            <p:cNvSpPr/>
            <p:nvPr/>
          </p:nvSpPr>
          <p:spPr>
            <a:xfrm>
              <a:off x="520106" y="2544848"/>
              <a:ext cx="2513428" cy="725942"/>
            </a:xfrm>
            <a:prstGeom prst="rect">
              <a:avLst/>
            </a:prstGeom>
          </p:spPr>
          <p:txBody>
            <a:bodyPr wrap="square" lIns="0" tIns="0" rIns="0" bIns="0">
              <a:spAutoFit/>
            </a:bodyPr>
            <a:lstStyle/>
            <a:p>
              <a:pPr>
                <a:lnSpc>
                  <a:spcPct val="120000"/>
                </a:lnSpc>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cxnSp>
        <p:nvCxnSpPr>
          <p:cNvPr id="44" name="Straight Connector 43"/>
          <p:cNvCxnSpPr/>
          <p:nvPr/>
        </p:nvCxnSpPr>
        <p:spPr>
          <a:xfrm>
            <a:off x="1550686" y="5173488"/>
            <a:ext cx="90240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529324" y="3979935"/>
            <a:ext cx="1929563" cy="892325"/>
            <a:chOff x="520106" y="2243168"/>
            <a:chExt cx="2513428" cy="1027623"/>
          </a:xfrm>
        </p:grpSpPr>
        <p:sp>
          <p:nvSpPr>
            <p:cNvPr id="52" name="TextBox 51"/>
            <p:cNvSpPr txBox="1"/>
            <p:nvPr/>
          </p:nvSpPr>
          <p:spPr>
            <a:xfrm>
              <a:off x="892528" y="2243168"/>
              <a:ext cx="1768583" cy="293967"/>
            </a:xfrm>
            <a:prstGeom prst="rect">
              <a:avLst/>
            </a:prstGeom>
            <a:noFill/>
          </p:spPr>
          <p:txBody>
            <a:bodyPr wrap="none" lIns="0" tIns="0" rIns="0" bIns="0" rtlCol="0">
              <a:spAutoFit/>
            </a:bodyPr>
            <a:lstStyle/>
            <a:p>
              <a:pPr algn="ctr">
                <a:lnSpc>
                  <a:spcPct val="120000"/>
                </a:lnSpc>
              </a:pPr>
              <a:r>
                <a:rPr lang="zh-CN" altLang="en-US" sz="1515">
                  <a:cs typeface="+mn-ea"/>
                  <a:sym typeface="+mn-lt"/>
                </a:rPr>
                <a:t>请替换文字内容</a:t>
              </a:r>
              <a:endParaRPr lang="en-GB" sz="1515" dirty="0">
                <a:cs typeface="+mn-ea"/>
                <a:sym typeface="+mn-lt"/>
              </a:endParaRPr>
            </a:p>
          </p:txBody>
        </p:sp>
        <p:sp>
          <p:nvSpPr>
            <p:cNvPr id="53" name="Rectangle 52"/>
            <p:cNvSpPr/>
            <p:nvPr/>
          </p:nvSpPr>
          <p:spPr>
            <a:xfrm>
              <a:off x="520106" y="2544847"/>
              <a:ext cx="2513428" cy="725944"/>
            </a:xfrm>
            <a:prstGeom prst="rect">
              <a:avLst/>
            </a:prstGeom>
          </p:spPr>
          <p:txBody>
            <a:bodyPr wrap="square" lIns="0" tIns="0" rIns="0" bIns="0">
              <a:spAutoFit/>
            </a:bodyPr>
            <a:lstStyle/>
            <a:p>
              <a:pPr>
                <a:lnSpc>
                  <a:spcPct val="120000"/>
                </a:lnSpc>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54" name="Group 53"/>
          <p:cNvGrpSpPr/>
          <p:nvPr/>
        </p:nvGrpSpPr>
        <p:grpSpPr>
          <a:xfrm>
            <a:off x="6263918" y="3979935"/>
            <a:ext cx="1929563" cy="892325"/>
            <a:chOff x="520106" y="2243168"/>
            <a:chExt cx="2513428" cy="1027623"/>
          </a:xfrm>
        </p:grpSpPr>
        <p:sp>
          <p:nvSpPr>
            <p:cNvPr id="55" name="TextBox 54"/>
            <p:cNvSpPr txBox="1"/>
            <p:nvPr/>
          </p:nvSpPr>
          <p:spPr>
            <a:xfrm>
              <a:off x="892528" y="2243168"/>
              <a:ext cx="1768583" cy="293967"/>
            </a:xfrm>
            <a:prstGeom prst="rect">
              <a:avLst/>
            </a:prstGeom>
            <a:noFill/>
          </p:spPr>
          <p:txBody>
            <a:bodyPr wrap="none" lIns="0" tIns="0" rIns="0" bIns="0" rtlCol="0">
              <a:spAutoFit/>
            </a:bodyPr>
            <a:lstStyle/>
            <a:p>
              <a:pPr algn="ctr">
                <a:lnSpc>
                  <a:spcPct val="120000"/>
                </a:lnSpc>
              </a:pPr>
              <a:r>
                <a:rPr lang="zh-CN" altLang="en-US" sz="1515">
                  <a:cs typeface="+mn-ea"/>
                  <a:sym typeface="+mn-lt"/>
                </a:rPr>
                <a:t>请替换文字内容</a:t>
              </a:r>
              <a:endParaRPr lang="en-GB" sz="1515" dirty="0">
                <a:cs typeface="+mn-ea"/>
                <a:sym typeface="+mn-lt"/>
              </a:endParaRPr>
            </a:p>
          </p:txBody>
        </p:sp>
        <p:sp>
          <p:nvSpPr>
            <p:cNvPr id="56" name="Rectangle 55"/>
            <p:cNvSpPr/>
            <p:nvPr/>
          </p:nvSpPr>
          <p:spPr>
            <a:xfrm>
              <a:off x="520106" y="2544847"/>
              <a:ext cx="2513428" cy="725944"/>
            </a:xfrm>
            <a:prstGeom prst="rect">
              <a:avLst/>
            </a:prstGeom>
          </p:spPr>
          <p:txBody>
            <a:bodyPr wrap="square" lIns="0" tIns="0" rIns="0" bIns="0">
              <a:spAutoFit/>
            </a:bodyPr>
            <a:lstStyle/>
            <a:p>
              <a:pPr>
                <a:lnSpc>
                  <a:spcPct val="120000"/>
                </a:lnSpc>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grpSp>
        <p:nvGrpSpPr>
          <p:cNvPr id="57" name="Group 56"/>
          <p:cNvGrpSpPr/>
          <p:nvPr/>
        </p:nvGrpSpPr>
        <p:grpSpPr>
          <a:xfrm>
            <a:off x="3998514" y="3979935"/>
            <a:ext cx="1929563" cy="892325"/>
            <a:chOff x="520106" y="2243168"/>
            <a:chExt cx="2513428" cy="1027623"/>
          </a:xfrm>
        </p:grpSpPr>
        <p:sp>
          <p:nvSpPr>
            <p:cNvPr id="58" name="TextBox 57"/>
            <p:cNvSpPr txBox="1"/>
            <p:nvPr/>
          </p:nvSpPr>
          <p:spPr>
            <a:xfrm>
              <a:off x="892528" y="2243168"/>
              <a:ext cx="1768583" cy="293967"/>
            </a:xfrm>
            <a:prstGeom prst="rect">
              <a:avLst/>
            </a:prstGeom>
            <a:noFill/>
          </p:spPr>
          <p:txBody>
            <a:bodyPr wrap="none" lIns="0" tIns="0" rIns="0" bIns="0" rtlCol="0">
              <a:spAutoFit/>
            </a:bodyPr>
            <a:lstStyle/>
            <a:p>
              <a:pPr algn="ctr">
                <a:lnSpc>
                  <a:spcPct val="120000"/>
                </a:lnSpc>
              </a:pPr>
              <a:r>
                <a:rPr lang="zh-CN" altLang="en-US" sz="1515">
                  <a:cs typeface="+mn-ea"/>
                  <a:sym typeface="+mn-lt"/>
                </a:rPr>
                <a:t>请替换文字内容</a:t>
              </a:r>
              <a:endParaRPr lang="en-GB" sz="1515" dirty="0">
                <a:cs typeface="+mn-ea"/>
                <a:sym typeface="+mn-lt"/>
              </a:endParaRPr>
            </a:p>
          </p:txBody>
        </p:sp>
        <p:sp>
          <p:nvSpPr>
            <p:cNvPr id="59" name="Rectangle 58"/>
            <p:cNvSpPr/>
            <p:nvPr/>
          </p:nvSpPr>
          <p:spPr>
            <a:xfrm>
              <a:off x="520106" y="2544847"/>
              <a:ext cx="2513428" cy="725944"/>
            </a:xfrm>
            <a:prstGeom prst="rect">
              <a:avLst/>
            </a:prstGeom>
          </p:spPr>
          <p:txBody>
            <a:bodyPr wrap="square" lIns="0" tIns="0" rIns="0" bIns="0">
              <a:spAutoFit/>
            </a:bodyPr>
            <a:lstStyle/>
            <a:p>
              <a:pPr>
                <a:lnSpc>
                  <a:spcPct val="120000"/>
                </a:lnSpc>
              </a:pPr>
              <a:r>
                <a:rPr lang="zh-CN" altLang="en-US" sz="1140" dirty="0">
                  <a:cs typeface="+mn-ea"/>
                  <a:sym typeface="+mn-lt"/>
                </a:rPr>
                <a:t>请替换文字内容，添加相关标题，修改文字内容，也可以直接复制你的内容到此。</a:t>
              </a:r>
              <a:endParaRPr lang="en-US" altLang="zh-CN" sz="1140" dirty="0">
                <a:cs typeface="+mn-ea"/>
                <a:sym typeface="+mn-lt"/>
              </a:endParaRPr>
            </a:p>
          </p:txBody>
        </p:sp>
      </p:grpSp>
      <p:sp>
        <p:nvSpPr>
          <p:cNvPr id="60" name="Rectangle 59"/>
          <p:cNvSpPr/>
          <p:nvPr/>
        </p:nvSpPr>
        <p:spPr>
          <a:xfrm>
            <a:off x="1589899" y="5341329"/>
            <a:ext cx="8945660" cy="401585"/>
          </a:xfrm>
          <a:prstGeom prst="rect">
            <a:avLst/>
          </a:prstGeom>
        </p:spPr>
        <p:txBody>
          <a:bodyPr wrap="square" lIns="0" tIns="0" rIns="0" bIns="0">
            <a:spAutoFit/>
          </a:bodyPr>
          <a:lstStyle/>
          <a:p>
            <a:pPr>
              <a:lnSpc>
                <a:spcPct val="120000"/>
              </a:lnSpc>
            </a:pPr>
            <a:r>
              <a:rPr lang="zh-CN" altLang="en-US" sz="1140" dirty="0">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1140" dirty="0">
              <a:cs typeface="+mn-ea"/>
              <a:sym typeface="+mn-lt"/>
            </a:endParaRPr>
          </a:p>
        </p:txBody>
      </p:sp>
      <p:sp>
        <p:nvSpPr>
          <p:cNvPr id="45" name="淘出品 4"/>
          <p:cNvSpPr txBox="1"/>
          <p:nvPr/>
        </p:nvSpPr>
        <p:spPr>
          <a:xfrm>
            <a:off x="2168165" y="264321"/>
            <a:ext cx="2780907"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点击输入小标题</a:t>
            </a:r>
            <a:endParaRPr lang="zh-CN" altLang="en-US" sz="2800" b="1" dirty="0">
              <a:solidFill>
                <a:schemeClr val="accent5">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up)">
                                      <p:cBhvr>
                                        <p:cTn id="21" dur="500"/>
                                        <p:tgtEl>
                                          <p:spTgt spid="37"/>
                                        </p:tgtEl>
                                      </p:cBhvr>
                                    </p:animEffect>
                                  </p:childTnLst>
                                </p:cTn>
                              </p:par>
                            </p:childTnLst>
                          </p:cTn>
                        </p:par>
                        <p:par>
                          <p:cTn id="22" fill="hold">
                            <p:stCondLst>
                              <p:cond delay="2300"/>
                            </p:stCondLst>
                            <p:childTnLst>
                              <p:par>
                                <p:cTn id="23" presetID="2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2800"/>
                            </p:stCondLst>
                            <p:childTnLst>
                              <p:par>
                                <p:cTn id="27" presetID="22" presetClass="entr" presetSubtype="1"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par>
                          <p:cTn id="30" fill="hold">
                            <p:stCondLst>
                              <p:cond delay="3300"/>
                            </p:stCondLst>
                            <p:childTnLst>
                              <p:par>
                                <p:cTn id="31" presetID="22" presetClass="entr" presetSubtype="1"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childTnLst>
                          </p:cTn>
                        </p:par>
                        <p:par>
                          <p:cTn id="34" fill="hold">
                            <p:stCondLst>
                              <p:cond delay="3800"/>
                            </p:stCondLst>
                            <p:childTnLst>
                              <p:par>
                                <p:cTn id="35" presetID="22" presetClass="entr" presetSubtype="1"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childTnLst>
                          </p:cTn>
                        </p:par>
                        <p:par>
                          <p:cTn id="38" fill="hold">
                            <p:stCondLst>
                              <p:cond delay="4300"/>
                            </p:stCondLst>
                            <p:childTnLst>
                              <p:par>
                                <p:cTn id="39" presetID="16" presetClass="entr" presetSubtype="21"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arn(inVertical)">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6595</Words>
  <Application>WPS 演示</Application>
  <PresentationFormat>宽屏</PresentationFormat>
  <Paragraphs>689</Paragraphs>
  <Slides>39</Slides>
  <Notes>39</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Arial</vt:lpstr>
      <vt:lpstr>宋体</vt:lpstr>
      <vt:lpstr>Wingdings</vt:lpstr>
      <vt:lpstr>微软雅黑</vt:lpstr>
      <vt:lpstr>Arial Unicode MS</vt:lpstr>
      <vt:lpstr>Calibri</vt:lpstr>
      <vt:lpstr>Arial</vt:lpstr>
      <vt:lpstr>Impact</vt:lpstr>
      <vt:lpstr>Calibri</vt:lpstr>
      <vt:lpstr>SF UI Display Thin</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88</cp:revision>
  <dcterms:created xsi:type="dcterms:W3CDTF">2016-04-09T13:02:00Z</dcterms:created>
  <dcterms:modified xsi:type="dcterms:W3CDTF">2017-06-06T13:25:11Z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