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257" r:id="rId3"/>
    <p:sldId id="258" r:id="rId4"/>
    <p:sldId id="272" r:id="rId5"/>
    <p:sldId id="264" r:id="rId6"/>
    <p:sldId id="265" r:id="rId7"/>
    <p:sldId id="276" r:id="rId8"/>
    <p:sldId id="266" r:id="rId9"/>
    <p:sldId id="267" r:id="rId10"/>
    <p:sldId id="290" r:id="rId11"/>
    <p:sldId id="268" r:id="rId12"/>
    <p:sldId id="269" r:id="rId13"/>
    <p:sldId id="270" r:id="rId14"/>
    <p:sldId id="271" r:id="rId15"/>
    <p:sldId id="291" r:id="rId16"/>
    <p:sldId id="273" r:id="rId17"/>
    <p:sldId id="274" r:id="rId18"/>
    <p:sldId id="275" r:id="rId19"/>
    <p:sldId id="277" r:id="rId20"/>
    <p:sldId id="278" r:id="rId21"/>
    <p:sldId id="292" r:id="rId22"/>
    <p:sldId id="279" r:id="rId23"/>
    <p:sldId id="280" r:id="rId24"/>
    <p:sldId id="281" r:id="rId25"/>
    <p:sldId id="282" r:id="rId26"/>
    <p:sldId id="283" r:id="rId27"/>
    <p:sldId id="293" r:id="rId28"/>
    <p:sldId id="284" r:id="rId29"/>
    <p:sldId id="285" r:id="rId30"/>
    <p:sldId id="286" r:id="rId31"/>
    <p:sldId id="287" r:id="rId32"/>
    <p:sldId id="288" r:id="rId33"/>
    <p:sldId id="289" r:id="rId34"/>
    <p:sldId id="294" r:id="rId3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1E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770" autoAdjust="0"/>
    <p:restoredTop sz="94660"/>
  </p:normalViewPr>
  <p:slideViewPr>
    <p:cSldViewPr snapToGrid="0">
      <p:cViewPr varScale="1">
        <p:scale>
          <a:sx n="92" d="100"/>
          <a:sy n="92" d="100"/>
        </p:scale>
        <p:origin x="54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2017/12/8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63433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9B7102-AF78-4D9D-8518-BB751E8F60F1}" type="datetimeFigureOut">
              <a:rPr lang="zh-CN" altLang="en-US" smtClean="0"/>
              <a:t>2017/12/8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6DFAE4-FE12-4EDE-A06D-11E04861DE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8591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更多模板请关注：亮亮图文旗舰店https://liangliangtuwen.tmall.com</a:t>
            </a:r>
          </a:p>
        </p:txBody>
      </p:sp>
    </p:spTree>
    <p:extLst>
      <p:ext uri="{BB962C8B-B14F-4D97-AF65-F5344CB8AC3E}">
        <p14:creationId xmlns:p14="http://schemas.microsoft.com/office/powerpoint/2010/main" val="21054860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t>13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963790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t>14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891509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t>16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490609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t>17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020053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t>18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021693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t>19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745912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t>20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4507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t>22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741703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t>23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030172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t>24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92830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251296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t>25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515876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t>26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708472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t>28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145086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t>29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41781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t>30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0366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t>31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313224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t>32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808651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t>33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01106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31395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06807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04408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AF762-52F3-4512-B16B-1F6F197A993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01164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AF762-52F3-4512-B16B-1F6F197A9938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4786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t>11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356914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t>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30329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2017/12/8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2017/12/8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2017/12/8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918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3" name="直接连接符 2"/>
          <p:cNvCxnSpPr/>
          <p:nvPr/>
        </p:nvCxnSpPr>
        <p:spPr>
          <a:xfrm flipH="1">
            <a:off x="8667751" y="-2116"/>
            <a:ext cx="2048933" cy="2048933"/>
          </a:xfrm>
          <a:prstGeom prst="line">
            <a:avLst/>
          </a:prstGeom>
          <a:ln>
            <a:solidFill>
              <a:srgbClr val="2134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 flipH="1">
            <a:off x="8705851" y="414867"/>
            <a:ext cx="3452284" cy="3541184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 flipH="1">
            <a:off x="10972800" y="933452"/>
            <a:ext cx="1185333" cy="1234017"/>
          </a:xfrm>
          <a:prstGeom prst="line">
            <a:avLst/>
          </a:prstGeom>
          <a:ln>
            <a:solidFill>
              <a:srgbClr val="2134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H="1">
            <a:off x="5255685" y="-2116"/>
            <a:ext cx="2628900" cy="2855384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H="1">
            <a:off x="6108701" y="1"/>
            <a:ext cx="666751" cy="734484"/>
          </a:xfrm>
          <a:prstGeom prst="line">
            <a:avLst/>
          </a:prstGeom>
          <a:ln>
            <a:solidFill>
              <a:srgbClr val="2134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椭圆 7"/>
          <p:cNvSpPr/>
          <p:nvPr/>
        </p:nvSpPr>
        <p:spPr>
          <a:xfrm>
            <a:off x="1778001" y="2853268"/>
            <a:ext cx="133351" cy="131233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5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9719734" y="2332568"/>
            <a:ext cx="133351" cy="13123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5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4783667" y="2194984"/>
            <a:ext cx="59267" cy="6138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5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3611033" y="3276600"/>
            <a:ext cx="61384" cy="61384"/>
          </a:xfrm>
          <a:prstGeom prst="ellipse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5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6379633" y="1011767"/>
            <a:ext cx="112184" cy="1143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5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8216900" y="666751"/>
            <a:ext cx="61384" cy="59267"/>
          </a:xfrm>
          <a:prstGeom prst="ellipse">
            <a:avLst/>
          </a:prstGeom>
          <a:solidFill>
            <a:srgbClr val="9DA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5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6519333" y="2125133"/>
            <a:ext cx="61384" cy="5926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5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2510367" y="3956051"/>
            <a:ext cx="48684" cy="46567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5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8864600" y="2171700"/>
            <a:ext cx="61384" cy="6138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5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8481485" y="2745318"/>
            <a:ext cx="46567" cy="48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5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8623300" y="2908301"/>
            <a:ext cx="44451" cy="4656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5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2946400" y="1411817"/>
            <a:ext cx="44451" cy="61384"/>
          </a:xfrm>
          <a:prstGeom prst="ellipse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5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10947400" y="2142067"/>
            <a:ext cx="61384" cy="61384"/>
          </a:xfrm>
          <a:prstGeom prst="ellipse">
            <a:avLst/>
          </a:prstGeom>
          <a:solidFill>
            <a:srgbClr val="213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5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3321051" y="3479801"/>
            <a:ext cx="48684" cy="4868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5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5710767" y="6131984"/>
            <a:ext cx="59267" cy="6138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5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7306733" y="4948767"/>
            <a:ext cx="112184" cy="1143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5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7446433" y="6062133"/>
            <a:ext cx="61384" cy="5926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5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873500" y="5348817"/>
            <a:ext cx="44451" cy="61384"/>
          </a:xfrm>
          <a:prstGeom prst="ellipse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5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9241367" y="4817534"/>
            <a:ext cx="133351" cy="133351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5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11074400" y="5240867"/>
            <a:ext cx="61384" cy="61384"/>
          </a:xfrm>
          <a:prstGeom prst="ellipse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5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10784418" y="5444067"/>
            <a:ext cx="48684" cy="4868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5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3623734" y="4891618"/>
            <a:ext cx="133351" cy="13335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5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423333" y="4684184"/>
            <a:ext cx="61384" cy="6138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5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6604000" y="4197351"/>
            <a:ext cx="61384" cy="6138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5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2385485" y="5306485"/>
            <a:ext cx="46567" cy="48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5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2527300" y="5469467"/>
            <a:ext cx="44451" cy="4445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5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4851400" y="4703233"/>
            <a:ext cx="61384" cy="59267"/>
          </a:xfrm>
          <a:prstGeom prst="ellipse">
            <a:avLst/>
          </a:prstGeom>
          <a:solidFill>
            <a:srgbClr val="213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5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83431BBA-06B7-49EE-9491-95710E4E16CD}" type="datetime1">
              <a:rPr lang="zh-CN" altLang="en-US"/>
              <a:t>2017/12/8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AFA182AA-6955-4647-B134-B8C44E715F85}" type="slidenum">
              <a:rPr lang="zh-CN" altLang="en-US"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2017/12/8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2017/12/8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2017/12/8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2017/12/8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6309" y="240435"/>
            <a:ext cx="10515600" cy="466148"/>
          </a:xfrm>
        </p:spPr>
        <p:txBody>
          <a:bodyPr>
            <a:normAutofit/>
          </a:bodyPr>
          <a:lstStyle>
            <a:lvl1pPr marL="342900" indent="-342900">
              <a:buFont typeface="Wingdings" panose="05000000000000000000" pitchFamily="2" charset="2"/>
              <a:buChar char="l"/>
              <a:defRPr sz="2400">
                <a:solidFill>
                  <a:schemeClr val="bg1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2017/12/8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2017/12/8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2017/12/8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2017/12/8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2017/12/8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1.mp3"/><Relationship Id="rId3" Type="http://schemas.openxmlformats.org/officeDocument/2006/relationships/tags" Target="../tags/tag3.xml"/><Relationship Id="rId7" Type="http://schemas.microsoft.com/office/2007/relationships/media" Target="../media/media1.mp3"/><Relationship Id="rId12" Type="http://schemas.openxmlformats.org/officeDocument/2006/relationships/image" Target="../media/image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2.png"/><Relationship Id="rId5" Type="http://schemas.openxmlformats.org/officeDocument/2006/relationships/tags" Target="../tags/tag5.xml"/><Relationship Id="rId10" Type="http://schemas.openxmlformats.org/officeDocument/2006/relationships/notesSlide" Target="../notesSlides/notesSlide1.xml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9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_矩形 91"/>
          <p:cNvSpPr/>
          <p:nvPr>
            <p:custDataLst>
              <p:tags r:id="rId1"/>
            </p:custDataLst>
          </p:nvPr>
        </p:nvSpPr>
        <p:spPr>
          <a:xfrm>
            <a:off x="6861498" y="3147478"/>
            <a:ext cx="44791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工作计划 </a:t>
            </a:r>
            <a:r>
              <a:rPr lang="en-US" altLang="zh-CN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| 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指标汇报 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| 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总结汇报 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| 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年度总结</a:t>
            </a:r>
          </a:p>
        </p:txBody>
      </p:sp>
      <p:sp>
        <p:nvSpPr>
          <p:cNvPr id="10" name="PA_文本框 19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ltGray">
          <a:xfrm>
            <a:off x="5041692" y="2079277"/>
            <a:ext cx="6421468" cy="100457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81667" tIns="40833" rIns="81667" bIns="40833">
            <a:spAutoFit/>
          </a:bodyPr>
          <a:lstStyle>
            <a:lvl1pPr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08305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15975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25550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33855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910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482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054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626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Tx/>
              <a:buSzTx/>
            </a:pPr>
            <a:r>
              <a:rPr lang="zh-CN" altLang="en-US" sz="60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医疗报告</a:t>
            </a:r>
            <a:r>
              <a:rPr lang="en-US" altLang="zh-CN" sz="60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PPT</a:t>
            </a:r>
            <a:r>
              <a:rPr lang="zh-CN" altLang="en-US" sz="60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模板</a:t>
            </a:r>
            <a:endParaRPr lang="zh-CN" altLang="en-US" sz="6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1" name="PA_组合 17"/>
          <p:cNvGrpSpPr/>
          <p:nvPr>
            <p:custDataLst>
              <p:tags r:id="rId3"/>
            </p:custDataLst>
          </p:nvPr>
        </p:nvGrpSpPr>
        <p:grpSpPr>
          <a:xfrm>
            <a:off x="8294413" y="4021701"/>
            <a:ext cx="3470238" cy="2657632"/>
            <a:chOff x="8567791" y="4349661"/>
            <a:chExt cx="2923136" cy="2238642"/>
          </a:xfrm>
        </p:grpSpPr>
        <p:sp>
          <p:nvSpPr>
            <p:cNvPr id="12" name="Freeform 6"/>
            <p:cNvSpPr/>
            <p:nvPr/>
          </p:nvSpPr>
          <p:spPr bwMode="auto">
            <a:xfrm>
              <a:off x="8936872" y="5210231"/>
              <a:ext cx="1070688" cy="1069501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FFFF">
                <a:alpha val="30196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6"/>
            <p:cNvSpPr/>
            <p:nvPr/>
          </p:nvSpPr>
          <p:spPr bwMode="auto">
            <a:xfrm>
              <a:off x="9548917" y="4511214"/>
              <a:ext cx="1070688" cy="1069501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FFFF">
                <a:alpha val="3607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6"/>
            <p:cNvSpPr/>
            <p:nvPr/>
          </p:nvSpPr>
          <p:spPr bwMode="auto">
            <a:xfrm>
              <a:off x="9771640" y="5518802"/>
              <a:ext cx="1070688" cy="1069501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FFFF">
                <a:alpha val="4902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6"/>
            <p:cNvSpPr/>
            <p:nvPr/>
          </p:nvSpPr>
          <p:spPr bwMode="auto">
            <a:xfrm>
              <a:off x="8753651" y="4633705"/>
              <a:ext cx="701471" cy="700693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FFFF">
                <a:alpha val="4902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6"/>
            <p:cNvSpPr/>
            <p:nvPr/>
          </p:nvSpPr>
          <p:spPr bwMode="auto">
            <a:xfrm>
              <a:off x="10554314" y="5146385"/>
              <a:ext cx="648431" cy="647712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FFFF">
                <a:alpha val="4902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6"/>
            <p:cNvSpPr/>
            <p:nvPr/>
          </p:nvSpPr>
          <p:spPr bwMode="auto">
            <a:xfrm>
              <a:off x="8567791" y="5964274"/>
              <a:ext cx="369081" cy="368672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FFFF">
                <a:alpha val="4902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6"/>
            <p:cNvSpPr/>
            <p:nvPr/>
          </p:nvSpPr>
          <p:spPr bwMode="auto">
            <a:xfrm>
              <a:off x="10693990" y="4513927"/>
              <a:ext cx="369081" cy="368672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FFFF">
                <a:alpha val="4902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6"/>
            <p:cNvSpPr/>
            <p:nvPr/>
          </p:nvSpPr>
          <p:spPr bwMode="auto">
            <a:xfrm>
              <a:off x="10473248" y="4349661"/>
              <a:ext cx="238078" cy="237814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FFFF">
                <a:alpha val="4902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6"/>
            <p:cNvSpPr/>
            <p:nvPr/>
          </p:nvSpPr>
          <p:spPr bwMode="auto">
            <a:xfrm>
              <a:off x="9214714" y="4751741"/>
              <a:ext cx="1574323" cy="1572578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6"/>
            <p:cNvSpPr/>
            <p:nvPr/>
          </p:nvSpPr>
          <p:spPr bwMode="auto">
            <a:xfrm>
              <a:off x="11252849" y="5027478"/>
              <a:ext cx="238078" cy="237814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FFFF">
                <a:alpha val="4902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2" name="PA_文本框 19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ltGray">
          <a:xfrm>
            <a:off x="7716400" y="693642"/>
            <a:ext cx="3624209" cy="45179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81667" tIns="40833" rIns="81667" bIns="40833">
            <a:spAutoFit/>
          </a:bodyPr>
          <a:lstStyle>
            <a:lvl1pPr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08305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15975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25550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33855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910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482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054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626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Tx/>
              <a:buSzTx/>
            </a:pP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医院或医疗名称在此输入</a:t>
            </a:r>
            <a:endParaRPr lang="zh-CN" altLang="en-US" sz="2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3" name="PA_组合 74"/>
          <p:cNvGrpSpPr/>
          <p:nvPr>
            <p:custDataLst>
              <p:tags r:id="rId5"/>
            </p:custDataLst>
          </p:nvPr>
        </p:nvGrpSpPr>
        <p:grpSpPr>
          <a:xfrm>
            <a:off x="7598226" y="1402682"/>
            <a:ext cx="3614811" cy="603335"/>
            <a:chOff x="7598226" y="974057"/>
            <a:chExt cx="3614811" cy="603335"/>
          </a:xfrm>
        </p:grpSpPr>
        <p:grpSp>
          <p:nvGrpSpPr>
            <p:cNvPr id="24" name="组合 23"/>
            <p:cNvGrpSpPr/>
            <p:nvPr/>
          </p:nvGrpSpPr>
          <p:grpSpPr>
            <a:xfrm>
              <a:off x="7598226" y="974057"/>
              <a:ext cx="602129" cy="602129"/>
              <a:chOff x="4092575" y="674688"/>
              <a:chExt cx="3171825" cy="3171825"/>
            </a:xfrm>
          </p:grpSpPr>
          <p:sp>
            <p:nvSpPr>
              <p:cNvPr id="41" name="Oval 10"/>
              <p:cNvSpPr>
                <a:spLocks noChangeArrowheads="1"/>
              </p:cNvSpPr>
              <p:nvPr/>
            </p:nvSpPr>
            <p:spPr bwMode="auto">
              <a:xfrm>
                <a:off x="4092575" y="674688"/>
                <a:ext cx="3171825" cy="3171825"/>
              </a:xfrm>
              <a:prstGeom prst="ellipse">
                <a:avLst/>
              </a:prstGeom>
              <a:solidFill>
                <a:srgbClr val="23B9D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42" name="组合 41"/>
              <p:cNvGrpSpPr/>
              <p:nvPr/>
            </p:nvGrpSpPr>
            <p:grpSpPr>
              <a:xfrm>
                <a:off x="4727575" y="1306513"/>
                <a:ext cx="1900238" cy="1903413"/>
                <a:chOff x="4727575" y="1306513"/>
                <a:chExt cx="1900238" cy="1903413"/>
              </a:xfrm>
            </p:grpSpPr>
            <p:sp>
              <p:nvSpPr>
                <p:cNvPr id="43" name="Freeform 11"/>
                <p:cNvSpPr/>
                <p:nvPr/>
              </p:nvSpPr>
              <p:spPr bwMode="auto">
                <a:xfrm>
                  <a:off x="5246688" y="1306513"/>
                  <a:ext cx="865188" cy="1411288"/>
                </a:xfrm>
                <a:custGeom>
                  <a:avLst/>
                  <a:gdLst>
                    <a:gd name="T0" fmla="*/ 16 w 230"/>
                    <a:gd name="T1" fmla="*/ 185 h 375"/>
                    <a:gd name="T2" fmla="*/ 64 w 230"/>
                    <a:gd name="T3" fmla="*/ 254 h 375"/>
                    <a:gd name="T4" fmla="*/ 60 w 230"/>
                    <a:gd name="T5" fmla="*/ 285 h 375"/>
                    <a:gd name="T6" fmla="*/ 46 w 230"/>
                    <a:gd name="T7" fmla="*/ 290 h 375"/>
                    <a:gd name="T8" fmla="*/ 54 w 230"/>
                    <a:gd name="T9" fmla="*/ 321 h 375"/>
                    <a:gd name="T10" fmla="*/ 64 w 230"/>
                    <a:gd name="T11" fmla="*/ 347 h 375"/>
                    <a:gd name="T12" fmla="*/ 74 w 230"/>
                    <a:gd name="T13" fmla="*/ 366 h 375"/>
                    <a:gd name="T14" fmla="*/ 77 w 230"/>
                    <a:gd name="T15" fmla="*/ 369 h 375"/>
                    <a:gd name="T16" fmla="*/ 84 w 230"/>
                    <a:gd name="T17" fmla="*/ 372 h 375"/>
                    <a:gd name="T18" fmla="*/ 95 w 230"/>
                    <a:gd name="T19" fmla="*/ 373 h 375"/>
                    <a:gd name="T20" fmla="*/ 105 w 230"/>
                    <a:gd name="T21" fmla="*/ 374 h 375"/>
                    <a:gd name="T22" fmla="*/ 115 w 230"/>
                    <a:gd name="T23" fmla="*/ 375 h 375"/>
                    <a:gd name="T24" fmla="*/ 118 w 230"/>
                    <a:gd name="T25" fmla="*/ 375 h 375"/>
                    <a:gd name="T26" fmla="*/ 125 w 230"/>
                    <a:gd name="T27" fmla="*/ 374 h 375"/>
                    <a:gd name="T28" fmla="*/ 135 w 230"/>
                    <a:gd name="T29" fmla="*/ 374 h 375"/>
                    <a:gd name="T30" fmla="*/ 145 w 230"/>
                    <a:gd name="T31" fmla="*/ 373 h 375"/>
                    <a:gd name="T32" fmla="*/ 155 w 230"/>
                    <a:gd name="T33" fmla="*/ 371 h 375"/>
                    <a:gd name="T34" fmla="*/ 159 w 230"/>
                    <a:gd name="T35" fmla="*/ 369 h 375"/>
                    <a:gd name="T36" fmla="*/ 165 w 230"/>
                    <a:gd name="T37" fmla="*/ 357 h 375"/>
                    <a:gd name="T38" fmla="*/ 175 w 230"/>
                    <a:gd name="T39" fmla="*/ 327 h 375"/>
                    <a:gd name="T40" fmla="*/ 184 w 230"/>
                    <a:gd name="T41" fmla="*/ 290 h 375"/>
                    <a:gd name="T42" fmla="*/ 169 w 230"/>
                    <a:gd name="T43" fmla="*/ 285 h 375"/>
                    <a:gd name="T44" fmla="*/ 166 w 230"/>
                    <a:gd name="T45" fmla="*/ 255 h 375"/>
                    <a:gd name="T46" fmla="*/ 215 w 230"/>
                    <a:gd name="T47" fmla="*/ 184 h 375"/>
                    <a:gd name="T48" fmla="*/ 225 w 230"/>
                    <a:gd name="T49" fmla="*/ 178 h 375"/>
                    <a:gd name="T50" fmla="*/ 225 w 230"/>
                    <a:gd name="T51" fmla="*/ 126 h 375"/>
                    <a:gd name="T52" fmla="*/ 222 w 230"/>
                    <a:gd name="T53" fmla="*/ 123 h 375"/>
                    <a:gd name="T54" fmla="*/ 116 w 230"/>
                    <a:gd name="T55" fmla="*/ 0 h 375"/>
                    <a:gd name="T56" fmla="*/ 9 w 230"/>
                    <a:gd name="T57" fmla="*/ 123 h 375"/>
                    <a:gd name="T58" fmla="*/ 5 w 230"/>
                    <a:gd name="T59" fmla="*/ 126 h 375"/>
                    <a:gd name="T60" fmla="*/ 5 w 230"/>
                    <a:gd name="T61" fmla="*/ 178 h 375"/>
                    <a:gd name="T62" fmla="*/ 16 w 230"/>
                    <a:gd name="T63" fmla="*/ 185 h 3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30" h="375">
                      <a:moveTo>
                        <a:pt x="16" y="185"/>
                      </a:moveTo>
                      <a:cubicBezTo>
                        <a:pt x="25" y="214"/>
                        <a:pt x="42" y="238"/>
                        <a:pt x="64" y="254"/>
                      </a:cubicBezTo>
                      <a:cubicBezTo>
                        <a:pt x="60" y="285"/>
                        <a:pt x="60" y="285"/>
                        <a:pt x="60" y="285"/>
                      </a:cubicBezTo>
                      <a:cubicBezTo>
                        <a:pt x="46" y="290"/>
                        <a:pt x="46" y="290"/>
                        <a:pt x="46" y="290"/>
                      </a:cubicBezTo>
                      <a:cubicBezTo>
                        <a:pt x="47" y="299"/>
                        <a:pt x="50" y="310"/>
                        <a:pt x="54" y="321"/>
                      </a:cubicBezTo>
                      <a:cubicBezTo>
                        <a:pt x="57" y="330"/>
                        <a:pt x="61" y="339"/>
                        <a:pt x="64" y="347"/>
                      </a:cubicBezTo>
                      <a:cubicBezTo>
                        <a:pt x="68" y="355"/>
                        <a:pt x="72" y="363"/>
                        <a:pt x="74" y="366"/>
                      </a:cubicBezTo>
                      <a:cubicBezTo>
                        <a:pt x="75" y="368"/>
                        <a:pt x="76" y="369"/>
                        <a:pt x="77" y="369"/>
                      </a:cubicBezTo>
                      <a:cubicBezTo>
                        <a:pt x="79" y="370"/>
                        <a:pt x="81" y="371"/>
                        <a:pt x="84" y="372"/>
                      </a:cubicBezTo>
                      <a:cubicBezTo>
                        <a:pt x="88" y="372"/>
                        <a:pt x="91" y="373"/>
                        <a:pt x="95" y="373"/>
                      </a:cubicBezTo>
                      <a:cubicBezTo>
                        <a:pt x="98" y="374"/>
                        <a:pt x="101" y="374"/>
                        <a:pt x="105" y="374"/>
                      </a:cubicBezTo>
                      <a:cubicBezTo>
                        <a:pt x="108" y="374"/>
                        <a:pt x="112" y="374"/>
                        <a:pt x="115" y="375"/>
                      </a:cubicBezTo>
                      <a:cubicBezTo>
                        <a:pt x="116" y="375"/>
                        <a:pt x="117" y="375"/>
                        <a:pt x="118" y="375"/>
                      </a:cubicBezTo>
                      <a:cubicBezTo>
                        <a:pt x="120" y="375"/>
                        <a:pt x="122" y="375"/>
                        <a:pt x="125" y="374"/>
                      </a:cubicBezTo>
                      <a:cubicBezTo>
                        <a:pt x="128" y="374"/>
                        <a:pt x="131" y="374"/>
                        <a:pt x="135" y="374"/>
                      </a:cubicBezTo>
                      <a:cubicBezTo>
                        <a:pt x="138" y="374"/>
                        <a:pt x="142" y="373"/>
                        <a:pt x="145" y="373"/>
                      </a:cubicBezTo>
                      <a:cubicBezTo>
                        <a:pt x="149" y="372"/>
                        <a:pt x="152" y="371"/>
                        <a:pt x="155" y="371"/>
                      </a:cubicBezTo>
                      <a:cubicBezTo>
                        <a:pt x="156" y="370"/>
                        <a:pt x="158" y="370"/>
                        <a:pt x="159" y="369"/>
                      </a:cubicBezTo>
                      <a:cubicBezTo>
                        <a:pt x="160" y="368"/>
                        <a:pt x="163" y="364"/>
                        <a:pt x="165" y="357"/>
                      </a:cubicBezTo>
                      <a:cubicBezTo>
                        <a:pt x="169" y="349"/>
                        <a:pt x="172" y="338"/>
                        <a:pt x="175" y="327"/>
                      </a:cubicBezTo>
                      <a:cubicBezTo>
                        <a:pt x="179" y="314"/>
                        <a:pt x="182" y="300"/>
                        <a:pt x="184" y="290"/>
                      </a:cubicBezTo>
                      <a:cubicBezTo>
                        <a:pt x="169" y="285"/>
                        <a:pt x="169" y="285"/>
                        <a:pt x="169" y="285"/>
                      </a:cubicBezTo>
                      <a:cubicBezTo>
                        <a:pt x="166" y="255"/>
                        <a:pt x="166" y="255"/>
                        <a:pt x="166" y="255"/>
                      </a:cubicBezTo>
                      <a:cubicBezTo>
                        <a:pt x="188" y="239"/>
                        <a:pt x="206" y="214"/>
                        <a:pt x="215" y="184"/>
                      </a:cubicBezTo>
                      <a:cubicBezTo>
                        <a:pt x="219" y="183"/>
                        <a:pt x="223" y="181"/>
                        <a:pt x="225" y="178"/>
                      </a:cubicBezTo>
                      <a:cubicBezTo>
                        <a:pt x="229" y="173"/>
                        <a:pt x="230" y="133"/>
                        <a:pt x="225" y="126"/>
                      </a:cubicBezTo>
                      <a:cubicBezTo>
                        <a:pt x="225" y="124"/>
                        <a:pt x="223" y="123"/>
                        <a:pt x="222" y="123"/>
                      </a:cubicBezTo>
                      <a:cubicBezTo>
                        <a:pt x="217" y="54"/>
                        <a:pt x="171" y="0"/>
                        <a:pt x="116" y="0"/>
                      </a:cubicBezTo>
                      <a:cubicBezTo>
                        <a:pt x="60" y="0"/>
                        <a:pt x="14" y="54"/>
                        <a:pt x="9" y="123"/>
                      </a:cubicBezTo>
                      <a:cubicBezTo>
                        <a:pt x="7" y="123"/>
                        <a:pt x="6" y="124"/>
                        <a:pt x="5" y="126"/>
                      </a:cubicBezTo>
                      <a:cubicBezTo>
                        <a:pt x="0" y="133"/>
                        <a:pt x="1" y="173"/>
                        <a:pt x="5" y="178"/>
                      </a:cubicBezTo>
                      <a:cubicBezTo>
                        <a:pt x="7" y="181"/>
                        <a:pt x="12" y="183"/>
                        <a:pt x="16" y="18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12"/>
                <p:cNvSpPr>
                  <a:spLocks noEditPoints="1"/>
                </p:cNvSpPr>
                <p:nvPr/>
              </p:nvSpPr>
              <p:spPr bwMode="auto">
                <a:xfrm>
                  <a:off x="4727575" y="2413001"/>
                  <a:ext cx="1900238" cy="796925"/>
                </a:xfrm>
                <a:custGeom>
                  <a:avLst/>
                  <a:gdLst>
                    <a:gd name="T0" fmla="*/ 333 w 505"/>
                    <a:gd name="T1" fmla="*/ 0 h 212"/>
                    <a:gd name="T2" fmla="*/ 303 w 505"/>
                    <a:gd name="T3" fmla="*/ 85 h 212"/>
                    <a:gd name="T4" fmla="*/ 283 w 505"/>
                    <a:gd name="T5" fmla="*/ 90 h 212"/>
                    <a:gd name="T6" fmla="*/ 262 w 505"/>
                    <a:gd name="T7" fmla="*/ 92 h 212"/>
                    <a:gd name="T8" fmla="*/ 270 w 505"/>
                    <a:gd name="T9" fmla="*/ 160 h 212"/>
                    <a:gd name="T10" fmla="*/ 287 w 505"/>
                    <a:gd name="T11" fmla="*/ 163 h 212"/>
                    <a:gd name="T12" fmla="*/ 300 w 505"/>
                    <a:gd name="T13" fmla="*/ 164 h 212"/>
                    <a:gd name="T14" fmla="*/ 318 w 505"/>
                    <a:gd name="T15" fmla="*/ 163 h 212"/>
                    <a:gd name="T16" fmla="*/ 331 w 505"/>
                    <a:gd name="T17" fmla="*/ 157 h 212"/>
                    <a:gd name="T18" fmla="*/ 336 w 505"/>
                    <a:gd name="T19" fmla="*/ 96 h 212"/>
                    <a:gd name="T20" fmla="*/ 328 w 505"/>
                    <a:gd name="T21" fmla="*/ 90 h 212"/>
                    <a:gd name="T22" fmla="*/ 326 w 505"/>
                    <a:gd name="T23" fmla="*/ 67 h 212"/>
                    <a:gd name="T24" fmla="*/ 333 w 505"/>
                    <a:gd name="T25" fmla="*/ 60 h 212"/>
                    <a:gd name="T26" fmla="*/ 341 w 505"/>
                    <a:gd name="T27" fmla="*/ 57 h 212"/>
                    <a:gd name="T28" fmla="*/ 346 w 505"/>
                    <a:gd name="T29" fmla="*/ 57 h 212"/>
                    <a:gd name="T30" fmla="*/ 353 w 505"/>
                    <a:gd name="T31" fmla="*/ 60 h 212"/>
                    <a:gd name="T32" fmla="*/ 361 w 505"/>
                    <a:gd name="T33" fmla="*/ 67 h 212"/>
                    <a:gd name="T34" fmla="*/ 358 w 505"/>
                    <a:gd name="T35" fmla="*/ 90 h 212"/>
                    <a:gd name="T36" fmla="*/ 351 w 505"/>
                    <a:gd name="T37" fmla="*/ 96 h 212"/>
                    <a:gd name="T38" fmla="*/ 337 w 505"/>
                    <a:gd name="T39" fmla="*/ 169 h 212"/>
                    <a:gd name="T40" fmla="*/ 324 w 505"/>
                    <a:gd name="T41" fmla="*/ 173 h 212"/>
                    <a:gd name="T42" fmla="*/ 306 w 505"/>
                    <a:gd name="T43" fmla="*/ 175 h 212"/>
                    <a:gd name="T44" fmla="*/ 300 w 505"/>
                    <a:gd name="T45" fmla="*/ 175 h 212"/>
                    <a:gd name="T46" fmla="*/ 287 w 505"/>
                    <a:gd name="T47" fmla="*/ 175 h 212"/>
                    <a:gd name="T48" fmla="*/ 269 w 505"/>
                    <a:gd name="T49" fmla="*/ 172 h 212"/>
                    <a:gd name="T50" fmla="*/ 256 w 505"/>
                    <a:gd name="T51" fmla="*/ 154 h 212"/>
                    <a:gd name="T52" fmla="*/ 233 w 505"/>
                    <a:gd name="T53" fmla="*/ 91 h 212"/>
                    <a:gd name="T54" fmla="*/ 210 w 505"/>
                    <a:gd name="T55" fmla="*/ 86 h 212"/>
                    <a:gd name="T56" fmla="*/ 182 w 505"/>
                    <a:gd name="T57" fmla="*/ 33 h 212"/>
                    <a:gd name="T58" fmla="*/ 23 w 505"/>
                    <a:gd name="T59" fmla="*/ 62 h 212"/>
                    <a:gd name="T60" fmla="*/ 253 w 505"/>
                    <a:gd name="T61" fmla="*/ 212 h 212"/>
                    <a:gd name="T62" fmla="*/ 170 w 505"/>
                    <a:gd name="T63" fmla="*/ 128 h 212"/>
                    <a:gd name="T64" fmla="*/ 154 w 505"/>
                    <a:gd name="T65" fmla="*/ 128 h 212"/>
                    <a:gd name="T66" fmla="*/ 138 w 505"/>
                    <a:gd name="T67" fmla="*/ 128 h 212"/>
                    <a:gd name="T68" fmla="*/ 134 w 505"/>
                    <a:gd name="T69" fmla="*/ 163 h 212"/>
                    <a:gd name="T70" fmla="*/ 131 w 505"/>
                    <a:gd name="T71" fmla="*/ 163 h 212"/>
                    <a:gd name="T72" fmla="*/ 128 w 505"/>
                    <a:gd name="T73" fmla="*/ 163 h 212"/>
                    <a:gd name="T74" fmla="*/ 125 w 505"/>
                    <a:gd name="T75" fmla="*/ 163 h 212"/>
                    <a:gd name="T76" fmla="*/ 122 w 505"/>
                    <a:gd name="T77" fmla="*/ 163 h 212"/>
                    <a:gd name="T78" fmla="*/ 119 w 505"/>
                    <a:gd name="T79" fmla="*/ 163 h 212"/>
                    <a:gd name="T80" fmla="*/ 111 w 505"/>
                    <a:gd name="T81" fmla="*/ 128 h 212"/>
                    <a:gd name="T82" fmla="*/ 95 w 505"/>
                    <a:gd name="T83" fmla="*/ 128 h 212"/>
                    <a:gd name="T84" fmla="*/ 84 w 505"/>
                    <a:gd name="T85" fmla="*/ 113 h 212"/>
                    <a:gd name="T86" fmla="*/ 100 w 505"/>
                    <a:gd name="T87" fmla="*/ 113 h 212"/>
                    <a:gd name="T88" fmla="*/ 116 w 505"/>
                    <a:gd name="T89" fmla="*/ 113 h 212"/>
                    <a:gd name="T90" fmla="*/ 120 w 505"/>
                    <a:gd name="T91" fmla="*/ 78 h 212"/>
                    <a:gd name="T92" fmla="*/ 123 w 505"/>
                    <a:gd name="T93" fmla="*/ 78 h 212"/>
                    <a:gd name="T94" fmla="*/ 126 w 505"/>
                    <a:gd name="T95" fmla="*/ 78 h 212"/>
                    <a:gd name="T96" fmla="*/ 129 w 505"/>
                    <a:gd name="T97" fmla="*/ 78 h 212"/>
                    <a:gd name="T98" fmla="*/ 132 w 505"/>
                    <a:gd name="T99" fmla="*/ 78 h 212"/>
                    <a:gd name="T100" fmla="*/ 135 w 505"/>
                    <a:gd name="T101" fmla="*/ 78 h 212"/>
                    <a:gd name="T102" fmla="*/ 143 w 505"/>
                    <a:gd name="T103" fmla="*/ 113 h 212"/>
                    <a:gd name="T104" fmla="*/ 159 w 505"/>
                    <a:gd name="T105" fmla="*/ 113 h 212"/>
                    <a:gd name="T106" fmla="*/ 170 w 505"/>
                    <a:gd name="T107" fmla="*/ 128 h 2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505" h="212">
                      <a:moveTo>
                        <a:pt x="483" y="62"/>
                      </a:moveTo>
                      <a:cubicBezTo>
                        <a:pt x="474" y="51"/>
                        <a:pt x="443" y="41"/>
                        <a:pt x="443" y="41"/>
                      </a:cubicBezTo>
                      <a:cubicBezTo>
                        <a:pt x="333" y="0"/>
                        <a:pt x="333" y="0"/>
                        <a:pt x="333" y="0"/>
                      </a:cubicBezTo>
                      <a:cubicBezTo>
                        <a:pt x="331" y="10"/>
                        <a:pt x="328" y="25"/>
                        <a:pt x="324" y="40"/>
                      </a:cubicBezTo>
                      <a:cubicBezTo>
                        <a:pt x="321" y="50"/>
                        <a:pt x="317" y="61"/>
                        <a:pt x="313" y="69"/>
                      </a:cubicBezTo>
                      <a:cubicBezTo>
                        <a:pt x="310" y="76"/>
                        <a:pt x="307" y="82"/>
                        <a:pt x="303" y="85"/>
                      </a:cubicBezTo>
                      <a:cubicBezTo>
                        <a:pt x="303" y="85"/>
                        <a:pt x="302" y="85"/>
                        <a:pt x="302" y="86"/>
                      </a:cubicBezTo>
                      <a:cubicBezTo>
                        <a:pt x="299" y="87"/>
                        <a:pt x="296" y="88"/>
                        <a:pt x="293" y="89"/>
                      </a:cubicBezTo>
                      <a:cubicBezTo>
                        <a:pt x="290" y="89"/>
                        <a:pt x="287" y="90"/>
                        <a:pt x="283" y="90"/>
                      </a:cubicBezTo>
                      <a:cubicBezTo>
                        <a:pt x="280" y="91"/>
                        <a:pt x="276" y="91"/>
                        <a:pt x="273" y="91"/>
                      </a:cubicBezTo>
                      <a:cubicBezTo>
                        <a:pt x="269" y="92"/>
                        <a:pt x="266" y="92"/>
                        <a:pt x="263" y="92"/>
                      </a:cubicBezTo>
                      <a:cubicBezTo>
                        <a:pt x="262" y="92"/>
                        <a:pt x="262" y="92"/>
                        <a:pt x="262" y="92"/>
                      </a:cubicBezTo>
                      <a:cubicBezTo>
                        <a:pt x="262" y="96"/>
                        <a:pt x="262" y="101"/>
                        <a:pt x="262" y="105"/>
                      </a:cubicBezTo>
                      <a:cubicBezTo>
                        <a:pt x="264" y="127"/>
                        <a:pt x="266" y="148"/>
                        <a:pt x="269" y="157"/>
                      </a:cubicBezTo>
                      <a:cubicBezTo>
                        <a:pt x="269" y="158"/>
                        <a:pt x="269" y="159"/>
                        <a:pt x="270" y="160"/>
                      </a:cubicBezTo>
                      <a:cubicBezTo>
                        <a:pt x="271" y="161"/>
                        <a:pt x="273" y="161"/>
                        <a:pt x="275" y="162"/>
                      </a:cubicBezTo>
                      <a:cubicBezTo>
                        <a:pt x="277" y="162"/>
                        <a:pt x="279" y="162"/>
                        <a:pt x="281" y="163"/>
                      </a:cubicBezTo>
                      <a:cubicBezTo>
                        <a:pt x="283" y="163"/>
                        <a:pt x="285" y="163"/>
                        <a:pt x="287" y="163"/>
                      </a:cubicBezTo>
                      <a:cubicBezTo>
                        <a:pt x="289" y="163"/>
                        <a:pt x="291" y="164"/>
                        <a:pt x="293" y="164"/>
                      </a:cubicBezTo>
                      <a:cubicBezTo>
                        <a:pt x="296" y="164"/>
                        <a:pt x="298" y="164"/>
                        <a:pt x="300" y="164"/>
                      </a:cubicBezTo>
                      <a:cubicBezTo>
                        <a:pt x="300" y="164"/>
                        <a:pt x="300" y="164"/>
                        <a:pt x="300" y="164"/>
                      </a:cubicBezTo>
                      <a:cubicBezTo>
                        <a:pt x="301" y="164"/>
                        <a:pt x="303" y="164"/>
                        <a:pt x="306" y="164"/>
                      </a:cubicBezTo>
                      <a:cubicBezTo>
                        <a:pt x="308" y="164"/>
                        <a:pt x="310" y="163"/>
                        <a:pt x="312" y="163"/>
                      </a:cubicBezTo>
                      <a:cubicBezTo>
                        <a:pt x="314" y="163"/>
                        <a:pt x="316" y="163"/>
                        <a:pt x="318" y="163"/>
                      </a:cubicBezTo>
                      <a:cubicBezTo>
                        <a:pt x="320" y="162"/>
                        <a:pt x="322" y="162"/>
                        <a:pt x="324" y="162"/>
                      </a:cubicBezTo>
                      <a:cubicBezTo>
                        <a:pt x="326" y="161"/>
                        <a:pt x="328" y="161"/>
                        <a:pt x="329" y="160"/>
                      </a:cubicBezTo>
                      <a:cubicBezTo>
                        <a:pt x="330" y="159"/>
                        <a:pt x="330" y="158"/>
                        <a:pt x="331" y="157"/>
                      </a:cubicBezTo>
                      <a:cubicBezTo>
                        <a:pt x="333" y="149"/>
                        <a:pt x="336" y="127"/>
                        <a:pt x="337" y="105"/>
                      </a:cubicBezTo>
                      <a:cubicBezTo>
                        <a:pt x="337" y="102"/>
                        <a:pt x="337" y="99"/>
                        <a:pt x="337" y="96"/>
                      </a:cubicBezTo>
                      <a:cubicBezTo>
                        <a:pt x="337" y="96"/>
                        <a:pt x="336" y="96"/>
                        <a:pt x="336" y="96"/>
                      </a:cubicBezTo>
                      <a:cubicBezTo>
                        <a:pt x="335" y="95"/>
                        <a:pt x="334" y="95"/>
                        <a:pt x="333" y="95"/>
                      </a:cubicBezTo>
                      <a:cubicBezTo>
                        <a:pt x="332" y="94"/>
                        <a:pt x="332" y="93"/>
                        <a:pt x="331" y="93"/>
                      </a:cubicBezTo>
                      <a:cubicBezTo>
                        <a:pt x="330" y="92"/>
                        <a:pt x="329" y="91"/>
                        <a:pt x="328" y="90"/>
                      </a:cubicBezTo>
                      <a:cubicBezTo>
                        <a:pt x="327" y="89"/>
                        <a:pt x="326" y="88"/>
                        <a:pt x="326" y="87"/>
                      </a:cubicBezTo>
                      <a:cubicBezTo>
                        <a:pt x="324" y="84"/>
                        <a:pt x="323" y="81"/>
                        <a:pt x="323" y="77"/>
                      </a:cubicBezTo>
                      <a:cubicBezTo>
                        <a:pt x="323" y="74"/>
                        <a:pt x="324" y="70"/>
                        <a:pt x="326" y="67"/>
                      </a:cubicBezTo>
                      <a:cubicBezTo>
                        <a:pt x="326" y="66"/>
                        <a:pt x="327" y="65"/>
                        <a:pt x="328" y="64"/>
                      </a:cubicBezTo>
                      <a:cubicBezTo>
                        <a:pt x="329" y="63"/>
                        <a:pt x="330" y="62"/>
                        <a:pt x="331" y="62"/>
                      </a:cubicBezTo>
                      <a:cubicBezTo>
                        <a:pt x="332" y="61"/>
                        <a:pt x="332" y="60"/>
                        <a:pt x="333" y="60"/>
                      </a:cubicBezTo>
                      <a:cubicBezTo>
                        <a:pt x="334" y="59"/>
                        <a:pt x="335" y="59"/>
                        <a:pt x="336" y="59"/>
                      </a:cubicBezTo>
                      <a:cubicBezTo>
                        <a:pt x="337" y="58"/>
                        <a:pt x="337" y="58"/>
                        <a:pt x="338" y="58"/>
                      </a:cubicBezTo>
                      <a:cubicBezTo>
                        <a:pt x="339" y="58"/>
                        <a:pt x="340" y="57"/>
                        <a:pt x="341" y="57"/>
                      </a:cubicBezTo>
                      <a:cubicBezTo>
                        <a:pt x="342" y="57"/>
                        <a:pt x="342" y="57"/>
                        <a:pt x="343" y="57"/>
                      </a:cubicBezTo>
                      <a:cubicBezTo>
                        <a:pt x="343" y="57"/>
                        <a:pt x="343" y="57"/>
                        <a:pt x="343" y="57"/>
                      </a:cubicBezTo>
                      <a:cubicBezTo>
                        <a:pt x="344" y="57"/>
                        <a:pt x="345" y="57"/>
                        <a:pt x="346" y="57"/>
                      </a:cubicBezTo>
                      <a:cubicBezTo>
                        <a:pt x="347" y="57"/>
                        <a:pt x="348" y="58"/>
                        <a:pt x="348" y="58"/>
                      </a:cubicBezTo>
                      <a:cubicBezTo>
                        <a:pt x="349" y="58"/>
                        <a:pt x="350" y="58"/>
                        <a:pt x="351" y="59"/>
                      </a:cubicBezTo>
                      <a:cubicBezTo>
                        <a:pt x="352" y="59"/>
                        <a:pt x="353" y="59"/>
                        <a:pt x="353" y="60"/>
                      </a:cubicBezTo>
                      <a:cubicBezTo>
                        <a:pt x="354" y="60"/>
                        <a:pt x="355" y="61"/>
                        <a:pt x="356" y="61"/>
                      </a:cubicBezTo>
                      <a:cubicBezTo>
                        <a:pt x="357" y="62"/>
                        <a:pt x="358" y="63"/>
                        <a:pt x="358" y="64"/>
                      </a:cubicBezTo>
                      <a:cubicBezTo>
                        <a:pt x="359" y="65"/>
                        <a:pt x="360" y="66"/>
                        <a:pt x="361" y="67"/>
                      </a:cubicBezTo>
                      <a:cubicBezTo>
                        <a:pt x="363" y="70"/>
                        <a:pt x="363" y="74"/>
                        <a:pt x="363" y="77"/>
                      </a:cubicBezTo>
                      <a:cubicBezTo>
                        <a:pt x="363" y="81"/>
                        <a:pt x="363" y="84"/>
                        <a:pt x="361" y="87"/>
                      </a:cubicBezTo>
                      <a:cubicBezTo>
                        <a:pt x="360" y="88"/>
                        <a:pt x="359" y="89"/>
                        <a:pt x="358" y="90"/>
                      </a:cubicBezTo>
                      <a:cubicBezTo>
                        <a:pt x="358" y="91"/>
                        <a:pt x="357" y="92"/>
                        <a:pt x="356" y="93"/>
                      </a:cubicBezTo>
                      <a:cubicBezTo>
                        <a:pt x="355" y="93"/>
                        <a:pt x="354" y="94"/>
                        <a:pt x="353" y="95"/>
                      </a:cubicBezTo>
                      <a:cubicBezTo>
                        <a:pt x="353" y="95"/>
                        <a:pt x="352" y="95"/>
                        <a:pt x="351" y="96"/>
                      </a:cubicBezTo>
                      <a:cubicBezTo>
                        <a:pt x="350" y="96"/>
                        <a:pt x="350" y="96"/>
                        <a:pt x="349" y="96"/>
                      </a:cubicBezTo>
                      <a:cubicBezTo>
                        <a:pt x="348" y="123"/>
                        <a:pt x="346" y="142"/>
                        <a:pt x="343" y="154"/>
                      </a:cubicBezTo>
                      <a:cubicBezTo>
                        <a:pt x="341" y="162"/>
                        <a:pt x="339" y="166"/>
                        <a:pt x="337" y="169"/>
                      </a:cubicBezTo>
                      <a:cubicBezTo>
                        <a:pt x="336" y="169"/>
                        <a:pt x="336" y="170"/>
                        <a:pt x="335" y="170"/>
                      </a:cubicBezTo>
                      <a:cubicBezTo>
                        <a:pt x="334" y="171"/>
                        <a:pt x="332" y="171"/>
                        <a:pt x="331" y="172"/>
                      </a:cubicBezTo>
                      <a:cubicBezTo>
                        <a:pt x="329" y="172"/>
                        <a:pt x="327" y="173"/>
                        <a:pt x="324" y="173"/>
                      </a:cubicBezTo>
                      <a:cubicBezTo>
                        <a:pt x="322" y="174"/>
                        <a:pt x="320" y="174"/>
                        <a:pt x="318" y="174"/>
                      </a:cubicBezTo>
                      <a:cubicBezTo>
                        <a:pt x="316" y="175"/>
                        <a:pt x="314" y="175"/>
                        <a:pt x="312" y="175"/>
                      </a:cubicBezTo>
                      <a:cubicBezTo>
                        <a:pt x="310" y="175"/>
                        <a:pt x="308" y="175"/>
                        <a:pt x="306" y="175"/>
                      </a:cubicBezTo>
                      <a:cubicBezTo>
                        <a:pt x="303" y="175"/>
                        <a:pt x="301" y="175"/>
                        <a:pt x="300" y="175"/>
                      </a:cubicBezTo>
                      <a:cubicBezTo>
                        <a:pt x="300" y="175"/>
                        <a:pt x="300" y="175"/>
                        <a:pt x="300" y="175"/>
                      </a:cubicBezTo>
                      <a:cubicBezTo>
                        <a:pt x="300" y="175"/>
                        <a:pt x="300" y="175"/>
                        <a:pt x="300" y="175"/>
                      </a:cubicBezTo>
                      <a:cubicBezTo>
                        <a:pt x="299" y="175"/>
                        <a:pt x="299" y="175"/>
                        <a:pt x="299" y="175"/>
                      </a:cubicBezTo>
                      <a:cubicBezTo>
                        <a:pt x="298" y="175"/>
                        <a:pt x="296" y="175"/>
                        <a:pt x="293" y="175"/>
                      </a:cubicBezTo>
                      <a:cubicBezTo>
                        <a:pt x="291" y="175"/>
                        <a:pt x="289" y="175"/>
                        <a:pt x="287" y="175"/>
                      </a:cubicBezTo>
                      <a:cubicBezTo>
                        <a:pt x="285" y="175"/>
                        <a:pt x="283" y="175"/>
                        <a:pt x="281" y="174"/>
                      </a:cubicBezTo>
                      <a:cubicBezTo>
                        <a:pt x="279" y="174"/>
                        <a:pt x="277" y="174"/>
                        <a:pt x="275" y="173"/>
                      </a:cubicBezTo>
                      <a:cubicBezTo>
                        <a:pt x="273" y="173"/>
                        <a:pt x="270" y="172"/>
                        <a:pt x="269" y="172"/>
                      </a:cubicBezTo>
                      <a:cubicBezTo>
                        <a:pt x="267" y="171"/>
                        <a:pt x="265" y="171"/>
                        <a:pt x="264" y="170"/>
                      </a:cubicBezTo>
                      <a:cubicBezTo>
                        <a:pt x="263" y="170"/>
                        <a:pt x="263" y="169"/>
                        <a:pt x="262" y="169"/>
                      </a:cubicBezTo>
                      <a:cubicBezTo>
                        <a:pt x="260" y="166"/>
                        <a:pt x="258" y="162"/>
                        <a:pt x="256" y="154"/>
                      </a:cubicBezTo>
                      <a:cubicBezTo>
                        <a:pt x="253" y="141"/>
                        <a:pt x="251" y="120"/>
                        <a:pt x="250" y="92"/>
                      </a:cubicBezTo>
                      <a:cubicBezTo>
                        <a:pt x="248" y="92"/>
                        <a:pt x="245" y="92"/>
                        <a:pt x="243" y="92"/>
                      </a:cubicBezTo>
                      <a:cubicBezTo>
                        <a:pt x="240" y="92"/>
                        <a:pt x="236" y="91"/>
                        <a:pt x="233" y="91"/>
                      </a:cubicBezTo>
                      <a:cubicBezTo>
                        <a:pt x="229" y="91"/>
                        <a:pt x="226" y="90"/>
                        <a:pt x="222" y="89"/>
                      </a:cubicBezTo>
                      <a:cubicBezTo>
                        <a:pt x="219" y="89"/>
                        <a:pt x="215" y="88"/>
                        <a:pt x="212" y="87"/>
                      </a:cubicBezTo>
                      <a:cubicBezTo>
                        <a:pt x="211" y="86"/>
                        <a:pt x="211" y="86"/>
                        <a:pt x="210" y="86"/>
                      </a:cubicBezTo>
                      <a:cubicBezTo>
                        <a:pt x="208" y="85"/>
                        <a:pt x="205" y="82"/>
                        <a:pt x="202" y="78"/>
                      </a:cubicBezTo>
                      <a:cubicBezTo>
                        <a:pt x="199" y="73"/>
                        <a:pt x="196" y="66"/>
                        <a:pt x="192" y="59"/>
                      </a:cubicBezTo>
                      <a:cubicBezTo>
                        <a:pt x="189" y="51"/>
                        <a:pt x="185" y="42"/>
                        <a:pt x="182" y="33"/>
                      </a:cubicBezTo>
                      <a:cubicBezTo>
                        <a:pt x="178" y="21"/>
                        <a:pt x="174" y="9"/>
                        <a:pt x="173" y="0"/>
                      </a:cubicBezTo>
                      <a:cubicBezTo>
                        <a:pt x="63" y="41"/>
                        <a:pt x="63" y="41"/>
                        <a:pt x="63" y="41"/>
                      </a:cubicBezTo>
                      <a:cubicBezTo>
                        <a:pt x="63" y="41"/>
                        <a:pt x="31" y="51"/>
                        <a:pt x="23" y="62"/>
                      </a:cubicBezTo>
                      <a:cubicBezTo>
                        <a:pt x="15" y="73"/>
                        <a:pt x="0" y="212"/>
                        <a:pt x="11" y="212"/>
                      </a:cubicBezTo>
                      <a:cubicBezTo>
                        <a:pt x="23" y="212"/>
                        <a:pt x="234" y="212"/>
                        <a:pt x="252" y="212"/>
                      </a:cubicBezTo>
                      <a:cubicBezTo>
                        <a:pt x="253" y="212"/>
                        <a:pt x="253" y="212"/>
                        <a:pt x="253" y="212"/>
                      </a:cubicBezTo>
                      <a:cubicBezTo>
                        <a:pt x="271" y="212"/>
                        <a:pt x="483" y="212"/>
                        <a:pt x="495" y="212"/>
                      </a:cubicBezTo>
                      <a:cubicBezTo>
                        <a:pt x="505" y="212"/>
                        <a:pt x="491" y="73"/>
                        <a:pt x="483" y="62"/>
                      </a:cubicBezTo>
                      <a:close/>
                      <a:moveTo>
                        <a:pt x="170" y="128"/>
                      </a:moveTo>
                      <a:cubicBezTo>
                        <a:pt x="165" y="128"/>
                        <a:pt x="165" y="128"/>
                        <a:pt x="165" y="128"/>
                      </a:cubicBezTo>
                      <a:cubicBezTo>
                        <a:pt x="159" y="128"/>
                        <a:pt x="159" y="128"/>
                        <a:pt x="159" y="128"/>
                      </a:cubicBezTo>
                      <a:cubicBezTo>
                        <a:pt x="154" y="128"/>
                        <a:pt x="154" y="128"/>
                        <a:pt x="154" y="128"/>
                      </a:cubicBezTo>
                      <a:cubicBezTo>
                        <a:pt x="148" y="128"/>
                        <a:pt x="148" y="128"/>
                        <a:pt x="148" y="128"/>
                      </a:cubicBezTo>
                      <a:cubicBezTo>
                        <a:pt x="143" y="128"/>
                        <a:pt x="143" y="128"/>
                        <a:pt x="143" y="128"/>
                      </a:cubicBezTo>
                      <a:cubicBezTo>
                        <a:pt x="138" y="128"/>
                        <a:pt x="138" y="128"/>
                        <a:pt x="138" y="128"/>
                      </a:cubicBezTo>
                      <a:cubicBezTo>
                        <a:pt x="135" y="128"/>
                        <a:pt x="135" y="128"/>
                        <a:pt x="135" y="128"/>
                      </a:cubicBezTo>
                      <a:cubicBezTo>
                        <a:pt x="135" y="163"/>
                        <a:pt x="135" y="163"/>
                        <a:pt x="135" y="163"/>
                      </a:cubicBezTo>
                      <a:cubicBezTo>
                        <a:pt x="134" y="163"/>
                        <a:pt x="134" y="163"/>
                        <a:pt x="134" y="163"/>
                      </a:cubicBezTo>
                      <a:cubicBezTo>
                        <a:pt x="133" y="163"/>
                        <a:pt x="133" y="163"/>
                        <a:pt x="133" y="163"/>
                      </a:cubicBezTo>
                      <a:cubicBezTo>
                        <a:pt x="132" y="163"/>
                        <a:pt x="132" y="163"/>
                        <a:pt x="132" y="163"/>
                      </a:cubicBezTo>
                      <a:cubicBezTo>
                        <a:pt x="131" y="163"/>
                        <a:pt x="131" y="163"/>
                        <a:pt x="131" y="163"/>
                      </a:cubicBezTo>
                      <a:cubicBezTo>
                        <a:pt x="130" y="163"/>
                        <a:pt x="130" y="163"/>
                        <a:pt x="130" y="163"/>
                      </a:cubicBezTo>
                      <a:cubicBezTo>
                        <a:pt x="129" y="163"/>
                        <a:pt x="129" y="163"/>
                        <a:pt x="129" y="163"/>
                      </a:cubicBezTo>
                      <a:cubicBezTo>
                        <a:pt x="128" y="163"/>
                        <a:pt x="128" y="163"/>
                        <a:pt x="128" y="163"/>
                      </a:cubicBezTo>
                      <a:cubicBezTo>
                        <a:pt x="127" y="163"/>
                        <a:pt x="127" y="163"/>
                        <a:pt x="127" y="163"/>
                      </a:cubicBezTo>
                      <a:cubicBezTo>
                        <a:pt x="126" y="163"/>
                        <a:pt x="126" y="163"/>
                        <a:pt x="126" y="163"/>
                      </a:cubicBezTo>
                      <a:cubicBezTo>
                        <a:pt x="125" y="163"/>
                        <a:pt x="125" y="163"/>
                        <a:pt x="125" y="163"/>
                      </a:cubicBezTo>
                      <a:cubicBezTo>
                        <a:pt x="124" y="163"/>
                        <a:pt x="124" y="163"/>
                        <a:pt x="124" y="163"/>
                      </a:cubicBezTo>
                      <a:cubicBezTo>
                        <a:pt x="123" y="163"/>
                        <a:pt x="123" y="163"/>
                        <a:pt x="123" y="163"/>
                      </a:cubicBezTo>
                      <a:cubicBezTo>
                        <a:pt x="122" y="163"/>
                        <a:pt x="122" y="163"/>
                        <a:pt x="122" y="163"/>
                      </a:cubicBezTo>
                      <a:cubicBezTo>
                        <a:pt x="121" y="163"/>
                        <a:pt x="121" y="163"/>
                        <a:pt x="121" y="163"/>
                      </a:cubicBezTo>
                      <a:cubicBezTo>
                        <a:pt x="120" y="163"/>
                        <a:pt x="120" y="163"/>
                        <a:pt x="120" y="163"/>
                      </a:cubicBezTo>
                      <a:cubicBezTo>
                        <a:pt x="119" y="163"/>
                        <a:pt x="119" y="163"/>
                        <a:pt x="119" y="163"/>
                      </a:cubicBezTo>
                      <a:cubicBezTo>
                        <a:pt x="119" y="128"/>
                        <a:pt x="119" y="128"/>
                        <a:pt x="119" y="128"/>
                      </a:cubicBezTo>
                      <a:cubicBezTo>
                        <a:pt x="116" y="128"/>
                        <a:pt x="116" y="128"/>
                        <a:pt x="116" y="128"/>
                      </a:cubicBezTo>
                      <a:cubicBezTo>
                        <a:pt x="111" y="128"/>
                        <a:pt x="111" y="128"/>
                        <a:pt x="111" y="128"/>
                      </a:cubicBezTo>
                      <a:cubicBezTo>
                        <a:pt x="106" y="128"/>
                        <a:pt x="106" y="128"/>
                        <a:pt x="106" y="128"/>
                      </a:cubicBezTo>
                      <a:cubicBezTo>
                        <a:pt x="100" y="128"/>
                        <a:pt x="100" y="128"/>
                        <a:pt x="100" y="128"/>
                      </a:cubicBezTo>
                      <a:cubicBezTo>
                        <a:pt x="95" y="128"/>
                        <a:pt x="95" y="128"/>
                        <a:pt x="95" y="128"/>
                      </a:cubicBezTo>
                      <a:cubicBezTo>
                        <a:pt x="90" y="128"/>
                        <a:pt x="90" y="128"/>
                        <a:pt x="90" y="128"/>
                      </a:cubicBezTo>
                      <a:cubicBezTo>
                        <a:pt x="84" y="128"/>
                        <a:pt x="84" y="128"/>
                        <a:pt x="84" y="128"/>
                      </a:cubicBezTo>
                      <a:cubicBezTo>
                        <a:pt x="84" y="113"/>
                        <a:pt x="84" y="113"/>
                        <a:pt x="84" y="113"/>
                      </a:cubicBezTo>
                      <a:cubicBezTo>
                        <a:pt x="90" y="113"/>
                        <a:pt x="90" y="113"/>
                        <a:pt x="90" y="113"/>
                      </a:cubicBezTo>
                      <a:cubicBezTo>
                        <a:pt x="95" y="113"/>
                        <a:pt x="95" y="113"/>
                        <a:pt x="95" y="113"/>
                      </a:cubicBezTo>
                      <a:cubicBezTo>
                        <a:pt x="100" y="113"/>
                        <a:pt x="100" y="113"/>
                        <a:pt x="100" y="113"/>
                      </a:cubicBezTo>
                      <a:cubicBezTo>
                        <a:pt x="106" y="113"/>
                        <a:pt x="106" y="113"/>
                        <a:pt x="106" y="113"/>
                      </a:cubicBezTo>
                      <a:cubicBezTo>
                        <a:pt x="111" y="113"/>
                        <a:pt x="111" y="113"/>
                        <a:pt x="111" y="113"/>
                      </a:cubicBezTo>
                      <a:cubicBezTo>
                        <a:pt x="116" y="113"/>
                        <a:pt x="116" y="113"/>
                        <a:pt x="116" y="113"/>
                      </a:cubicBezTo>
                      <a:cubicBezTo>
                        <a:pt x="119" y="113"/>
                        <a:pt x="119" y="113"/>
                        <a:pt x="119" y="113"/>
                      </a:cubicBezTo>
                      <a:cubicBezTo>
                        <a:pt x="119" y="78"/>
                        <a:pt x="119" y="78"/>
                        <a:pt x="119" y="78"/>
                      </a:cubicBezTo>
                      <a:cubicBezTo>
                        <a:pt x="120" y="78"/>
                        <a:pt x="120" y="78"/>
                        <a:pt x="120" y="78"/>
                      </a:cubicBezTo>
                      <a:cubicBezTo>
                        <a:pt x="121" y="78"/>
                        <a:pt x="121" y="78"/>
                        <a:pt x="121" y="78"/>
                      </a:cubicBezTo>
                      <a:cubicBezTo>
                        <a:pt x="122" y="78"/>
                        <a:pt x="122" y="78"/>
                        <a:pt x="122" y="78"/>
                      </a:cubicBezTo>
                      <a:cubicBezTo>
                        <a:pt x="123" y="78"/>
                        <a:pt x="123" y="78"/>
                        <a:pt x="123" y="78"/>
                      </a:cubicBezTo>
                      <a:cubicBezTo>
                        <a:pt x="124" y="78"/>
                        <a:pt x="124" y="78"/>
                        <a:pt x="124" y="78"/>
                      </a:cubicBezTo>
                      <a:cubicBezTo>
                        <a:pt x="125" y="78"/>
                        <a:pt x="125" y="78"/>
                        <a:pt x="125" y="78"/>
                      </a:cubicBezTo>
                      <a:cubicBezTo>
                        <a:pt x="126" y="78"/>
                        <a:pt x="126" y="78"/>
                        <a:pt x="126" y="78"/>
                      </a:cubicBezTo>
                      <a:cubicBezTo>
                        <a:pt x="127" y="78"/>
                        <a:pt x="127" y="78"/>
                        <a:pt x="127" y="78"/>
                      </a:cubicBezTo>
                      <a:cubicBezTo>
                        <a:pt x="128" y="78"/>
                        <a:pt x="128" y="78"/>
                        <a:pt x="128" y="78"/>
                      </a:cubicBezTo>
                      <a:cubicBezTo>
                        <a:pt x="129" y="78"/>
                        <a:pt x="129" y="78"/>
                        <a:pt x="129" y="78"/>
                      </a:cubicBezTo>
                      <a:cubicBezTo>
                        <a:pt x="130" y="78"/>
                        <a:pt x="130" y="78"/>
                        <a:pt x="130" y="78"/>
                      </a:cubicBezTo>
                      <a:cubicBezTo>
                        <a:pt x="131" y="78"/>
                        <a:pt x="131" y="78"/>
                        <a:pt x="131" y="78"/>
                      </a:cubicBezTo>
                      <a:cubicBezTo>
                        <a:pt x="132" y="78"/>
                        <a:pt x="132" y="78"/>
                        <a:pt x="132" y="78"/>
                      </a:cubicBezTo>
                      <a:cubicBezTo>
                        <a:pt x="133" y="78"/>
                        <a:pt x="133" y="78"/>
                        <a:pt x="133" y="78"/>
                      </a:cubicBezTo>
                      <a:cubicBezTo>
                        <a:pt x="134" y="78"/>
                        <a:pt x="134" y="78"/>
                        <a:pt x="134" y="78"/>
                      </a:cubicBezTo>
                      <a:cubicBezTo>
                        <a:pt x="135" y="78"/>
                        <a:pt x="135" y="78"/>
                        <a:pt x="135" y="78"/>
                      </a:cubicBezTo>
                      <a:cubicBezTo>
                        <a:pt x="135" y="113"/>
                        <a:pt x="135" y="113"/>
                        <a:pt x="135" y="113"/>
                      </a:cubicBezTo>
                      <a:cubicBezTo>
                        <a:pt x="138" y="113"/>
                        <a:pt x="138" y="113"/>
                        <a:pt x="138" y="113"/>
                      </a:cubicBezTo>
                      <a:cubicBezTo>
                        <a:pt x="143" y="113"/>
                        <a:pt x="143" y="113"/>
                        <a:pt x="143" y="113"/>
                      </a:cubicBezTo>
                      <a:cubicBezTo>
                        <a:pt x="148" y="113"/>
                        <a:pt x="148" y="113"/>
                        <a:pt x="148" y="113"/>
                      </a:cubicBezTo>
                      <a:cubicBezTo>
                        <a:pt x="154" y="113"/>
                        <a:pt x="154" y="113"/>
                        <a:pt x="154" y="113"/>
                      </a:cubicBezTo>
                      <a:cubicBezTo>
                        <a:pt x="159" y="113"/>
                        <a:pt x="159" y="113"/>
                        <a:pt x="159" y="113"/>
                      </a:cubicBezTo>
                      <a:cubicBezTo>
                        <a:pt x="165" y="113"/>
                        <a:pt x="165" y="113"/>
                        <a:pt x="165" y="113"/>
                      </a:cubicBezTo>
                      <a:cubicBezTo>
                        <a:pt x="170" y="113"/>
                        <a:pt x="170" y="113"/>
                        <a:pt x="170" y="113"/>
                      </a:cubicBezTo>
                      <a:lnTo>
                        <a:pt x="170" y="12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25" name="组合 24"/>
            <p:cNvGrpSpPr/>
            <p:nvPr/>
          </p:nvGrpSpPr>
          <p:grpSpPr>
            <a:xfrm>
              <a:off x="9103964" y="974057"/>
              <a:ext cx="603033" cy="602430"/>
              <a:chOff x="4724400" y="4673600"/>
              <a:chExt cx="3176588" cy="3173413"/>
            </a:xfrm>
          </p:grpSpPr>
          <p:sp>
            <p:nvSpPr>
              <p:cNvPr id="39" name="Oval 22"/>
              <p:cNvSpPr>
                <a:spLocks noChangeArrowheads="1"/>
              </p:cNvSpPr>
              <p:nvPr/>
            </p:nvSpPr>
            <p:spPr bwMode="auto">
              <a:xfrm>
                <a:off x="4724400" y="4673600"/>
                <a:ext cx="3176588" cy="3173413"/>
              </a:xfrm>
              <a:prstGeom prst="ellipse">
                <a:avLst/>
              </a:prstGeom>
              <a:solidFill>
                <a:srgbClr val="23B9D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0" name="Freeform 23"/>
              <p:cNvSpPr>
                <a:spLocks noEditPoints="1"/>
              </p:cNvSpPr>
              <p:nvPr/>
            </p:nvSpPr>
            <p:spPr bwMode="auto">
              <a:xfrm>
                <a:off x="5402263" y="5283200"/>
                <a:ext cx="1806575" cy="1957388"/>
              </a:xfrm>
              <a:custGeom>
                <a:avLst/>
                <a:gdLst>
                  <a:gd name="T0" fmla="*/ 480 w 480"/>
                  <a:gd name="T1" fmla="*/ 277 h 520"/>
                  <a:gd name="T2" fmla="*/ 429 w 480"/>
                  <a:gd name="T3" fmla="*/ 227 h 520"/>
                  <a:gd name="T4" fmla="*/ 379 w 480"/>
                  <a:gd name="T5" fmla="*/ 277 h 520"/>
                  <a:gd name="T6" fmla="*/ 416 w 480"/>
                  <a:gd name="T7" fmla="*/ 326 h 520"/>
                  <a:gd name="T8" fmla="*/ 396 w 480"/>
                  <a:gd name="T9" fmla="*/ 485 h 520"/>
                  <a:gd name="T10" fmla="*/ 320 w 480"/>
                  <a:gd name="T11" fmla="*/ 495 h 520"/>
                  <a:gd name="T12" fmla="*/ 245 w 480"/>
                  <a:gd name="T13" fmla="*/ 485 h 520"/>
                  <a:gd name="T14" fmla="*/ 224 w 480"/>
                  <a:gd name="T15" fmla="*/ 312 h 520"/>
                  <a:gd name="T16" fmla="*/ 325 w 480"/>
                  <a:gd name="T17" fmla="*/ 297 h 520"/>
                  <a:gd name="T18" fmla="*/ 391 w 480"/>
                  <a:gd name="T19" fmla="*/ 134 h 520"/>
                  <a:gd name="T20" fmla="*/ 399 w 480"/>
                  <a:gd name="T21" fmla="*/ 39 h 520"/>
                  <a:gd name="T22" fmla="*/ 271 w 480"/>
                  <a:gd name="T23" fmla="*/ 20 h 520"/>
                  <a:gd name="T24" fmla="*/ 242 w 480"/>
                  <a:gd name="T25" fmla="*/ 0 h 520"/>
                  <a:gd name="T26" fmla="*/ 209 w 480"/>
                  <a:gd name="T27" fmla="*/ 32 h 520"/>
                  <a:gd name="T28" fmla="*/ 242 w 480"/>
                  <a:gd name="T29" fmla="*/ 64 h 520"/>
                  <a:gd name="T30" fmla="*/ 272 w 480"/>
                  <a:gd name="T31" fmla="*/ 44 h 520"/>
                  <a:gd name="T32" fmla="*/ 379 w 480"/>
                  <a:gd name="T33" fmla="*/ 54 h 520"/>
                  <a:gd name="T34" fmla="*/ 357 w 480"/>
                  <a:gd name="T35" fmla="*/ 167 h 520"/>
                  <a:gd name="T36" fmla="*/ 314 w 480"/>
                  <a:gd name="T37" fmla="*/ 275 h 520"/>
                  <a:gd name="T38" fmla="*/ 211 w 480"/>
                  <a:gd name="T39" fmla="*/ 288 h 520"/>
                  <a:gd name="T40" fmla="*/ 109 w 480"/>
                  <a:gd name="T41" fmla="*/ 275 h 520"/>
                  <a:gd name="T42" fmla="*/ 56 w 480"/>
                  <a:gd name="T43" fmla="*/ 168 h 520"/>
                  <a:gd name="T44" fmla="*/ 30 w 480"/>
                  <a:gd name="T45" fmla="*/ 54 h 520"/>
                  <a:gd name="T46" fmla="*/ 132 w 480"/>
                  <a:gd name="T47" fmla="*/ 43 h 520"/>
                  <a:gd name="T48" fmla="*/ 162 w 480"/>
                  <a:gd name="T49" fmla="*/ 64 h 520"/>
                  <a:gd name="T50" fmla="*/ 195 w 480"/>
                  <a:gd name="T51" fmla="*/ 32 h 520"/>
                  <a:gd name="T52" fmla="*/ 162 w 480"/>
                  <a:gd name="T53" fmla="*/ 0 h 520"/>
                  <a:gd name="T54" fmla="*/ 133 w 480"/>
                  <a:gd name="T55" fmla="*/ 19 h 520"/>
                  <a:gd name="T56" fmla="*/ 10 w 480"/>
                  <a:gd name="T57" fmla="*/ 40 h 520"/>
                  <a:gd name="T58" fmla="*/ 13 w 480"/>
                  <a:gd name="T59" fmla="*/ 112 h 520"/>
                  <a:gd name="T60" fmla="*/ 98 w 480"/>
                  <a:gd name="T61" fmla="*/ 297 h 520"/>
                  <a:gd name="T62" fmla="*/ 199 w 480"/>
                  <a:gd name="T63" fmla="*/ 312 h 520"/>
                  <a:gd name="T64" fmla="*/ 204 w 480"/>
                  <a:gd name="T65" fmla="*/ 394 h 520"/>
                  <a:gd name="T66" fmla="*/ 233 w 480"/>
                  <a:gd name="T67" fmla="*/ 506 h 520"/>
                  <a:gd name="T68" fmla="*/ 319 w 480"/>
                  <a:gd name="T69" fmla="*/ 520 h 520"/>
                  <a:gd name="T70" fmla="*/ 322 w 480"/>
                  <a:gd name="T71" fmla="*/ 520 h 520"/>
                  <a:gd name="T72" fmla="*/ 322 w 480"/>
                  <a:gd name="T73" fmla="*/ 520 h 520"/>
                  <a:gd name="T74" fmla="*/ 408 w 480"/>
                  <a:gd name="T75" fmla="*/ 506 h 520"/>
                  <a:gd name="T76" fmla="*/ 436 w 480"/>
                  <a:gd name="T77" fmla="*/ 394 h 520"/>
                  <a:gd name="T78" fmla="*/ 441 w 480"/>
                  <a:gd name="T79" fmla="*/ 326 h 520"/>
                  <a:gd name="T80" fmla="*/ 480 w 480"/>
                  <a:gd name="T81" fmla="*/ 277 h 520"/>
                  <a:gd name="T82" fmla="*/ 242 w 480"/>
                  <a:gd name="T83" fmla="*/ 40 h 520"/>
                  <a:gd name="T84" fmla="*/ 234 w 480"/>
                  <a:gd name="T85" fmla="*/ 32 h 520"/>
                  <a:gd name="T86" fmla="*/ 242 w 480"/>
                  <a:gd name="T87" fmla="*/ 24 h 520"/>
                  <a:gd name="T88" fmla="*/ 249 w 480"/>
                  <a:gd name="T89" fmla="*/ 32 h 520"/>
                  <a:gd name="T90" fmla="*/ 242 w 480"/>
                  <a:gd name="T91" fmla="*/ 40 h 520"/>
                  <a:gd name="T92" fmla="*/ 162 w 480"/>
                  <a:gd name="T93" fmla="*/ 24 h 520"/>
                  <a:gd name="T94" fmla="*/ 170 w 480"/>
                  <a:gd name="T95" fmla="*/ 32 h 520"/>
                  <a:gd name="T96" fmla="*/ 162 w 480"/>
                  <a:gd name="T97" fmla="*/ 40 h 520"/>
                  <a:gd name="T98" fmla="*/ 154 w 480"/>
                  <a:gd name="T99" fmla="*/ 32 h 520"/>
                  <a:gd name="T100" fmla="*/ 162 w 480"/>
                  <a:gd name="T101" fmla="*/ 24 h 520"/>
                  <a:gd name="T102" fmla="*/ 429 w 480"/>
                  <a:gd name="T103" fmla="*/ 298 h 520"/>
                  <a:gd name="T104" fmla="*/ 408 w 480"/>
                  <a:gd name="T105" fmla="*/ 277 h 520"/>
                  <a:gd name="T106" fmla="*/ 429 w 480"/>
                  <a:gd name="T107" fmla="*/ 256 h 520"/>
                  <a:gd name="T108" fmla="*/ 450 w 480"/>
                  <a:gd name="T109" fmla="*/ 277 h 520"/>
                  <a:gd name="T110" fmla="*/ 429 w 480"/>
                  <a:gd name="T111" fmla="*/ 298 h 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80" h="520">
                    <a:moveTo>
                      <a:pt x="480" y="277"/>
                    </a:moveTo>
                    <a:cubicBezTo>
                      <a:pt x="480" y="249"/>
                      <a:pt x="457" y="227"/>
                      <a:pt x="429" y="227"/>
                    </a:cubicBezTo>
                    <a:cubicBezTo>
                      <a:pt x="401" y="227"/>
                      <a:pt x="379" y="249"/>
                      <a:pt x="379" y="277"/>
                    </a:cubicBezTo>
                    <a:cubicBezTo>
                      <a:pt x="379" y="300"/>
                      <a:pt x="395" y="320"/>
                      <a:pt x="416" y="326"/>
                    </a:cubicBezTo>
                    <a:cubicBezTo>
                      <a:pt x="413" y="398"/>
                      <a:pt x="405" y="473"/>
                      <a:pt x="396" y="485"/>
                    </a:cubicBezTo>
                    <a:cubicBezTo>
                      <a:pt x="381" y="492"/>
                      <a:pt x="343" y="495"/>
                      <a:pt x="320" y="495"/>
                    </a:cubicBezTo>
                    <a:cubicBezTo>
                      <a:pt x="298" y="495"/>
                      <a:pt x="259" y="492"/>
                      <a:pt x="245" y="485"/>
                    </a:cubicBezTo>
                    <a:cubicBezTo>
                      <a:pt x="235" y="472"/>
                      <a:pt x="227" y="388"/>
                      <a:pt x="224" y="312"/>
                    </a:cubicBezTo>
                    <a:cubicBezTo>
                      <a:pt x="250" y="311"/>
                      <a:pt x="301" y="308"/>
                      <a:pt x="325" y="297"/>
                    </a:cubicBezTo>
                    <a:cubicBezTo>
                      <a:pt x="355" y="281"/>
                      <a:pt x="387" y="149"/>
                      <a:pt x="391" y="134"/>
                    </a:cubicBezTo>
                    <a:cubicBezTo>
                      <a:pt x="410" y="54"/>
                      <a:pt x="402" y="44"/>
                      <a:pt x="399" y="39"/>
                    </a:cubicBezTo>
                    <a:cubicBezTo>
                      <a:pt x="386" y="22"/>
                      <a:pt x="325" y="19"/>
                      <a:pt x="271" y="20"/>
                    </a:cubicBezTo>
                    <a:cubicBezTo>
                      <a:pt x="267" y="8"/>
                      <a:pt x="255" y="0"/>
                      <a:pt x="242" y="0"/>
                    </a:cubicBezTo>
                    <a:cubicBezTo>
                      <a:pt x="224" y="0"/>
                      <a:pt x="209" y="14"/>
                      <a:pt x="209" y="32"/>
                    </a:cubicBezTo>
                    <a:cubicBezTo>
                      <a:pt x="209" y="50"/>
                      <a:pt x="224" y="64"/>
                      <a:pt x="242" y="64"/>
                    </a:cubicBezTo>
                    <a:cubicBezTo>
                      <a:pt x="255" y="64"/>
                      <a:pt x="267" y="56"/>
                      <a:pt x="272" y="44"/>
                    </a:cubicBezTo>
                    <a:cubicBezTo>
                      <a:pt x="317" y="44"/>
                      <a:pt x="368" y="47"/>
                      <a:pt x="379" y="54"/>
                    </a:cubicBezTo>
                    <a:cubicBezTo>
                      <a:pt x="380" y="65"/>
                      <a:pt x="374" y="108"/>
                      <a:pt x="357" y="167"/>
                    </a:cubicBezTo>
                    <a:cubicBezTo>
                      <a:pt x="337" y="238"/>
                      <a:pt x="320" y="271"/>
                      <a:pt x="314" y="275"/>
                    </a:cubicBezTo>
                    <a:cubicBezTo>
                      <a:pt x="293" y="285"/>
                      <a:pt x="234" y="288"/>
                      <a:pt x="211" y="288"/>
                    </a:cubicBezTo>
                    <a:cubicBezTo>
                      <a:pt x="188" y="288"/>
                      <a:pt x="130" y="285"/>
                      <a:pt x="109" y="275"/>
                    </a:cubicBezTo>
                    <a:cubicBezTo>
                      <a:pt x="102" y="271"/>
                      <a:pt x="80" y="234"/>
                      <a:pt x="56" y="168"/>
                    </a:cubicBezTo>
                    <a:cubicBezTo>
                      <a:pt x="32" y="102"/>
                      <a:pt x="26" y="61"/>
                      <a:pt x="30" y="54"/>
                    </a:cubicBezTo>
                    <a:cubicBezTo>
                      <a:pt x="38" y="42"/>
                      <a:pt x="87" y="39"/>
                      <a:pt x="132" y="43"/>
                    </a:cubicBezTo>
                    <a:cubicBezTo>
                      <a:pt x="137" y="56"/>
                      <a:pt x="148" y="64"/>
                      <a:pt x="162" y="64"/>
                    </a:cubicBezTo>
                    <a:cubicBezTo>
                      <a:pt x="180" y="64"/>
                      <a:pt x="195" y="50"/>
                      <a:pt x="195" y="32"/>
                    </a:cubicBezTo>
                    <a:cubicBezTo>
                      <a:pt x="195" y="14"/>
                      <a:pt x="180" y="0"/>
                      <a:pt x="162" y="0"/>
                    </a:cubicBezTo>
                    <a:cubicBezTo>
                      <a:pt x="149" y="0"/>
                      <a:pt x="138" y="7"/>
                      <a:pt x="133" y="19"/>
                    </a:cubicBezTo>
                    <a:cubicBezTo>
                      <a:pt x="99" y="16"/>
                      <a:pt x="28" y="13"/>
                      <a:pt x="10" y="40"/>
                    </a:cubicBezTo>
                    <a:cubicBezTo>
                      <a:pt x="4" y="47"/>
                      <a:pt x="0" y="62"/>
                      <a:pt x="13" y="112"/>
                    </a:cubicBezTo>
                    <a:cubicBezTo>
                      <a:pt x="27" y="167"/>
                      <a:pt x="70" y="282"/>
                      <a:pt x="98" y="297"/>
                    </a:cubicBezTo>
                    <a:cubicBezTo>
                      <a:pt x="122" y="309"/>
                      <a:pt x="174" y="311"/>
                      <a:pt x="199" y="312"/>
                    </a:cubicBezTo>
                    <a:cubicBezTo>
                      <a:pt x="200" y="329"/>
                      <a:pt x="202" y="361"/>
                      <a:pt x="204" y="394"/>
                    </a:cubicBezTo>
                    <a:cubicBezTo>
                      <a:pt x="212" y="488"/>
                      <a:pt x="223" y="501"/>
                      <a:pt x="233" y="506"/>
                    </a:cubicBezTo>
                    <a:cubicBezTo>
                      <a:pt x="255" y="518"/>
                      <a:pt x="305" y="519"/>
                      <a:pt x="319" y="520"/>
                    </a:cubicBezTo>
                    <a:cubicBezTo>
                      <a:pt x="322" y="520"/>
                      <a:pt x="322" y="520"/>
                      <a:pt x="322" y="520"/>
                    </a:cubicBezTo>
                    <a:cubicBezTo>
                      <a:pt x="322" y="520"/>
                      <a:pt x="322" y="520"/>
                      <a:pt x="322" y="520"/>
                    </a:cubicBezTo>
                    <a:cubicBezTo>
                      <a:pt x="335" y="519"/>
                      <a:pt x="386" y="518"/>
                      <a:pt x="408" y="506"/>
                    </a:cubicBezTo>
                    <a:cubicBezTo>
                      <a:pt x="418" y="501"/>
                      <a:pt x="428" y="488"/>
                      <a:pt x="436" y="394"/>
                    </a:cubicBezTo>
                    <a:cubicBezTo>
                      <a:pt x="438" y="369"/>
                      <a:pt x="440" y="344"/>
                      <a:pt x="441" y="326"/>
                    </a:cubicBezTo>
                    <a:cubicBezTo>
                      <a:pt x="463" y="321"/>
                      <a:pt x="480" y="301"/>
                      <a:pt x="480" y="277"/>
                    </a:cubicBezTo>
                    <a:close/>
                    <a:moveTo>
                      <a:pt x="242" y="40"/>
                    </a:moveTo>
                    <a:cubicBezTo>
                      <a:pt x="237" y="40"/>
                      <a:pt x="234" y="36"/>
                      <a:pt x="234" y="32"/>
                    </a:cubicBezTo>
                    <a:cubicBezTo>
                      <a:pt x="234" y="28"/>
                      <a:pt x="237" y="24"/>
                      <a:pt x="242" y="24"/>
                    </a:cubicBezTo>
                    <a:cubicBezTo>
                      <a:pt x="246" y="24"/>
                      <a:pt x="249" y="28"/>
                      <a:pt x="249" y="32"/>
                    </a:cubicBezTo>
                    <a:cubicBezTo>
                      <a:pt x="249" y="36"/>
                      <a:pt x="246" y="40"/>
                      <a:pt x="242" y="40"/>
                    </a:cubicBezTo>
                    <a:close/>
                    <a:moveTo>
                      <a:pt x="162" y="24"/>
                    </a:moveTo>
                    <a:cubicBezTo>
                      <a:pt x="167" y="24"/>
                      <a:pt x="170" y="28"/>
                      <a:pt x="170" y="32"/>
                    </a:cubicBezTo>
                    <a:cubicBezTo>
                      <a:pt x="170" y="36"/>
                      <a:pt x="167" y="40"/>
                      <a:pt x="162" y="40"/>
                    </a:cubicBezTo>
                    <a:cubicBezTo>
                      <a:pt x="158" y="40"/>
                      <a:pt x="154" y="36"/>
                      <a:pt x="154" y="32"/>
                    </a:cubicBezTo>
                    <a:cubicBezTo>
                      <a:pt x="154" y="28"/>
                      <a:pt x="158" y="24"/>
                      <a:pt x="162" y="24"/>
                    </a:cubicBezTo>
                    <a:close/>
                    <a:moveTo>
                      <a:pt x="429" y="298"/>
                    </a:moveTo>
                    <a:cubicBezTo>
                      <a:pt x="418" y="298"/>
                      <a:pt x="408" y="289"/>
                      <a:pt x="408" y="277"/>
                    </a:cubicBezTo>
                    <a:cubicBezTo>
                      <a:pt x="408" y="266"/>
                      <a:pt x="418" y="256"/>
                      <a:pt x="429" y="256"/>
                    </a:cubicBezTo>
                    <a:cubicBezTo>
                      <a:pt x="441" y="256"/>
                      <a:pt x="450" y="266"/>
                      <a:pt x="450" y="277"/>
                    </a:cubicBezTo>
                    <a:cubicBezTo>
                      <a:pt x="450" y="289"/>
                      <a:pt x="441" y="298"/>
                      <a:pt x="429" y="2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10610305" y="974057"/>
              <a:ext cx="602732" cy="603335"/>
              <a:chOff x="5795963" y="3938588"/>
              <a:chExt cx="3175000" cy="3178175"/>
            </a:xfrm>
          </p:grpSpPr>
          <p:sp>
            <p:nvSpPr>
              <p:cNvPr id="36" name="Oval 27"/>
              <p:cNvSpPr>
                <a:spLocks noChangeArrowheads="1"/>
              </p:cNvSpPr>
              <p:nvPr/>
            </p:nvSpPr>
            <p:spPr bwMode="auto">
              <a:xfrm>
                <a:off x="5795963" y="3938588"/>
                <a:ext cx="3175000" cy="3178175"/>
              </a:xfrm>
              <a:prstGeom prst="ellipse">
                <a:avLst/>
              </a:prstGeom>
              <a:solidFill>
                <a:srgbClr val="23B9D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Freeform 28"/>
              <p:cNvSpPr/>
              <p:nvPr/>
            </p:nvSpPr>
            <p:spPr bwMode="auto">
              <a:xfrm>
                <a:off x="6438901" y="5783263"/>
                <a:ext cx="685800" cy="674688"/>
              </a:xfrm>
              <a:custGeom>
                <a:avLst/>
                <a:gdLst>
                  <a:gd name="T0" fmla="*/ 84 w 182"/>
                  <a:gd name="T1" fmla="*/ 61 h 179"/>
                  <a:gd name="T2" fmla="*/ 60 w 182"/>
                  <a:gd name="T3" fmla="*/ 88 h 179"/>
                  <a:gd name="T4" fmla="*/ 69 w 182"/>
                  <a:gd name="T5" fmla="*/ 99 h 179"/>
                  <a:gd name="T6" fmla="*/ 0 w 182"/>
                  <a:gd name="T7" fmla="*/ 176 h 179"/>
                  <a:gd name="T8" fmla="*/ 4 w 182"/>
                  <a:gd name="T9" fmla="*/ 179 h 179"/>
                  <a:gd name="T10" fmla="*/ 83 w 182"/>
                  <a:gd name="T11" fmla="*/ 113 h 179"/>
                  <a:gd name="T12" fmla="*/ 95 w 182"/>
                  <a:gd name="T13" fmla="*/ 123 h 179"/>
                  <a:gd name="T14" fmla="*/ 121 w 182"/>
                  <a:gd name="T15" fmla="*/ 99 h 179"/>
                  <a:gd name="T16" fmla="*/ 182 w 182"/>
                  <a:gd name="T17" fmla="*/ 108 h 179"/>
                  <a:gd name="T18" fmla="*/ 76 w 182"/>
                  <a:gd name="T19" fmla="*/ 0 h 179"/>
                  <a:gd name="T20" fmla="*/ 84 w 182"/>
                  <a:gd name="T21" fmla="*/ 61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2" h="179">
                    <a:moveTo>
                      <a:pt x="84" y="61"/>
                    </a:moveTo>
                    <a:cubicBezTo>
                      <a:pt x="73" y="71"/>
                      <a:pt x="60" y="85"/>
                      <a:pt x="60" y="88"/>
                    </a:cubicBezTo>
                    <a:cubicBezTo>
                      <a:pt x="60" y="89"/>
                      <a:pt x="64" y="94"/>
                      <a:pt x="69" y="99"/>
                    </a:cubicBezTo>
                    <a:cubicBezTo>
                      <a:pt x="0" y="176"/>
                      <a:pt x="0" y="176"/>
                      <a:pt x="0" y="176"/>
                    </a:cubicBezTo>
                    <a:cubicBezTo>
                      <a:pt x="4" y="179"/>
                      <a:pt x="4" y="179"/>
                      <a:pt x="4" y="179"/>
                    </a:cubicBezTo>
                    <a:cubicBezTo>
                      <a:pt x="83" y="113"/>
                      <a:pt x="83" y="113"/>
                      <a:pt x="83" y="113"/>
                    </a:cubicBezTo>
                    <a:cubicBezTo>
                      <a:pt x="88" y="118"/>
                      <a:pt x="93" y="123"/>
                      <a:pt x="95" y="123"/>
                    </a:cubicBezTo>
                    <a:cubicBezTo>
                      <a:pt x="97" y="123"/>
                      <a:pt x="111" y="109"/>
                      <a:pt x="121" y="99"/>
                    </a:cubicBezTo>
                    <a:cubicBezTo>
                      <a:pt x="150" y="112"/>
                      <a:pt x="182" y="108"/>
                      <a:pt x="182" y="108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76" y="0"/>
                      <a:pt x="71" y="32"/>
                      <a:pt x="84" y="6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8" name="Freeform 29"/>
              <p:cNvSpPr>
                <a:spLocks noEditPoints="1"/>
              </p:cNvSpPr>
              <p:nvPr/>
            </p:nvSpPr>
            <p:spPr bwMode="auto">
              <a:xfrm>
                <a:off x="6740526" y="4597401"/>
                <a:ext cx="1587500" cy="1573213"/>
              </a:xfrm>
              <a:custGeom>
                <a:avLst/>
                <a:gdLst>
                  <a:gd name="T0" fmla="*/ 1000 w 1000"/>
                  <a:gd name="T1" fmla="*/ 256 h 991"/>
                  <a:gd name="T2" fmla="*/ 694 w 1000"/>
                  <a:gd name="T3" fmla="*/ 55 h 991"/>
                  <a:gd name="T4" fmla="*/ 694 w 1000"/>
                  <a:gd name="T5" fmla="*/ 216 h 991"/>
                  <a:gd name="T6" fmla="*/ 533 w 1000"/>
                  <a:gd name="T7" fmla="*/ 128 h 991"/>
                  <a:gd name="T8" fmla="*/ 0 w 1000"/>
                  <a:gd name="T9" fmla="*/ 738 h 991"/>
                  <a:gd name="T10" fmla="*/ 827 w 1000"/>
                  <a:gd name="T11" fmla="*/ 427 h 991"/>
                  <a:gd name="T12" fmla="*/ 908 w 1000"/>
                  <a:gd name="T13" fmla="*/ 434 h 991"/>
                  <a:gd name="T14" fmla="*/ 865 w 1000"/>
                  <a:gd name="T15" fmla="*/ 228 h 991"/>
                  <a:gd name="T16" fmla="*/ 780 w 1000"/>
                  <a:gd name="T17" fmla="*/ 420 h 991"/>
                  <a:gd name="T18" fmla="*/ 434 w 1000"/>
                  <a:gd name="T19" fmla="*/ 766 h 991"/>
                  <a:gd name="T20" fmla="*/ 434 w 1000"/>
                  <a:gd name="T21" fmla="*/ 766 h 991"/>
                  <a:gd name="T22" fmla="*/ 417 w 1000"/>
                  <a:gd name="T23" fmla="*/ 750 h 991"/>
                  <a:gd name="T24" fmla="*/ 400 w 1000"/>
                  <a:gd name="T25" fmla="*/ 735 h 991"/>
                  <a:gd name="T26" fmla="*/ 384 w 1000"/>
                  <a:gd name="T27" fmla="*/ 719 h 991"/>
                  <a:gd name="T28" fmla="*/ 367 w 1000"/>
                  <a:gd name="T29" fmla="*/ 702 h 991"/>
                  <a:gd name="T30" fmla="*/ 351 w 1000"/>
                  <a:gd name="T31" fmla="*/ 686 h 991"/>
                  <a:gd name="T32" fmla="*/ 334 w 1000"/>
                  <a:gd name="T33" fmla="*/ 669 h 991"/>
                  <a:gd name="T34" fmla="*/ 318 w 1000"/>
                  <a:gd name="T35" fmla="*/ 652 h 991"/>
                  <a:gd name="T36" fmla="*/ 301 w 1000"/>
                  <a:gd name="T37" fmla="*/ 636 h 991"/>
                  <a:gd name="T38" fmla="*/ 287 w 1000"/>
                  <a:gd name="T39" fmla="*/ 619 h 991"/>
                  <a:gd name="T40" fmla="*/ 270 w 1000"/>
                  <a:gd name="T41" fmla="*/ 603 h 991"/>
                  <a:gd name="T42" fmla="*/ 254 w 1000"/>
                  <a:gd name="T43" fmla="*/ 586 h 991"/>
                  <a:gd name="T44" fmla="*/ 237 w 1000"/>
                  <a:gd name="T45" fmla="*/ 572 h 991"/>
                  <a:gd name="T46" fmla="*/ 227 w 1000"/>
                  <a:gd name="T47" fmla="*/ 562 h 991"/>
                  <a:gd name="T48" fmla="*/ 353 w 1000"/>
                  <a:gd name="T49" fmla="*/ 439 h 991"/>
                  <a:gd name="T50" fmla="*/ 483 w 1000"/>
                  <a:gd name="T51" fmla="*/ 529 h 991"/>
                  <a:gd name="T52" fmla="*/ 417 w 1000"/>
                  <a:gd name="T53" fmla="*/ 375 h 991"/>
                  <a:gd name="T54" fmla="*/ 540 w 1000"/>
                  <a:gd name="T55" fmla="*/ 456 h 991"/>
                  <a:gd name="T56" fmla="*/ 476 w 1000"/>
                  <a:gd name="T57" fmla="*/ 313 h 991"/>
                  <a:gd name="T58" fmla="*/ 588 w 1000"/>
                  <a:gd name="T59" fmla="*/ 382 h 991"/>
                  <a:gd name="T60" fmla="*/ 576 w 1000"/>
                  <a:gd name="T61" fmla="*/ 216 h 991"/>
                  <a:gd name="T62" fmla="*/ 592 w 1000"/>
                  <a:gd name="T63" fmla="*/ 233 h 991"/>
                  <a:gd name="T64" fmla="*/ 607 w 1000"/>
                  <a:gd name="T65" fmla="*/ 249 h 991"/>
                  <a:gd name="T66" fmla="*/ 623 w 1000"/>
                  <a:gd name="T67" fmla="*/ 266 h 991"/>
                  <a:gd name="T68" fmla="*/ 640 w 1000"/>
                  <a:gd name="T69" fmla="*/ 280 h 991"/>
                  <a:gd name="T70" fmla="*/ 656 w 1000"/>
                  <a:gd name="T71" fmla="*/ 297 h 991"/>
                  <a:gd name="T72" fmla="*/ 673 w 1000"/>
                  <a:gd name="T73" fmla="*/ 313 h 991"/>
                  <a:gd name="T74" fmla="*/ 690 w 1000"/>
                  <a:gd name="T75" fmla="*/ 330 h 991"/>
                  <a:gd name="T76" fmla="*/ 706 w 1000"/>
                  <a:gd name="T77" fmla="*/ 347 h 991"/>
                  <a:gd name="T78" fmla="*/ 723 w 1000"/>
                  <a:gd name="T79" fmla="*/ 363 h 991"/>
                  <a:gd name="T80" fmla="*/ 739 w 1000"/>
                  <a:gd name="T81" fmla="*/ 380 h 991"/>
                  <a:gd name="T82" fmla="*/ 754 w 1000"/>
                  <a:gd name="T83" fmla="*/ 396 h 991"/>
                  <a:gd name="T84" fmla="*/ 770 w 1000"/>
                  <a:gd name="T85" fmla="*/ 413 h 991"/>
                  <a:gd name="T86" fmla="*/ 780 w 1000"/>
                  <a:gd name="T87" fmla="*/ 420 h 9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000" h="991">
                    <a:moveTo>
                      <a:pt x="946" y="309"/>
                    </a:moveTo>
                    <a:lnTo>
                      <a:pt x="1000" y="256"/>
                    </a:lnTo>
                    <a:lnTo>
                      <a:pt x="749" y="0"/>
                    </a:lnTo>
                    <a:lnTo>
                      <a:pt x="694" y="55"/>
                    </a:lnTo>
                    <a:lnTo>
                      <a:pt x="775" y="136"/>
                    </a:lnTo>
                    <a:lnTo>
                      <a:pt x="694" y="216"/>
                    </a:lnTo>
                    <a:lnTo>
                      <a:pt x="571" y="90"/>
                    </a:lnTo>
                    <a:lnTo>
                      <a:pt x="533" y="128"/>
                    </a:lnTo>
                    <a:lnTo>
                      <a:pt x="576" y="171"/>
                    </a:lnTo>
                    <a:lnTo>
                      <a:pt x="0" y="738"/>
                    </a:lnTo>
                    <a:lnTo>
                      <a:pt x="254" y="991"/>
                    </a:lnTo>
                    <a:lnTo>
                      <a:pt x="827" y="427"/>
                    </a:lnTo>
                    <a:lnTo>
                      <a:pt x="870" y="470"/>
                    </a:lnTo>
                    <a:lnTo>
                      <a:pt x="908" y="434"/>
                    </a:lnTo>
                    <a:lnTo>
                      <a:pt x="784" y="309"/>
                    </a:lnTo>
                    <a:lnTo>
                      <a:pt x="865" y="228"/>
                    </a:lnTo>
                    <a:lnTo>
                      <a:pt x="946" y="309"/>
                    </a:lnTo>
                    <a:close/>
                    <a:moveTo>
                      <a:pt x="780" y="420"/>
                    </a:moveTo>
                    <a:lnTo>
                      <a:pt x="780" y="420"/>
                    </a:lnTo>
                    <a:lnTo>
                      <a:pt x="434" y="766"/>
                    </a:lnTo>
                    <a:lnTo>
                      <a:pt x="780" y="420"/>
                    </a:lnTo>
                    <a:lnTo>
                      <a:pt x="434" y="766"/>
                    </a:lnTo>
                    <a:lnTo>
                      <a:pt x="424" y="759"/>
                    </a:lnTo>
                    <a:lnTo>
                      <a:pt x="417" y="750"/>
                    </a:lnTo>
                    <a:lnTo>
                      <a:pt x="408" y="742"/>
                    </a:lnTo>
                    <a:lnTo>
                      <a:pt x="400" y="735"/>
                    </a:lnTo>
                    <a:lnTo>
                      <a:pt x="391" y="726"/>
                    </a:lnTo>
                    <a:lnTo>
                      <a:pt x="384" y="719"/>
                    </a:lnTo>
                    <a:lnTo>
                      <a:pt x="374" y="709"/>
                    </a:lnTo>
                    <a:lnTo>
                      <a:pt x="367" y="702"/>
                    </a:lnTo>
                    <a:lnTo>
                      <a:pt x="360" y="693"/>
                    </a:lnTo>
                    <a:lnTo>
                      <a:pt x="351" y="686"/>
                    </a:lnTo>
                    <a:lnTo>
                      <a:pt x="344" y="676"/>
                    </a:lnTo>
                    <a:lnTo>
                      <a:pt x="334" y="669"/>
                    </a:lnTo>
                    <a:lnTo>
                      <a:pt x="327" y="662"/>
                    </a:lnTo>
                    <a:lnTo>
                      <a:pt x="318" y="652"/>
                    </a:lnTo>
                    <a:lnTo>
                      <a:pt x="310" y="645"/>
                    </a:lnTo>
                    <a:lnTo>
                      <a:pt x="301" y="636"/>
                    </a:lnTo>
                    <a:lnTo>
                      <a:pt x="294" y="629"/>
                    </a:lnTo>
                    <a:lnTo>
                      <a:pt x="287" y="619"/>
                    </a:lnTo>
                    <a:lnTo>
                      <a:pt x="277" y="612"/>
                    </a:lnTo>
                    <a:lnTo>
                      <a:pt x="270" y="603"/>
                    </a:lnTo>
                    <a:lnTo>
                      <a:pt x="261" y="595"/>
                    </a:lnTo>
                    <a:lnTo>
                      <a:pt x="254" y="586"/>
                    </a:lnTo>
                    <a:lnTo>
                      <a:pt x="244" y="579"/>
                    </a:lnTo>
                    <a:lnTo>
                      <a:pt x="237" y="572"/>
                    </a:lnTo>
                    <a:lnTo>
                      <a:pt x="227" y="562"/>
                    </a:lnTo>
                    <a:lnTo>
                      <a:pt x="227" y="562"/>
                    </a:lnTo>
                    <a:lnTo>
                      <a:pt x="282" y="508"/>
                    </a:lnTo>
                    <a:lnTo>
                      <a:pt x="353" y="439"/>
                    </a:lnTo>
                    <a:lnTo>
                      <a:pt x="464" y="548"/>
                    </a:lnTo>
                    <a:lnTo>
                      <a:pt x="483" y="529"/>
                    </a:lnTo>
                    <a:lnTo>
                      <a:pt x="372" y="418"/>
                    </a:lnTo>
                    <a:lnTo>
                      <a:pt x="417" y="375"/>
                    </a:lnTo>
                    <a:lnTo>
                      <a:pt x="519" y="477"/>
                    </a:lnTo>
                    <a:lnTo>
                      <a:pt x="540" y="456"/>
                    </a:lnTo>
                    <a:lnTo>
                      <a:pt x="436" y="354"/>
                    </a:lnTo>
                    <a:lnTo>
                      <a:pt x="476" y="313"/>
                    </a:lnTo>
                    <a:lnTo>
                      <a:pt x="566" y="403"/>
                    </a:lnTo>
                    <a:lnTo>
                      <a:pt x="588" y="382"/>
                    </a:lnTo>
                    <a:lnTo>
                      <a:pt x="498" y="294"/>
                    </a:lnTo>
                    <a:lnTo>
                      <a:pt x="576" y="216"/>
                    </a:lnTo>
                    <a:lnTo>
                      <a:pt x="583" y="223"/>
                    </a:lnTo>
                    <a:lnTo>
                      <a:pt x="592" y="233"/>
                    </a:lnTo>
                    <a:lnTo>
                      <a:pt x="600" y="240"/>
                    </a:lnTo>
                    <a:lnTo>
                      <a:pt x="607" y="249"/>
                    </a:lnTo>
                    <a:lnTo>
                      <a:pt x="616" y="256"/>
                    </a:lnTo>
                    <a:lnTo>
                      <a:pt x="623" y="266"/>
                    </a:lnTo>
                    <a:lnTo>
                      <a:pt x="633" y="273"/>
                    </a:lnTo>
                    <a:lnTo>
                      <a:pt x="640" y="280"/>
                    </a:lnTo>
                    <a:lnTo>
                      <a:pt x="649" y="290"/>
                    </a:lnTo>
                    <a:lnTo>
                      <a:pt x="656" y="297"/>
                    </a:lnTo>
                    <a:lnTo>
                      <a:pt x="666" y="306"/>
                    </a:lnTo>
                    <a:lnTo>
                      <a:pt x="673" y="313"/>
                    </a:lnTo>
                    <a:lnTo>
                      <a:pt x="680" y="323"/>
                    </a:lnTo>
                    <a:lnTo>
                      <a:pt x="690" y="330"/>
                    </a:lnTo>
                    <a:lnTo>
                      <a:pt x="697" y="339"/>
                    </a:lnTo>
                    <a:lnTo>
                      <a:pt x="706" y="347"/>
                    </a:lnTo>
                    <a:lnTo>
                      <a:pt x="713" y="354"/>
                    </a:lnTo>
                    <a:lnTo>
                      <a:pt x="723" y="363"/>
                    </a:lnTo>
                    <a:lnTo>
                      <a:pt x="730" y="370"/>
                    </a:lnTo>
                    <a:lnTo>
                      <a:pt x="739" y="380"/>
                    </a:lnTo>
                    <a:lnTo>
                      <a:pt x="747" y="387"/>
                    </a:lnTo>
                    <a:lnTo>
                      <a:pt x="754" y="396"/>
                    </a:lnTo>
                    <a:lnTo>
                      <a:pt x="763" y="403"/>
                    </a:lnTo>
                    <a:lnTo>
                      <a:pt x="770" y="413"/>
                    </a:lnTo>
                    <a:lnTo>
                      <a:pt x="780" y="420"/>
                    </a:lnTo>
                    <a:lnTo>
                      <a:pt x="780" y="4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8350643" y="974057"/>
              <a:ext cx="603033" cy="602732"/>
              <a:chOff x="2185988" y="3163888"/>
              <a:chExt cx="3176587" cy="3175000"/>
            </a:xfrm>
          </p:grpSpPr>
          <p:sp>
            <p:nvSpPr>
              <p:cNvPr id="33" name="Oval 33"/>
              <p:cNvSpPr>
                <a:spLocks noChangeArrowheads="1"/>
              </p:cNvSpPr>
              <p:nvPr/>
            </p:nvSpPr>
            <p:spPr bwMode="auto">
              <a:xfrm>
                <a:off x="2185988" y="3163888"/>
                <a:ext cx="3176587" cy="3175000"/>
              </a:xfrm>
              <a:prstGeom prst="ellipse">
                <a:avLst/>
              </a:prstGeom>
              <a:solidFill>
                <a:srgbClr val="23B9D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Freeform 34"/>
              <p:cNvSpPr/>
              <p:nvPr/>
            </p:nvSpPr>
            <p:spPr bwMode="auto">
              <a:xfrm>
                <a:off x="3379788" y="4443413"/>
                <a:ext cx="788987" cy="790575"/>
              </a:xfrm>
              <a:custGeom>
                <a:avLst/>
                <a:gdLst>
                  <a:gd name="T0" fmla="*/ 305 w 497"/>
                  <a:gd name="T1" fmla="*/ 0 h 498"/>
                  <a:gd name="T2" fmla="*/ 192 w 497"/>
                  <a:gd name="T3" fmla="*/ 0 h 498"/>
                  <a:gd name="T4" fmla="*/ 192 w 497"/>
                  <a:gd name="T5" fmla="*/ 192 h 498"/>
                  <a:gd name="T6" fmla="*/ 0 w 497"/>
                  <a:gd name="T7" fmla="*/ 192 h 498"/>
                  <a:gd name="T8" fmla="*/ 0 w 497"/>
                  <a:gd name="T9" fmla="*/ 303 h 498"/>
                  <a:gd name="T10" fmla="*/ 192 w 497"/>
                  <a:gd name="T11" fmla="*/ 303 h 498"/>
                  <a:gd name="T12" fmla="*/ 192 w 497"/>
                  <a:gd name="T13" fmla="*/ 498 h 498"/>
                  <a:gd name="T14" fmla="*/ 305 w 497"/>
                  <a:gd name="T15" fmla="*/ 498 h 498"/>
                  <a:gd name="T16" fmla="*/ 305 w 497"/>
                  <a:gd name="T17" fmla="*/ 303 h 498"/>
                  <a:gd name="T18" fmla="*/ 497 w 497"/>
                  <a:gd name="T19" fmla="*/ 303 h 498"/>
                  <a:gd name="T20" fmla="*/ 497 w 497"/>
                  <a:gd name="T21" fmla="*/ 192 h 498"/>
                  <a:gd name="T22" fmla="*/ 305 w 497"/>
                  <a:gd name="T23" fmla="*/ 192 h 498"/>
                  <a:gd name="T24" fmla="*/ 305 w 497"/>
                  <a:gd name="T25" fmla="*/ 0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97" h="498">
                    <a:moveTo>
                      <a:pt x="305" y="0"/>
                    </a:moveTo>
                    <a:lnTo>
                      <a:pt x="192" y="0"/>
                    </a:lnTo>
                    <a:lnTo>
                      <a:pt x="192" y="192"/>
                    </a:lnTo>
                    <a:lnTo>
                      <a:pt x="0" y="192"/>
                    </a:lnTo>
                    <a:lnTo>
                      <a:pt x="0" y="303"/>
                    </a:lnTo>
                    <a:lnTo>
                      <a:pt x="192" y="303"/>
                    </a:lnTo>
                    <a:lnTo>
                      <a:pt x="192" y="498"/>
                    </a:lnTo>
                    <a:lnTo>
                      <a:pt x="305" y="498"/>
                    </a:lnTo>
                    <a:lnTo>
                      <a:pt x="305" y="303"/>
                    </a:lnTo>
                    <a:lnTo>
                      <a:pt x="497" y="303"/>
                    </a:lnTo>
                    <a:lnTo>
                      <a:pt x="497" y="192"/>
                    </a:lnTo>
                    <a:lnTo>
                      <a:pt x="305" y="192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5" name="Freeform 35"/>
              <p:cNvSpPr>
                <a:spLocks noEditPoints="1"/>
              </p:cNvSpPr>
              <p:nvPr/>
            </p:nvSpPr>
            <p:spPr bwMode="auto">
              <a:xfrm>
                <a:off x="2879725" y="3878263"/>
                <a:ext cx="1790700" cy="1746250"/>
              </a:xfrm>
              <a:custGeom>
                <a:avLst/>
                <a:gdLst>
                  <a:gd name="T0" fmla="*/ 451 w 476"/>
                  <a:gd name="T1" fmla="*/ 65 h 464"/>
                  <a:gd name="T2" fmla="*/ 321 w 476"/>
                  <a:gd name="T3" fmla="*/ 65 h 464"/>
                  <a:gd name="T4" fmla="*/ 321 w 476"/>
                  <a:gd name="T5" fmla="*/ 0 h 464"/>
                  <a:gd name="T6" fmla="*/ 155 w 476"/>
                  <a:gd name="T7" fmla="*/ 0 h 464"/>
                  <a:gd name="T8" fmla="*/ 155 w 476"/>
                  <a:gd name="T9" fmla="*/ 65 h 464"/>
                  <a:gd name="T10" fmla="*/ 25 w 476"/>
                  <a:gd name="T11" fmla="*/ 65 h 464"/>
                  <a:gd name="T12" fmla="*/ 0 w 476"/>
                  <a:gd name="T13" fmla="*/ 90 h 464"/>
                  <a:gd name="T14" fmla="*/ 0 w 476"/>
                  <a:gd name="T15" fmla="*/ 420 h 464"/>
                  <a:gd name="T16" fmla="*/ 25 w 476"/>
                  <a:gd name="T17" fmla="*/ 445 h 464"/>
                  <a:gd name="T18" fmla="*/ 71 w 476"/>
                  <a:gd name="T19" fmla="*/ 445 h 464"/>
                  <a:gd name="T20" fmla="*/ 78 w 476"/>
                  <a:gd name="T21" fmla="*/ 464 h 464"/>
                  <a:gd name="T22" fmla="*/ 113 w 476"/>
                  <a:gd name="T23" fmla="*/ 464 h 464"/>
                  <a:gd name="T24" fmla="*/ 115 w 476"/>
                  <a:gd name="T25" fmla="*/ 445 h 464"/>
                  <a:gd name="T26" fmla="*/ 366 w 476"/>
                  <a:gd name="T27" fmla="*/ 445 h 464"/>
                  <a:gd name="T28" fmla="*/ 368 w 476"/>
                  <a:gd name="T29" fmla="*/ 464 h 464"/>
                  <a:gd name="T30" fmla="*/ 403 w 476"/>
                  <a:gd name="T31" fmla="*/ 464 h 464"/>
                  <a:gd name="T32" fmla="*/ 410 w 476"/>
                  <a:gd name="T33" fmla="*/ 445 h 464"/>
                  <a:gd name="T34" fmla="*/ 451 w 476"/>
                  <a:gd name="T35" fmla="*/ 445 h 464"/>
                  <a:gd name="T36" fmla="*/ 476 w 476"/>
                  <a:gd name="T37" fmla="*/ 420 h 464"/>
                  <a:gd name="T38" fmla="*/ 476 w 476"/>
                  <a:gd name="T39" fmla="*/ 90 h 464"/>
                  <a:gd name="T40" fmla="*/ 451 w 476"/>
                  <a:gd name="T41" fmla="*/ 65 h 464"/>
                  <a:gd name="T42" fmla="*/ 187 w 476"/>
                  <a:gd name="T43" fmla="*/ 28 h 464"/>
                  <a:gd name="T44" fmla="*/ 187 w 476"/>
                  <a:gd name="T45" fmla="*/ 28 h 464"/>
                  <a:gd name="T46" fmla="*/ 291 w 476"/>
                  <a:gd name="T47" fmla="*/ 28 h 464"/>
                  <a:gd name="T48" fmla="*/ 291 w 476"/>
                  <a:gd name="T49" fmla="*/ 65 h 464"/>
                  <a:gd name="T50" fmla="*/ 291 w 476"/>
                  <a:gd name="T51" fmla="*/ 65 h 464"/>
                  <a:gd name="T52" fmla="*/ 287 w 476"/>
                  <a:gd name="T53" fmla="*/ 65 h 464"/>
                  <a:gd name="T54" fmla="*/ 283 w 476"/>
                  <a:gd name="T55" fmla="*/ 65 h 464"/>
                  <a:gd name="T56" fmla="*/ 278 w 476"/>
                  <a:gd name="T57" fmla="*/ 65 h 464"/>
                  <a:gd name="T58" fmla="*/ 274 w 476"/>
                  <a:gd name="T59" fmla="*/ 65 h 464"/>
                  <a:gd name="T60" fmla="*/ 270 w 476"/>
                  <a:gd name="T61" fmla="*/ 65 h 464"/>
                  <a:gd name="T62" fmla="*/ 266 w 476"/>
                  <a:gd name="T63" fmla="*/ 65 h 464"/>
                  <a:gd name="T64" fmla="*/ 262 w 476"/>
                  <a:gd name="T65" fmla="*/ 65 h 464"/>
                  <a:gd name="T66" fmla="*/ 258 w 476"/>
                  <a:gd name="T67" fmla="*/ 65 h 464"/>
                  <a:gd name="T68" fmla="*/ 253 w 476"/>
                  <a:gd name="T69" fmla="*/ 65 h 464"/>
                  <a:gd name="T70" fmla="*/ 249 w 476"/>
                  <a:gd name="T71" fmla="*/ 65 h 464"/>
                  <a:gd name="T72" fmla="*/ 245 w 476"/>
                  <a:gd name="T73" fmla="*/ 65 h 464"/>
                  <a:gd name="T74" fmla="*/ 241 w 476"/>
                  <a:gd name="T75" fmla="*/ 65 h 464"/>
                  <a:gd name="T76" fmla="*/ 237 w 476"/>
                  <a:gd name="T77" fmla="*/ 65 h 464"/>
                  <a:gd name="T78" fmla="*/ 233 w 476"/>
                  <a:gd name="T79" fmla="*/ 65 h 464"/>
                  <a:gd name="T80" fmla="*/ 228 w 476"/>
                  <a:gd name="T81" fmla="*/ 65 h 464"/>
                  <a:gd name="T82" fmla="*/ 224 w 476"/>
                  <a:gd name="T83" fmla="*/ 65 h 464"/>
                  <a:gd name="T84" fmla="*/ 220 w 476"/>
                  <a:gd name="T85" fmla="*/ 65 h 464"/>
                  <a:gd name="T86" fmla="*/ 216 w 476"/>
                  <a:gd name="T87" fmla="*/ 65 h 464"/>
                  <a:gd name="T88" fmla="*/ 212 w 476"/>
                  <a:gd name="T89" fmla="*/ 65 h 464"/>
                  <a:gd name="T90" fmla="*/ 208 w 476"/>
                  <a:gd name="T91" fmla="*/ 65 h 464"/>
                  <a:gd name="T92" fmla="*/ 203 w 476"/>
                  <a:gd name="T93" fmla="*/ 65 h 464"/>
                  <a:gd name="T94" fmla="*/ 199 w 476"/>
                  <a:gd name="T95" fmla="*/ 65 h 464"/>
                  <a:gd name="T96" fmla="*/ 195 w 476"/>
                  <a:gd name="T97" fmla="*/ 65 h 464"/>
                  <a:gd name="T98" fmla="*/ 191 w 476"/>
                  <a:gd name="T99" fmla="*/ 65 h 464"/>
                  <a:gd name="T100" fmla="*/ 187 w 476"/>
                  <a:gd name="T101" fmla="*/ 65 h 464"/>
                  <a:gd name="T102" fmla="*/ 187 w 476"/>
                  <a:gd name="T103" fmla="*/ 28 h 464"/>
                  <a:gd name="T104" fmla="*/ 238 w 476"/>
                  <a:gd name="T105" fmla="*/ 402 h 464"/>
                  <a:gd name="T106" fmla="*/ 91 w 476"/>
                  <a:gd name="T107" fmla="*/ 255 h 464"/>
                  <a:gd name="T108" fmla="*/ 238 w 476"/>
                  <a:gd name="T109" fmla="*/ 108 h 464"/>
                  <a:gd name="T110" fmla="*/ 385 w 476"/>
                  <a:gd name="T111" fmla="*/ 255 h 464"/>
                  <a:gd name="T112" fmla="*/ 238 w 476"/>
                  <a:gd name="T113" fmla="*/ 402 h 4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476" h="464">
                    <a:moveTo>
                      <a:pt x="451" y="65"/>
                    </a:moveTo>
                    <a:cubicBezTo>
                      <a:pt x="321" y="65"/>
                      <a:pt x="321" y="65"/>
                      <a:pt x="321" y="65"/>
                    </a:cubicBezTo>
                    <a:cubicBezTo>
                      <a:pt x="321" y="0"/>
                      <a:pt x="321" y="0"/>
                      <a:pt x="321" y="0"/>
                    </a:cubicBezTo>
                    <a:cubicBezTo>
                      <a:pt x="155" y="0"/>
                      <a:pt x="155" y="0"/>
                      <a:pt x="155" y="0"/>
                    </a:cubicBezTo>
                    <a:cubicBezTo>
                      <a:pt x="155" y="65"/>
                      <a:pt x="155" y="65"/>
                      <a:pt x="155" y="65"/>
                    </a:cubicBezTo>
                    <a:cubicBezTo>
                      <a:pt x="25" y="65"/>
                      <a:pt x="25" y="65"/>
                      <a:pt x="25" y="65"/>
                    </a:cubicBezTo>
                    <a:cubicBezTo>
                      <a:pt x="11" y="65"/>
                      <a:pt x="0" y="76"/>
                      <a:pt x="0" y="90"/>
                    </a:cubicBezTo>
                    <a:cubicBezTo>
                      <a:pt x="0" y="420"/>
                      <a:pt x="0" y="420"/>
                      <a:pt x="0" y="420"/>
                    </a:cubicBezTo>
                    <a:cubicBezTo>
                      <a:pt x="0" y="434"/>
                      <a:pt x="11" y="445"/>
                      <a:pt x="25" y="445"/>
                    </a:cubicBezTo>
                    <a:cubicBezTo>
                      <a:pt x="71" y="445"/>
                      <a:pt x="71" y="445"/>
                      <a:pt x="71" y="445"/>
                    </a:cubicBezTo>
                    <a:cubicBezTo>
                      <a:pt x="78" y="464"/>
                      <a:pt x="78" y="464"/>
                      <a:pt x="78" y="464"/>
                    </a:cubicBezTo>
                    <a:cubicBezTo>
                      <a:pt x="113" y="464"/>
                      <a:pt x="113" y="464"/>
                      <a:pt x="113" y="464"/>
                    </a:cubicBezTo>
                    <a:cubicBezTo>
                      <a:pt x="115" y="445"/>
                      <a:pt x="115" y="445"/>
                      <a:pt x="115" y="445"/>
                    </a:cubicBezTo>
                    <a:cubicBezTo>
                      <a:pt x="366" y="445"/>
                      <a:pt x="366" y="445"/>
                      <a:pt x="366" y="445"/>
                    </a:cubicBezTo>
                    <a:cubicBezTo>
                      <a:pt x="368" y="464"/>
                      <a:pt x="368" y="464"/>
                      <a:pt x="368" y="464"/>
                    </a:cubicBezTo>
                    <a:cubicBezTo>
                      <a:pt x="403" y="464"/>
                      <a:pt x="403" y="464"/>
                      <a:pt x="403" y="464"/>
                    </a:cubicBezTo>
                    <a:cubicBezTo>
                      <a:pt x="410" y="445"/>
                      <a:pt x="410" y="445"/>
                      <a:pt x="410" y="445"/>
                    </a:cubicBezTo>
                    <a:cubicBezTo>
                      <a:pt x="451" y="445"/>
                      <a:pt x="451" y="445"/>
                      <a:pt x="451" y="445"/>
                    </a:cubicBezTo>
                    <a:cubicBezTo>
                      <a:pt x="465" y="445"/>
                      <a:pt x="476" y="434"/>
                      <a:pt x="476" y="420"/>
                    </a:cubicBezTo>
                    <a:cubicBezTo>
                      <a:pt x="476" y="90"/>
                      <a:pt x="476" y="90"/>
                      <a:pt x="476" y="90"/>
                    </a:cubicBezTo>
                    <a:cubicBezTo>
                      <a:pt x="476" y="76"/>
                      <a:pt x="465" y="65"/>
                      <a:pt x="451" y="65"/>
                    </a:cubicBezTo>
                    <a:close/>
                    <a:moveTo>
                      <a:pt x="187" y="28"/>
                    </a:moveTo>
                    <a:cubicBezTo>
                      <a:pt x="187" y="28"/>
                      <a:pt x="187" y="28"/>
                      <a:pt x="187" y="28"/>
                    </a:cubicBezTo>
                    <a:cubicBezTo>
                      <a:pt x="291" y="28"/>
                      <a:pt x="291" y="28"/>
                      <a:pt x="291" y="28"/>
                    </a:cubicBezTo>
                    <a:cubicBezTo>
                      <a:pt x="291" y="65"/>
                      <a:pt x="291" y="65"/>
                      <a:pt x="291" y="65"/>
                    </a:cubicBezTo>
                    <a:cubicBezTo>
                      <a:pt x="291" y="65"/>
                      <a:pt x="291" y="65"/>
                      <a:pt x="291" y="65"/>
                    </a:cubicBezTo>
                    <a:cubicBezTo>
                      <a:pt x="287" y="65"/>
                      <a:pt x="287" y="65"/>
                      <a:pt x="287" y="65"/>
                    </a:cubicBezTo>
                    <a:cubicBezTo>
                      <a:pt x="283" y="65"/>
                      <a:pt x="283" y="65"/>
                      <a:pt x="283" y="65"/>
                    </a:cubicBezTo>
                    <a:cubicBezTo>
                      <a:pt x="278" y="65"/>
                      <a:pt x="278" y="65"/>
                      <a:pt x="278" y="65"/>
                    </a:cubicBezTo>
                    <a:cubicBezTo>
                      <a:pt x="274" y="65"/>
                      <a:pt x="274" y="65"/>
                      <a:pt x="274" y="65"/>
                    </a:cubicBezTo>
                    <a:cubicBezTo>
                      <a:pt x="270" y="65"/>
                      <a:pt x="270" y="65"/>
                      <a:pt x="270" y="65"/>
                    </a:cubicBezTo>
                    <a:cubicBezTo>
                      <a:pt x="266" y="65"/>
                      <a:pt x="266" y="65"/>
                      <a:pt x="266" y="65"/>
                    </a:cubicBezTo>
                    <a:cubicBezTo>
                      <a:pt x="262" y="65"/>
                      <a:pt x="262" y="65"/>
                      <a:pt x="262" y="65"/>
                    </a:cubicBezTo>
                    <a:cubicBezTo>
                      <a:pt x="258" y="65"/>
                      <a:pt x="258" y="65"/>
                      <a:pt x="258" y="65"/>
                    </a:cubicBezTo>
                    <a:cubicBezTo>
                      <a:pt x="253" y="65"/>
                      <a:pt x="253" y="65"/>
                      <a:pt x="253" y="65"/>
                    </a:cubicBezTo>
                    <a:cubicBezTo>
                      <a:pt x="249" y="65"/>
                      <a:pt x="249" y="65"/>
                      <a:pt x="249" y="65"/>
                    </a:cubicBezTo>
                    <a:cubicBezTo>
                      <a:pt x="245" y="65"/>
                      <a:pt x="245" y="65"/>
                      <a:pt x="245" y="65"/>
                    </a:cubicBezTo>
                    <a:cubicBezTo>
                      <a:pt x="241" y="65"/>
                      <a:pt x="241" y="65"/>
                      <a:pt x="241" y="65"/>
                    </a:cubicBezTo>
                    <a:cubicBezTo>
                      <a:pt x="237" y="65"/>
                      <a:pt x="237" y="65"/>
                      <a:pt x="237" y="65"/>
                    </a:cubicBezTo>
                    <a:cubicBezTo>
                      <a:pt x="233" y="65"/>
                      <a:pt x="233" y="65"/>
                      <a:pt x="233" y="65"/>
                    </a:cubicBezTo>
                    <a:cubicBezTo>
                      <a:pt x="228" y="65"/>
                      <a:pt x="228" y="65"/>
                      <a:pt x="228" y="65"/>
                    </a:cubicBezTo>
                    <a:cubicBezTo>
                      <a:pt x="224" y="65"/>
                      <a:pt x="224" y="65"/>
                      <a:pt x="224" y="65"/>
                    </a:cubicBezTo>
                    <a:cubicBezTo>
                      <a:pt x="220" y="65"/>
                      <a:pt x="220" y="65"/>
                      <a:pt x="220" y="65"/>
                    </a:cubicBezTo>
                    <a:cubicBezTo>
                      <a:pt x="216" y="65"/>
                      <a:pt x="216" y="65"/>
                      <a:pt x="216" y="65"/>
                    </a:cubicBezTo>
                    <a:cubicBezTo>
                      <a:pt x="212" y="65"/>
                      <a:pt x="212" y="65"/>
                      <a:pt x="212" y="65"/>
                    </a:cubicBezTo>
                    <a:cubicBezTo>
                      <a:pt x="208" y="65"/>
                      <a:pt x="208" y="65"/>
                      <a:pt x="208" y="65"/>
                    </a:cubicBezTo>
                    <a:cubicBezTo>
                      <a:pt x="203" y="65"/>
                      <a:pt x="203" y="65"/>
                      <a:pt x="203" y="65"/>
                    </a:cubicBezTo>
                    <a:cubicBezTo>
                      <a:pt x="199" y="65"/>
                      <a:pt x="199" y="65"/>
                      <a:pt x="199" y="65"/>
                    </a:cubicBezTo>
                    <a:cubicBezTo>
                      <a:pt x="195" y="65"/>
                      <a:pt x="195" y="65"/>
                      <a:pt x="195" y="65"/>
                    </a:cubicBezTo>
                    <a:cubicBezTo>
                      <a:pt x="191" y="65"/>
                      <a:pt x="191" y="65"/>
                      <a:pt x="191" y="65"/>
                    </a:cubicBezTo>
                    <a:cubicBezTo>
                      <a:pt x="187" y="65"/>
                      <a:pt x="187" y="65"/>
                      <a:pt x="187" y="65"/>
                    </a:cubicBezTo>
                    <a:lnTo>
                      <a:pt x="187" y="28"/>
                    </a:lnTo>
                    <a:close/>
                    <a:moveTo>
                      <a:pt x="238" y="402"/>
                    </a:moveTo>
                    <a:cubicBezTo>
                      <a:pt x="157" y="402"/>
                      <a:pt x="91" y="336"/>
                      <a:pt x="91" y="255"/>
                    </a:cubicBezTo>
                    <a:cubicBezTo>
                      <a:pt x="91" y="174"/>
                      <a:pt x="157" y="108"/>
                      <a:pt x="238" y="108"/>
                    </a:cubicBezTo>
                    <a:cubicBezTo>
                      <a:pt x="319" y="108"/>
                      <a:pt x="385" y="174"/>
                      <a:pt x="385" y="255"/>
                    </a:cubicBezTo>
                    <a:cubicBezTo>
                      <a:pt x="385" y="336"/>
                      <a:pt x="319" y="402"/>
                      <a:pt x="238" y="40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9857285" y="974057"/>
              <a:ext cx="602732" cy="602129"/>
              <a:chOff x="4470400" y="4495800"/>
              <a:chExt cx="3175000" cy="3171825"/>
            </a:xfrm>
          </p:grpSpPr>
          <p:sp>
            <p:nvSpPr>
              <p:cNvPr id="29" name="Oval 39"/>
              <p:cNvSpPr>
                <a:spLocks noChangeArrowheads="1"/>
              </p:cNvSpPr>
              <p:nvPr/>
            </p:nvSpPr>
            <p:spPr bwMode="auto">
              <a:xfrm>
                <a:off x="4470400" y="4495800"/>
                <a:ext cx="3175000" cy="3171825"/>
              </a:xfrm>
              <a:prstGeom prst="ellipse">
                <a:avLst/>
              </a:prstGeom>
              <a:solidFill>
                <a:srgbClr val="23B9D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Oval 40"/>
              <p:cNvSpPr>
                <a:spLocks noChangeArrowheads="1"/>
              </p:cNvSpPr>
              <p:nvPr/>
            </p:nvSpPr>
            <p:spPr bwMode="auto">
              <a:xfrm>
                <a:off x="5357813" y="6391275"/>
                <a:ext cx="315913" cy="31591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Oval 41"/>
              <p:cNvSpPr>
                <a:spLocks noChangeArrowheads="1"/>
              </p:cNvSpPr>
              <p:nvPr/>
            </p:nvSpPr>
            <p:spPr bwMode="auto">
              <a:xfrm>
                <a:off x="6475413" y="6391275"/>
                <a:ext cx="315913" cy="31591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Freeform 42"/>
              <p:cNvSpPr>
                <a:spLocks noEditPoints="1"/>
              </p:cNvSpPr>
              <p:nvPr/>
            </p:nvSpPr>
            <p:spPr bwMode="auto">
              <a:xfrm>
                <a:off x="5000625" y="5457825"/>
                <a:ext cx="2117725" cy="1092200"/>
              </a:xfrm>
              <a:custGeom>
                <a:avLst/>
                <a:gdLst>
                  <a:gd name="T0" fmla="*/ 0 w 563"/>
                  <a:gd name="T1" fmla="*/ 169 h 290"/>
                  <a:gd name="T2" fmla="*/ 85 w 563"/>
                  <a:gd name="T3" fmla="*/ 290 h 290"/>
                  <a:gd name="T4" fmla="*/ 189 w 563"/>
                  <a:gd name="T5" fmla="*/ 290 h 290"/>
                  <a:gd name="T6" fmla="*/ 434 w 563"/>
                  <a:gd name="T7" fmla="*/ 238 h 290"/>
                  <a:gd name="T8" fmla="*/ 563 w 563"/>
                  <a:gd name="T9" fmla="*/ 290 h 290"/>
                  <a:gd name="T10" fmla="*/ 153 w 563"/>
                  <a:gd name="T11" fmla="*/ 0 h 290"/>
                  <a:gd name="T12" fmla="*/ 254 w 563"/>
                  <a:gd name="T13" fmla="*/ 169 h 290"/>
                  <a:gd name="T14" fmla="*/ 228 w 563"/>
                  <a:gd name="T15" fmla="*/ 169 h 290"/>
                  <a:gd name="T16" fmla="*/ 201 w 563"/>
                  <a:gd name="T17" fmla="*/ 169 h 290"/>
                  <a:gd name="T18" fmla="*/ 175 w 563"/>
                  <a:gd name="T19" fmla="*/ 169 h 290"/>
                  <a:gd name="T20" fmla="*/ 149 w 563"/>
                  <a:gd name="T21" fmla="*/ 169 h 290"/>
                  <a:gd name="T22" fmla="*/ 122 w 563"/>
                  <a:gd name="T23" fmla="*/ 169 h 290"/>
                  <a:gd name="T24" fmla="*/ 96 w 563"/>
                  <a:gd name="T25" fmla="*/ 169 h 290"/>
                  <a:gd name="T26" fmla="*/ 69 w 563"/>
                  <a:gd name="T27" fmla="*/ 169 h 290"/>
                  <a:gd name="T28" fmla="*/ 50 w 563"/>
                  <a:gd name="T29" fmla="*/ 169 h 290"/>
                  <a:gd name="T30" fmla="*/ 43 w 563"/>
                  <a:gd name="T31" fmla="*/ 169 h 290"/>
                  <a:gd name="T32" fmla="*/ 16 w 563"/>
                  <a:gd name="T33" fmla="*/ 169 h 290"/>
                  <a:gd name="T34" fmla="*/ 43 w 563"/>
                  <a:gd name="T35" fmla="*/ 139 h 290"/>
                  <a:gd name="T36" fmla="*/ 69 w 563"/>
                  <a:gd name="T37" fmla="*/ 109 h 290"/>
                  <a:gd name="T38" fmla="*/ 96 w 563"/>
                  <a:gd name="T39" fmla="*/ 80 h 290"/>
                  <a:gd name="T40" fmla="*/ 122 w 563"/>
                  <a:gd name="T41" fmla="*/ 50 h 290"/>
                  <a:gd name="T42" fmla="*/ 149 w 563"/>
                  <a:gd name="T43" fmla="*/ 20 h 290"/>
                  <a:gd name="T44" fmla="*/ 162 w 563"/>
                  <a:gd name="T45" fmla="*/ 11 h 290"/>
                  <a:gd name="T46" fmla="*/ 188 w 563"/>
                  <a:gd name="T47" fmla="*/ 11 h 290"/>
                  <a:gd name="T48" fmla="*/ 215 w 563"/>
                  <a:gd name="T49" fmla="*/ 11 h 290"/>
                  <a:gd name="T50" fmla="*/ 241 w 563"/>
                  <a:gd name="T51" fmla="*/ 11 h 290"/>
                  <a:gd name="T52" fmla="*/ 268 w 563"/>
                  <a:gd name="T53" fmla="*/ 11 h 290"/>
                  <a:gd name="T54" fmla="*/ 512 w 563"/>
                  <a:gd name="T55" fmla="*/ 104 h 290"/>
                  <a:gd name="T56" fmla="*/ 461 w 563"/>
                  <a:gd name="T57" fmla="*/ 155 h 290"/>
                  <a:gd name="T58" fmla="*/ 434 w 563"/>
                  <a:gd name="T59" fmla="*/ 104 h 290"/>
                  <a:gd name="T60" fmla="*/ 382 w 563"/>
                  <a:gd name="T61" fmla="*/ 77 h 290"/>
                  <a:gd name="T62" fmla="*/ 434 w 563"/>
                  <a:gd name="T63" fmla="*/ 25 h 290"/>
                  <a:gd name="T64" fmla="*/ 461 w 563"/>
                  <a:gd name="T65" fmla="*/ 77 h 290"/>
                  <a:gd name="T66" fmla="*/ 512 w 563"/>
                  <a:gd name="T67" fmla="*/ 104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63" h="290">
                    <a:moveTo>
                      <a:pt x="153" y="0"/>
                    </a:moveTo>
                    <a:cubicBezTo>
                      <a:pt x="0" y="169"/>
                      <a:pt x="0" y="169"/>
                      <a:pt x="0" y="169"/>
                    </a:cubicBezTo>
                    <a:cubicBezTo>
                      <a:pt x="0" y="290"/>
                      <a:pt x="0" y="290"/>
                      <a:pt x="0" y="290"/>
                    </a:cubicBezTo>
                    <a:cubicBezTo>
                      <a:pt x="85" y="290"/>
                      <a:pt x="85" y="290"/>
                      <a:pt x="85" y="290"/>
                    </a:cubicBezTo>
                    <a:cubicBezTo>
                      <a:pt x="86" y="261"/>
                      <a:pt x="109" y="238"/>
                      <a:pt x="137" y="238"/>
                    </a:cubicBezTo>
                    <a:cubicBezTo>
                      <a:pt x="166" y="238"/>
                      <a:pt x="189" y="261"/>
                      <a:pt x="189" y="290"/>
                    </a:cubicBezTo>
                    <a:cubicBezTo>
                      <a:pt x="382" y="290"/>
                      <a:pt x="382" y="290"/>
                      <a:pt x="382" y="290"/>
                    </a:cubicBezTo>
                    <a:cubicBezTo>
                      <a:pt x="383" y="261"/>
                      <a:pt x="406" y="238"/>
                      <a:pt x="434" y="238"/>
                    </a:cubicBezTo>
                    <a:cubicBezTo>
                      <a:pt x="463" y="238"/>
                      <a:pt x="486" y="261"/>
                      <a:pt x="487" y="290"/>
                    </a:cubicBezTo>
                    <a:cubicBezTo>
                      <a:pt x="563" y="290"/>
                      <a:pt x="563" y="290"/>
                      <a:pt x="563" y="290"/>
                    </a:cubicBezTo>
                    <a:cubicBezTo>
                      <a:pt x="563" y="0"/>
                      <a:pt x="563" y="0"/>
                      <a:pt x="563" y="0"/>
                    </a:cubicBezTo>
                    <a:lnTo>
                      <a:pt x="153" y="0"/>
                    </a:lnTo>
                    <a:close/>
                    <a:moveTo>
                      <a:pt x="268" y="169"/>
                    </a:moveTo>
                    <a:cubicBezTo>
                      <a:pt x="254" y="169"/>
                      <a:pt x="254" y="169"/>
                      <a:pt x="254" y="169"/>
                    </a:cubicBezTo>
                    <a:cubicBezTo>
                      <a:pt x="241" y="169"/>
                      <a:pt x="241" y="169"/>
                      <a:pt x="241" y="169"/>
                    </a:cubicBezTo>
                    <a:cubicBezTo>
                      <a:pt x="228" y="169"/>
                      <a:pt x="228" y="169"/>
                      <a:pt x="228" y="169"/>
                    </a:cubicBezTo>
                    <a:cubicBezTo>
                      <a:pt x="215" y="169"/>
                      <a:pt x="215" y="169"/>
                      <a:pt x="215" y="169"/>
                    </a:cubicBezTo>
                    <a:cubicBezTo>
                      <a:pt x="201" y="169"/>
                      <a:pt x="201" y="169"/>
                      <a:pt x="201" y="169"/>
                    </a:cubicBezTo>
                    <a:cubicBezTo>
                      <a:pt x="188" y="169"/>
                      <a:pt x="188" y="169"/>
                      <a:pt x="188" y="169"/>
                    </a:cubicBezTo>
                    <a:cubicBezTo>
                      <a:pt x="175" y="169"/>
                      <a:pt x="175" y="169"/>
                      <a:pt x="175" y="169"/>
                    </a:cubicBezTo>
                    <a:cubicBezTo>
                      <a:pt x="162" y="169"/>
                      <a:pt x="162" y="169"/>
                      <a:pt x="162" y="169"/>
                    </a:cubicBezTo>
                    <a:cubicBezTo>
                      <a:pt x="149" y="169"/>
                      <a:pt x="149" y="169"/>
                      <a:pt x="149" y="169"/>
                    </a:cubicBezTo>
                    <a:cubicBezTo>
                      <a:pt x="135" y="169"/>
                      <a:pt x="135" y="169"/>
                      <a:pt x="135" y="169"/>
                    </a:cubicBezTo>
                    <a:cubicBezTo>
                      <a:pt x="122" y="169"/>
                      <a:pt x="122" y="169"/>
                      <a:pt x="122" y="169"/>
                    </a:cubicBezTo>
                    <a:cubicBezTo>
                      <a:pt x="109" y="169"/>
                      <a:pt x="109" y="169"/>
                      <a:pt x="109" y="169"/>
                    </a:cubicBezTo>
                    <a:cubicBezTo>
                      <a:pt x="96" y="169"/>
                      <a:pt x="96" y="169"/>
                      <a:pt x="96" y="169"/>
                    </a:cubicBezTo>
                    <a:cubicBezTo>
                      <a:pt x="82" y="169"/>
                      <a:pt x="82" y="169"/>
                      <a:pt x="82" y="169"/>
                    </a:cubicBezTo>
                    <a:cubicBezTo>
                      <a:pt x="69" y="169"/>
                      <a:pt x="69" y="169"/>
                      <a:pt x="69" y="169"/>
                    </a:cubicBezTo>
                    <a:cubicBezTo>
                      <a:pt x="56" y="169"/>
                      <a:pt x="56" y="169"/>
                      <a:pt x="56" y="169"/>
                    </a:cubicBezTo>
                    <a:cubicBezTo>
                      <a:pt x="50" y="169"/>
                      <a:pt x="50" y="169"/>
                      <a:pt x="50" y="169"/>
                    </a:cubicBezTo>
                    <a:cubicBezTo>
                      <a:pt x="50" y="169"/>
                      <a:pt x="50" y="169"/>
                      <a:pt x="50" y="169"/>
                    </a:cubicBezTo>
                    <a:cubicBezTo>
                      <a:pt x="43" y="169"/>
                      <a:pt x="43" y="169"/>
                      <a:pt x="43" y="169"/>
                    </a:cubicBezTo>
                    <a:cubicBezTo>
                      <a:pt x="29" y="169"/>
                      <a:pt x="29" y="169"/>
                      <a:pt x="29" y="169"/>
                    </a:cubicBezTo>
                    <a:cubicBezTo>
                      <a:pt x="16" y="169"/>
                      <a:pt x="16" y="169"/>
                      <a:pt x="16" y="169"/>
                    </a:cubicBezTo>
                    <a:cubicBezTo>
                      <a:pt x="29" y="154"/>
                      <a:pt x="29" y="154"/>
                      <a:pt x="29" y="154"/>
                    </a:cubicBezTo>
                    <a:cubicBezTo>
                      <a:pt x="43" y="139"/>
                      <a:pt x="43" y="139"/>
                      <a:pt x="43" y="139"/>
                    </a:cubicBezTo>
                    <a:cubicBezTo>
                      <a:pt x="56" y="124"/>
                      <a:pt x="56" y="124"/>
                      <a:pt x="56" y="124"/>
                    </a:cubicBezTo>
                    <a:cubicBezTo>
                      <a:pt x="69" y="109"/>
                      <a:pt x="69" y="109"/>
                      <a:pt x="69" y="109"/>
                    </a:cubicBezTo>
                    <a:cubicBezTo>
                      <a:pt x="82" y="95"/>
                      <a:pt x="82" y="95"/>
                      <a:pt x="82" y="95"/>
                    </a:cubicBezTo>
                    <a:cubicBezTo>
                      <a:pt x="96" y="80"/>
                      <a:pt x="96" y="80"/>
                      <a:pt x="96" y="80"/>
                    </a:cubicBezTo>
                    <a:cubicBezTo>
                      <a:pt x="109" y="65"/>
                      <a:pt x="109" y="65"/>
                      <a:pt x="109" y="65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35" y="35"/>
                      <a:pt x="135" y="35"/>
                      <a:pt x="135" y="35"/>
                    </a:cubicBezTo>
                    <a:cubicBezTo>
                      <a:pt x="149" y="20"/>
                      <a:pt x="149" y="20"/>
                      <a:pt x="149" y="20"/>
                    </a:cubicBezTo>
                    <a:cubicBezTo>
                      <a:pt x="156" y="11"/>
                      <a:pt x="156" y="11"/>
                      <a:pt x="156" y="11"/>
                    </a:cubicBezTo>
                    <a:cubicBezTo>
                      <a:pt x="162" y="11"/>
                      <a:pt x="162" y="11"/>
                      <a:pt x="162" y="11"/>
                    </a:cubicBezTo>
                    <a:cubicBezTo>
                      <a:pt x="175" y="11"/>
                      <a:pt x="175" y="11"/>
                      <a:pt x="175" y="11"/>
                    </a:cubicBezTo>
                    <a:cubicBezTo>
                      <a:pt x="188" y="11"/>
                      <a:pt x="188" y="11"/>
                      <a:pt x="188" y="11"/>
                    </a:cubicBezTo>
                    <a:cubicBezTo>
                      <a:pt x="201" y="11"/>
                      <a:pt x="201" y="11"/>
                      <a:pt x="201" y="11"/>
                    </a:cubicBezTo>
                    <a:cubicBezTo>
                      <a:pt x="215" y="11"/>
                      <a:pt x="215" y="11"/>
                      <a:pt x="215" y="11"/>
                    </a:cubicBezTo>
                    <a:cubicBezTo>
                      <a:pt x="228" y="11"/>
                      <a:pt x="228" y="11"/>
                      <a:pt x="228" y="11"/>
                    </a:cubicBezTo>
                    <a:cubicBezTo>
                      <a:pt x="241" y="11"/>
                      <a:pt x="241" y="11"/>
                      <a:pt x="241" y="11"/>
                    </a:cubicBezTo>
                    <a:cubicBezTo>
                      <a:pt x="254" y="11"/>
                      <a:pt x="254" y="11"/>
                      <a:pt x="254" y="11"/>
                    </a:cubicBezTo>
                    <a:cubicBezTo>
                      <a:pt x="268" y="11"/>
                      <a:pt x="268" y="11"/>
                      <a:pt x="268" y="11"/>
                    </a:cubicBezTo>
                    <a:lnTo>
                      <a:pt x="268" y="169"/>
                    </a:lnTo>
                    <a:close/>
                    <a:moveTo>
                      <a:pt x="512" y="104"/>
                    </a:moveTo>
                    <a:cubicBezTo>
                      <a:pt x="461" y="104"/>
                      <a:pt x="461" y="104"/>
                      <a:pt x="461" y="104"/>
                    </a:cubicBezTo>
                    <a:cubicBezTo>
                      <a:pt x="461" y="155"/>
                      <a:pt x="461" y="155"/>
                      <a:pt x="461" y="155"/>
                    </a:cubicBezTo>
                    <a:cubicBezTo>
                      <a:pt x="434" y="155"/>
                      <a:pt x="434" y="155"/>
                      <a:pt x="434" y="155"/>
                    </a:cubicBezTo>
                    <a:cubicBezTo>
                      <a:pt x="434" y="104"/>
                      <a:pt x="434" y="104"/>
                      <a:pt x="434" y="104"/>
                    </a:cubicBezTo>
                    <a:cubicBezTo>
                      <a:pt x="382" y="104"/>
                      <a:pt x="382" y="104"/>
                      <a:pt x="382" y="104"/>
                    </a:cubicBezTo>
                    <a:cubicBezTo>
                      <a:pt x="382" y="77"/>
                      <a:pt x="382" y="77"/>
                      <a:pt x="382" y="77"/>
                    </a:cubicBezTo>
                    <a:cubicBezTo>
                      <a:pt x="434" y="77"/>
                      <a:pt x="434" y="77"/>
                      <a:pt x="434" y="77"/>
                    </a:cubicBezTo>
                    <a:cubicBezTo>
                      <a:pt x="434" y="25"/>
                      <a:pt x="434" y="25"/>
                      <a:pt x="434" y="25"/>
                    </a:cubicBezTo>
                    <a:cubicBezTo>
                      <a:pt x="461" y="25"/>
                      <a:pt x="461" y="25"/>
                      <a:pt x="461" y="25"/>
                    </a:cubicBezTo>
                    <a:cubicBezTo>
                      <a:pt x="461" y="77"/>
                      <a:pt x="461" y="77"/>
                      <a:pt x="461" y="77"/>
                    </a:cubicBezTo>
                    <a:cubicBezTo>
                      <a:pt x="512" y="77"/>
                      <a:pt x="512" y="77"/>
                      <a:pt x="512" y="77"/>
                    </a:cubicBezTo>
                    <a:lnTo>
                      <a:pt x="512" y="10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6" name="PA_图片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1959" y="0"/>
            <a:ext cx="5666402" cy="6858000"/>
          </a:xfrm>
          <a:prstGeom prst="rect">
            <a:avLst/>
          </a:prstGeom>
        </p:spPr>
      </p:pic>
      <p:pic>
        <p:nvPicPr>
          <p:cNvPr id="2" name="Candy_Wind - 青空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689859" y="-35337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3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0" grpId="0" bldLvl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74" y="0"/>
            <a:ext cx="9672779" cy="6858000"/>
          </a:xfrm>
          <a:prstGeom prst="rect">
            <a:avLst/>
          </a:prstGeom>
        </p:spPr>
      </p:pic>
      <p:sp useBgFill="1">
        <p:nvSpPr>
          <p:cNvPr id="27" name="平行四边形 7"/>
          <p:cNvSpPr/>
          <p:nvPr/>
        </p:nvSpPr>
        <p:spPr>
          <a:xfrm>
            <a:off x="3599723" y="0"/>
            <a:ext cx="8630972" cy="6908800"/>
          </a:xfrm>
          <a:custGeom>
            <a:avLst/>
            <a:gdLst>
              <a:gd name="connsiteX0" fmla="*/ 0 w 6336704"/>
              <a:gd name="connsiteY0" fmla="*/ 5143500 h 5143500"/>
              <a:gd name="connsiteX1" fmla="*/ 1285875 w 6336704"/>
              <a:gd name="connsiteY1" fmla="*/ 0 h 5143500"/>
              <a:gd name="connsiteX2" fmla="*/ 6336704 w 6336704"/>
              <a:gd name="connsiteY2" fmla="*/ 0 h 5143500"/>
              <a:gd name="connsiteX3" fmla="*/ 5050829 w 6336704"/>
              <a:gd name="connsiteY3" fmla="*/ 5143500 h 5143500"/>
              <a:gd name="connsiteX4" fmla="*/ 0 w 6336704"/>
              <a:gd name="connsiteY4" fmla="*/ 5143500 h 5143500"/>
              <a:gd name="connsiteX0-1" fmla="*/ 0 w 6473229"/>
              <a:gd name="connsiteY0-2" fmla="*/ 5143500 h 5181600"/>
              <a:gd name="connsiteX1-3" fmla="*/ 1285875 w 6473229"/>
              <a:gd name="connsiteY1-4" fmla="*/ 0 h 5181600"/>
              <a:gd name="connsiteX2-5" fmla="*/ 6336704 w 6473229"/>
              <a:gd name="connsiteY2-6" fmla="*/ 0 h 5181600"/>
              <a:gd name="connsiteX3-7" fmla="*/ 6473229 w 6473229"/>
              <a:gd name="connsiteY3-8" fmla="*/ 5181600 h 5181600"/>
              <a:gd name="connsiteX4-9" fmla="*/ 0 w 6473229"/>
              <a:gd name="connsiteY4-10" fmla="*/ 5143500 h 5181600"/>
              <a:gd name="connsiteX0-11" fmla="*/ 0 w 6473229"/>
              <a:gd name="connsiteY0-12" fmla="*/ 5143500 h 5181600"/>
              <a:gd name="connsiteX1-13" fmla="*/ 1285875 w 6473229"/>
              <a:gd name="connsiteY1-14" fmla="*/ 0 h 5181600"/>
              <a:gd name="connsiteX2-15" fmla="*/ 6463704 w 6473229"/>
              <a:gd name="connsiteY2-16" fmla="*/ 0 h 5181600"/>
              <a:gd name="connsiteX3-17" fmla="*/ 6473229 w 6473229"/>
              <a:gd name="connsiteY3-18" fmla="*/ 5181600 h 5181600"/>
              <a:gd name="connsiteX4-19" fmla="*/ 0 w 6473229"/>
              <a:gd name="connsiteY4-20" fmla="*/ 5143500 h 51816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73229" h="5181600">
                <a:moveTo>
                  <a:pt x="0" y="5143500"/>
                </a:moveTo>
                <a:lnTo>
                  <a:pt x="1285875" y="0"/>
                </a:lnTo>
                <a:lnTo>
                  <a:pt x="6463704" y="0"/>
                </a:lnTo>
                <a:lnTo>
                  <a:pt x="6473229" y="5181600"/>
                </a:lnTo>
                <a:lnTo>
                  <a:pt x="0" y="51435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/>
          </a:p>
        </p:txBody>
      </p:sp>
      <p:sp>
        <p:nvSpPr>
          <p:cNvPr id="28" name="TextBox 24"/>
          <p:cNvSpPr txBox="1"/>
          <p:nvPr/>
        </p:nvSpPr>
        <p:spPr>
          <a:xfrm>
            <a:off x="6679323" y="4661337"/>
            <a:ext cx="1370509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</a:p>
        </p:txBody>
      </p:sp>
      <p:sp>
        <p:nvSpPr>
          <p:cNvPr id="29" name="TextBox 25"/>
          <p:cNvSpPr txBox="1"/>
          <p:nvPr/>
        </p:nvSpPr>
        <p:spPr>
          <a:xfrm>
            <a:off x="8082884" y="4661337"/>
            <a:ext cx="1313648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</a:p>
        </p:txBody>
      </p:sp>
      <p:sp>
        <p:nvSpPr>
          <p:cNvPr id="30" name="TextBox 26"/>
          <p:cNvSpPr txBox="1"/>
          <p:nvPr/>
        </p:nvSpPr>
        <p:spPr>
          <a:xfrm>
            <a:off x="9429586" y="4661337"/>
            <a:ext cx="1370509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</a:p>
        </p:txBody>
      </p:sp>
      <p:sp>
        <p:nvSpPr>
          <p:cNvPr id="31" name="TextBox 27"/>
          <p:cNvSpPr txBox="1"/>
          <p:nvPr/>
        </p:nvSpPr>
        <p:spPr>
          <a:xfrm>
            <a:off x="6679323" y="5124098"/>
            <a:ext cx="1313648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</a:p>
        </p:txBody>
      </p:sp>
      <p:sp>
        <p:nvSpPr>
          <p:cNvPr id="32" name="TextBox 28"/>
          <p:cNvSpPr txBox="1"/>
          <p:nvPr/>
        </p:nvSpPr>
        <p:spPr>
          <a:xfrm>
            <a:off x="8082885" y="5124098"/>
            <a:ext cx="1313648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</a:p>
        </p:txBody>
      </p:sp>
      <p:sp>
        <p:nvSpPr>
          <p:cNvPr id="33" name="TextBox 29"/>
          <p:cNvSpPr txBox="1"/>
          <p:nvPr/>
        </p:nvSpPr>
        <p:spPr>
          <a:xfrm>
            <a:off x="9429071" y="5124098"/>
            <a:ext cx="1313648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</a:p>
        </p:txBody>
      </p:sp>
      <p:sp>
        <p:nvSpPr>
          <p:cNvPr id="35" name="椭圆 34"/>
          <p:cNvSpPr/>
          <p:nvPr/>
        </p:nvSpPr>
        <p:spPr>
          <a:xfrm>
            <a:off x="6866983" y="614993"/>
            <a:ext cx="3570557" cy="3523435"/>
          </a:xfrm>
          <a:prstGeom prst="ellipse">
            <a:avLst/>
          </a:prstGeom>
          <a:solidFill>
            <a:schemeClr val="bg1"/>
          </a:solidFill>
          <a:ln w="28575">
            <a:solidFill>
              <a:srgbClr val="F2F2F2"/>
            </a:solidFill>
          </a:ln>
          <a:effectLst>
            <a:innerShdw blurRad="177800" dist="165100" dir="16200000">
              <a:srgbClr val="0439CE">
                <a:alpha val="4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400" b="1" dirty="0" smtClean="0">
                <a:solidFill>
                  <a:schemeClr val="tx2"/>
                </a:solidFill>
                <a:latin typeface="微软雅黑" panose="020B0503020204020204" charset="-122"/>
              </a:rPr>
              <a:t>2</a:t>
            </a:r>
            <a:endParaRPr lang="zh-CN" altLang="en-US" sz="18400" b="1" dirty="0">
              <a:solidFill>
                <a:schemeClr val="tx2"/>
              </a:solidFill>
              <a:latin typeface="微软雅黑" panose="020B050302020402020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6081326" y="3468053"/>
            <a:ext cx="5184575" cy="10092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37" name="TextBox 11"/>
          <p:cNvSpPr txBox="1"/>
          <p:nvPr/>
        </p:nvSpPr>
        <p:spPr>
          <a:xfrm>
            <a:off x="6754575" y="3494075"/>
            <a:ext cx="38779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/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标题文字内容</a:t>
            </a:r>
            <a:endParaRPr lang="en-US" altLang="zh-CN" sz="4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圆角矩形 17"/>
          <p:cNvSpPr/>
          <p:nvPr/>
        </p:nvSpPr>
        <p:spPr>
          <a:xfrm>
            <a:off x="838775" y="3045720"/>
            <a:ext cx="3263938" cy="3167591"/>
          </a:xfrm>
          <a:prstGeom prst="roundRect">
            <a:avLst/>
          </a:prstGeom>
          <a:noFill/>
          <a:ln w="12700">
            <a:solidFill>
              <a:srgbClr val="F8F8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1478382" y="1536544"/>
            <a:ext cx="1929671" cy="192992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" name="同心圆 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椭圆 10"/>
          <p:cNvSpPr/>
          <p:nvPr/>
        </p:nvSpPr>
        <p:spPr>
          <a:xfrm>
            <a:off x="2950305" y="2796846"/>
            <a:ext cx="497682" cy="497747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1631504" y="2297096"/>
            <a:ext cx="1631192" cy="400097"/>
          </a:xfrm>
          <a:prstGeom prst="rect">
            <a:avLst/>
          </a:prstGeom>
        </p:spPr>
        <p:txBody>
          <a:bodyPr wrap="none" lIns="121908" tIns="60954" rIns="121908" bIns="60954">
            <a:spAutoFit/>
          </a:bodyPr>
          <a:lstStyle/>
          <a:p>
            <a:pPr algn="ctr"/>
            <a:r>
              <a:rPr lang="zh-CN" altLang="en-US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添加文字内容</a:t>
            </a:r>
          </a:p>
        </p:txBody>
      </p:sp>
      <p:sp>
        <p:nvSpPr>
          <p:cNvPr id="19" name="圆角矩形 18"/>
          <p:cNvSpPr/>
          <p:nvPr/>
        </p:nvSpPr>
        <p:spPr>
          <a:xfrm>
            <a:off x="4462064" y="3045719"/>
            <a:ext cx="3263938" cy="3167591"/>
          </a:xfrm>
          <a:prstGeom prst="roundRect">
            <a:avLst/>
          </a:prstGeom>
          <a:noFill/>
          <a:ln w="12700">
            <a:solidFill>
              <a:srgbClr val="F8F8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20" name="圆角矩形 19"/>
          <p:cNvSpPr/>
          <p:nvPr/>
        </p:nvSpPr>
        <p:spPr>
          <a:xfrm>
            <a:off x="8107108" y="3045718"/>
            <a:ext cx="3263938" cy="3167591"/>
          </a:xfrm>
          <a:prstGeom prst="roundRect">
            <a:avLst/>
          </a:prstGeom>
          <a:noFill/>
          <a:ln w="12700">
            <a:solidFill>
              <a:srgbClr val="F8F8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5129198" y="1595089"/>
            <a:ext cx="1929671" cy="192992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" name="同心圆 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8774242" y="1536544"/>
            <a:ext cx="1929671" cy="192992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" name="同心圆 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椭圆 12"/>
          <p:cNvSpPr/>
          <p:nvPr/>
        </p:nvSpPr>
        <p:spPr>
          <a:xfrm>
            <a:off x="6671989" y="2796846"/>
            <a:ext cx="497682" cy="49774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14" name="椭圆 13"/>
          <p:cNvSpPr/>
          <p:nvPr/>
        </p:nvSpPr>
        <p:spPr>
          <a:xfrm>
            <a:off x="10319920" y="2796846"/>
            <a:ext cx="497682" cy="49774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5284260" y="2297096"/>
            <a:ext cx="1631192" cy="400097"/>
          </a:xfrm>
          <a:prstGeom prst="rect">
            <a:avLst/>
          </a:prstGeom>
        </p:spPr>
        <p:txBody>
          <a:bodyPr wrap="none" lIns="121908" tIns="60954" rIns="121908" bIns="60954">
            <a:spAutoFit/>
          </a:bodyPr>
          <a:lstStyle/>
          <a:p>
            <a:pPr algn="ctr"/>
            <a:r>
              <a:rPr lang="zh-CN" altLang="en-US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添加文字内容</a:t>
            </a:r>
          </a:p>
        </p:txBody>
      </p:sp>
      <p:sp>
        <p:nvSpPr>
          <p:cNvPr id="17" name="矩形 16"/>
          <p:cNvSpPr/>
          <p:nvPr/>
        </p:nvSpPr>
        <p:spPr>
          <a:xfrm>
            <a:off x="8929304" y="2297096"/>
            <a:ext cx="1631192" cy="400097"/>
          </a:xfrm>
          <a:prstGeom prst="rect">
            <a:avLst/>
          </a:prstGeom>
        </p:spPr>
        <p:txBody>
          <a:bodyPr wrap="none" lIns="121908" tIns="60954" rIns="121908" bIns="60954">
            <a:spAutoFit/>
          </a:bodyPr>
          <a:lstStyle/>
          <a:p>
            <a:pPr algn="ctr"/>
            <a:r>
              <a:rPr lang="zh-CN" altLang="en-US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添加文字内容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90929" y="3773028"/>
            <a:ext cx="2591951" cy="21339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3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       点击输入简要文字内容，文字内容需概括精炼，不用多余的文字修饰。点击输入简要文字内容，文字内容需概括精炼，不用多余的文字修饰。</a:t>
            </a:r>
            <a:endParaRPr lang="en-US" altLang="zh-CN" sz="13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3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       点击输入简要文字内容，文字内容需概括精炼，不用多余的文字修饰。</a:t>
            </a:r>
            <a:endParaRPr lang="zh-CN" altLang="en-US" sz="2100" b="1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98058" y="3765503"/>
            <a:ext cx="2591951" cy="21339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3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       点击输入简要文字内容，文字内容需概括精炼，不用多余的文字修饰。点击输入简要文字内容，文字内容需概括精炼，不用多余的文字修饰。</a:t>
            </a:r>
            <a:endParaRPr lang="en-US" altLang="zh-CN" sz="13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3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       点击输入简要文字内容，文字内容需概括精炼，不用多余的文字修饰。</a:t>
            </a:r>
            <a:endParaRPr lang="zh-CN" altLang="en-US" sz="2100" b="1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443102" y="3774671"/>
            <a:ext cx="2591951" cy="21339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3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       点击输入简要文字内容，文字内容需概括精炼，不用多余的文字修饰。点击输入简要文字内容，文字内容需概括精炼，不用多余的文字修饰。</a:t>
            </a:r>
            <a:endParaRPr lang="en-US" altLang="zh-CN" sz="13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3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       点击输入简要文字内容，文字内容需概括精炼，不用多余的文字修饰。</a:t>
            </a:r>
            <a:endParaRPr lang="zh-CN" altLang="en-US" sz="2100" b="1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5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5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7" dur="8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1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0" dur="8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1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3" dur="8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7" dur="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59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60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61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62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3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36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67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68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69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70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1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3" dur="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36" presetClass="emph" presetSubtype="0" fill="hold" grpId="1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75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76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77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78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1" grpId="0" animBg="1"/>
          <p:bldP spid="15" grpId="0"/>
          <p:bldP spid="19" grpId="0" animBg="1"/>
          <p:bldP spid="20" grpId="0" animBg="1"/>
          <p:bldP spid="13" grpId="0" animBg="1"/>
          <p:bldP spid="14" grpId="0" animBg="1"/>
          <p:bldP spid="16" grpId="0"/>
          <p:bldP spid="17" grpId="0"/>
          <p:bldP spid="21" grpId="0"/>
          <p:bldP spid="21" grpId="1"/>
          <p:bldP spid="22" grpId="0"/>
          <p:bldP spid="22" grpId="1"/>
          <p:bldP spid="23" grpId="0"/>
          <p:bldP spid="23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5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5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7" dur="8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1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0" dur="8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1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3" dur="8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7" dur="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59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60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61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62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3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36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67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68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69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70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1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3" dur="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36" presetClass="emph" presetSubtype="0" fill="hold" grpId="1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75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76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77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78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1" grpId="0" animBg="1"/>
          <p:bldP spid="15" grpId="0"/>
          <p:bldP spid="19" grpId="0" animBg="1"/>
          <p:bldP spid="20" grpId="0" animBg="1"/>
          <p:bldP spid="13" grpId="0" animBg="1"/>
          <p:bldP spid="14" grpId="0" animBg="1"/>
          <p:bldP spid="16" grpId="0"/>
          <p:bldP spid="17" grpId="0"/>
          <p:bldP spid="21" grpId="0"/>
          <p:bldP spid="21" grpId="1"/>
          <p:bldP spid="22" grpId="0"/>
          <p:bldP spid="22" grpId="1"/>
          <p:bldP spid="23" grpId="0"/>
          <p:bldP spid="23" grpId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空心弧 39"/>
          <p:cNvSpPr/>
          <p:nvPr/>
        </p:nvSpPr>
        <p:spPr>
          <a:xfrm rot="5400000">
            <a:off x="515157" y="1876060"/>
            <a:ext cx="4190637" cy="3899111"/>
          </a:xfrm>
          <a:prstGeom prst="blockArc">
            <a:avLst>
              <a:gd name="adj1" fmla="val 10897210"/>
              <a:gd name="adj2" fmla="val 6953"/>
              <a:gd name="adj3" fmla="val 124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9" rIns="121896" bIns="60949" anchor="ctr"/>
          <a:lstStyle/>
          <a:p>
            <a:pPr algn="ctr" defTabSz="1218565">
              <a:defRPr/>
            </a:pPr>
            <a:endParaRPr lang="zh-CN" altLang="en-US" sz="33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cxnSp>
        <p:nvCxnSpPr>
          <p:cNvPr id="46" name="直接连接符 45"/>
          <p:cNvCxnSpPr/>
          <p:nvPr/>
        </p:nvCxnSpPr>
        <p:spPr bwMode="auto">
          <a:xfrm>
            <a:off x="3422919" y="1989445"/>
            <a:ext cx="1921683" cy="0"/>
          </a:xfrm>
          <a:prstGeom prst="line">
            <a:avLst/>
          </a:prstGeom>
          <a:ln w="12700">
            <a:solidFill>
              <a:srgbClr val="9DA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/>
          <p:cNvCxnSpPr/>
          <p:nvPr/>
        </p:nvCxnSpPr>
        <p:spPr bwMode="auto">
          <a:xfrm>
            <a:off x="3489107" y="5710299"/>
            <a:ext cx="1919567" cy="0"/>
          </a:xfrm>
          <a:prstGeom prst="line">
            <a:avLst/>
          </a:prstGeom>
          <a:ln w="12700">
            <a:solidFill>
              <a:srgbClr val="9DA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/>
          <p:cNvCxnSpPr/>
          <p:nvPr/>
        </p:nvCxnSpPr>
        <p:spPr bwMode="auto">
          <a:xfrm>
            <a:off x="4584926" y="3251248"/>
            <a:ext cx="1778612" cy="0"/>
          </a:xfrm>
          <a:prstGeom prst="line">
            <a:avLst/>
          </a:prstGeom>
          <a:ln w="12700">
            <a:solidFill>
              <a:srgbClr val="9DA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/>
          <p:cNvCxnSpPr>
            <a:endCxn id="87" idx="2"/>
          </p:cNvCxnSpPr>
          <p:nvPr/>
        </p:nvCxnSpPr>
        <p:spPr bwMode="auto">
          <a:xfrm>
            <a:off x="4392307" y="4564575"/>
            <a:ext cx="1920683" cy="0"/>
          </a:xfrm>
          <a:prstGeom prst="line">
            <a:avLst/>
          </a:prstGeom>
          <a:ln w="12700">
            <a:solidFill>
              <a:srgbClr val="9DA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矩形 62"/>
          <p:cNvSpPr/>
          <p:nvPr/>
        </p:nvSpPr>
        <p:spPr>
          <a:xfrm>
            <a:off x="6615005" y="1515642"/>
            <a:ext cx="1785057" cy="430865"/>
          </a:xfrm>
          <a:prstGeom prst="rect">
            <a:avLst/>
          </a:prstGeom>
        </p:spPr>
        <p:txBody>
          <a:bodyPr wrap="none" lIns="121896" tIns="60949" rIns="121896" bIns="60949">
            <a:spAutoFit/>
          </a:bodyPr>
          <a:lstStyle/>
          <a:p>
            <a:pPr algn="ctr"/>
            <a:r>
              <a:rPr lang="zh-CN" altLang="en-US" sz="20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添加文字内容</a:t>
            </a:r>
          </a:p>
        </p:txBody>
      </p:sp>
      <p:sp>
        <p:nvSpPr>
          <p:cNvPr id="64" name="矩形 47"/>
          <p:cNvSpPr>
            <a:spLocks noChangeArrowheads="1"/>
          </p:cNvSpPr>
          <p:nvPr/>
        </p:nvSpPr>
        <p:spPr bwMode="auto">
          <a:xfrm>
            <a:off x="6575992" y="1825946"/>
            <a:ext cx="4057122" cy="687858"/>
          </a:xfrm>
          <a:prstGeom prst="rect">
            <a:avLst/>
          </a:prstGeom>
          <a:noFill/>
          <a:ln>
            <a:noFill/>
          </a:ln>
        </p:spPr>
        <p:txBody>
          <a:bodyPr lIns="121896" tIns="60949" rIns="121896" bIns="6094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zh-CN" altLang="en-US" sz="1300" dirty="0">
                <a:solidFill>
                  <a:srgbClr val="F8F8F8"/>
                </a:solidFill>
              </a:rPr>
              <a:t>点击输入简要文字内容，文字内容需概括精炼，不用多余的文字修饰，言简意赅的说明该项内容。</a:t>
            </a:r>
            <a:endParaRPr lang="en-US" altLang="zh-CN" sz="1300" dirty="0">
              <a:solidFill>
                <a:srgbClr val="F8F8F8"/>
              </a:solidFill>
            </a:endParaRPr>
          </a:p>
        </p:txBody>
      </p:sp>
      <p:grpSp>
        <p:nvGrpSpPr>
          <p:cNvPr id="71" name="组合 70"/>
          <p:cNvGrpSpPr/>
          <p:nvPr/>
        </p:nvGrpSpPr>
        <p:grpSpPr bwMode="auto">
          <a:xfrm>
            <a:off x="801122" y="2316636"/>
            <a:ext cx="3012465" cy="3012857"/>
            <a:chOff x="1103084" y="2155824"/>
            <a:chExt cx="3176815" cy="3176815"/>
          </a:xfrm>
        </p:grpSpPr>
        <p:sp>
          <p:nvSpPr>
            <p:cNvPr id="72" name="椭圆 71"/>
            <p:cNvSpPr/>
            <p:nvPr/>
          </p:nvSpPr>
          <p:spPr>
            <a:xfrm>
              <a:off x="1103084" y="2155824"/>
              <a:ext cx="3176815" cy="317681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73" name="椭圆 72"/>
            <p:cNvSpPr/>
            <p:nvPr/>
          </p:nvSpPr>
          <p:spPr>
            <a:xfrm>
              <a:off x="1281790" y="2334530"/>
              <a:ext cx="2819403" cy="2819403"/>
            </a:xfrm>
            <a:prstGeom prst="ellipse">
              <a:avLst/>
            </a:prstGeom>
            <a:blipFill dpi="0" rotWithShape="1">
              <a:blip r:embed="rId3"/>
              <a:srcRect/>
              <a:stretch>
                <a:fillRect l="-20000" r="-2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sp>
        <p:nvSpPr>
          <p:cNvPr id="74" name="椭圆 73"/>
          <p:cNvSpPr/>
          <p:nvPr/>
        </p:nvSpPr>
        <p:spPr>
          <a:xfrm>
            <a:off x="3120057" y="1700809"/>
            <a:ext cx="497682" cy="497747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1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75" name="椭圆 74"/>
          <p:cNvSpPr/>
          <p:nvPr/>
        </p:nvSpPr>
        <p:spPr>
          <a:xfrm>
            <a:off x="4176037" y="2982038"/>
            <a:ext cx="497682" cy="49774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2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76" name="椭圆 75"/>
          <p:cNvSpPr/>
          <p:nvPr/>
        </p:nvSpPr>
        <p:spPr>
          <a:xfrm>
            <a:off x="4148121" y="4291896"/>
            <a:ext cx="497682" cy="49774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3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77" name="椭圆 76"/>
          <p:cNvSpPr/>
          <p:nvPr/>
        </p:nvSpPr>
        <p:spPr>
          <a:xfrm>
            <a:off x="3120057" y="5425504"/>
            <a:ext cx="497682" cy="497747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4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319608" y="1419630"/>
            <a:ext cx="1145126" cy="1145275"/>
            <a:chOff x="3989630" y="984316"/>
            <a:chExt cx="858956" cy="858956"/>
          </a:xfrm>
        </p:grpSpPr>
        <p:grpSp>
          <p:nvGrpSpPr>
            <p:cNvPr id="78" name="组合 77"/>
            <p:cNvGrpSpPr/>
            <p:nvPr/>
          </p:nvGrpSpPr>
          <p:grpSpPr>
            <a:xfrm>
              <a:off x="3989630" y="984316"/>
              <a:ext cx="858956" cy="858956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79" name="同心圆 78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80" name="椭圆 79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grpSp>
          <p:nvGrpSpPr>
            <p:cNvPr id="48" name="组合 54"/>
            <p:cNvGrpSpPr>
              <a:grpSpLocks noChangeAspect="1"/>
            </p:cNvGrpSpPr>
            <p:nvPr/>
          </p:nvGrpSpPr>
          <p:grpSpPr bwMode="auto">
            <a:xfrm>
              <a:off x="4230408" y="1145668"/>
              <a:ext cx="389996" cy="469766"/>
              <a:chOff x="3452849" y="2667439"/>
              <a:chExt cx="239345" cy="288607"/>
            </a:xfrm>
          </p:grpSpPr>
          <p:sp>
            <p:nvSpPr>
              <p:cNvPr id="49" name="Freeform 846"/>
              <p:cNvSpPr/>
              <p:nvPr/>
            </p:nvSpPr>
            <p:spPr bwMode="auto">
              <a:xfrm>
                <a:off x="3452849" y="2721892"/>
                <a:ext cx="239345" cy="234154"/>
              </a:xfrm>
              <a:custGeom>
                <a:avLst/>
                <a:gdLst>
                  <a:gd name="T0" fmla="*/ 29 w 48"/>
                  <a:gd name="T1" fmla="*/ 0 h 47"/>
                  <a:gd name="T2" fmla="*/ 29 w 48"/>
                  <a:gd name="T3" fmla="*/ 7 h 47"/>
                  <a:gd name="T4" fmla="*/ 41 w 48"/>
                  <a:gd name="T5" fmla="*/ 23 h 47"/>
                  <a:gd name="T6" fmla="*/ 24 w 48"/>
                  <a:gd name="T7" fmla="*/ 41 h 47"/>
                  <a:gd name="T8" fmla="*/ 6 w 48"/>
                  <a:gd name="T9" fmla="*/ 23 h 47"/>
                  <a:gd name="T10" fmla="*/ 18 w 48"/>
                  <a:gd name="T11" fmla="*/ 7 h 47"/>
                  <a:gd name="T12" fmla="*/ 18 w 48"/>
                  <a:gd name="T13" fmla="*/ 0 h 47"/>
                  <a:gd name="T14" fmla="*/ 0 w 48"/>
                  <a:gd name="T15" fmla="*/ 23 h 47"/>
                  <a:gd name="T16" fmla="*/ 24 w 48"/>
                  <a:gd name="T17" fmla="*/ 47 h 47"/>
                  <a:gd name="T18" fmla="*/ 48 w 48"/>
                  <a:gd name="T19" fmla="*/ 23 h 47"/>
                  <a:gd name="T20" fmla="*/ 29 w 48"/>
                  <a:gd name="T21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8" h="47">
                    <a:moveTo>
                      <a:pt x="29" y="0"/>
                    </a:moveTo>
                    <a:cubicBezTo>
                      <a:pt x="29" y="7"/>
                      <a:pt x="29" y="7"/>
                      <a:pt x="29" y="7"/>
                    </a:cubicBezTo>
                    <a:cubicBezTo>
                      <a:pt x="36" y="9"/>
                      <a:pt x="41" y="16"/>
                      <a:pt x="41" y="23"/>
                    </a:cubicBezTo>
                    <a:cubicBezTo>
                      <a:pt x="41" y="33"/>
                      <a:pt x="33" y="41"/>
                      <a:pt x="24" y="41"/>
                    </a:cubicBezTo>
                    <a:cubicBezTo>
                      <a:pt x="14" y="41"/>
                      <a:pt x="6" y="33"/>
                      <a:pt x="6" y="23"/>
                    </a:cubicBezTo>
                    <a:cubicBezTo>
                      <a:pt x="6" y="16"/>
                      <a:pt x="11" y="9"/>
                      <a:pt x="18" y="7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7" y="2"/>
                      <a:pt x="0" y="12"/>
                      <a:pt x="0" y="23"/>
                    </a:cubicBezTo>
                    <a:cubicBezTo>
                      <a:pt x="0" y="37"/>
                      <a:pt x="10" y="47"/>
                      <a:pt x="24" y="47"/>
                    </a:cubicBezTo>
                    <a:cubicBezTo>
                      <a:pt x="37" y="47"/>
                      <a:pt x="48" y="37"/>
                      <a:pt x="48" y="23"/>
                    </a:cubicBezTo>
                    <a:cubicBezTo>
                      <a:pt x="48" y="12"/>
                      <a:pt x="40" y="2"/>
                      <a:pt x="29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lIns="121920" tIns="60960" rIns="121920" bIns="60960"/>
              <a:lstStyle/>
              <a:p>
                <a:pPr defTabSz="1218565">
                  <a:defRPr/>
                </a:pPr>
                <a:endParaRPr lang="zh-CN" altLang="en-US" sz="33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0" name="Freeform 847"/>
              <p:cNvSpPr/>
              <p:nvPr/>
            </p:nvSpPr>
            <p:spPr bwMode="auto">
              <a:xfrm>
                <a:off x="3547138" y="2667439"/>
                <a:ext cx="44424" cy="138859"/>
              </a:xfrm>
              <a:custGeom>
                <a:avLst/>
                <a:gdLst>
                  <a:gd name="T0" fmla="*/ 7 w 9"/>
                  <a:gd name="T1" fmla="*/ 0 h 28"/>
                  <a:gd name="T2" fmla="*/ 2 w 9"/>
                  <a:gd name="T3" fmla="*/ 0 h 28"/>
                  <a:gd name="T4" fmla="*/ 0 w 9"/>
                  <a:gd name="T5" fmla="*/ 2 h 28"/>
                  <a:gd name="T6" fmla="*/ 0 w 9"/>
                  <a:gd name="T7" fmla="*/ 10 h 28"/>
                  <a:gd name="T8" fmla="*/ 0 w 9"/>
                  <a:gd name="T9" fmla="*/ 16 h 28"/>
                  <a:gd name="T10" fmla="*/ 0 w 9"/>
                  <a:gd name="T11" fmla="*/ 26 h 28"/>
                  <a:gd name="T12" fmla="*/ 2 w 9"/>
                  <a:gd name="T13" fmla="*/ 28 h 28"/>
                  <a:gd name="T14" fmla="*/ 7 w 9"/>
                  <a:gd name="T15" fmla="*/ 28 h 28"/>
                  <a:gd name="T16" fmla="*/ 9 w 9"/>
                  <a:gd name="T17" fmla="*/ 26 h 28"/>
                  <a:gd name="T18" fmla="*/ 9 w 9"/>
                  <a:gd name="T19" fmla="*/ 16 h 28"/>
                  <a:gd name="T20" fmla="*/ 9 w 9"/>
                  <a:gd name="T21" fmla="*/ 10 h 28"/>
                  <a:gd name="T22" fmla="*/ 9 w 9"/>
                  <a:gd name="T23" fmla="*/ 2 h 28"/>
                  <a:gd name="T24" fmla="*/ 7 w 9"/>
                  <a:gd name="T2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28">
                    <a:moveTo>
                      <a:pt x="7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7"/>
                      <a:pt x="1" y="28"/>
                      <a:pt x="2" y="28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8" y="28"/>
                      <a:pt x="9" y="27"/>
                      <a:pt x="9" y="2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1"/>
                      <a:pt x="8" y="0"/>
                      <a:pt x="7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lIns="121920" tIns="60960" rIns="121920" bIns="60960"/>
              <a:lstStyle/>
              <a:p>
                <a:pPr defTabSz="1218565">
                  <a:defRPr/>
                </a:pPr>
                <a:endParaRPr lang="zh-CN" altLang="en-US" sz="33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" name="组合 2"/>
          <p:cNvGrpSpPr/>
          <p:nvPr/>
        </p:nvGrpSpPr>
        <p:grpSpPr>
          <a:xfrm>
            <a:off x="6246263" y="2597788"/>
            <a:ext cx="1145126" cy="1145275"/>
            <a:chOff x="4684712" y="1948340"/>
            <a:chExt cx="858956" cy="858956"/>
          </a:xfrm>
        </p:grpSpPr>
        <p:grpSp>
          <p:nvGrpSpPr>
            <p:cNvPr id="81" name="组合 80"/>
            <p:cNvGrpSpPr/>
            <p:nvPr/>
          </p:nvGrpSpPr>
          <p:grpSpPr>
            <a:xfrm>
              <a:off x="4684712" y="1948340"/>
              <a:ext cx="858956" cy="858956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82" name="同心圆 8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83" name="椭圆 82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sp>
          <p:nvSpPr>
            <p:cNvPr id="84" name="Freeform 168"/>
            <p:cNvSpPr>
              <a:spLocks noChangeAspect="1" noEditPoints="1"/>
            </p:cNvSpPr>
            <p:nvPr/>
          </p:nvSpPr>
          <p:spPr bwMode="auto">
            <a:xfrm>
              <a:off x="4918327" y="2222412"/>
              <a:ext cx="425533" cy="364326"/>
            </a:xfrm>
            <a:custGeom>
              <a:avLst/>
              <a:gdLst>
                <a:gd name="T0" fmla="*/ 4 w 94"/>
                <a:gd name="T1" fmla="*/ 19 h 81"/>
                <a:gd name="T2" fmla="*/ 46 w 94"/>
                <a:gd name="T3" fmla="*/ 19 h 81"/>
                <a:gd name="T4" fmla="*/ 50 w 94"/>
                <a:gd name="T5" fmla="*/ 16 h 81"/>
                <a:gd name="T6" fmla="*/ 73 w 94"/>
                <a:gd name="T7" fmla="*/ 0 h 81"/>
                <a:gd name="T8" fmla="*/ 73 w 94"/>
                <a:gd name="T9" fmla="*/ 33 h 81"/>
                <a:gd name="T10" fmla="*/ 73 w 94"/>
                <a:gd name="T11" fmla="*/ 66 h 81"/>
                <a:gd name="T12" fmla="*/ 50 w 94"/>
                <a:gd name="T13" fmla="*/ 49 h 81"/>
                <a:gd name="T14" fmla="*/ 46 w 94"/>
                <a:gd name="T15" fmla="*/ 47 h 81"/>
                <a:gd name="T16" fmla="*/ 33 w 94"/>
                <a:gd name="T17" fmla="*/ 47 h 81"/>
                <a:gd name="T18" fmla="*/ 40 w 94"/>
                <a:gd name="T19" fmla="*/ 70 h 81"/>
                <a:gd name="T20" fmla="*/ 45 w 94"/>
                <a:gd name="T21" fmla="*/ 70 h 81"/>
                <a:gd name="T22" fmla="*/ 45 w 94"/>
                <a:gd name="T23" fmla="*/ 81 h 81"/>
                <a:gd name="T24" fmla="*/ 43 w 94"/>
                <a:gd name="T25" fmla="*/ 81 h 81"/>
                <a:gd name="T26" fmla="*/ 21 w 94"/>
                <a:gd name="T27" fmla="*/ 81 h 81"/>
                <a:gd name="T28" fmla="*/ 11 w 94"/>
                <a:gd name="T29" fmla="*/ 47 h 81"/>
                <a:gd name="T30" fmla="*/ 4 w 94"/>
                <a:gd name="T31" fmla="*/ 47 h 81"/>
                <a:gd name="T32" fmla="*/ 4 w 94"/>
                <a:gd name="T33" fmla="*/ 19 h 81"/>
                <a:gd name="T34" fmla="*/ 87 w 94"/>
                <a:gd name="T35" fmla="*/ 23 h 81"/>
                <a:gd name="T36" fmla="*/ 94 w 94"/>
                <a:gd name="T37" fmla="*/ 33 h 81"/>
                <a:gd name="T38" fmla="*/ 87 w 94"/>
                <a:gd name="T39" fmla="*/ 43 h 81"/>
                <a:gd name="T40" fmla="*/ 87 w 94"/>
                <a:gd name="T41" fmla="*/ 66 h 81"/>
                <a:gd name="T42" fmla="*/ 78 w 94"/>
                <a:gd name="T43" fmla="*/ 66 h 81"/>
                <a:gd name="T44" fmla="*/ 78 w 94"/>
                <a:gd name="T45" fmla="*/ 0 h 81"/>
                <a:gd name="T46" fmla="*/ 87 w 94"/>
                <a:gd name="T47" fmla="*/ 0 h 81"/>
                <a:gd name="T48" fmla="*/ 87 w 94"/>
                <a:gd name="T49" fmla="*/ 23 h 81"/>
                <a:gd name="T50" fmla="*/ 46 w 94"/>
                <a:gd name="T51" fmla="*/ 49 h 81"/>
                <a:gd name="T52" fmla="*/ 37 w 94"/>
                <a:gd name="T53" fmla="*/ 49 h 81"/>
                <a:gd name="T54" fmla="*/ 40 w 94"/>
                <a:gd name="T55" fmla="*/ 61 h 81"/>
                <a:gd name="T56" fmla="*/ 43 w 94"/>
                <a:gd name="T57" fmla="*/ 61 h 81"/>
                <a:gd name="T58" fmla="*/ 43 w 94"/>
                <a:gd name="T59" fmla="*/ 57 h 81"/>
                <a:gd name="T60" fmla="*/ 46 w 94"/>
                <a:gd name="T61" fmla="*/ 4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4" h="81">
                  <a:moveTo>
                    <a:pt x="4" y="19"/>
                  </a:moveTo>
                  <a:cubicBezTo>
                    <a:pt x="46" y="19"/>
                    <a:pt x="46" y="19"/>
                    <a:pt x="46" y="19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3" y="33"/>
                    <a:pt x="73" y="33"/>
                    <a:pt x="73" y="33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46" y="47"/>
                    <a:pt x="46" y="47"/>
                    <a:pt x="46" y="47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40" y="70"/>
                    <a:pt x="40" y="70"/>
                    <a:pt x="40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81"/>
                    <a:pt x="45" y="81"/>
                    <a:pt x="45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21" y="81"/>
                    <a:pt x="21" y="81"/>
                    <a:pt x="21" y="81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0" y="37"/>
                    <a:pt x="0" y="28"/>
                    <a:pt x="4" y="19"/>
                  </a:cubicBezTo>
                  <a:close/>
                  <a:moveTo>
                    <a:pt x="87" y="23"/>
                  </a:moveTo>
                  <a:cubicBezTo>
                    <a:pt x="91" y="24"/>
                    <a:pt x="94" y="28"/>
                    <a:pt x="94" y="33"/>
                  </a:cubicBezTo>
                  <a:cubicBezTo>
                    <a:pt x="94" y="38"/>
                    <a:pt x="91" y="42"/>
                    <a:pt x="87" y="43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7" y="23"/>
                    <a:pt x="87" y="23"/>
                    <a:pt x="87" y="23"/>
                  </a:cubicBezTo>
                  <a:close/>
                  <a:moveTo>
                    <a:pt x="46" y="49"/>
                  </a:moveTo>
                  <a:cubicBezTo>
                    <a:pt x="37" y="49"/>
                    <a:pt x="37" y="49"/>
                    <a:pt x="37" y="49"/>
                  </a:cubicBezTo>
                  <a:cubicBezTo>
                    <a:pt x="40" y="61"/>
                    <a:pt x="40" y="61"/>
                    <a:pt x="40" y="61"/>
                  </a:cubicBezTo>
                  <a:cubicBezTo>
                    <a:pt x="43" y="61"/>
                    <a:pt x="43" y="61"/>
                    <a:pt x="43" y="61"/>
                  </a:cubicBezTo>
                  <a:cubicBezTo>
                    <a:pt x="43" y="57"/>
                    <a:pt x="43" y="57"/>
                    <a:pt x="43" y="57"/>
                  </a:cubicBezTo>
                  <a:lnTo>
                    <a:pt x="46" y="4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121920" tIns="60960" rIns="121920" bIns="60960"/>
            <a:lstStyle/>
            <a:p>
              <a:pPr defTabSz="1218565">
                <a:defRPr/>
              </a:pPr>
              <a:endParaRPr lang="zh-CN" altLang="en-US" sz="3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287997" y="3991938"/>
            <a:ext cx="1145126" cy="1145275"/>
            <a:chOff x="4716016" y="2993953"/>
            <a:chExt cx="858956" cy="858956"/>
          </a:xfrm>
        </p:grpSpPr>
        <p:grpSp>
          <p:nvGrpSpPr>
            <p:cNvPr id="85" name="组合 84"/>
            <p:cNvGrpSpPr/>
            <p:nvPr/>
          </p:nvGrpSpPr>
          <p:grpSpPr>
            <a:xfrm>
              <a:off x="4716016" y="2993953"/>
              <a:ext cx="858956" cy="858956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86" name="同心圆 8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87" name="椭圆 86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sp>
          <p:nvSpPr>
            <p:cNvPr id="88" name="Freeform 203"/>
            <p:cNvSpPr>
              <a:spLocks noChangeAspect="1" noEditPoints="1"/>
            </p:cNvSpPr>
            <p:nvPr/>
          </p:nvSpPr>
          <p:spPr bwMode="auto">
            <a:xfrm>
              <a:off x="4972990" y="3242045"/>
              <a:ext cx="370870" cy="356606"/>
            </a:xfrm>
            <a:custGeom>
              <a:avLst/>
              <a:gdLst>
                <a:gd name="T0" fmla="*/ 88 w 218"/>
                <a:gd name="T1" fmla="*/ 43 h 209"/>
                <a:gd name="T2" fmla="*/ 36 w 218"/>
                <a:gd name="T3" fmla="*/ 43 h 209"/>
                <a:gd name="T4" fmla="*/ 26 w 218"/>
                <a:gd name="T5" fmla="*/ 57 h 209"/>
                <a:gd name="T6" fmla="*/ 36 w 218"/>
                <a:gd name="T7" fmla="*/ 71 h 209"/>
                <a:gd name="T8" fmla="*/ 88 w 218"/>
                <a:gd name="T9" fmla="*/ 71 h 209"/>
                <a:gd name="T10" fmla="*/ 88 w 218"/>
                <a:gd name="T11" fmla="*/ 43 h 209"/>
                <a:gd name="T12" fmla="*/ 88 w 218"/>
                <a:gd name="T13" fmla="*/ 43 h 209"/>
                <a:gd name="T14" fmla="*/ 126 w 218"/>
                <a:gd name="T15" fmla="*/ 71 h 209"/>
                <a:gd name="T16" fmla="*/ 187 w 218"/>
                <a:gd name="T17" fmla="*/ 71 h 209"/>
                <a:gd name="T18" fmla="*/ 194 w 218"/>
                <a:gd name="T19" fmla="*/ 71 h 209"/>
                <a:gd name="T20" fmla="*/ 197 w 218"/>
                <a:gd name="T21" fmla="*/ 76 h 209"/>
                <a:gd name="T22" fmla="*/ 213 w 218"/>
                <a:gd name="T23" fmla="*/ 102 h 209"/>
                <a:gd name="T24" fmla="*/ 218 w 218"/>
                <a:gd name="T25" fmla="*/ 109 h 209"/>
                <a:gd name="T26" fmla="*/ 213 w 218"/>
                <a:gd name="T27" fmla="*/ 114 h 209"/>
                <a:gd name="T28" fmla="*/ 197 w 218"/>
                <a:gd name="T29" fmla="*/ 140 h 209"/>
                <a:gd name="T30" fmla="*/ 194 w 218"/>
                <a:gd name="T31" fmla="*/ 147 h 209"/>
                <a:gd name="T32" fmla="*/ 187 w 218"/>
                <a:gd name="T33" fmla="*/ 147 h 209"/>
                <a:gd name="T34" fmla="*/ 126 w 218"/>
                <a:gd name="T35" fmla="*/ 147 h 209"/>
                <a:gd name="T36" fmla="*/ 126 w 218"/>
                <a:gd name="T37" fmla="*/ 180 h 209"/>
                <a:gd name="T38" fmla="*/ 180 w 218"/>
                <a:gd name="T39" fmla="*/ 180 h 209"/>
                <a:gd name="T40" fmla="*/ 180 w 218"/>
                <a:gd name="T41" fmla="*/ 209 h 209"/>
                <a:gd name="T42" fmla="*/ 40 w 218"/>
                <a:gd name="T43" fmla="*/ 209 h 209"/>
                <a:gd name="T44" fmla="*/ 40 w 218"/>
                <a:gd name="T45" fmla="*/ 180 h 209"/>
                <a:gd name="T46" fmla="*/ 90 w 218"/>
                <a:gd name="T47" fmla="*/ 180 h 209"/>
                <a:gd name="T48" fmla="*/ 90 w 218"/>
                <a:gd name="T49" fmla="*/ 95 h 209"/>
                <a:gd name="T50" fmla="*/ 29 w 218"/>
                <a:gd name="T51" fmla="*/ 95 h 209"/>
                <a:gd name="T52" fmla="*/ 22 w 218"/>
                <a:gd name="T53" fmla="*/ 95 h 209"/>
                <a:gd name="T54" fmla="*/ 19 w 218"/>
                <a:gd name="T55" fmla="*/ 88 h 209"/>
                <a:gd name="T56" fmla="*/ 3 w 218"/>
                <a:gd name="T57" fmla="*/ 62 h 209"/>
                <a:gd name="T58" fmla="*/ 0 w 218"/>
                <a:gd name="T59" fmla="*/ 57 h 209"/>
                <a:gd name="T60" fmla="*/ 3 w 218"/>
                <a:gd name="T61" fmla="*/ 50 h 209"/>
                <a:gd name="T62" fmla="*/ 19 w 218"/>
                <a:gd name="T63" fmla="*/ 24 h 209"/>
                <a:gd name="T64" fmla="*/ 22 w 218"/>
                <a:gd name="T65" fmla="*/ 19 h 209"/>
                <a:gd name="T66" fmla="*/ 29 w 218"/>
                <a:gd name="T67" fmla="*/ 19 h 209"/>
                <a:gd name="T68" fmla="*/ 90 w 218"/>
                <a:gd name="T69" fmla="*/ 19 h 209"/>
                <a:gd name="T70" fmla="*/ 90 w 218"/>
                <a:gd name="T71" fmla="*/ 15 h 209"/>
                <a:gd name="T72" fmla="*/ 109 w 218"/>
                <a:gd name="T73" fmla="*/ 0 h 209"/>
                <a:gd name="T74" fmla="*/ 126 w 218"/>
                <a:gd name="T75" fmla="*/ 15 h 209"/>
                <a:gd name="T76" fmla="*/ 126 w 218"/>
                <a:gd name="T77" fmla="*/ 71 h 209"/>
                <a:gd name="T78" fmla="*/ 126 w 218"/>
                <a:gd name="T79" fmla="*/ 71 h 209"/>
                <a:gd name="T80" fmla="*/ 182 w 218"/>
                <a:gd name="T81" fmla="*/ 93 h 209"/>
                <a:gd name="T82" fmla="*/ 128 w 218"/>
                <a:gd name="T83" fmla="*/ 93 h 209"/>
                <a:gd name="T84" fmla="*/ 128 w 218"/>
                <a:gd name="T85" fmla="*/ 123 h 209"/>
                <a:gd name="T86" fmla="*/ 182 w 218"/>
                <a:gd name="T87" fmla="*/ 123 h 209"/>
                <a:gd name="T88" fmla="*/ 192 w 218"/>
                <a:gd name="T89" fmla="*/ 109 h 209"/>
                <a:gd name="T90" fmla="*/ 182 w 218"/>
                <a:gd name="T91" fmla="*/ 93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8" h="209">
                  <a:moveTo>
                    <a:pt x="88" y="43"/>
                  </a:moveTo>
                  <a:lnTo>
                    <a:pt x="36" y="43"/>
                  </a:lnTo>
                  <a:lnTo>
                    <a:pt x="26" y="57"/>
                  </a:lnTo>
                  <a:lnTo>
                    <a:pt x="36" y="71"/>
                  </a:lnTo>
                  <a:lnTo>
                    <a:pt x="88" y="71"/>
                  </a:lnTo>
                  <a:lnTo>
                    <a:pt x="88" y="43"/>
                  </a:lnTo>
                  <a:lnTo>
                    <a:pt x="88" y="43"/>
                  </a:lnTo>
                  <a:close/>
                  <a:moveTo>
                    <a:pt x="126" y="71"/>
                  </a:moveTo>
                  <a:lnTo>
                    <a:pt x="187" y="71"/>
                  </a:lnTo>
                  <a:lnTo>
                    <a:pt x="194" y="71"/>
                  </a:lnTo>
                  <a:lnTo>
                    <a:pt x="197" y="76"/>
                  </a:lnTo>
                  <a:lnTo>
                    <a:pt x="213" y="102"/>
                  </a:lnTo>
                  <a:lnTo>
                    <a:pt x="218" y="109"/>
                  </a:lnTo>
                  <a:lnTo>
                    <a:pt x="213" y="114"/>
                  </a:lnTo>
                  <a:lnTo>
                    <a:pt x="197" y="140"/>
                  </a:lnTo>
                  <a:lnTo>
                    <a:pt x="194" y="147"/>
                  </a:lnTo>
                  <a:lnTo>
                    <a:pt x="187" y="147"/>
                  </a:lnTo>
                  <a:lnTo>
                    <a:pt x="126" y="147"/>
                  </a:lnTo>
                  <a:lnTo>
                    <a:pt x="126" y="180"/>
                  </a:lnTo>
                  <a:lnTo>
                    <a:pt x="180" y="180"/>
                  </a:lnTo>
                  <a:lnTo>
                    <a:pt x="180" y="209"/>
                  </a:lnTo>
                  <a:lnTo>
                    <a:pt x="40" y="209"/>
                  </a:lnTo>
                  <a:lnTo>
                    <a:pt x="40" y="180"/>
                  </a:lnTo>
                  <a:lnTo>
                    <a:pt x="90" y="180"/>
                  </a:lnTo>
                  <a:lnTo>
                    <a:pt x="90" y="95"/>
                  </a:lnTo>
                  <a:lnTo>
                    <a:pt x="29" y="95"/>
                  </a:lnTo>
                  <a:lnTo>
                    <a:pt x="22" y="95"/>
                  </a:lnTo>
                  <a:lnTo>
                    <a:pt x="19" y="88"/>
                  </a:lnTo>
                  <a:lnTo>
                    <a:pt x="3" y="62"/>
                  </a:lnTo>
                  <a:lnTo>
                    <a:pt x="0" y="57"/>
                  </a:lnTo>
                  <a:lnTo>
                    <a:pt x="3" y="50"/>
                  </a:lnTo>
                  <a:lnTo>
                    <a:pt x="19" y="24"/>
                  </a:lnTo>
                  <a:lnTo>
                    <a:pt x="22" y="19"/>
                  </a:lnTo>
                  <a:lnTo>
                    <a:pt x="29" y="19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109" y="0"/>
                  </a:lnTo>
                  <a:lnTo>
                    <a:pt x="126" y="15"/>
                  </a:lnTo>
                  <a:lnTo>
                    <a:pt x="126" y="71"/>
                  </a:lnTo>
                  <a:lnTo>
                    <a:pt x="126" y="71"/>
                  </a:lnTo>
                  <a:close/>
                  <a:moveTo>
                    <a:pt x="182" y="93"/>
                  </a:moveTo>
                  <a:lnTo>
                    <a:pt x="128" y="93"/>
                  </a:lnTo>
                  <a:lnTo>
                    <a:pt x="128" y="123"/>
                  </a:lnTo>
                  <a:lnTo>
                    <a:pt x="182" y="123"/>
                  </a:lnTo>
                  <a:lnTo>
                    <a:pt x="192" y="109"/>
                  </a:lnTo>
                  <a:lnTo>
                    <a:pt x="182" y="9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121920" tIns="60960" rIns="121920" bIns="60960"/>
            <a:lstStyle/>
            <a:p>
              <a:pPr defTabSz="1218565">
                <a:defRPr/>
              </a:pPr>
              <a:endParaRPr lang="zh-CN" altLang="en-US" sz="3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5329228" y="5152849"/>
            <a:ext cx="1145126" cy="1145275"/>
            <a:chOff x="3996846" y="3864636"/>
            <a:chExt cx="858956" cy="858956"/>
          </a:xfrm>
        </p:grpSpPr>
        <p:grpSp>
          <p:nvGrpSpPr>
            <p:cNvPr id="89" name="组合 88"/>
            <p:cNvGrpSpPr/>
            <p:nvPr/>
          </p:nvGrpSpPr>
          <p:grpSpPr>
            <a:xfrm>
              <a:off x="3996846" y="3864636"/>
              <a:ext cx="858956" cy="858956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90" name="同心圆 89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91" name="椭圆 90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sp>
          <p:nvSpPr>
            <p:cNvPr id="95" name="Freeform 110"/>
            <p:cNvSpPr>
              <a:spLocks noChangeAspect="1" noEditPoints="1"/>
            </p:cNvSpPr>
            <p:nvPr/>
          </p:nvSpPr>
          <p:spPr bwMode="auto">
            <a:xfrm>
              <a:off x="4211960" y="4064356"/>
              <a:ext cx="424516" cy="376344"/>
            </a:xfrm>
            <a:custGeom>
              <a:avLst/>
              <a:gdLst>
                <a:gd name="T0" fmla="*/ 55 w 100"/>
                <a:gd name="T1" fmla="*/ 4 h 88"/>
                <a:gd name="T2" fmla="*/ 76 w 100"/>
                <a:gd name="T3" fmla="*/ 41 h 88"/>
                <a:gd name="T4" fmla="*/ 76 w 100"/>
                <a:gd name="T5" fmla="*/ 41 h 88"/>
                <a:gd name="T6" fmla="*/ 98 w 100"/>
                <a:gd name="T7" fmla="*/ 79 h 88"/>
                <a:gd name="T8" fmla="*/ 96 w 100"/>
                <a:gd name="T9" fmla="*/ 87 h 88"/>
                <a:gd name="T10" fmla="*/ 92 w 100"/>
                <a:gd name="T11" fmla="*/ 88 h 88"/>
                <a:gd name="T12" fmla="*/ 92 w 100"/>
                <a:gd name="T13" fmla="*/ 88 h 88"/>
                <a:gd name="T14" fmla="*/ 49 w 100"/>
                <a:gd name="T15" fmla="*/ 88 h 88"/>
                <a:gd name="T16" fmla="*/ 7 w 100"/>
                <a:gd name="T17" fmla="*/ 88 h 88"/>
                <a:gd name="T18" fmla="*/ 0 w 100"/>
                <a:gd name="T19" fmla="*/ 82 h 88"/>
                <a:gd name="T20" fmla="*/ 1 w 100"/>
                <a:gd name="T21" fmla="*/ 78 h 88"/>
                <a:gd name="T22" fmla="*/ 23 w 100"/>
                <a:gd name="T23" fmla="*/ 41 h 88"/>
                <a:gd name="T24" fmla="*/ 23 w 100"/>
                <a:gd name="T25" fmla="*/ 41 h 88"/>
                <a:gd name="T26" fmla="*/ 44 w 100"/>
                <a:gd name="T27" fmla="*/ 4 h 88"/>
                <a:gd name="T28" fmla="*/ 53 w 100"/>
                <a:gd name="T29" fmla="*/ 2 h 88"/>
                <a:gd name="T30" fmla="*/ 55 w 100"/>
                <a:gd name="T31" fmla="*/ 4 h 88"/>
                <a:gd name="T32" fmla="*/ 44 w 100"/>
                <a:gd name="T33" fmla="*/ 34 h 88"/>
                <a:gd name="T34" fmla="*/ 44 w 100"/>
                <a:gd name="T35" fmla="*/ 37 h 88"/>
                <a:gd name="T36" fmla="*/ 46 w 100"/>
                <a:gd name="T37" fmla="*/ 62 h 88"/>
                <a:gd name="T38" fmla="*/ 52 w 100"/>
                <a:gd name="T39" fmla="*/ 62 h 88"/>
                <a:gd name="T40" fmla="*/ 54 w 100"/>
                <a:gd name="T41" fmla="*/ 37 h 88"/>
                <a:gd name="T42" fmla="*/ 54 w 100"/>
                <a:gd name="T43" fmla="*/ 34 h 88"/>
                <a:gd name="T44" fmla="*/ 44 w 100"/>
                <a:gd name="T45" fmla="*/ 34 h 88"/>
                <a:gd name="T46" fmla="*/ 49 w 100"/>
                <a:gd name="T47" fmla="*/ 72 h 88"/>
                <a:gd name="T48" fmla="*/ 53 w 100"/>
                <a:gd name="T49" fmla="*/ 69 h 88"/>
                <a:gd name="T50" fmla="*/ 49 w 100"/>
                <a:gd name="T51" fmla="*/ 65 h 88"/>
                <a:gd name="T52" fmla="*/ 45 w 100"/>
                <a:gd name="T53" fmla="*/ 69 h 88"/>
                <a:gd name="T54" fmla="*/ 49 w 100"/>
                <a:gd name="T55" fmla="*/ 72 h 88"/>
                <a:gd name="T56" fmla="*/ 65 w 100"/>
                <a:gd name="T57" fmla="*/ 48 h 88"/>
                <a:gd name="T58" fmla="*/ 49 w 100"/>
                <a:gd name="T59" fmla="*/ 20 h 88"/>
                <a:gd name="T60" fmla="*/ 34 w 100"/>
                <a:gd name="T61" fmla="*/ 47 h 88"/>
                <a:gd name="T62" fmla="*/ 33 w 100"/>
                <a:gd name="T63" fmla="*/ 48 h 88"/>
                <a:gd name="T64" fmla="*/ 17 w 100"/>
                <a:gd name="T65" fmla="*/ 75 h 88"/>
                <a:gd name="T66" fmla="*/ 49 w 100"/>
                <a:gd name="T67" fmla="*/ 75 h 88"/>
                <a:gd name="T68" fmla="*/ 81 w 100"/>
                <a:gd name="T69" fmla="*/ 75 h 88"/>
                <a:gd name="T70" fmla="*/ 65 w 100"/>
                <a:gd name="T71" fmla="*/ 48 h 88"/>
                <a:gd name="T72" fmla="*/ 65 w 100"/>
                <a:gd name="T73" fmla="*/ 4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0" h="88">
                  <a:moveTo>
                    <a:pt x="55" y="4"/>
                  </a:moveTo>
                  <a:cubicBezTo>
                    <a:pt x="76" y="41"/>
                    <a:pt x="76" y="41"/>
                    <a:pt x="76" y="41"/>
                  </a:cubicBezTo>
                  <a:cubicBezTo>
                    <a:pt x="76" y="41"/>
                    <a:pt x="76" y="41"/>
                    <a:pt x="76" y="41"/>
                  </a:cubicBezTo>
                  <a:cubicBezTo>
                    <a:pt x="98" y="79"/>
                    <a:pt x="98" y="79"/>
                    <a:pt x="98" y="79"/>
                  </a:cubicBezTo>
                  <a:cubicBezTo>
                    <a:pt x="100" y="82"/>
                    <a:pt x="99" y="85"/>
                    <a:pt x="96" y="87"/>
                  </a:cubicBezTo>
                  <a:cubicBezTo>
                    <a:pt x="95" y="88"/>
                    <a:pt x="93" y="88"/>
                    <a:pt x="92" y="88"/>
                  </a:cubicBezTo>
                  <a:cubicBezTo>
                    <a:pt x="92" y="88"/>
                    <a:pt x="92" y="88"/>
                    <a:pt x="92" y="88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7" y="88"/>
                    <a:pt x="7" y="88"/>
                    <a:pt x="7" y="88"/>
                  </a:cubicBezTo>
                  <a:cubicBezTo>
                    <a:pt x="3" y="88"/>
                    <a:pt x="0" y="85"/>
                    <a:pt x="0" y="82"/>
                  </a:cubicBezTo>
                  <a:cubicBezTo>
                    <a:pt x="0" y="80"/>
                    <a:pt x="1" y="79"/>
                    <a:pt x="1" y="78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6" y="1"/>
                    <a:pt x="50" y="0"/>
                    <a:pt x="53" y="2"/>
                  </a:cubicBezTo>
                  <a:cubicBezTo>
                    <a:pt x="54" y="3"/>
                    <a:pt x="54" y="3"/>
                    <a:pt x="55" y="4"/>
                  </a:cubicBezTo>
                  <a:close/>
                  <a:moveTo>
                    <a:pt x="44" y="34"/>
                  </a:moveTo>
                  <a:cubicBezTo>
                    <a:pt x="44" y="37"/>
                    <a:pt x="44" y="37"/>
                    <a:pt x="44" y="37"/>
                  </a:cubicBezTo>
                  <a:cubicBezTo>
                    <a:pt x="46" y="62"/>
                    <a:pt x="46" y="62"/>
                    <a:pt x="46" y="62"/>
                  </a:cubicBezTo>
                  <a:cubicBezTo>
                    <a:pt x="52" y="62"/>
                    <a:pt x="52" y="62"/>
                    <a:pt x="52" y="62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4" y="34"/>
                    <a:pt x="54" y="34"/>
                    <a:pt x="54" y="34"/>
                  </a:cubicBezTo>
                  <a:cubicBezTo>
                    <a:pt x="44" y="34"/>
                    <a:pt x="44" y="34"/>
                    <a:pt x="44" y="34"/>
                  </a:cubicBezTo>
                  <a:close/>
                  <a:moveTo>
                    <a:pt x="49" y="72"/>
                  </a:moveTo>
                  <a:cubicBezTo>
                    <a:pt x="52" y="72"/>
                    <a:pt x="53" y="71"/>
                    <a:pt x="53" y="69"/>
                  </a:cubicBezTo>
                  <a:cubicBezTo>
                    <a:pt x="53" y="66"/>
                    <a:pt x="51" y="65"/>
                    <a:pt x="49" y="65"/>
                  </a:cubicBezTo>
                  <a:cubicBezTo>
                    <a:pt x="47" y="65"/>
                    <a:pt x="45" y="66"/>
                    <a:pt x="45" y="69"/>
                  </a:cubicBezTo>
                  <a:cubicBezTo>
                    <a:pt x="45" y="71"/>
                    <a:pt x="47" y="72"/>
                    <a:pt x="49" y="72"/>
                  </a:cubicBezTo>
                  <a:close/>
                  <a:moveTo>
                    <a:pt x="65" y="48"/>
                  </a:moveTo>
                  <a:cubicBezTo>
                    <a:pt x="49" y="20"/>
                    <a:pt x="49" y="20"/>
                    <a:pt x="49" y="20"/>
                  </a:cubicBezTo>
                  <a:cubicBezTo>
                    <a:pt x="34" y="47"/>
                    <a:pt x="34" y="47"/>
                    <a:pt x="34" y="47"/>
                  </a:cubicBezTo>
                  <a:cubicBezTo>
                    <a:pt x="34" y="48"/>
                    <a:pt x="34" y="48"/>
                    <a:pt x="33" y="48"/>
                  </a:cubicBezTo>
                  <a:cubicBezTo>
                    <a:pt x="17" y="75"/>
                    <a:pt x="17" y="75"/>
                    <a:pt x="17" y="75"/>
                  </a:cubicBezTo>
                  <a:cubicBezTo>
                    <a:pt x="49" y="75"/>
                    <a:pt x="49" y="75"/>
                    <a:pt x="49" y="75"/>
                  </a:cubicBezTo>
                  <a:cubicBezTo>
                    <a:pt x="81" y="75"/>
                    <a:pt x="81" y="75"/>
                    <a:pt x="81" y="75"/>
                  </a:cubicBezTo>
                  <a:cubicBezTo>
                    <a:pt x="65" y="48"/>
                    <a:pt x="65" y="48"/>
                    <a:pt x="65" y="48"/>
                  </a:cubicBezTo>
                  <a:cubicBezTo>
                    <a:pt x="65" y="48"/>
                    <a:pt x="65" y="48"/>
                    <a:pt x="65" y="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lIns="121920" tIns="60960" rIns="121920" bIns="60960"/>
            <a:lstStyle/>
            <a:p>
              <a:pPr defTabSz="1218565">
                <a:defRPr/>
              </a:pPr>
              <a:endParaRPr lang="zh-CN" altLang="en-US" sz="3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sp>
        <p:nvSpPr>
          <p:cNvPr id="103" name="矩形 102"/>
          <p:cNvSpPr/>
          <p:nvPr/>
        </p:nvSpPr>
        <p:spPr>
          <a:xfrm>
            <a:off x="7478988" y="2662755"/>
            <a:ext cx="1785057" cy="430865"/>
          </a:xfrm>
          <a:prstGeom prst="rect">
            <a:avLst/>
          </a:prstGeom>
        </p:spPr>
        <p:txBody>
          <a:bodyPr wrap="none" lIns="121896" tIns="60949" rIns="121896" bIns="60949">
            <a:spAutoFit/>
          </a:bodyPr>
          <a:lstStyle/>
          <a:p>
            <a:pPr algn="ctr"/>
            <a:r>
              <a:rPr lang="zh-CN" altLang="en-US" sz="20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添加文字内容</a:t>
            </a:r>
          </a:p>
        </p:txBody>
      </p:sp>
      <p:sp>
        <p:nvSpPr>
          <p:cNvPr id="104" name="矩形 47"/>
          <p:cNvSpPr>
            <a:spLocks noChangeArrowheads="1"/>
          </p:cNvSpPr>
          <p:nvPr/>
        </p:nvSpPr>
        <p:spPr bwMode="auto">
          <a:xfrm>
            <a:off x="7439975" y="2973059"/>
            <a:ext cx="4057122" cy="687858"/>
          </a:xfrm>
          <a:prstGeom prst="rect">
            <a:avLst/>
          </a:prstGeom>
          <a:noFill/>
          <a:ln>
            <a:noFill/>
          </a:ln>
        </p:spPr>
        <p:txBody>
          <a:bodyPr lIns="121896" tIns="60949" rIns="121896" bIns="6094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zh-CN" altLang="en-US" sz="1300" dirty="0">
                <a:solidFill>
                  <a:srgbClr val="F8F8F8"/>
                </a:solidFill>
              </a:rPr>
              <a:t>点击输入简要文字内容，文字内容需概括精炼，不用多余的文字修饰，言简意赅的说明该项内容。</a:t>
            </a:r>
            <a:endParaRPr lang="en-US" altLang="zh-CN" sz="1300" dirty="0">
              <a:solidFill>
                <a:srgbClr val="F8F8F8"/>
              </a:solidFill>
            </a:endParaRPr>
          </a:p>
        </p:txBody>
      </p:sp>
      <p:sp>
        <p:nvSpPr>
          <p:cNvPr id="105" name="矩形 104"/>
          <p:cNvSpPr/>
          <p:nvPr/>
        </p:nvSpPr>
        <p:spPr>
          <a:xfrm>
            <a:off x="7578386" y="4037388"/>
            <a:ext cx="1785057" cy="430865"/>
          </a:xfrm>
          <a:prstGeom prst="rect">
            <a:avLst/>
          </a:prstGeom>
        </p:spPr>
        <p:txBody>
          <a:bodyPr wrap="none" lIns="121896" tIns="60949" rIns="121896" bIns="60949">
            <a:spAutoFit/>
          </a:bodyPr>
          <a:lstStyle/>
          <a:p>
            <a:pPr algn="ctr"/>
            <a:r>
              <a:rPr lang="zh-CN" altLang="en-US" sz="20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添加文字内容</a:t>
            </a:r>
          </a:p>
        </p:txBody>
      </p:sp>
      <p:sp>
        <p:nvSpPr>
          <p:cNvPr id="106" name="矩形 47"/>
          <p:cNvSpPr>
            <a:spLocks noChangeArrowheads="1"/>
          </p:cNvSpPr>
          <p:nvPr/>
        </p:nvSpPr>
        <p:spPr bwMode="auto">
          <a:xfrm>
            <a:off x="7539373" y="4347692"/>
            <a:ext cx="4057122" cy="687858"/>
          </a:xfrm>
          <a:prstGeom prst="rect">
            <a:avLst/>
          </a:prstGeom>
          <a:noFill/>
          <a:ln>
            <a:noFill/>
          </a:ln>
        </p:spPr>
        <p:txBody>
          <a:bodyPr lIns="121896" tIns="60949" rIns="121896" bIns="6094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zh-CN" altLang="en-US" sz="1300" dirty="0">
                <a:solidFill>
                  <a:srgbClr val="F8F8F8"/>
                </a:solidFill>
              </a:rPr>
              <a:t>点击输入简要文字内容，文字内容需概括精炼，不用多余的文字修饰，言简意赅的说明该项内容。</a:t>
            </a:r>
            <a:endParaRPr lang="en-US" altLang="zh-CN" sz="1300" dirty="0">
              <a:solidFill>
                <a:srgbClr val="F8F8F8"/>
              </a:solidFill>
            </a:endParaRPr>
          </a:p>
        </p:txBody>
      </p:sp>
      <p:sp>
        <p:nvSpPr>
          <p:cNvPr id="107" name="矩形 106"/>
          <p:cNvSpPr/>
          <p:nvPr/>
        </p:nvSpPr>
        <p:spPr>
          <a:xfrm>
            <a:off x="6678510" y="5296614"/>
            <a:ext cx="1785057" cy="430865"/>
          </a:xfrm>
          <a:prstGeom prst="rect">
            <a:avLst/>
          </a:prstGeom>
        </p:spPr>
        <p:txBody>
          <a:bodyPr wrap="none" lIns="121896" tIns="60949" rIns="121896" bIns="60949">
            <a:spAutoFit/>
          </a:bodyPr>
          <a:lstStyle/>
          <a:p>
            <a:pPr algn="ctr"/>
            <a:r>
              <a:rPr lang="zh-CN" altLang="en-US" sz="20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添加文字内容</a:t>
            </a:r>
          </a:p>
        </p:txBody>
      </p:sp>
      <p:sp>
        <p:nvSpPr>
          <p:cNvPr id="108" name="矩形 47"/>
          <p:cNvSpPr>
            <a:spLocks noChangeArrowheads="1"/>
          </p:cNvSpPr>
          <p:nvPr/>
        </p:nvSpPr>
        <p:spPr bwMode="auto">
          <a:xfrm>
            <a:off x="6639497" y="5606918"/>
            <a:ext cx="4057122" cy="687858"/>
          </a:xfrm>
          <a:prstGeom prst="rect">
            <a:avLst/>
          </a:prstGeom>
          <a:noFill/>
          <a:ln>
            <a:noFill/>
          </a:ln>
        </p:spPr>
        <p:txBody>
          <a:bodyPr lIns="121896" tIns="60949" rIns="121896" bIns="6094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zh-CN" altLang="en-US" sz="1300" dirty="0">
                <a:solidFill>
                  <a:srgbClr val="F8F8F8"/>
                </a:solidFill>
              </a:rPr>
              <a:t>点击输入简要文字内容，文字内容需概括精炼，不用多余的文字修饰，言简意赅的说明该项内容。</a:t>
            </a:r>
            <a:endParaRPr lang="en-US" altLang="zh-CN" sz="1300" dirty="0">
              <a:solidFill>
                <a:srgbClr val="F8F8F8"/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4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4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4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35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5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4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46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5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6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67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7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4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7" dur="5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6250"/>
                                </p:stCondLst>
                                <p:childTnLst>
                                  <p:par>
                                    <p:cTn id="8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6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6750"/>
                                </p:stCondLst>
                                <p:childTnLst>
                                  <p:par>
                                    <p:cTn id="88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9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9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7250"/>
                                </p:stCondLst>
                                <p:childTnLst>
                                  <p:par>
                                    <p:cTn id="9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5" dur="5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8" dur="5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3" grpId="0"/>
          <p:bldP spid="64" grpId="0"/>
          <p:bldP spid="74" grpId="0" animBg="1"/>
          <p:bldP spid="75" grpId="0" animBg="1"/>
          <p:bldP spid="76" grpId="0" animBg="1"/>
          <p:bldP spid="77" grpId="0" animBg="1"/>
          <p:bldP spid="103" grpId="0"/>
          <p:bldP spid="104" grpId="0"/>
          <p:bldP spid="105" grpId="0"/>
          <p:bldP spid="106" grpId="0"/>
          <p:bldP spid="107" grpId="0"/>
          <p:bldP spid="10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4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4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4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35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4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4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5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6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67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7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4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7" dur="5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6250"/>
                                </p:stCondLst>
                                <p:childTnLst>
                                  <p:par>
                                    <p:cTn id="8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6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6750"/>
                                </p:stCondLst>
                                <p:childTnLst>
                                  <p:par>
                                    <p:cTn id="88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7250"/>
                                </p:stCondLst>
                                <p:childTnLst>
                                  <p:par>
                                    <p:cTn id="9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5" dur="5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8" dur="5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3" grpId="0"/>
          <p:bldP spid="64" grpId="0"/>
          <p:bldP spid="74" grpId="0" animBg="1"/>
          <p:bldP spid="75" grpId="0" animBg="1"/>
          <p:bldP spid="76" grpId="0" animBg="1"/>
          <p:bldP spid="77" grpId="0" animBg="1"/>
          <p:bldP spid="103" grpId="0"/>
          <p:bldP spid="104" grpId="0"/>
          <p:bldP spid="105" grpId="0"/>
          <p:bldP spid="106" grpId="0"/>
          <p:bldP spid="107" grpId="0"/>
          <p:bldP spid="108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燕尾形 1"/>
          <p:cNvSpPr/>
          <p:nvPr/>
        </p:nvSpPr>
        <p:spPr>
          <a:xfrm>
            <a:off x="1200095" y="3307334"/>
            <a:ext cx="1089189" cy="1183631"/>
          </a:xfrm>
          <a:prstGeom prst="chevron">
            <a:avLst>
              <a:gd name="adj" fmla="val 54429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9" rIns="121896" bIns="60949" anchor="ctr"/>
          <a:lstStyle/>
          <a:p>
            <a:pPr algn="ctr" defTabSz="1218565">
              <a:defRPr/>
            </a:pPr>
            <a:endParaRPr lang="zh-CN" altLang="en-US" sz="3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燕尾形 2"/>
          <p:cNvSpPr/>
          <p:nvPr/>
        </p:nvSpPr>
        <p:spPr>
          <a:xfrm>
            <a:off x="2160076" y="3307334"/>
            <a:ext cx="1090814" cy="1183631"/>
          </a:xfrm>
          <a:prstGeom prst="chevron">
            <a:avLst>
              <a:gd name="adj" fmla="val 5442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9" rIns="121896" bIns="60949" anchor="ctr"/>
          <a:lstStyle/>
          <a:p>
            <a:pPr algn="ctr" defTabSz="1218565">
              <a:defRPr/>
            </a:pPr>
            <a:endParaRPr lang="zh-CN" altLang="en-US" sz="3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燕尾形 3"/>
          <p:cNvSpPr/>
          <p:nvPr/>
        </p:nvSpPr>
        <p:spPr>
          <a:xfrm>
            <a:off x="3120058" y="3307334"/>
            <a:ext cx="1090814" cy="1183631"/>
          </a:xfrm>
          <a:prstGeom prst="chevron">
            <a:avLst>
              <a:gd name="adj" fmla="val 5442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9" rIns="121896" bIns="60949" anchor="ctr"/>
          <a:lstStyle/>
          <a:p>
            <a:pPr algn="ctr" defTabSz="1218565">
              <a:defRPr/>
            </a:pPr>
            <a:endParaRPr lang="zh-CN" altLang="en-US" sz="3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燕尾形 4"/>
          <p:cNvSpPr/>
          <p:nvPr/>
        </p:nvSpPr>
        <p:spPr>
          <a:xfrm>
            <a:off x="4045205" y="3307334"/>
            <a:ext cx="1090814" cy="1183631"/>
          </a:xfrm>
          <a:prstGeom prst="chevron">
            <a:avLst>
              <a:gd name="adj" fmla="val 5442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9" rIns="121896" bIns="60949" anchor="ctr"/>
          <a:lstStyle/>
          <a:p>
            <a:pPr algn="ctr" defTabSz="1218565">
              <a:defRPr/>
            </a:pPr>
            <a:endParaRPr lang="zh-CN" altLang="en-US" sz="3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9" name="直接连接符 8"/>
          <p:cNvCxnSpPr/>
          <p:nvPr/>
        </p:nvCxnSpPr>
        <p:spPr>
          <a:xfrm rot="5400000">
            <a:off x="5087866" y="4024197"/>
            <a:ext cx="56642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3408052" y="2743638"/>
            <a:ext cx="0" cy="550995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1488088" y="2084852"/>
            <a:ext cx="0" cy="1214015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H="1" flipV="1">
            <a:off x="4368034" y="4471832"/>
            <a:ext cx="38752" cy="126142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V="1">
            <a:off x="2352072" y="4471831"/>
            <a:ext cx="0" cy="493341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五边形 28"/>
          <p:cNvSpPr/>
          <p:nvPr/>
        </p:nvSpPr>
        <p:spPr>
          <a:xfrm>
            <a:off x="-47882" y="3297445"/>
            <a:ext cx="7871849" cy="1190309"/>
          </a:xfrm>
          <a:prstGeom prst="homePlate">
            <a:avLst>
              <a:gd name="adj" fmla="val 47961"/>
            </a:avLst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896" tIns="60949" rIns="121896" bIns="60949" anchor="ctr"/>
          <a:lstStyle/>
          <a:p>
            <a:pPr algn="ctr" defTabSz="1218565">
              <a:defRPr/>
            </a:pPr>
            <a:endParaRPr lang="zh-CN" altLang="en-US" sz="3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303959" y="1796818"/>
            <a:ext cx="2879945" cy="2893100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3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rPr>
              <a:t>      点击输入简要文字内容，文字内容需概括精炼，不用多余的文字修饰，言简意赅的说明该项内容。点击输入简要文字内容，文字内容需概括精炼，不用多余的文字修饰，言简意赅的说明该项内容。</a:t>
            </a:r>
            <a:endParaRPr lang="en-US" altLang="zh-CN" sz="13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  <a:sym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3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rPr>
              <a:t>       点击输入简要文字内容，文字内容需概括精炼，不用多余的文字修饰，言简意赅的说明该项内容。</a:t>
            </a:r>
            <a:endParaRPr lang="en-US" altLang="zh-CN" sz="13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  <a:sym typeface="Calibri" panose="020F0502020204030204" pitchFamily="34" charset="0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1200095" y="1492603"/>
            <a:ext cx="3103451" cy="592249"/>
            <a:chOff x="814328" y="3219334"/>
            <a:chExt cx="2266827" cy="432536"/>
          </a:xfrm>
        </p:grpSpPr>
        <p:grpSp>
          <p:nvGrpSpPr>
            <p:cNvPr id="33" name="组合 32"/>
            <p:cNvGrpSpPr/>
            <p:nvPr/>
          </p:nvGrpSpPr>
          <p:grpSpPr>
            <a:xfrm>
              <a:off x="814328" y="3219334"/>
              <a:ext cx="2266827" cy="432536"/>
              <a:chOff x="2173927" y="3285519"/>
              <a:chExt cx="2876394" cy="548848"/>
            </a:xfrm>
          </p:grpSpPr>
          <p:grpSp>
            <p:nvGrpSpPr>
              <p:cNvPr id="35" name="组合 34"/>
              <p:cNvGrpSpPr/>
              <p:nvPr/>
            </p:nvGrpSpPr>
            <p:grpSpPr>
              <a:xfrm>
                <a:off x="2173927" y="3285519"/>
                <a:ext cx="2876394" cy="548848"/>
                <a:chOff x="4304043" y="1286668"/>
                <a:chExt cx="6414044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7" name="圆角矩形 36"/>
                <p:cNvSpPr/>
                <p:nvPr/>
              </p:nvSpPr>
              <p:spPr>
                <a:xfrm>
                  <a:off x="4304043" y="1286668"/>
                  <a:ext cx="6414044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  <p:sp>
              <p:nvSpPr>
                <p:cNvPr id="38" name="圆角矩形 37"/>
                <p:cNvSpPr/>
                <p:nvPr/>
              </p:nvSpPr>
              <p:spPr>
                <a:xfrm>
                  <a:off x="4351923" y="1373339"/>
                  <a:ext cx="6323887" cy="2584450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p:grpSp>
          <p:sp>
            <p:nvSpPr>
              <p:cNvPr id="36" name="椭圆 35"/>
              <p:cNvSpPr/>
              <p:nvPr/>
            </p:nvSpPr>
            <p:spPr>
              <a:xfrm>
                <a:off x="2270357" y="3351544"/>
                <a:ext cx="394740" cy="3947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</a:rPr>
                  <a:t>1</a:t>
                </a: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1139540" y="3319207"/>
              <a:ext cx="1926672" cy="2023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r>
                <a:rPr lang="zh-CN" altLang="en-US" sz="1800" dirty="0">
                  <a:solidFill>
                    <a:schemeClr val="tx2"/>
                  </a:solidFill>
                </a:rPr>
                <a:t>添加文字内容</a:t>
              </a: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2064079" y="4965173"/>
            <a:ext cx="3103451" cy="592249"/>
            <a:chOff x="814325" y="3219334"/>
            <a:chExt cx="2266826" cy="432536"/>
          </a:xfrm>
        </p:grpSpPr>
        <p:grpSp>
          <p:nvGrpSpPr>
            <p:cNvPr id="42" name="组合 41"/>
            <p:cNvGrpSpPr/>
            <p:nvPr/>
          </p:nvGrpSpPr>
          <p:grpSpPr>
            <a:xfrm>
              <a:off x="814325" y="3219334"/>
              <a:ext cx="2266826" cy="432536"/>
              <a:chOff x="2173923" y="3285519"/>
              <a:chExt cx="2876392" cy="548848"/>
            </a:xfrm>
          </p:grpSpPr>
          <p:grpSp>
            <p:nvGrpSpPr>
              <p:cNvPr id="44" name="组合 43"/>
              <p:cNvGrpSpPr/>
              <p:nvPr/>
            </p:nvGrpSpPr>
            <p:grpSpPr>
              <a:xfrm>
                <a:off x="2173923" y="3285519"/>
                <a:ext cx="2876392" cy="548848"/>
                <a:chOff x="4304035" y="1286668"/>
                <a:chExt cx="6414035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46" name="圆角矩形 45"/>
                <p:cNvSpPr/>
                <p:nvPr/>
              </p:nvSpPr>
              <p:spPr>
                <a:xfrm>
                  <a:off x="4304035" y="1286668"/>
                  <a:ext cx="6414035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  <p:sp>
              <p:nvSpPr>
                <p:cNvPr id="47" name="圆角矩形 46"/>
                <p:cNvSpPr/>
                <p:nvPr/>
              </p:nvSpPr>
              <p:spPr>
                <a:xfrm>
                  <a:off x="4351922" y="1373339"/>
                  <a:ext cx="6323878" cy="2584450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p:grpSp>
          <p:sp>
            <p:nvSpPr>
              <p:cNvPr id="45" name="椭圆 44"/>
              <p:cNvSpPr/>
              <p:nvPr/>
            </p:nvSpPr>
            <p:spPr>
              <a:xfrm>
                <a:off x="2288027" y="3372244"/>
                <a:ext cx="392760" cy="392761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</a:rPr>
                  <a:t>2</a:t>
                </a: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3" name="TextBox 42"/>
            <p:cNvSpPr txBox="1"/>
            <p:nvPr/>
          </p:nvSpPr>
          <p:spPr>
            <a:xfrm>
              <a:off x="1249617" y="3331792"/>
              <a:ext cx="1808518" cy="2023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r>
                <a:rPr lang="zh-CN" altLang="en-US" sz="1800" dirty="0">
                  <a:solidFill>
                    <a:schemeClr val="tx2"/>
                  </a:solidFill>
                </a:rPr>
                <a:t>添加文字内容</a:t>
              </a: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3060722" y="2164678"/>
            <a:ext cx="3103451" cy="592249"/>
            <a:chOff x="814328" y="3219334"/>
            <a:chExt cx="2266829" cy="432536"/>
          </a:xfrm>
        </p:grpSpPr>
        <p:grpSp>
          <p:nvGrpSpPr>
            <p:cNvPr id="49" name="组合 48"/>
            <p:cNvGrpSpPr/>
            <p:nvPr/>
          </p:nvGrpSpPr>
          <p:grpSpPr>
            <a:xfrm>
              <a:off x="814328" y="3219334"/>
              <a:ext cx="2266829" cy="432536"/>
              <a:chOff x="2173927" y="3285519"/>
              <a:chExt cx="2876396" cy="548848"/>
            </a:xfrm>
          </p:grpSpPr>
          <p:grpSp>
            <p:nvGrpSpPr>
              <p:cNvPr id="51" name="组合 50"/>
              <p:cNvGrpSpPr/>
              <p:nvPr/>
            </p:nvGrpSpPr>
            <p:grpSpPr>
              <a:xfrm>
                <a:off x="2173927" y="3285519"/>
                <a:ext cx="2876396" cy="548848"/>
                <a:chOff x="4304043" y="1286668"/>
                <a:chExt cx="6414045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53" name="圆角矩形 52"/>
                <p:cNvSpPr/>
                <p:nvPr/>
              </p:nvSpPr>
              <p:spPr>
                <a:xfrm>
                  <a:off x="4304043" y="1286668"/>
                  <a:ext cx="6414045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  <p:sp>
              <p:nvSpPr>
                <p:cNvPr id="54" name="圆角矩形 53"/>
                <p:cNvSpPr/>
                <p:nvPr/>
              </p:nvSpPr>
              <p:spPr>
                <a:xfrm>
                  <a:off x="4351923" y="1373339"/>
                  <a:ext cx="6323888" cy="2584450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p:grpSp>
          <p:sp>
            <p:nvSpPr>
              <p:cNvPr id="52" name="椭圆 51"/>
              <p:cNvSpPr/>
              <p:nvPr/>
            </p:nvSpPr>
            <p:spPr>
              <a:xfrm>
                <a:off x="2307129" y="3376773"/>
                <a:ext cx="392761" cy="392761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</a:rPr>
                  <a:t>3</a:t>
                </a: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1183671" y="3331792"/>
              <a:ext cx="1847692" cy="2023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r>
                <a:rPr lang="zh-CN" altLang="en-US" sz="1800" dirty="0">
                  <a:solidFill>
                    <a:schemeClr val="tx2"/>
                  </a:solidFill>
                </a:rPr>
                <a:t>添加文字内容</a:t>
              </a: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4080040" y="5733258"/>
            <a:ext cx="3103451" cy="592249"/>
            <a:chOff x="814328" y="3219334"/>
            <a:chExt cx="2266828" cy="432536"/>
          </a:xfrm>
        </p:grpSpPr>
        <p:grpSp>
          <p:nvGrpSpPr>
            <p:cNvPr id="57" name="组合 56"/>
            <p:cNvGrpSpPr/>
            <p:nvPr/>
          </p:nvGrpSpPr>
          <p:grpSpPr>
            <a:xfrm>
              <a:off x="814328" y="3219334"/>
              <a:ext cx="2266828" cy="432536"/>
              <a:chOff x="2173927" y="3285519"/>
              <a:chExt cx="2876395" cy="548848"/>
            </a:xfrm>
          </p:grpSpPr>
          <p:grpSp>
            <p:nvGrpSpPr>
              <p:cNvPr id="59" name="组合 58"/>
              <p:cNvGrpSpPr/>
              <p:nvPr/>
            </p:nvGrpSpPr>
            <p:grpSpPr>
              <a:xfrm>
                <a:off x="2173927" y="3285519"/>
                <a:ext cx="2876395" cy="548848"/>
                <a:chOff x="4304043" y="1286668"/>
                <a:chExt cx="6414045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1" name="圆角矩形 60"/>
                <p:cNvSpPr/>
                <p:nvPr/>
              </p:nvSpPr>
              <p:spPr>
                <a:xfrm>
                  <a:off x="4304043" y="1286668"/>
                  <a:ext cx="6414045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  <p:sp>
              <p:nvSpPr>
                <p:cNvPr id="62" name="圆角矩形 61"/>
                <p:cNvSpPr/>
                <p:nvPr/>
              </p:nvSpPr>
              <p:spPr>
                <a:xfrm>
                  <a:off x="4351923" y="1373339"/>
                  <a:ext cx="6323888" cy="2584450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p:grpSp>
          <p:sp>
            <p:nvSpPr>
              <p:cNvPr id="60" name="椭圆 59"/>
              <p:cNvSpPr/>
              <p:nvPr/>
            </p:nvSpPr>
            <p:spPr>
              <a:xfrm>
                <a:off x="2280388" y="3389371"/>
                <a:ext cx="392761" cy="392761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</a:rPr>
                  <a:t>4</a:t>
                </a: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8" name="TextBox 57"/>
            <p:cNvSpPr txBox="1"/>
            <p:nvPr/>
          </p:nvSpPr>
          <p:spPr>
            <a:xfrm>
              <a:off x="1085352" y="3345963"/>
              <a:ext cx="1926671" cy="2023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r>
                <a:rPr lang="zh-CN" altLang="en-US" sz="1800" dirty="0">
                  <a:solidFill>
                    <a:schemeClr val="tx2"/>
                  </a:solidFill>
                </a:rPr>
                <a:t>添加文字内容</a:t>
              </a:r>
            </a:p>
          </p:txBody>
        </p:sp>
      </p:grpSp>
      <p:grpSp>
        <p:nvGrpSpPr>
          <p:cNvPr id="6" name="组合 5"/>
          <p:cNvGrpSpPr>
            <a:grpSpLocks noChangeAspect="1"/>
          </p:cNvGrpSpPr>
          <p:nvPr/>
        </p:nvGrpSpPr>
        <p:grpSpPr>
          <a:xfrm>
            <a:off x="5040022" y="2743638"/>
            <a:ext cx="2264906" cy="2161076"/>
            <a:chOff x="3197225" y="3458369"/>
            <a:chExt cx="533400" cy="487363"/>
          </a:xfrm>
          <a:solidFill>
            <a:schemeClr val="bg1"/>
          </a:solidFill>
        </p:grpSpPr>
        <p:sp>
          <p:nvSpPr>
            <p:cNvPr id="7" name="Oval 312"/>
            <p:cNvSpPr>
              <a:spLocks noChangeArrowheads="1"/>
            </p:cNvSpPr>
            <p:nvPr/>
          </p:nvSpPr>
          <p:spPr bwMode="auto">
            <a:xfrm>
              <a:off x="3568700" y="3458369"/>
              <a:ext cx="93663" cy="889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>
                <a:defRPr/>
              </a:pPr>
              <a:endParaRPr lang="zh-CN" altLang="en-US" sz="33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8" name="Freeform 313"/>
            <p:cNvSpPr/>
            <p:nvPr/>
          </p:nvSpPr>
          <p:spPr bwMode="auto">
            <a:xfrm>
              <a:off x="3197225" y="3513932"/>
              <a:ext cx="533400" cy="431800"/>
            </a:xfrm>
            <a:custGeom>
              <a:avLst/>
              <a:gdLst>
                <a:gd name="T0" fmla="*/ 7 w 142"/>
                <a:gd name="T1" fmla="*/ 60 h 115"/>
                <a:gd name="T2" fmla="*/ 9 w 142"/>
                <a:gd name="T3" fmla="*/ 60 h 115"/>
                <a:gd name="T4" fmla="*/ 36 w 142"/>
                <a:gd name="T5" fmla="*/ 60 h 115"/>
                <a:gd name="T6" fmla="*/ 77 w 142"/>
                <a:gd name="T7" fmla="*/ 12 h 115"/>
                <a:gd name="T8" fmla="*/ 67 w 142"/>
                <a:gd name="T9" fmla="*/ 12 h 115"/>
                <a:gd name="T10" fmla="*/ 48 w 142"/>
                <a:gd name="T11" fmla="*/ 34 h 115"/>
                <a:gd name="T12" fmla="*/ 43 w 142"/>
                <a:gd name="T13" fmla="*/ 36 h 115"/>
                <a:gd name="T14" fmla="*/ 37 w 142"/>
                <a:gd name="T15" fmla="*/ 30 h 115"/>
                <a:gd name="T16" fmla="*/ 39 w 142"/>
                <a:gd name="T17" fmla="*/ 25 h 115"/>
                <a:gd name="T18" fmla="*/ 59 w 142"/>
                <a:gd name="T19" fmla="*/ 2 h 115"/>
                <a:gd name="T20" fmla="*/ 64 w 142"/>
                <a:gd name="T21" fmla="*/ 0 h 115"/>
                <a:gd name="T22" fmla="*/ 93 w 142"/>
                <a:gd name="T23" fmla="*/ 0 h 115"/>
                <a:gd name="T24" fmla="*/ 114 w 142"/>
                <a:gd name="T25" fmla="*/ 15 h 115"/>
                <a:gd name="T26" fmla="*/ 114 w 142"/>
                <a:gd name="T27" fmla="*/ 32 h 115"/>
                <a:gd name="T28" fmla="*/ 135 w 142"/>
                <a:gd name="T29" fmla="*/ 32 h 115"/>
                <a:gd name="T30" fmla="*/ 139 w 142"/>
                <a:gd name="T31" fmla="*/ 34 h 115"/>
                <a:gd name="T32" fmla="*/ 139 w 142"/>
                <a:gd name="T33" fmla="*/ 43 h 115"/>
                <a:gd name="T34" fmla="*/ 135 w 142"/>
                <a:gd name="T35" fmla="*/ 45 h 115"/>
                <a:gd name="T36" fmla="*/ 109 w 142"/>
                <a:gd name="T37" fmla="*/ 45 h 115"/>
                <a:gd name="T38" fmla="*/ 101 w 142"/>
                <a:gd name="T39" fmla="*/ 38 h 115"/>
                <a:gd name="T40" fmla="*/ 101 w 142"/>
                <a:gd name="T41" fmla="*/ 27 h 115"/>
                <a:gd name="T42" fmla="*/ 86 w 142"/>
                <a:gd name="T43" fmla="*/ 45 h 115"/>
                <a:gd name="T44" fmla="*/ 100 w 142"/>
                <a:gd name="T45" fmla="*/ 59 h 115"/>
                <a:gd name="T46" fmla="*/ 101 w 142"/>
                <a:gd name="T47" fmla="*/ 69 h 115"/>
                <a:gd name="T48" fmla="*/ 92 w 142"/>
                <a:gd name="T49" fmla="*/ 109 h 115"/>
                <a:gd name="T50" fmla="*/ 85 w 142"/>
                <a:gd name="T51" fmla="*/ 115 h 115"/>
                <a:gd name="T52" fmla="*/ 77 w 142"/>
                <a:gd name="T53" fmla="*/ 108 h 115"/>
                <a:gd name="T54" fmla="*/ 77 w 142"/>
                <a:gd name="T55" fmla="*/ 106 h 115"/>
                <a:gd name="T56" fmla="*/ 85 w 142"/>
                <a:gd name="T57" fmla="*/ 72 h 115"/>
                <a:gd name="T58" fmla="*/ 66 w 142"/>
                <a:gd name="T59" fmla="*/ 54 h 115"/>
                <a:gd name="T60" fmla="*/ 50 w 142"/>
                <a:gd name="T61" fmla="*/ 72 h 115"/>
                <a:gd name="T62" fmla="*/ 41 w 142"/>
                <a:gd name="T63" fmla="*/ 75 h 115"/>
                <a:gd name="T64" fmla="*/ 8 w 142"/>
                <a:gd name="T65" fmla="*/ 75 h 115"/>
                <a:gd name="T66" fmla="*/ 1 w 142"/>
                <a:gd name="T67" fmla="*/ 69 h 115"/>
                <a:gd name="T68" fmla="*/ 7 w 142"/>
                <a:gd name="T69" fmla="*/ 6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" h="115">
                  <a:moveTo>
                    <a:pt x="7" y="60"/>
                  </a:moveTo>
                  <a:cubicBezTo>
                    <a:pt x="7" y="60"/>
                    <a:pt x="8" y="60"/>
                    <a:pt x="9" y="60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77" y="12"/>
                    <a:pt x="77" y="12"/>
                    <a:pt x="77" y="12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7" y="35"/>
                    <a:pt x="45" y="36"/>
                    <a:pt x="43" y="36"/>
                  </a:cubicBezTo>
                  <a:cubicBezTo>
                    <a:pt x="40" y="36"/>
                    <a:pt x="37" y="33"/>
                    <a:pt x="37" y="30"/>
                  </a:cubicBezTo>
                  <a:cubicBezTo>
                    <a:pt x="37" y="28"/>
                    <a:pt x="38" y="26"/>
                    <a:pt x="39" y="25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61" y="1"/>
                    <a:pt x="62" y="0"/>
                    <a:pt x="64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0"/>
                    <a:pt x="112" y="14"/>
                    <a:pt x="114" y="15"/>
                  </a:cubicBezTo>
                  <a:cubicBezTo>
                    <a:pt x="114" y="32"/>
                    <a:pt x="114" y="32"/>
                    <a:pt x="114" y="32"/>
                  </a:cubicBezTo>
                  <a:cubicBezTo>
                    <a:pt x="135" y="32"/>
                    <a:pt x="135" y="32"/>
                    <a:pt x="135" y="32"/>
                  </a:cubicBezTo>
                  <a:cubicBezTo>
                    <a:pt x="137" y="32"/>
                    <a:pt x="138" y="33"/>
                    <a:pt x="139" y="34"/>
                  </a:cubicBezTo>
                  <a:cubicBezTo>
                    <a:pt x="142" y="36"/>
                    <a:pt x="142" y="40"/>
                    <a:pt x="139" y="43"/>
                  </a:cubicBezTo>
                  <a:cubicBezTo>
                    <a:pt x="138" y="44"/>
                    <a:pt x="137" y="44"/>
                    <a:pt x="135" y="45"/>
                  </a:cubicBezTo>
                  <a:cubicBezTo>
                    <a:pt x="109" y="45"/>
                    <a:pt x="109" y="45"/>
                    <a:pt x="109" y="45"/>
                  </a:cubicBezTo>
                  <a:cubicBezTo>
                    <a:pt x="101" y="44"/>
                    <a:pt x="101" y="38"/>
                    <a:pt x="101" y="3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86" y="45"/>
                    <a:pt x="86" y="45"/>
                    <a:pt x="86" y="45"/>
                  </a:cubicBezTo>
                  <a:cubicBezTo>
                    <a:pt x="100" y="59"/>
                    <a:pt x="100" y="59"/>
                    <a:pt x="100" y="59"/>
                  </a:cubicBezTo>
                  <a:cubicBezTo>
                    <a:pt x="100" y="59"/>
                    <a:pt x="103" y="62"/>
                    <a:pt x="101" y="69"/>
                  </a:cubicBezTo>
                  <a:cubicBezTo>
                    <a:pt x="92" y="109"/>
                    <a:pt x="92" y="109"/>
                    <a:pt x="92" y="109"/>
                  </a:cubicBezTo>
                  <a:cubicBezTo>
                    <a:pt x="92" y="113"/>
                    <a:pt x="88" y="115"/>
                    <a:pt x="85" y="115"/>
                  </a:cubicBezTo>
                  <a:cubicBezTo>
                    <a:pt x="80" y="115"/>
                    <a:pt x="77" y="112"/>
                    <a:pt x="77" y="108"/>
                  </a:cubicBezTo>
                  <a:cubicBezTo>
                    <a:pt x="77" y="107"/>
                    <a:pt x="77" y="106"/>
                    <a:pt x="77" y="106"/>
                  </a:cubicBezTo>
                  <a:cubicBezTo>
                    <a:pt x="85" y="72"/>
                    <a:pt x="85" y="72"/>
                    <a:pt x="85" y="72"/>
                  </a:cubicBezTo>
                  <a:cubicBezTo>
                    <a:pt x="66" y="54"/>
                    <a:pt x="66" y="54"/>
                    <a:pt x="66" y="54"/>
                  </a:cubicBezTo>
                  <a:cubicBezTo>
                    <a:pt x="50" y="72"/>
                    <a:pt x="50" y="72"/>
                    <a:pt x="50" y="72"/>
                  </a:cubicBezTo>
                  <a:cubicBezTo>
                    <a:pt x="50" y="72"/>
                    <a:pt x="48" y="75"/>
                    <a:pt x="41" y="75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5" y="75"/>
                    <a:pt x="2" y="73"/>
                    <a:pt x="1" y="69"/>
                  </a:cubicBezTo>
                  <a:cubicBezTo>
                    <a:pt x="0" y="65"/>
                    <a:pt x="2" y="61"/>
                    <a:pt x="7" y="6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>
                <a:defRPr/>
              </a:pPr>
              <a:endParaRPr lang="zh-CN" altLang="en-US" sz="33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14" name="标题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4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4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4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9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4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0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4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4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6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4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1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000"/>
                            </p:stCondLst>
                            <p:childTnLst>
                              <p:par>
                                <p:cTn id="7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81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87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88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9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0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29" grpId="0" animBg="1"/>
      <p:bldP spid="31" grpId="0"/>
      <p:bldP spid="3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90019" y="3304480"/>
            <a:ext cx="1785081" cy="430875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添加文字内容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47948" y="4758868"/>
            <a:ext cx="1785081" cy="430875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添加文字内容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03855" y="3286147"/>
            <a:ext cx="1785081" cy="430875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添加文字内容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70962" y="4762974"/>
            <a:ext cx="1785081" cy="430875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添加文字内容</a:t>
            </a:r>
          </a:p>
        </p:txBody>
      </p:sp>
      <p:sp>
        <p:nvSpPr>
          <p:cNvPr id="6" name="椭圆 34"/>
          <p:cNvSpPr/>
          <p:nvPr/>
        </p:nvSpPr>
        <p:spPr>
          <a:xfrm rot="16200000">
            <a:off x="4961549" y="2981046"/>
            <a:ext cx="1221732" cy="1571014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sz="15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 rot="5400000">
            <a:off x="6882711" y="2947199"/>
            <a:ext cx="1203627" cy="1563588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3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0" name="椭圆 34"/>
          <p:cNvSpPr/>
          <p:nvPr/>
        </p:nvSpPr>
        <p:spPr>
          <a:xfrm rot="5400000">
            <a:off x="6111214" y="4432896"/>
            <a:ext cx="1221731" cy="1571013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sz="15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 rot="16200000">
            <a:off x="4241836" y="4401285"/>
            <a:ext cx="1203627" cy="1563588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5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648612" y="5213742"/>
            <a:ext cx="3708683" cy="584763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>
              <a:defRPr/>
            </a:pPr>
            <a:r>
              <a:rPr lang="zh-CN" altLang="en-US" sz="15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单击此处添加简短说明，添加简短文字，</a:t>
            </a:r>
            <a:endParaRPr lang="en-US" altLang="zh-CN" sz="15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defRPr/>
            </a:pPr>
            <a:r>
              <a:rPr lang="zh-CN" altLang="en-US" sz="15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具体文字添加此处。</a:t>
            </a:r>
            <a:endParaRPr lang="en-US" altLang="zh-CN" sz="15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47346" y="3762867"/>
            <a:ext cx="3708683" cy="584763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algn="r">
              <a:defRPr/>
            </a:pPr>
            <a:r>
              <a:rPr lang="zh-CN" altLang="en-US" sz="15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单击此处添加简短说明，添加简短文字，</a:t>
            </a:r>
            <a:endParaRPr lang="en-US" altLang="zh-CN" sz="15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r">
              <a:defRPr/>
            </a:pPr>
            <a:r>
              <a:rPr lang="zh-CN" altLang="en-US" sz="15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具体文字添加此处。</a:t>
            </a:r>
            <a:endParaRPr lang="en-US" altLang="zh-CN" sz="15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7151" y="5208919"/>
            <a:ext cx="3708683" cy="584763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algn="r">
              <a:defRPr/>
            </a:pPr>
            <a:r>
              <a:rPr lang="zh-CN" altLang="en-US" sz="15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单击此处添加简短说明，添加简短文字，</a:t>
            </a:r>
            <a:endParaRPr lang="en-US" altLang="zh-CN" sz="15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r">
              <a:defRPr/>
            </a:pPr>
            <a:r>
              <a:rPr lang="zh-CN" altLang="en-US" sz="15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具体文字添加此处。</a:t>
            </a:r>
            <a:endParaRPr lang="en-US" altLang="zh-CN" sz="15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03960" y="3718582"/>
            <a:ext cx="3708683" cy="584763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>
              <a:defRPr/>
            </a:pPr>
            <a:r>
              <a:rPr lang="zh-CN" altLang="en-US" sz="15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单击此处添加简短说明，添加简短文字，</a:t>
            </a:r>
            <a:endParaRPr lang="en-US" altLang="zh-CN" sz="15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defRPr/>
            </a:pPr>
            <a:r>
              <a:rPr lang="zh-CN" altLang="en-US" sz="15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具体文字添加此处。</a:t>
            </a:r>
            <a:endParaRPr lang="en-US" altLang="zh-CN" sz="15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87306" y="1845987"/>
            <a:ext cx="1785081" cy="430875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添加文字内容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769250" y="1892831"/>
            <a:ext cx="1785081" cy="430875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添加文字内容</a:t>
            </a:r>
          </a:p>
        </p:txBody>
      </p:sp>
      <p:sp>
        <p:nvSpPr>
          <p:cNvPr id="20" name="椭圆 34"/>
          <p:cNvSpPr/>
          <p:nvPr/>
        </p:nvSpPr>
        <p:spPr>
          <a:xfrm rot="5400000">
            <a:off x="6132302" y="1552440"/>
            <a:ext cx="1221731" cy="1571013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sz="15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 rot="16200000">
            <a:off x="4262924" y="1520829"/>
            <a:ext cx="1203627" cy="1563588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2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3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5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7625239" y="2276874"/>
            <a:ext cx="3708683" cy="584763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>
              <a:defRPr/>
            </a:pPr>
            <a:r>
              <a:rPr lang="zh-CN" altLang="en-US" sz="15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单击此处添加简短说明，添加简短文字，</a:t>
            </a:r>
            <a:endParaRPr lang="en-US" altLang="zh-CN" sz="15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defRPr/>
            </a:pPr>
            <a:r>
              <a:rPr lang="zh-CN" altLang="en-US" sz="15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具体文字添加此处。</a:t>
            </a:r>
            <a:endParaRPr lang="en-US" altLang="zh-CN" sz="15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3149" y="2281218"/>
            <a:ext cx="3708683" cy="584763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algn="r">
              <a:defRPr/>
            </a:pPr>
            <a:r>
              <a:rPr lang="zh-CN" altLang="en-US" sz="15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单击此处添加简短说明，添加简短文字，</a:t>
            </a:r>
            <a:endParaRPr lang="en-US" altLang="zh-CN" sz="15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r">
              <a:defRPr/>
            </a:pPr>
            <a:r>
              <a:rPr lang="zh-CN" altLang="en-US" sz="15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具体文字添加此处。</a:t>
            </a:r>
            <a:endParaRPr lang="en-US" altLang="zh-CN" sz="15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KSO_Shape"/>
          <p:cNvSpPr/>
          <p:nvPr/>
        </p:nvSpPr>
        <p:spPr bwMode="auto">
          <a:xfrm>
            <a:off x="4690286" y="2010071"/>
            <a:ext cx="737899" cy="627293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lIns="121908" tIns="60954" rIns="121908" bIns="60954"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dirty="0">
              <a:solidFill>
                <a:schemeClr val="bg1"/>
              </a:solidFill>
              <a:ea typeface="微软雅黑" panose="020B0503020204020204" charset="-122"/>
            </a:endParaRPr>
          </a:p>
        </p:txBody>
      </p:sp>
      <p:sp>
        <p:nvSpPr>
          <p:cNvPr id="27" name="KSO_Shape"/>
          <p:cNvSpPr/>
          <p:nvPr/>
        </p:nvSpPr>
        <p:spPr bwMode="auto">
          <a:xfrm>
            <a:off x="5436578" y="3410669"/>
            <a:ext cx="694248" cy="695497"/>
          </a:xfrm>
          <a:custGeom>
            <a:avLst/>
            <a:gdLst>
              <a:gd name="T0" fmla="*/ 923363 w 1752600"/>
              <a:gd name="T1" fmla="*/ 1417153 h 1754188"/>
              <a:gd name="T2" fmla="*/ 958587 w 1752600"/>
              <a:gd name="T3" fmla="*/ 1476612 h 1754188"/>
              <a:gd name="T4" fmla="*/ 945181 w 1752600"/>
              <a:gd name="T5" fmla="*/ 1530763 h 1754188"/>
              <a:gd name="T6" fmla="*/ 886299 w 1752600"/>
              <a:gd name="T7" fmla="*/ 1566067 h 1754188"/>
              <a:gd name="T8" fmla="*/ 832675 w 1752600"/>
              <a:gd name="T9" fmla="*/ 1552795 h 1754188"/>
              <a:gd name="T10" fmla="*/ 797714 w 1752600"/>
              <a:gd name="T11" fmla="*/ 1493335 h 1754188"/>
              <a:gd name="T12" fmla="*/ 810857 w 1752600"/>
              <a:gd name="T13" fmla="*/ 1439185 h 1754188"/>
              <a:gd name="T14" fmla="*/ 869739 w 1752600"/>
              <a:gd name="T15" fmla="*/ 1403616 h 1754188"/>
              <a:gd name="T16" fmla="*/ 1526266 w 1752600"/>
              <a:gd name="T17" fmla="*/ 809406 h 1754188"/>
              <a:gd name="T18" fmla="*/ 1561836 w 1752600"/>
              <a:gd name="T19" fmla="*/ 868866 h 1754188"/>
              <a:gd name="T20" fmla="*/ 1548298 w 1752600"/>
              <a:gd name="T21" fmla="*/ 923016 h 1754188"/>
              <a:gd name="T22" fmla="*/ 1488839 w 1752600"/>
              <a:gd name="T23" fmla="*/ 958586 h 1754188"/>
              <a:gd name="T24" fmla="*/ 1434954 w 1752600"/>
              <a:gd name="T25" fmla="*/ 945048 h 1754188"/>
              <a:gd name="T26" fmla="*/ 1399385 w 1752600"/>
              <a:gd name="T27" fmla="*/ 885589 h 1754188"/>
              <a:gd name="T28" fmla="*/ 1412922 w 1752600"/>
              <a:gd name="T29" fmla="*/ 831438 h 1754188"/>
              <a:gd name="T30" fmla="*/ 1472116 w 1752600"/>
              <a:gd name="T31" fmla="*/ 795869 h 1754188"/>
              <a:gd name="T32" fmla="*/ 931422 w 1752600"/>
              <a:gd name="T33" fmla="*/ 210375 h 1754188"/>
              <a:gd name="T34" fmla="*/ 985331 w 1752600"/>
              <a:gd name="T35" fmla="*/ 812351 h 1754188"/>
              <a:gd name="T36" fmla="*/ 997223 w 1752600"/>
              <a:gd name="T37" fmla="*/ 915108 h 1754188"/>
              <a:gd name="T38" fmla="*/ 946749 w 1752600"/>
              <a:gd name="T39" fmla="*/ 982906 h 1754188"/>
              <a:gd name="T40" fmla="*/ 857693 w 1752600"/>
              <a:gd name="T41" fmla="*/ 1003564 h 1754188"/>
              <a:gd name="T42" fmla="*/ 763351 w 1752600"/>
              <a:gd name="T43" fmla="*/ 937354 h 1754188"/>
              <a:gd name="T44" fmla="*/ 353480 w 1752600"/>
              <a:gd name="T45" fmla="*/ 893921 h 1754188"/>
              <a:gd name="T46" fmla="*/ 383342 w 1752600"/>
              <a:gd name="T47" fmla="*/ 820296 h 1754188"/>
              <a:gd name="T48" fmla="*/ 815147 w 1752600"/>
              <a:gd name="T49" fmla="*/ 764945 h 1754188"/>
              <a:gd name="T50" fmla="*/ 858486 w 1752600"/>
              <a:gd name="T51" fmla="*/ 180713 h 1754188"/>
              <a:gd name="T52" fmla="*/ 670516 w 1752600"/>
              <a:gd name="T53" fmla="*/ 152975 h 1754188"/>
              <a:gd name="T54" fmla="*/ 441192 w 1752600"/>
              <a:gd name="T55" fmla="*/ 263340 h 1754188"/>
              <a:gd name="T56" fmla="*/ 263181 w 1752600"/>
              <a:gd name="T57" fmla="*/ 441458 h 1754188"/>
              <a:gd name="T58" fmla="*/ 152883 w 1752600"/>
              <a:gd name="T59" fmla="*/ 670921 h 1754188"/>
              <a:gd name="T60" fmla="*/ 126168 w 1752600"/>
              <a:gd name="T61" fmla="*/ 934791 h 1754188"/>
              <a:gd name="T62" fmla="*/ 190707 w 1752600"/>
              <a:gd name="T63" fmla="*/ 1186485 h 1754188"/>
              <a:gd name="T64" fmla="*/ 332216 w 1752600"/>
              <a:gd name="T65" fmla="*/ 1396099 h 1754188"/>
              <a:gd name="T66" fmla="*/ 534297 w 1752600"/>
              <a:gd name="T67" fmla="*/ 1547221 h 1754188"/>
              <a:gd name="T68" fmla="*/ 780550 w 1752600"/>
              <a:gd name="T69" fmla="*/ 1623709 h 1754188"/>
              <a:gd name="T70" fmla="*/ 1045847 w 1752600"/>
              <a:gd name="T71" fmla="*/ 1610476 h 1754188"/>
              <a:gd name="T72" fmla="*/ 1281255 w 1752600"/>
              <a:gd name="T73" fmla="*/ 1511227 h 1754188"/>
              <a:gd name="T74" fmla="*/ 1467730 w 1752600"/>
              <a:gd name="T75" fmla="*/ 1341578 h 1754188"/>
              <a:gd name="T76" fmla="*/ 1588873 w 1752600"/>
              <a:gd name="T77" fmla="*/ 1118202 h 1754188"/>
              <a:gd name="T78" fmla="*/ 1628019 w 1752600"/>
              <a:gd name="T79" fmla="*/ 857509 h 1754188"/>
              <a:gd name="T80" fmla="*/ 1576176 w 1752600"/>
              <a:gd name="T81" fmla="*/ 601315 h 1754188"/>
              <a:gd name="T82" fmla="*/ 1444718 w 1752600"/>
              <a:gd name="T83" fmla="*/ 384820 h 1754188"/>
              <a:gd name="T84" fmla="*/ 1250573 w 1752600"/>
              <a:gd name="T85" fmla="*/ 224170 h 1754188"/>
              <a:gd name="T86" fmla="*/ 1009345 w 1752600"/>
              <a:gd name="T87" fmla="*/ 136037 h 1754188"/>
              <a:gd name="T88" fmla="*/ 987656 w 1752600"/>
              <a:gd name="T89" fmla="*/ 7146 h 1754188"/>
              <a:gd name="T90" fmla="*/ 1274907 w 1752600"/>
              <a:gd name="T91" fmla="*/ 96337 h 1754188"/>
              <a:gd name="T92" fmla="*/ 1510315 w 1752600"/>
              <a:gd name="T93" fmla="*/ 272074 h 1754188"/>
              <a:gd name="T94" fmla="*/ 1675101 w 1752600"/>
              <a:gd name="T95" fmla="*/ 516358 h 1754188"/>
              <a:gd name="T96" fmla="*/ 1749955 w 1752600"/>
              <a:gd name="T97" fmla="*/ 809605 h 1754188"/>
              <a:gd name="T98" fmla="*/ 1719273 w 1752600"/>
              <a:gd name="T99" fmla="*/ 1116879 h 1754188"/>
              <a:gd name="T100" fmla="*/ 1590724 w 1752600"/>
              <a:gd name="T101" fmla="*/ 1384453 h 1754188"/>
              <a:gd name="T102" fmla="*/ 1383353 w 1752600"/>
              <a:gd name="T103" fmla="*/ 1591949 h 1754188"/>
              <a:gd name="T104" fmla="*/ 1115940 w 1752600"/>
              <a:gd name="T105" fmla="*/ 1720576 h 1754188"/>
              <a:gd name="T106" fmla="*/ 809116 w 1752600"/>
              <a:gd name="T107" fmla="*/ 1751277 h 1754188"/>
              <a:gd name="T108" fmla="*/ 516046 w 1752600"/>
              <a:gd name="T109" fmla="*/ 1676377 h 1754188"/>
              <a:gd name="T110" fmla="*/ 271909 w 1752600"/>
              <a:gd name="T111" fmla="*/ 1511492 h 1754188"/>
              <a:gd name="T112" fmla="*/ 95750 w 1752600"/>
              <a:gd name="T113" fmla="*/ 1275941 h 1754188"/>
              <a:gd name="T114" fmla="*/ 6877 w 1752600"/>
              <a:gd name="T115" fmla="*/ 988782 h 1754188"/>
              <a:gd name="T116" fmla="*/ 22483 w 1752600"/>
              <a:gd name="T117" fmla="*/ 679126 h 1754188"/>
              <a:gd name="T118" fmla="*/ 138071 w 1752600"/>
              <a:gd name="T119" fmla="*/ 404935 h 1754188"/>
              <a:gd name="T120" fmla="*/ 335655 w 1752600"/>
              <a:gd name="T121" fmla="*/ 187117 h 1754188"/>
              <a:gd name="T122" fmla="*/ 595662 w 1752600"/>
              <a:gd name="T123" fmla="*/ 46051 h 1754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752600" h="1754188">
                <a:moveTo>
                  <a:pt x="873945" y="1403350"/>
                </a:moveTo>
                <a:lnTo>
                  <a:pt x="877888" y="1403350"/>
                </a:lnTo>
                <a:lnTo>
                  <a:pt x="882356" y="1403350"/>
                </a:lnTo>
                <a:lnTo>
                  <a:pt x="886299" y="1403616"/>
                </a:lnTo>
                <a:lnTo>
                  <a:pt x="890505" y="1404146"/>
                </a:lnTo>
                <a:lnTo>
                  <a:pt x="894448" y="1404943"/>
                </a:lnTo>
                <a:lnTo>
                  <a:pt x="898128" y="1405739"/>
                </a:lnTo>
                <a:lnTo>
                  <a:pt x="901808" y="1406801"/>
                </a:lnTo>
                <a:lnTo>
                  <a:pt x="906014" y="1408393"/>
                </a:lnTo>
                <a:lnTo>
                  <a:pt x="909432" y="1409455"/>
                </a:lnTo>
                <a:lnTo>
                  <a:pt x="913112" y="1411048"/>
                </a:lnTo>
                <a:lnTo>
                  <a:pt x="916529" y="1412906"/>
                </a:lnTo>
                <a:lnTo>
                  <a:pt x="919946" y="1415030"/>
                </a:lnTo>
                <a:lnTo>
                  <a:pt x="923363" y="1417153"/>
                </a:lnTo>
                <a:lnTo>
                  <a:pt x="929672" y="1421931"/>
                </a:lnTo>
                <a:lnTo>
                  <a:pt x="935192" y="1427240"/>
                </a:lnTo>
                <a:lnTo>
                  <a:pt x="940450" y="1432814"/>
                </a:lnTo>
                <a:lnTo>
                  <a:pt x="945181" y="1439185"/>
                </a:lnTo>
                <a:lnTo>
                  <a:pt x="947284" y="1442636"/>
                </a:lnTo>
                <a:lnTo>
                  <a:pt x="949124" y="1446086"/>
                </a:lnTo>
                <a:lnTo>
                  <a:pt x="951227" y="1449537"/>
                </a:lnTo>
                <a:lnTo>
                  <a:pt x="952804" y="1452988"/>
                </a:lnTo>
                <a:lnTo>
                  <a:pt x="953856" y="1456704"/>
                </a:lnTo>
                <a:lnTo>
                  <a:pt x="955433" y="1460420"/>
                </a:lnTo>
                <a:lnTo>
                  <a:pt x="956484" y="1464667"/>
                </a:lnTo>
                <a:lnTo>
                  <a:pt x="957273" y="1468384"/>
                </a:lnTo>
                <a:lnTo>
                  <a:pt x="958062" y="1472365"/>
                </a:lnTo>
                <a:lnTo>
                  <a:pt x="958587" y="1476612"/>
                </a:lnTo>
                <a:lnTo>
                  <a:pt x="958850" y="1480594"/>
                </a:lnTo>
                <a:lnTo>
                  <a:pt x="958850" y="1485107"/>
                </a:lnTo>
                <a:lnTo>
                  <a:pt x="958850" y="1489088"/>
                </a:lnTo>
                <a:lnTo>
                  <a:pt x="958587" y="1493335"/>
                </a:lnTo>
                <a:lnTo>
                  <a:pt x="958062" y="1497317"/>
                </a:lnTo>
                <a:lnTo>
                  <a:pt x="957273" y="1501299"/>
                </a:lnTo>
                <a:lnTo>
                  <a:pt x="956484" y="1505546"/>
                </a:lnTo>
                <a:lnTo>
                  <a:pt x="955433" y="1509262"/>
                </a:lnTo>
                <a:lnTo>
                  <a:pt x="953856" y="1512978"/>
                </a:lnTo>
                <a:lnTo>
                  <a:pt x="952804" y="1516694"/>
                </a:lnTo>
                <a:lnTo>
                  <a:pt x="951227" y="1520145"/>
                </a:lnTo>
                <a:lnTo>
                  <a:pt x="949124" y="1524127"/>
                </a:lnTo>
                <a:lnTo>
                  <a:pt x="947284" y="1527312"/>
                </a:lnTo>
                <a:lnTo>
                  <a:pt x="945181" y="1530763"/>
                </a:lnTo>
                <a:lnTo>
                  <a:pt x="940450" y="1536868"/>
                </a:lnTo>
                <a:lnTo>
                  <a:pt x="935192" y="1542973"/>
                </a:lnTo>
                <a:lnTo>
                  <a:pt x="929672" y="1548017"/>
                </a:lnTo>
                <a:lnTo>
                  <a:pt x="923363" y="1552795"/>
                </a:lnTo>
                <a:lnTo>
                  <a:pt x="919946" y="1554918"/>
                </a:lnTo>
                <a:lnTo>
                  <a:pt x="916529" y="1556776"/>
                </a:lnTo>
                <a:lnTo>
                  <a:pt x="913112" y="1558634"/>
                </a:lnTo>
                <a:lnTo>
                  <a:pt x="909432" y="1560227"/>
                </a:lnTo>
                <a:lnTo>
                  <a:pt x="906014" y="1561820"/>
                </a:lnTo>
                <a:lnTo>
                  <a:pt x="901808" y="1563147"/>
                </a:lnTo>
                <a:lnTo>
                  <a:pt x="898128" y="1564209"/>
                </a:lnTo>
                <a:lnTo>
                  <a:pt x="894448" y="1565005"/>
                </a:lnTo>
                <a:lnTo>
                  <a:pt x="890505" y="1565801"/>
                </a:lnTo>
                <a:lnTo>
                  <a:pt x="886299" y="1566067"/>
                </a:lnTo>
                <a:lnTo>
                  <a:pt x="882356" y="1566598"/>
                </a:lnTo>
                <a:lnTo>
                  <a:pt x="877888" y="1566863"/>
                </a:lnTo>
                <a:lnTo>
                  <a:pt x="873945" y="1566598"/>
                </a:lnTo>
                <a:lnTo>
                  <a:pt x="869739" y="1566067"/>
                </a:lnTo>
                <a:lnTo>
                  <a:pt x="865796" y="1565801"/>
                </a:lnTo>
                <a:lnTo>
                  <a:pt x="861853" y="1565005"/>
                </a:lnTo>
                <a:lnTo>
                  <a:pt x="857647" y="1564209"/>
                </a:lnTo>
                <a:lnTo>
                  <a:pt x="853967" y="1563147"/>
                </a:lnTo>
                <a:lnTo>
                  <a:pt x="850287" y="1561820"/>
                </a:lnTo>
                <a:lnTo>
                  <a:pt x="846607" y="1560227"/>
                </a:lnTo>
                <a:lnTo>
                  <a:pt x="842664" y="1558634"/>
                </a:lnTo>
                <a:lnTo>
                  <a:pt x="839247" y="1556776"/>
                </a:lnTo>
                <a:lnTo>
                  <a:pt x="835829" y="1554918"/>
                </a:lnTo>
                <a:lnTo>
                  <a:pt x="832675" y="1552795"/>
                </a:lnTo>
                <a:lnTo>
                  <a:pt x="826629" y="1548017"/>
                </a:lnTo>
                <a:lnTo>
                  <a:pt x="820583" y="1542973"/>
                </a:lnTo>
                <a:lnTo>
                  <a:pt x="815589" y="1536868"/>
                </a:lnTo>
                <a:lnTo>
                  <a:pt x="810857" y="1530763"/>
                </a:lnTo>
                <a:lnTo>
                  <a:pt x="808754" y="1527312"/>
                </a:lnTo>
                <a:lnTo>
                  <a:pt x="806914" y="1524127"/>
                </a:lnTo>
                <a:lnTo>
                  <a:pt x="805074" y="1520145"/>
                </a:lnTo>
                <a:lnTo>
                  <a:pt x="803497" y="1516694"/>
                </a:lnTo>
                <a:lnTo>
                  <a:pt x="801920" y="1512978"/>
                </a:lnTo>
                <a:lnTo>
                  <a:pt x="800605" y="1509262"/>
                </a:lnTo>
                <a:lnTo>
                  <a:pt x="799554" y="1505546"/>
                </a:lnTo>
                <a:lnTo>
                  <a:pt x="798765" y="1501299"/>
                </a:lnTo>
                <a:lnTo>
                  <a:pt x="797977" y="1497317"/>
                </a:lnTo>
                <a:lnTo>
                  <a:pt x="797714" y="1493335"/>
                </a:lnTo>
                <a:lnTo>
                  <a:pt x="797188" y="1489088"/>
                </a:lnTo>
                <a:lnTo>
                  <a:pt x="796925" y="1485107"/>
                </a:lnTo>
                <a:lnTo>
                  <a:pt x="797188" y="1480594"/>
                </a:lnTo>
                <a:lnTo>
                  <a:pt x="797714" y="1476612"/>
                </a:lnTo>
                <a:lnTo>
                  <a:pt x="797977" y="1472365"/>
                </a:lnTo>
                <a:lnTo>
                  <a:pt x="798765" y="1468384"/>
                </a:lnTo>
                <a:lnTo>
                  <a:pt x="799554" y="1464667"/>
                </a:lnTo>
                <a:lnTo>
                  <a:pt x="800605" y="1460420"/>
                </a:lnTo>
                <a:lnTo>
                  <a:pt x="801920" y="1456704"/>
                </a:lnTo>
                <a:lnTo>
                  <a:pt x="803497" y="1452988"/>
                </a:lnTo>
                <a:lnTo>
                  <a:pt x="805074" y="1449537"/>
                </a:lnTo>
                <a:lnTo>
                  <a:pt x="806914" y="1446086"/>
                </a:lnTo>
                <a:lnTo>
                  <a:pt x="808754" y="1442636"/>
                </a:lnTo>
                <a:lnTo>
                  <a:pt x="810857" y="1439185"/>
                </a:lnTo>
                <a:lnTo>
                  <a:pt x="815589" y="1432814"/>
                </a:lnTo>
                <a:lnTo>
                  <a:pt x="820583" y="1427240"/>
                </a:lnTo>
                <a:lnTo>
                  <a:pt x="826629" y="1421931"/>
                </a:lnTo>
                <a:lnTo>
                  <a:pt x="832675" y="1417153"/>
                </a:lnTo>
                <a:lnTo>
                  <a:pt x="835829" y="1415030"/>
                </a:lnTo>
                <a:lnTo>
                  <a:pt x="839247" y="1412906"/>
                </a:lnTo>
                <a:lnTo>
                  <a:pt x="842664" y="1411048"/>
                </a:lnTo>
                <a:lnTo>
                  <a:pt x="846607" y="1409455"/>
                </a:lnTo>
                <a:lnTo>
                  <a:pt x="850287" y="1408393"/>
                </a:lnTo>
                <a:lnTo>
                  <a:pt x="853967" y="1406801"/>
                </a:lnTo>
                <a:lnTo>
                  <a:pt x="857647" y="1405739"/>
                </a:lnTo>
                <a:lnTo>
                  <a:pt x="861853" y="1404943"/>
                </a:lnTo>
                <a:lnTo>
                  <a:pt x="865796" y="1404146"/>
                </a:lnTo>
                <a:lnTo>
                  <a:pt x="869739" y="1403616"/>
                </a:lnTo>
                <a:lnTo>
                  <a:pt x="873945" y="1403350"/>
                </a:lnTo>
                <a:close/>
                <a:moveTo>
                  <a:pt x="1480345" y="795338"/>
                </a:moveTo>
                <a:lnTo>
                  <a:pt x="1484857" y="795603"/>
                </a:lnTo>
                <a:lnTo>
                  <a:pt x="1488839" y="795869"/>
                </a:lnTo>
                <a:lnTo>
                  <a:pt x="1493086" y="796134"/>
                </a:lnTo>
                <a:lnTo>
                  <a:pt x="1497068" y="797196"/>
                </a:lnTo>
                <a:lnTo>
                  <a:pt x="1500784" y="797727"/>
                </a:lnTo>
                <a:lnTo>
                  <a:pt x="1505031" y="799054"/>
                </a:lnTo>
                <a:lnTo>
                  <a:pt x="1508747" y="800381"/>
                </a:lnTo>
                <a:lnTo>
                  <a:pt x="1512198" y="801974"/>
                </a:lnTo>
                <a:lnTo>
                  <a:pt x="1515914" y="803567"/>
                </a:lnTo>
                <a:lnTo>
                  <a:pt x="1519365" y="805425"/>
                </a:lnTo>
                <a:lnTo>
                  <a:pt x="1522816" y="807283"/>
                </a:lnTo>
                <a:lnTo>
                  <a:pt x="1526266" y="809406"/>
                </a:lnTo>
                <a:lnTo>
                  <a:pt x="1532637" y="814184"/>
                </a:lnTo>
                <a:lnTo>
                  <a:pt x="1538211" y="819228"/>
                </a:lnTo>
                <a:lnTo>
                  <a:pt x="1543520" y="825068"/>
                </a:lnTo>
                <a:lnTo>
                  <a:pt x="1548298" y="831438"/>
                </a:lnTo>
                <a:lnTo>
                  <a:pt x="1550422" y="834624"/>
                </a:lnTo>
                <a:lnTo>
                  <a:pt x="1552545" y="838074"/>
                </a:lnTo>
                <a:lnTo>
                  <a:pt x="1554403" y="841791"/>
                </a:lnTo>
                <a:lnTo>
                  <a:pt x="1555996" y="845241"/>
                </a:lnTo>
                <a:lnTo>
                  <a:pt x="1557589" y="848958"/>
                </a:lnTo>
                <a:lnTo>
                  <a:pt x="1558650" y="852939"/>
                </a:lnTo>
                <a:lnTo>
                  <a:pt x="1559712" y="856655"/>
                </a:lnTo>
                <a:lnTo>
                  <a:pt x="1560509" y="860637"/>
                </a:lnTo>
                <a:lnTo>
                  <a:pt x="1561305" y="864884"/>
                </a:lnTo>
                <a:lnTo>
                  <a:pt x="1561836" y="868866"/>
                </a:lnTo>
                <a:lnTo>
                  <a:pt x="1562101" y="872847"/>
                </a:lnTo>
                <a:lnTo>
                  <a:pt x="1562101" y="877094"/>
                </a:lnTo>
                <a:lnTo>
                  <a:pt x="1562101" y="881342"/>
                </a:lnTo>
                <a:lnTo>
                  <a:pt x="1561836" y="885589"/>
                </a:lnTo>
                <a:lnTo>
                  <a:pt x="1561305" y="889570"/>
                </a:lnTo>
                <a:lnTo>
                  <a:pt x="1560509" y="893817"/>
                </a:lnTo>
                <a:lnTo>
                  <a:pt x="1559712" y="897534"/>
                </a:lnTo>
                <a:lnTo>
                  <a:pt x="1558650" y="901515"/>
                </a:lnTo>
                <a:lnTo>
                  <a:pt x="1557589" y="905497"/>
                </a:lnTo>
                <a:lnTo>
                  <a:pt x="1555996" y="908948"/>
                </a:lnTo>
                <a:lnTo>
                  <a:pt x="1554403" y="912664"/>
                </a:lnTo>
                <a:lnTo>
                  <a:pt x="1552545" y="916115"/>
                </a:lnTo>
                <a:lnTo>
                  <a:pt x="1550422" y="919565"/>
                </a:lnTo>
                <a:lnTo>
                  <a:pt x="1548298" y="923016"/>
                </a:lnTo>
                <a:lnTo>
                  <a:pt x="1543520" y="929387"/>
                </a:lnTo>
                <a:lnTo>
                  <a:pt x="1538211" y="934961"/>
                </a:lnTo>
                <a:lnTo>
                  <a:pt x="1532637" y="940270"/>
                </a:lnTo>
                <a:lnTo>
                  <a:pt x="1526266" y="945048"/>
                </a:lnTo>
                <a:lnTo>
                  <a:pt x="1522816" y="947171"/>
                </a:lnTo>
                <a:lnTo>
                  <a:pt x="1519365" y="949030"/>
                </a:lnTo>
                <a:lnTo>
                  <a:pt x="1515914" y="950888"/>
                </a:lnTo>
                <a:lnTo>
                  <a:pt x="1512198" y="952480"/>
                </a:lnTo>
                <a:lnTo>
                  <a:pt x="1508747" y="953808"/>
                </a:lnTo>
                <a:lnTo>
                  <a:pt x="1505031" y="955400"/>
                </a:lnTo>
                <a:lnTo>
                  <a:pt x="1500784" y="956197"/>
                </a:lnTo>
                <a:lnTo>
                  <a:pt x="1497068" y="957258"/>
                </a:lnTo>
                <a:lnTo>
                  <a:pt x="1493086" y="957789"/>
                </a:lnTo>
                <a:lnTo>
                  <a:pt x="1488839" y="958586"/>
                </a:lnTo>
                <a:lnTo>
                  <a:pt x="1484857" y="958851"/>
                </a:lnTo>
                <a:lnTo>
                  <a:pt x="1480345" y="958851"/>
                </a:lnTo>
                <a:lnTo>
                  <a:pt x="1476363" y="958851"/>
                </a:lnTo>
                <a:lnTo>
                  <a:pt x="1472116" y="958586"/>
                </a:lnTo>
                <a:lnTo>
                  <a:pt x="1468134" y="957789"/>
                </a:lnTo>
                <a:lnTo>
                  <a:pt x="1464153" y="957258"/>
                </a:lnTo>
                <a:lnTo>
                  <a:pt x="1459906" y="956197"/>
                </a:lnTo>
                <a:lnTo>
                  <a:pt x="1456189" y="955400"/>
                </a:lnTo>
                <a:lnTo>
                  <a:pt x="1452473" y="953808"/>
                </a:lnTo>
                <a:lnTo>
                  <a:pt x="1448757" y="952480"/>
                </a:lnTo>
                <a:lnTo>
                  <a:pt x="1445306" y="950888"/>
                </a:lnTo>
                <a:lnTo>
                  <a:pt x="1441325" y="949030"/>
                </a:lnTo>
                <a:lnTo>
                  <a:pt x="1437874" y="947171"/>
                </a:lnTo>
                <a:lnTo>
                  <a:pt x="1434954" y="945048"/>
                </a:lnTo>
                <a:lnTo>
                  <a:pt x="1428583" y="940270"/>
                </a:lnTo>
                <a:lnTo>
                  <a:pt x="1422478" y="934961"/>
                </a:lnTo>
                <a:lnTo>
                  <a:pt x="1417435" y="929387"/>
                </a:lnTo>
                <a:lnTo>
                  <a:pt x="1412922" y="923016"/>
                </a:lnTo>
                <a:lnTo>
                  <a:pt x="1410533" y="919565"/>
                </a:lnTo>
                <a:lnTo>
                  <a:pt x="1408675" y="916115"/>
                </a:lnTo>
                <a:lnTo>
                  <a:pt x="1406817" y="912664"/>
                </a:lnTo>
                <a:lnTo>
                  <a:pt x="1405224" y="908948"/>
                </a:lnTo>
                <a:lnTo>
                  <a:pt x="1403632" y="905497"/>
                </a:lnTo>
                <a:lnTo>
                  <a:pt x="1402304" y="901515"/>
                </a:lnTo>
                <a:lnTo>
                  <a:pt x="1401243" y="897534"/>
                </a:lnTo>
                <a:lnTo>
                  <a:pt x="1400446" y="893817"/>
                </a:lnTo>
                <a:lnTo>
                  <a:pt x="1399650" y="889570"/>
                </a:lnTo>
                <a:lnTo>
                  <a:pt x="1399385" y="885589"/>
                </a:lnTo>
                <a:lnTo>
                  <a:pt x="1398854" y="881342"/>
                </a:lnTo>
                <a:lnTo>
                  <a:pt x="1398588" y="877094"/>
                </a:lnTo>
                <a:lnTo>
                  <a:pt x="1398854" y="872847"/>
                </a:lnTo>
                <a:lnTo>
                  <a:pt x="1399385" y="868866"/>
                </a:lnTo>
                <a:lnTo>
                  <a:pt x="1399650" y="864884"/>
                </a:lnTo>
                <a:lnTo>
                  <a:pt x="1400446" y="860637"/>
                </a:lnTo>
                <a:lnTo>
                  <a:pt x="1401243" y="856655"/>
                </a:lnTo>
                <a:lnTo>
                  <a:pt x="1402304" y="852939"/>
                </a:lnTo>
                <a:lnTo>
                  <a:pt x="1403632" y="848958"/>
                </a:lnTo>
                <a:lnTo>
                  <a:pt x="1405224" y="845241"/>
                </a:lnTo>
                <a:lnTo>
                  <a:pt x="1406817" y="841791"/>
                </a:lnTo>
                <a:lnTo>
                  <a:pt x="1408675" y="838074"/>
                </a:lnTo>
                <a:lnTo>
                  <a:pt x="1410533" y="834624"/>
                </a:lnTo>
                <a:lnTo>
                  <a:pt x="1412922" y="831438"/>
                </a:lnTo>
                <a:lnTo>
                  <a:pt x="1417435" y="825068"/>
                </a:lnTo>
                <a:lnTo>
                  <a:pt x="1422478" y="819228"/>
                </a:lnTo>
                <a:lnTo>
                  <a:pt x="1428583" y="814184"/>
                </a:lnTo>
                <a:lnTo>
                  <a:pt x="1434954" y="809406"/>
                </a:lnTo>
                <a:lnTo>
                  <a:pt x="1437874" y="807283"/>
                </a:lnTo>
                <a:lnTo>
                  <a:pt x="1441325" y="805425"/>
                </a:lnTo>
                <a:lnTo>
                  <a:pt x="1445306" y="803567"/>
                </a:lnTo>
                <a:lnTo>
                  <a:pt x="1448757" y="801974"/>
                </a:lnTo>
                <a:lnTo>
                  <a:pt x="1452473" y="800381"/>
                </a:lnTo>
                <a:lnTo>
                  <a:pt x="1456189" y="799054"/>
                </a:lnTo>
                <a:lnTo>
                  <a:pt x="1459906" y="797727"/>
                </a:lnTo>
                <a:lnTo>
                  <a:pt x="1464153" y="797196"/>
                </a:lnTo>
                <a:lnTo>
                  <a:pt x="1468134" y="796134"/>
                </a:lnTo>
                <a:lnTo>
                  <a:pt x="1472116" y="795869"/>
                </a:lnTo>
                <a:lnTo>
                  <a:pt x="1476363" y="795603"/>
                </a:lnTo>
                <a:lnTo>
                  <a:pt x="1480345" y="795338"/>
                </a:lnTo>
                <a:close/>
                <a:moveTo>
                  <a:pt x="876984" y="177800"/>
                </a:moveTo>
                <a:lnTo>
                  <a:pt x="883326" y="178065"/>
                </a:lnTo>
                <a:lnTo>
                  <a:pt x="889669" y="179124"/>
                </a:lnTo>
                <a:lnTo>
                  <a:pt x="895482" y="180713"/>
                </a:lnTo>
                <a:lnTo>
                  <a:pt x="901032" y="182832"/>
                </a:lnTo>
                <a:lnTo>
                  <a:pt x="906581" y="185215"/>
                </a:lnTo>
                <a:lnTo>
                  <a:pt x="911867" y="188393"/>
                </a:lnTo>
                <a:lnTo>
                  <a:pt x="916359" y="191836"/>
                </a:lnTo>
                <a:lnTo>
                  <a:pt x="920851" y="196074"/>
                </a:lnTo>
                <a:lnTo>
                  <a:pt x="924815" y="200311"/>
                </a:lnTo>
                <a:lnTo>
                  <a:pt x="928251" y="205078"/>
                </a:lnTo>
                <a:lnTo>
                  <a:pt x="931422" y="210375"/>
                </a:lnTo>
                <a:lnTo>
                  <a:pt x="934065" y="215672"/>
                </a:lnTo>
                <a:lnTo>
                  <a:pt x="936179" y="221498"/>
                </a:lnTo>
                <a:lnTo>
                  <a:pt x="937764" y="227325"/>
                </a:lnTo>
                <a:lnTo>
                  <a:pt x="938821" y="233681"/>
                </a:lnTo>
                <a:lnTo>
                  <a:pt x="939086" y="240037"/>
                </a:lnTo>
                <a:lnTo>
                  <a:pt x="939086" y="766534"/>
                </a:lnTo>
                <a:lnTo>
                  <a:pt x="945956" y="770772"/>
                </a:lnTo>
                <a:lnTo>
                  <a:pt x="952827" y="775539"/>
                </a:lnTo>
                <a:lnTo>
                  <a:pt x="959169" y="780835"/>
                </a:lnTo>
                <a:lnTo>
                  <a:pt x="964983" y="786397"/>
                </a:lnTo>
                <a:lnTo>
                  <a:pt x="971061" y="792488"/>
                </a:lnTo>
                <a:lnTo>
                  <a:pt x="976082" y="798844"/>
                </a:lnTo>
                <a:lnTo>
                  <a:pt x="980839" y="805465"/>
                </a:lnTo>
                <a:lnTo>
                  <a:pt x="985331" y="812351"/>
                </a:lnTo>
                <a:lnTo>
                  <a:pt x="989295" y="819502"/>
                </a:lnTo>
                <a:lnTo>
                  <a:pt x="992995" y="826917"/>
                </a:lnTo>
                <a:lnTo>
                  <a:pt x="995902" y="834862"/>
                </a:lnTo>
                <a:lnTo>
                  <a:pt x="998545" y="843072"/>
                </a:lnTo>
                <a:lnTo>
                  <a:pt x="1000394" y="851282"/>
                </a:lnTo>
                <a:lnTo>
                  <a:pt x="1001980" y="859757"/>
                </a:lnTo>
                <a:lnTo>
                  <a:pt x="1002773" y="868497"/>
                </a:lnTo>
                <a:lnTo>
                  <a:pt x="1003301" y="877236"/>
                </a:lnTo>
                <a:lnTo>
                  <a:pt x="1002773" y="883857"/>
                </a:lnTo>
                <a:lnTo>
                  <a:pt x="1002244" y="889948"/>
                </a:lnTo>
                <a:lnTo>
                  <a:pt x="1001716" y="896569"/>
                </a:lnTo>
                <a:lnTo>
                  <a:pt x="1000394" y="902925"/>
                </a:lnTo>
                <a:lnTo>
                  <a:pt x="999073" y="909017"/>
                </a:lnTo>
                <a:lnTo>
                  <a:pt x="997223" y="915108"/>
                </a:lnTo>
                <a:lnTo>
                  <a:pt x="995373" y="921199"/>
                </a:lnTo>
                <a:lnTo>
                  <a:pt x="993259" y="926761"/>
                </a:lnTo>
                <a:lnTo>
                  <a:pt x="990352" y="932322"/>
                </a:lnTo>
                <a:lnTo>
                  <a:pt x="987445" y="938149"/>
                </a:lnTo>
                <a:lnTo>
                  <a:pt x="984803" y="943446"/>
                </a:lnTo>
                <a:lnTo>
                  <a:pt x="981367" y="948478"/>
                </a:lnTo>
                <a:lnTo>
                  <a:pt x="977932" y="953509"/>
                </a:lnTo>
                <a:lnTo>
                  <a:pt x="973968" y="958541"/>
                </a:lnTo>
                <a:lnTo>
                  <a:pt x="970004" y="962779"/>
                </a:lnTo>
                <a:lnTo>
                  <a:pt x="965512" y="967281"/>
                </a:lnTo>
                <a:lnTo>
                  <a:pt x="961284" y="971783"/>
                </a:lnTo>
                <a:lnTo>
                  <a:pt x="956527" y="975756"/>
                </a:lnTo>
                <a:lnTo>
                  <a:pt x="951770" y="979464"/>
                </a:lnTo>
                <a:lnTo>
                  <a:pt x="946749" y="982906"/>
                </a:lnTo>
                <a:lnTo>
                  <a:pt x="941728" y="986349"/>
                </a:lnTo>
                <a:lnTo>
                  <a:pt x="936443" y="989527"/>
                </a:lnTo>
                <a:lnTo>
                  <a:pt x="930893" y="992441"/>
                </a:lnTo>
                <a:lnTo>
                  <a:pt x="925344" y="994824"/>
                </a:lnTo>
                <a:lnTo>
                  <a:pt x="919530" y="996943"/>
                </a:lnTo>
                <a:lnTo>
                  <a:pt x="913716" y="999062"/>
                </a:lnTo>
                <a:lnTo>
                  <a:pt x="907374" y="1000915"/>
                </a:lnTo>
                <a:lnTo>
                  <a:pt x="901560" y="1001975"/>
                </a:lnTo>
                <a:lnTo>
                  <a:pt x="895218" y="1003299"/>
                </a:lnTo>
                <a:lnTo>
                  <a:pt x="888611" y="1004358"/>
                </a:lnTo>
                <a:lnTo>
                  <a:pt x="882269" y="1004623"/>
                </a:lnTo>
                <a:lnTo>
                  <a:pt x="875663" y="1004888"/>
                </a:lnTo>
                <a:lnTo>
                  <a:pt x="866678" y="1004623"/>
                </a:lnTo>
                <a:lnTo>
                  <a:pt x="857693" y="1003564"/>
                </a:lnTo>
                <a:lnTo>
                  <a:pt x="849236" y="1001975"/>
                </a:lnTo>
                <a:lnTo>
                  <a:pt x="840780" y="999856"/>
                </a:lnTo>
                <a:lnTo>
                  <a:pt x="832324" y="997473"/>
                </a:lnTo>
                <a:lnTo>
                  <a:pt x="824396" y="994030"/>
                </a:lnTo>
                <a:lnTo>
                  <a:pt x="816732" y="990587"/>
                </a:lnTo>
                <a:lnTo>
                  <a:pt x="809333" y="986084"/>
                </a:lnTo>
                <a:lnTo>
                  <a:pt x="802198" y="981317"/>
                </a:lnTo>
                <a:lnTo>
                  <a:pt x="795591" y="976286"/>
                </a:lnTo>
                <a:lnTo>
                  <a:pt x="788984" y="970724"/>
                </a:lnTo>
                <a:lnTo>
                  <a:pt x="783170" y="964633"/>
                </a:lnTo>
                <a:lnTo>
                  <a:pt x="777357" y="958541"/>
                </a:lnTo>
                <a:lnTo>
                  <a:pt x="772600" y="951920"/>
                </a:lnTo>
                <a:lnTo>
                  <a:pt x="767843" y="944770"/>
                </a:lnTo>
                <a:lnTo>
                  <a:pt x="763351" y="937354"/>
                </a:lnTo>
                <a:lnTo>
                  <a:pt x="413204" y="937354"/>
                </a:lnTo>
                <a:lnTo>
                  <a:pt x="406597" y="937090"/>
                </a:lnTo>
                <a:lnTo>
                  <a:pt x="400519" y="936295"/>
                </a:lnTo>
                <a:lnTo>
                  <a:pt x="394705" y="934706"/>
                </a:lnTo>
                <a:lnTo>
                  <a:pt x="388627" y="932322"/>
                </a:lnTo>
                <a:lnTo>
                  <a:pt x="383342" y="929939"/>
                </a:lnTo>
                <a:lnTo>
                  <a:pt x="378321" y="926761"/>
                </a:lnTo>
                <a:lnTo>
                  <a:pt x="373564" y="923053"/>
                </a:lnTo>
                <a:lnTo>
                  <a:pt x="368808" y="919345"/>
                </a:lnTo>
                <a:lnTo>
                  <a:pt x="365108" y="914843"/>
                </a:lnTo>
                <a:lnTo>
                  <a:pt x="361408" y="909811"/>
                </a:lnTo>
                <a:lnTo>
                  <a:pt x="358237" y="904779"/>
                </a:lnTo>
                <a:lnTo>
                  <a:pt x="355859" y="899483"/>
                </a:lnTo>
                <a:lnTo>
                  <a:pt x="353480" y="893921"/>
                </a:lnTo>
                <a:lnTo>
                  <a:pt x="352159" y="887830"/>
                </a:lnTo>
                <a:lnTo>
                  <a:pt x="351102" y="881474"/>
                </a:lnTo>
                <a:lnTo>
                  <a:pt x="350838" y="875382"/>
                </a:lnTo>
                <a:lnTo>
                  <a:pt x="351102" y="868761"/>
                </a:lnTo>
                <a:lnTo>
                  <a:pt x="352159" y="862670"/>
                </a:lnTo>
                <a:lnTo>
                  <a:pt x="353480" y="856844"/>
                </a:lnTo>
                <a:lnTo>
                  <a:pt x="355859" y="850752"/>
                </a:lnTo>
                <a:lnTo>
                  <a:pt x="358237" y="845456"/>
                </a:lnTo>
                <a:lnTo>
                  <a:pt x="361408" y="840424"/>
                </a:lnTo>
                <a:lnTo>
                  <a:pt x="365108" y="835392"/>
                </a:lnTo>
                <a:lnTo>
                  <a:pt x="368808" y="831154"/>
                </a:lnTo>
                <a:lnTo>
                  <a:pt x="373564" y="827447"/>
                </a:lnTo>
                <a:lnTo>
                  <a:pt x="378321" y="823474"/>
                </a:lnTo>
                <a:lnTo>
                  <a:pt x="383342" y="820296"/>
                </a:lnTo>
                <a:lnTo>
                  <a:pt x="388627" y="817913"/>
                </a:lnTo>
                <a:lnTo>
                  <a:pt x="394705" y="815794"/>
                </a:lnTo>
                <a:lnTo>
                  <a:pt x="400519" y="814205"/>
                </a:lnTo>
                <a:lnTo>
                  <a:pt x="406597" y="813146"/>
                </a:lnTo>
                <a:lnTo>
                  <a:pt x="413204" y="812881"/>
                </a:lnTo>
                <a:lnTo>
                  <a:pt x="765465" y="812881"/>
                </a:lnTo>
                <a:lnTo>
                  <a:pt x="770222" y="805730"/>
                </a:lnTo>
                <a:lnTo>
                  <a:pt x="775507" y="798579"/>
                </a:lnTo>
                <a:lnTo>
                  <a:pt x="780792" y="791959"/>
                </a:lnTo>
                <a:lnTo>
                  <a:pt x="786870" y="785602"/>
                </a:lnTo>
                <a:lnTo>
                  <a:pt x="793477" y="779511"/>
                </a:lnTo>
                <a:lnTo>
                  <a:pt x="800348" y="774214"/>
                </a:lnTo>
                <a:lnTo>
                  <a:pt x="807483" y="769183"/>
                </a:lnTo>
                <a:lnTo>
                  <a:pt x="815147" y="764945"/>
                </a:lnTo>
                <a:lnTo>
                  <a:pt x="815147" y="240037"/>
                </a:lnTo>
                <a:lnTo>
                  <a:pt x="815411" y="233681"/>
                </a:lnTo>
                <a:lnTo>
                  <a:pt x="816204" y="227325"/>
                </a:lnTo>
                <a:lnTo>
                  <a:pt x="817789" y="221498"/>
                </a:lnTo>
                <a:lnTo>
                  <a:pt x="819639" y="215672"/>
                </a:lnTo>
                <a:lnTo>
                  <a:pt x="822546" y="210375"/>
                </a:lnTo>
                <a:lnTo>
                  <a:pt x="825717" y="205078"/>
                </a:lnTo>
                <a:lnTo>
                  <a:pt x="829153" y="200311"/>
                </a:lnTo>
                <a:lnTo>
                  <a:pt x="833116" y="196074"/>
                </a:lnTo>
                <a:lnTo>
                  <a:pt x="837609" y="191836"/>
                </a:lnTo>
                <a:lnTo>
                  <a:pt x="842366" y="188393"/>
                </a:lnTo>
                <a:lnTo>
                  <a:pt x="847387" y="185215"/>
                </a:lnTo>
                <a:lnTo>
                  <a:pt x="852936" y="182832"/>
                </a:lnTo>
                <a:lnTo>
                  <a:pt x="858486" y="180713"/>
                </a:lnTo>
                <a:lnTo>
                  <a:pt x="864564" y="179124"/>
                </a:lnTo>
                <a:lnTo>
                  <a:pt x="870642" y="178065"/>
                </a:lnTo>
                <a:lnTo>
                  <a:pt x="876984" y="177800"/>
                </a:lnTo>
                <a:close/>
                <a:moveTo>
                  <a:pt x="856991" y="124392"/>
                </a:moveTo>
                <a:lnTo>
                  <a:pt x="837683" y="125450"/>
                </a:lnTo>
                <a:lnTo>
                  <a:pt x="818374" y="126774"/>
                </a:lnTo>
                <a:lnTo>
                  <a:pt x="799594" y="128362"/>
                </a:lnTo>
                <a:lnTo>
                  <a:pt x="780550" y="130479"/>
                </a:lnTo>
                <a:lnTo>
                  <a:pt x="762034" y="132861"/>
                </a:lnTo>
                <a:lnTo>
                  <a:pt x="743255" y="136037"/>
                </a:lnTo>
                <a:lnTo>
                  <a:pt x="725004" y="139478"/>
                </a:lnTo>
                <a:lnTo>
                  <a:pt x="706489" y="143712"/>
                </a:lnTo>
                <a:lnTo>
                  <a:pt x="688502" y="147947"/>
                </a:lnTo>
                <a:lnTo>
                  <a:pt x="670516" y="152975"/>
                </a:lnTo>
                <a:lnTo>
                  <a:pt x="653059" y="158269"/>
                </a:lnTo>
                <a:lnTo>
                  <a:pt x="635337" y="164091"/>
                </a:lnTo>
                <a:lnTo>
                  <a:pt x="617880" y="169914"/>
                </a:lnTo>
                <a:lnTo>
                  <a:pt x="600687" y="176530"/>
                </a:lnTo>
                <a:lnTo>
                  <a:pt x="583759" y="183412"/>
                </a:lnTo>
                <a:lnTo>
                  <a:pt x="567095" y="191087"/>
                </a:lnTo>
                <a:lnTo>
                  <a:pt x="550432" y="198762"/>
                </a:lnTo>
                <a:lnTo>
                  <a:pt x="534297" y="206967"/>
                </a:lnTo>
                <a:lnTo>
                  <a:pt x="517898" y="215436"/>
                </a:lnTo>
                <a:lnTo>
                  <a:pt x="502292" y="224170"/>
                </a:lnTo>
                <a:lnTo>
                  <a:pt x="486686" y="233698"/>
                </a:lnTo>
                <a:lnTo>
                  <a:pt x="471345" y="242961"/>
                </a:lnTo>
                <a:lnTo>
                  <a:pt x="456268" y="253018"/>
                </a:lnTo>
                <a:lnTo>
                  <a:pt x="441192" y="263340"/>
                </a:lnTo>
                <a:lnTo>
                  <a:pt x="426379" y="274191"/>
                </a:lnTo>
                <a:lnTo>
                  <a:pt x="412361" y="285042"/>
                </a:lnTo>
                <a:lnTo>
                  <a:pt x="398342" y="296423"/>
                </a:lnTo>
                <a:lnTo>
                  <a:pt x="384588" y="308333"/>
                </a:lnTo>
                <a:lnTo>
                  <a:pt x="371098" y="320243"/>
                </a:lnTo>
                <a:lnTo>
                  <a:pt x="357608" y="332417"/>
                </a:lnTo>
                <a:lnTo>
                  <a:pt x="344648" y="344856"/>
                </a:lnTo>
                <a:lnTo>
                  <a:pt x="332216" y="358089"/>
                </a:lnTo>
                <a:lnTo>
                  <a:pt x="319784" y="371323"/>
                </a:lnTo>
                <a:lnTo>
                  <a:pt x="307617" y="384820"/>
                </a:lnTo>
                <a:lnTo>
                  <a:pt x="295979" y="398583"/>
                </a:lnTo>
                <a:lnTo>
                  <a:pt x="284870" y="412610"/>
                </a:lnTo>
                <a:lnTo>
                  <a:pt x="273761" y="427167"/>
                </a:lnTo>
                <a:lnTo>
                  <a:pt x="263181" y="441458"/>
                </a:lnTo>
                <a:lnTo>
                  <a:pt x="252865" y="456544"/>
                </a:lnTo>
                <a:lnTo>
                  <a:pt x="242814" y="471630"/>
                </a:lnTo>
                <a:lnTo>
                  <a:pt x="233027" y="486980"/>
                </a:lnTo>
                <a:lnTo>
                  <a:pt x="224034" y="502596"/>
                </a:lnTo>
                <a:lnTo>
                  <a:pt x="215041" y="518740"/>
                </a:lnTo>
                <a:lnTo>
                  <a:pt x="206577" y="534620"/>
                </a:lnTo>
                <a:lnTo>
                  <a:pt x="198377" y="551029"/>
                </a:lnTo>
                <a:lnTo>
                  <a:pt x="190707" y="567438"/>
                </a:lnTo>
                <a:lnTo>
                  <a:pt x="183301" y="584112"/>
                </a:lnTo>
                <a:lnTo>
                  <a:pt x="176424" y="601315"/>
                </a:lnTo>
                <a:lnTo>
                  <a:pt x="169811" y="618253"/>
                </a:lnTo>
                <a:lnTo>
                  <a:pt x="163992" y="635986"/>
                </a:lnTo>
                <a:lnTo>
                  <a:pt x="157908" y="653454"/>
                </a:lnTo>
                <a:lnTo>
                  <a:pt x="152883" y="670921"/>
                </a:lnTo>
                <a:lnTo>
                  <a:pt x="147857" y="689183"/>
                </a:lnTo>
                <a:lnTo>
                  <a:pt x="143625" y="707180"/>
                </a:lnTo>
                <a:lnTo>
                  <a:pt x="139393" y="725707"/>
                </a:lnTo>
                <a:lnTo>
                  <a:pt x="135955" y="743704"/>
                </a:lnTo>
                <a:lnTo>
                  <a:pt x="132781" y="762495"/>
                </a:lnTo>
                <a:lnTo>
                  <a:pt x="130400" y="781551"/>
                </a:lnTo>
                <a:lnTo>
                  <a:pt x="128019" y="800342"/>
                </a:lnTo>
                <a:lnTo>
                  <a:pt x="126168" y="819133"/>
                </a:lnTo>
                <a:lnTo>
                  <a:pt x="125110" y="838189"/>
                </a:lnTo>
                <a:lnTo>
                  <a:pt x="124316" y="857509"/>
                </a:lnTo>
                <a:lnTo>
                  <a:pt x="124052" y="877094"/>
                </a:lnTo>
                <a:lnTo>
                  <a:pt x="124316" y="896414"/>
                </a:lnTo>
                <a:lnTo>
                  <a:pt x="125110" y="915735"/>
                </a:lnTo>
                <a:lnTo>
                  <a:pt x="126168" y="934791"/>
                </a:lnTo>
                <a:lnTo>
                  <a:pt x="128019" y="953846"/>
                </a:lnTo>
                <a:lnTo>
                  <a:pt x="130400" y="972637"/>
                </a:lnTo>
                <a:lnTo>
                  <a:pt x="132781" y="991428"/>
                </a:lnTo>
                <a:lnTo>
                  <a:pt x="135955" y="1009955"/>
                </a:lnTo>
                <a:lnTo>
                  <a:pt x="139393" y="1028481"/>
                </a:lnTo>
                <a:lnTo>
                  <a:pt x="143625" y="1046743"/>
                </a:lnTo>
                <a:lnTo>
                  <a:pt x="147857" y="1065005"/>
                </a:lnTo>
                <a:lnTo>
                  <a:pt x="152883" y="1082737"/>
                </a:lnTo>
                <a:lnTo>
                  <a:pt x="157908" y="1100734"/>
                </a:lnTo>
                <a:lnTo>
                  <a:pt x="163992" y="1118202"/>
                </a:lnTo>
                <a:lnTo>
                  <a:pt x="169811" y="1135405"/>
                </a:lnTo>
                <a:lnTo>
                  <a:pt x="176424" y="1152608"/>
                </a:lnTo>
                <a:lnTo>
                  <a:pt x="183301" y="1169547"/>
                </a:lnTo>
                <a:lnTo>
                  <a:pt x="190707" y="1186485"/>
                </a:lnTo>
                <a:lnTo>
                  <a:pt x="198377" y="1203159"/>
                </a:lnTo>
                <a:lnTo>
                  <a:pt x="206577" y="1219568"/>
                </a:lnTo>
                <a:lnTo>
                  <a:pt x="215041" y="1235448"/>
                </a:lnTo>
                <a:lnTo>
                  <a:pt x="224034" y="1251592"/>
                </a:lnTo>
                <a:lnTo>
                  <a:pt x="233027" y="1267208"/>
                </a:lnTo>
                <a:lnTo>
                  <a:pt x="242814" y="1282558"/>
                </a:lnTo>
                <a:lnTo>
                  <a:pt x="252865" y="1297644"/>
                </a:lnTo>
                <a:lnTo>
                  <a:pt x="263181" y="1312200"/>
                </a:lnTo>
                <a:lnTo>
                  <a:pt x="273761" y="1327021"/>
                </a:lnTo>
                <a:lnTo>
                  <a:pt x="284870" y="1341578"/>
                </a:lnTo>
                <a:lnTo>
                  <a:pt x="295979" y="1355605"/>
                </a:lnTo>
                <a:lnTo>
                  <a:pt x="307617" y="1369368"/>
                </a:lnTo>
                <a:lnTo>
                  <a:pt x="319784" y="1382865"/>
                </a:lnTo>
                <a:lnTo>
                  <a:pt x="332216" y="1396099"/>
                </a:lnTo>
                <a:lnTo>
                  <a:pt x="344648" y="1408803"/>
                </a:lnTo>
                <a:lnTo>
                  <a:pt x="357608" y="1421771"/>
                </a:lnTo>
                <a:lnTo>
                  <a:pt x="371098" y="1433946"/>
                </a:lnTo>
                <a:lnTo>
                  <a:pt x="384588" y="1445855"/>
                </a:lnTo>
                <a:lnTo>
                  <a:pt x="398342" y="1457501"/>
                </a:lnTo>
                <a:lnTo>
                  <a:pt x="412361" y="1469146"/>
                </a:lnTo>
                <a:lnTo>
                  <a:pt x="426379" y="1479997"/>
                </a:lnTo>
                <a:lnTo>
                  <a:pt x="441192" y="1490848"/>
                </a:lnTo>
                <a:lnTo>
                  <a:pt x="456268" y="1501170"/>
                </a:lnTo>
                <a:lnTo>
                  <a:pt x="471345" y="1511227"/>
                </a:lnTo>
                <a:lnTo>
                  <a:pt x="486686" y="1520490"/>
                </a:lnTo>
                <a:lnTo>
                  <a:pt x="502292" y="1530018"/>
                </a:lnTo>
                <a:lnTo>
                  <a:pt x="517898" y="1538752"/>
                </a:lnTo>
                <a:lnTo>
                  <a:pt x="534297" y="1547221"/>
                </a:lnTo>
                <a:lnTo>
                  <a:pt x="550432" y="1555426"/>
                </a:lnTo>
                <a:lnTo>
                  <a:pt x="567095" y="1563101"/>
                </a:lnTo>
                <a:lnTo>
                  <a:pt x="583759" y="1570512"/>
                </a:lnTo>
                <a:lnTo>
                  <a:pt x="600687" y="1577393"/>
                </a:lnTo>
                <a:lnTo>
                  <a:pt x="617880" y="1583745"/>
                </a:lnTo>
                <a:lnTo>
                  <a:pt x="635337" y="1590097"/>
                </a:lnTo>
                <a:lnTo>
                  <a:pt x="653059" y="1595655"/>
                </a:lnTo>
                <a:lnTo>
                  <a:pt x="670516" y="1601213"/>
                </a:lnTo>
                <a:lnTo>
                  <a:pt x="688502" y="1605712"/>
                </a:lnTo>
                <a:lnTo>
                  <a:pt x="706489" y="1610476"/>
                </a:lnTo>
                <a:lnTo>
                  <a:pt x="725004" y="1614181"/>
                </a:lnTo>
                <a:lnTo>
                  <a:pt x="743255" y="1618151"/>
                </a:lnTo>
                <a:lnTo>
                  <a:pt x="762034" y="1620798"/>
                </a:lnTo>
                <a:lnTo>
                  <a:pt x="780550" y="1623709"/>
                </a:lnTo>
                <a:lnTo>
                  <a:pt x="799594" y="1625826"/>
                </a:lnTo>
                <a:lnTo>
                  <a:pt x="818374" y="1627414"/>
                </a:lnTo>
                <a:lnTo>
                  <a:pt x="837683" y="1628738"/>
                </a:lnTo>
                <a:lnTo>
                  <a:pt x="856991" y="1629267"/>
                </a:lnTo>
                <a:lnTo>
                  <a:pt x="876300" y="1629532"/>
                </a:lnTo>
                <a:lnTo>
                  <a:pt x="895873" y="1629267"/>
                </a:lnTo>
                <a:lnTo>
                  <a:pt x="914918" y="1628738"/>
                </a:lnTo>
                <a:lnTo>
                  <a:pt x="933962" y="1627414"/>
                </a:lnTo>
                <a:lnTo>
                  <a:pt x="953271" y="1625826"/>
                </a:lnTo>
                <a:lnTo>
                  <a:pt x="972050" y="1623709"/>
                </a:lnTo>
                <a:lnTo>
                  <a:pt x="990830" y="1620798"/>
                </a:lnTo>
                <a:lnTo>
                  <a:pt x="1009345" y="1618151"/>
                </a:lnTo>
                <a:lnTo>
                  <a:pt x="1027861" y="1614181"/>
                </a:lnTo>
                <a:lnTo>
                  <a:pt x="1045847" y="1610476"/>
                </a:lnTo>
                <a:lnTo>
                  <a:pt x="1064098" y="1605712"/>
                </a:lnTo>
                <a:lnTo>
                  <a:pt x="1082084" y="1601213"/>
                </a:lnTo>
                <a:lnTo>
                  <a:pt x="1099806" y="1595655"/>
                </a:lnTo>
                <a:lnTo>
                  <a:pt x="1117263" y="1590097"/>
                </a:lnTo>
                <a:lnTo>
                  <a:pt x="1134720" y="1583745"/>
                </a:lnTo>
                <a:lnTo>
                  <a:pt x="1151913" y="1577393"/>
                </a:lnTo>
                <a:lnTo>
                  <a:pt x="1168841" y="1570512"/>
                </a:lnTo>
                <a:lnTo>
                  <a:pt x="1185769" y="1563101"/>
                </a:lnTo>
                <a:lnTo>
                  <a:pt x="1201904" y="1555426"/>
                </a:lnTo>
                <a:lnTo>
                  <a:pt x="1218568" y="1547221"/>
                </a:lnTo>
                <a:lnTo>
                  <a:pt x="1234702" y="1538752"/>
                </a:lnTo>
                <a:lnTo>
                  <a:pt x="1250573" y="1530018"/>
                </a:lnTo>
                <a:lnTo>
                  <a:pt x="1265914" y="1520490"/>
                </a:lnTo>
                <a:lnTo>
                  <a:pt x="1281255" y="1511227"/>
                </a:lnTo>
                <a:lnTo>
                  <a:pt x="1296596" y="1501170"/>
                </a:lnTo>
                <a:lnTo>
                  <a:pt x="1311408" y="1490848"/>
                </a:lnTo>
                <a:lnTo>
                  <a:pt x="1325956" y="1479997"/>
                </a:lnTo>
                <a:lnTo>
                  <a:pt x="1340504" y="1469146"/>
                </a:lnTo>
                <a:lnTo>
                  <a:pt x="1354522" y="1457501"/>
                </a:lnTo>
                <a:lnTo>
                  <a:pt x="1368277" y="1445855"/>
                </a:lnTo>
                <a:lnTo>
                  <a:pt x="1381766" y="1433946"/>
                </a:lnTo>
                <a:lnTo>
                  <a:pt x="1394991" y="1421771"/>
                </a:lnTo>
                <a:lnTo>
                  <a:pt x="1407952" y="1408803"/>
                </a:lnTo>
                <a:lnTo>
                  <a:pt x="1420384" y="1396099"/>
                </a:lnTo>
                <a:lnTo>
                  <a:pt x="1432815" y="1382865"/>
                </a:lnTo>
                <a:lnTo>
                  <a:pt x="1444718" y="1369368"/>
                </a:lnTo>
                <a:lnTo>
                  <a:pt x="1456356" y="1355605"/>
                </a:lnTo>
                <a:lnTo>
                  <a:pt x="1467730" y="1341578"/>
                </a:lnTo>
                <a:lnTo>
                  <a:pt x="1479104" y="1327021"/>
                </a:lnTo>
                <a:lnTo>
                  <a:pt x="1489684" y="1312200"/>
                </a:lnTo>
                <a:lnTo>
                  <a:pt x="1499735" y="1297644"/>
                </a:lnTo>
                <a:lnTo>
                  <a:pt x="1509786" y="1282558"/>
                </a:lnTo>
                <a:lnTo>
                  <a:pt x="1519308" y="1267208"/>
                </a:lnTo>
                <a:lnTo>
                  <a:pt x="1528830" y="1251592"/>
                </a:lnTo>
                <a:lnTo>
                  <a:pt x="1537559" y="1235448"/>
                </a:lnTo>
                <a:lnTo>
                  <a:pt x="1546023" y="1219568"/>
                </a:lnTo>
                <a:lnTo>
                  <a:pt x="1554223" y="1203159"/>
                </a:lnTo>
                <a:lnTo>
                  <a:pt x="1561893" y="1186485"/>
                </a:lnTo>
                <a:lnTo>
                  <a:pt x="1569299" y="1169547"/>
                </a:lnTo>
                <a:lnTo>
                  <a:pt x="1576176" y="1152608"/>
                </a:lnTo>
                <a:lnTo>
                  <a:pt x="1582789" y="1135405"/>
                </a:lnTo>
                <a:lnTo>
                  <a:pt x="1588873" y="1118202"/>
                </a:lnTo>
                <a:lnTo>
                  <a:pt x="1594692" y="1100734"/>
                </a:lnTo>
                <a:lnTo>
                  <a:pt x="1599982" y="1082737"/>
                </a:lnTo>
                <a:lnTo>
                  <a:pt x="1604743" y="1065005"/>
                </a:lnTo>
                <a:lnTo>
                  <a:pt x="1608975" y="1046743"/>
                </a:lnTo>
                <a:lnTo>
                  <a:pt x="1613207" y="1028481"/>
                </a:lnTo>
                <a:lnTo>
                  <a:pt x="1616645" y="1009955"/>
                </a:lnTo>
                <a:lnTo>
                  <a:pt x="1619555" y="991428"/>
                </a:lnTo>
                <a:lnTo>
                  <a:pt x="1622464" y="972637"/>
                </a:lnTo>
                <a:lnTo>
                  <a:pt x="1624581" y="953846"/>
                </a:lnTo>
                <a:lnTo>
                  <a:pt x="1626168" y="934791"/>
                </a:lnTo>
                <a:lnTo>
                  <a:pt x="1627490" y="915735"/>
                </a:lnTo>
                <a:lnTo>
                  <a:pt x="1628019" y="896414"/>
                </a:lnTo>
                <a:lnTo>
                  <a:pt x="1628548" y="877094"/>
                </a:lnTo>
                <a:lnTo>
                  <a:pt x="1628019" y="857509"/>
                </a:lnTo>
                <a:lnTo>
                  <a:pt x="1627490" y="838189"/>
                </a:lnTo>
                <a:lnTo>
                  <a:pt x="1626168" y="819133"/>
                </a:lnTo>
                <a:lnTo>
                  <a:pt x="1624581" y="800342"/>
                </a:lnTo>
                <a:lnTo>
                  <a:pt x="1622464" y="781551"/>
                </a:lnTo>
                <a:lnTo>
                  <a:pt x="1619555" y="762495"/>
                </a:lnTo>
                <a:lnTo>
                  <a:pt x="1616645" y="743704"/>
                </a:lnTo>
                <a:lnTo>
                  <a:pt x="1613207" y="725707"/>
                </a:lnTo>
                <a:lnTo>
                  <a:pt x="1608975" y="707180"/>
                </a:lnTo>
                <a:lnTo>
                  <a:pt x="1604743" y="689183"/>
                </a:lnTo>
                <a:lnTo>
                  <a:pt x="1599982" y="670921"/>
                </a:lnTo>
                <a:lnTo>
                  <a:pt x="1594692" y="653454"/>
                </a:lnTo>
                <a:lnTo>
                  <a:pt x="1588873" y="635986"/>
                </a:lnTo>
                <a:lnTo>
                  <a:pt x="1582789" y="618253"/>
                </a:lnTo>
                <a:lnTo>
                  <a:pt x="1576176" y="601315"/>
                </a:lnTo>
                <a:lnTo>
                  <a:pt x="1569299" y="584112"/>
                </a:lnTo>
                <a:lnTo>
                  <a:pt x="1561893" y="567438"/>
                </a:lnTo>
                <a:lnTo>
                  <a:pt x="1554223" y="551029"/>
                </a:lnTo>
                <a:lnTo>
                  <a:pt x="1546023" y="534620"/>
                </a:lnTo>
                <a:lnTo>
                  <a:pt x="1537559" y="518740"/>
                </a:lnTo>
                <a:lnTo>
                  <a:pt x="1528830" y="502596"/>
                </a:lnTo>
                <a:lnTo>
                  <a:pt x="1519308" y="486980"/>
                </a:lnTo>
                <a:lnTo>
                  <a:pt x="1509786" y="471630"/>
                </a:lnTo>
                <a:lnTo>
                  <a:pt x="1499735" y="456544"/>
                </a:lnTo>
                <a:lnTo>
                  <a:pt x="1489684" y="441458"/>
                </a:lnTo>
                <a:lnTo>
                  <a:pt x="1479104" y="427167"/>
                </a:lnTo>
                <a:lnTo>
                  <a:pt x="1467730" y="412610"/>
                </a:lnTo>
                <a:lnTo>
                  <a:pt x="1456356" y="398583"/>
                </a:lnTo>
                <a:lnTo>
                  <a:pt x="1444718" y="384820"/>
                </a:lnTo>
                <a:lnTo>
                  <a:pt x="1432815" y="371323"/>
                </a:lnTo>
                <a:lnTo>
                  <a:pt x="1420384" y="358089"/>
                </a:lnTo>
                <a:lnTo>
                  <a:pt x="1407952" y="344856"/>
                </a:lnTo>
                <a:lnTo>
                  <a:pt x="1394991" y="332417"/>
                </a:lnTo>
                <a:lnTo>
                  <a:pt x="1381766" y="320243"/>
                </a:lnTo>
                <a:lnTo>
                  <a:pt x="1368277" y="308333"/>
                </a:lnTo>
                <a:lnTo>
                  <a:pt x="1354522" y="296423"/>
                </a:lnTo>
                <a:lnTo>
                  <a:pt x="1340504" y="285042"/>
                </a:lnTo>
                <a:lnTo>
                  <a:pt x="1325956" y="274191"/>
                </a:lnTo>
                <a:lnTo>
                  <a:pt x="1311408" y="263340"/>
                </a:lnTo>
                <a:lnTo>
                  <a:pt x="1296596" y="253018"/>
                </a:lnTo>
                <a:lnTo>
                  <a:pt x="1281255" y="242961"/>
                </a:lnTo>
                <a:lnTo>
                  <a:pt x="1265914" y="233698"/>
                </a:lnTo>
                <a:lnTo>
                  <a:pt x="1250573" y="224170"/>
                </a:lnTo>
                <a:lnTo>
                  <a:pt x="1234702" y="215436"/>
                </a:lnTo>
                <a:lnTo>
                  <a:pt x="1218568" y="206967"/>
                </a:lnTo>
                <a:lnTo>
                  <a:pt x="1201904" y="198762"/>
                </a:lnTo>
                <a:lnTo>
                  <a:pt x="1185769" y="191087"/>
                </a:lnTo>
                <a:lnTo>
                  <a:pt x="1168841" y="183412"/>
                </a:lnTo>
                <a:lnTo>
                  <a:pt x="1151913" y="176530"/>
                </a:lnTo>
                <a:lnTo>
                  <a:pt x="1134720" y="169914"/>
                </a:lnTo>
                <a:lnTo>
                  <a:pt x="1117263" y="164091"/>
                </a:lnTo>
                <a:lnTo>
                  <a:pt x="1099806" y="158269"/>
                </a:lnTo>
                <a:lnTo>
                  <a:pt x="1082084" y="152975"/>
                </a:lnTo>
                <a:lnTo>
                  <a:pt x="1064098" y="147947"/>
                </a:lnTo>
                <a:lnTo>
                  <a:pt x="1045847" y="143712"/>
                </a:lnTo>
                <a:lnTo>
                  <a:pt x="1027861" y="139478"/>
                </a:lnTo>
                <a:lnTo>
                  <a:pt x="1009345" y="136037"/>
                </a:lnTo>
                <a:lnTo>
                  <a:pt x="990830" y="132861"/>
                </a:lnTo>
                <a:lnTo>
                  <a:pt x="972050" y="130479"/>
                </a:lnTo>
                <a:lnTo>
                  <a:pt x="953271" y="128362"/>
                </a:lnTo>
                <a:lnTo>
                  <a:pt x="933962" y="126774"/>
                </a:lnTo>
                <a:lnTo>
                  <a:pt x="914918" y="125450"/>
                </a:lnTo>
                <a:lnTo>
                  <a:pt x="895873" y="124392"/>
                </a:lnTo>
                <a:lnTo>
                  <a:pt x="876300" y="124392"/>
                </a:lnTo>
                <a:lnTo>
                  <a:pt x="856991" y="124392"/>
                </a:lnTo>
                <a:close/>
                <a:moveTo>
                  <a:pt x="876300" y="0"/>
                </a:moveTo>
                <a:lnTo>
                  <a:pt x="899048" y="265"/>
                </a:lnTo>
                <a:lnTo>
                  <a:pt x="921266" y="1323"/>
                </a:lnTo>
                <a:lnTo>
                  <a:pt x="943749" y="2382"/>
                </a:lnTo>
                <a:lnTo>
                  <a:pt x="965702" y="4764"/>
                </a:lnTo>
                <a:lnTo>
                  <a:pt x="987656" y="7146"/>
                </a:lnTo>
                <a:lnTo>
                  <a:pt x="1009610" y="10057"/>
                </a:lnTo>
                <a:lnTo>
                  <a:pt x="1031299" y="13763"/>
                </a:lnTo>
                <a:lnTo>
                  <a:pt x="1052724" y="17997"/>
                </a:lnTo>
                <a:lnTo>
                  <a:pt x="1074149" y="22496"/>
                </a:lnTo>
                <a:lnTo>
                  <a:pt x="1095045" y="27525"/>
                </a:lnTo>
                <a:lnTo>
                  <a:pt x="1115940" y="33348"/>
                </a:lnTo>
                <a:lnTo>
                  <a:pt x="1136572" y="39435"/>
                </a:lnTo>
                <a:lnTo>
                  <a:pt x="1157203" y="46051"/>
                </a:lnTo>
                <a:lnTo>
                  <a:pt x="1177305" y="53197"/>
                </a:lnTo>
                <a:lnTo>
                  <a:pt x="1197407" y="60873"/>
                </a:lnTo>
                <a:lnTo>
                  <a:pt x="1216981" y="69077"/>
                </a:lnTo>
                <a:lnTo>
                  <a:pt x="1236818" y="77811"/>
                </a:lnTo>
                <a:lnTo>
                  <a:pt x="1255863" y="86545"/>
                </a:lnTo>
                <a:lnTo>
                  <a:pt x="1274907" y="96337"/>
                </a:lnTo>
                <a:lnTo>
                  <a:pt x="1293687" y="105865"/>
                </a:lnTo>
                <a:lnTo>
                  <a:pt x="1312202" y="116452"/>
                </a:lnTo>
                <a:lnTo>
                  <a:pt x="1330453" y="127303"/>
                </a:lnTo>
                <a:lnTo>
                  <a:pt x="1348439" y="138154"/>
                </a:lnTo>
                <a:lnTo>
                  <a:pt x="1365896" y="149799"/>
                </a:lnTo>
                <a:lnTo>
                  <a:pt x="1383353" y="162239"/>
                </a:lnTo>
                <a:lnTo>
                  <a:pt x="1400282" y="174413"/>
                </a:lnTo>
                <a:lnTo>
                  <a:pt x="1416945" y="187117"/>
                </a:lnTo>
                <a:lnTo>
                  <a:pt x="1433609" y="200615"/>
                </a:lnTo>
                <a:lnTo>
                  <a:pt x="1449479" y="214113"/>
                </a:lnTo>
                <a:lnTo>
                  <a:pt x="1465085" y="228404"/>
                </a:lnTo>
                <a:lnTo>
                  <a:pt x="1480426" y="242432"/>
                </a:lnTo>
                <a:lnTo>
                  <a:pt x="1495503" y="257253"/>
                </a:lnTo>
                <a:lnTo>
                  <a:pt x="1510315" y="272074"/>
                </a:lnTo>
                <a:lnTo>
                  <a:pt x="1524863" y="287424"/>
                </a:lnTo>
                <a:lnTo>
                  <a:pt x="1538881" y="303569"/>
                </a:lnTo>
                <a:lnTo>
                  <a:pt x="1552371" y="319449"/>
                </a:lnTo>
                <a:lnTo>
                  <a:pt x="1565596" y="335858"/>
                </a:lnTo>
                <a:lnTo>
                  <a:pt x="1578292" y="352796"/>
                </a:lnTo>
                <a:lnTo>
                  <a:pt x="1590724" y="369735"/>
                </a:lnTo>
                <a:lnTo>
                  <a:pt x="1602627" y="386938"/>
                </a:lnTo>
                <a:lnTo>
                  <a:pt x="1614265" y="404935"/>
                </a:lnTo>
                <a:lnTo>
                  <a:pt x="1625639" y="422667"/>
                </a:lnTo>
                <a:lnTo>
                  <a:pt x="1636219" y="440929"/>
                </a:lnTo>
                <a:lnTo>
                  <a:pt x="1646534" y="459455"/>
                </a:lnTo>
                <a:lnTo>
                  <a:pt x="1656585" y="478247"/>
                </a:lnTo>
                <a:lnTo>
                  <a:pt x="1666108" y="497038"/>
                </a:lnTo>
                <a:lnTo>
                  <a:pt x="1675101" y="516358"/>
                </a:lnTo>
                <a:lnTo>
                  <a:pt x="1683565" y="535943"/>
                </a:lnTo>
                <a:lnTo>
                  <a:pt x="1691764" y="555528"/>
                </a:lnTo>
                <a:lnTo>
                  <a:pt x="1699170" y="575643"/>
                </a:lnTo>
                <a:lnTo>
                  <a:pt x="1706577" y="596022"/>
                </a:lnTo>
                <a:lnTo>
                  <a:pt x="1712925" y="616401"/>
                </a:lnTo>
                <a:lnTo>
                  <a:pt x="1719273" y="637309"/>
                </a:lnTo>
                <a:lnTo>
                  <a:pt x="1725092" y="658218"/>
                </a:lnTo>
                <a:lnTo>
                  <a:pt x="1730382" y="679126"/>
                </a:lnTo>
                <a:lnTo>
                  <a:pt x="1734614" y="700564"/>
                </a:lnTo>
                <a:lnTo>
                  <a:pt x="1739111" y="721737"/>
                </a:lnTo>
                <a:lnTo>
                  <a:pt x="1742549" y="743439"/>
                </a:lnTo>
                <a:lnTo>
                  <a:pt x="1745723" y="765406"/>
                </a:lnTo>
                <a:lnTo>
                  <a:pt x="1748104" y="787373"/>
                </a:lnTo>
                <a:lnTo>
                  <a:pt x="1749955" y="809605"/>
                </a:lnTo>
                <a:lnTo>
                  <a:pt x="1751542" y="831837"/>
                </a:lnTo>
                <a:lnTo>
                  <a:pt x="1752336" y="854598"/>
                </a:lnTo>
                <a:lnTo>
                  <a:pt x="1752600" y="877094"/>
                </a:lnTo>
                <a:lnTo>
                  <a:pt x="1752336" y="899590"/>
                </a:lnTo>
                <a:lnTo>
                  <a:pt x="1751542" y="922351"/>
                </a:lnTo>
                <a:lnTo>
                  <a:pt x="1749955" y="944583"/>
                </a:lnTo>
                <a:lnTo>
                  <a:pt x="1748104" y="966550"/>
                </a:lnTo>
                <a:lnTo>
                  <a:pt x="1745723" y="988782"/>
                </a:lnTo>
                <a:lnTo>
                  <a:pt x="1742549" y="1010220"/>
                </a:lnTo>
                <a:lnTo>
                  <a:pt x="1739111" y="1031922"/>
                </a:lnTo>
                <a:lnTo>
                  <a:pt x="1734614" y="1053624"/>
                </a:lnTo>
                <a:lnTo>
                  <a:pt x="1730382" y="1075062"/>
                </a:lnTo>
                <a:lnTo>
                  <a:pt x="1725092" y="1095970"/>
                </a:lnTo>
                <a:lnTo>
                  <a:pt x="1719273" y="1116879"/>
                </a:lnTo>
                <a:lnTo>
                  <a:pt x="1712925" y="1137523"/>
                </a:lnTo>
                <a:lnTo>
                  <a:pt x="1706577" y="1157902"/>
                </a:lnTo>
                <a:lnTo>
                  <a:pt x="1699170" y="1178016"/>
                </a:lnTo>
                <a:lnTo>
                  <a:pt x="1691764" y="1198130"/>
                </a:lnTo>
                <a:lnTo>
                  <a:pt x="1683565" y="1217980"/>
                </a:lnTo>
                <a:lnTo>
                  <a:pt x="1675101" y="1237565"/>
                </a:lnTo>
                <a:lnTo>
                  <a:pt x="1666108" y="1256886"/>
                </a:lnTo>
                <a:lnTo>
                  <a:pt x="1656585" y="1275941"/>
                </a:lnTo>
                <a:lnTo>
                  <a:pt x="1646534" y="1294733"/>
                </a:lnTo>
                <a:lnTo>
                  <a:pt x="1636219" y="1313259"/>
                </a:lnTo>
                <a:lnTo>
                  <a:pt x="1625639" y="1331521"/>
                </a:lnTo>
                <a:lnTo>
                  <a:pt x="1614265" y="1349253"/>
                </a:lnTo>
                <a:lnTo>
                  <a:pt x="1602627" y="1366986"/>
                </a:lnTo>
                <a:lnTo>
                  <a:pt x="1590724" y="1384453"/>
                </a:lnTo>
                <a:lnTo>
                  <a:pt x="1578292" y="1401392"/>
                </a:lnTo>
                <a:lnTo>
                  <a:pt x="1565596" y="1418066"/>
                </a:lnTo>
                <a:lnTo>
                  <a:pt x="1552371" y="1434475"/>
                </a:lnTo>
                <a:lnTo>
                  <a:pt x="1538881" y="1450619"/>
                </a:lnTo>
                <a:lnTo>
                  <a:pt x="1524863" y="1466234"/>
                </a:lnTo>
                <a:lnTo>
                  <a:pt x="1510315" y="1481585"/>
                </a:lnTo>
                <a:lnTo>
                  <a:pt x="1495503" y="1496671"/>
                </a:lnTo>
                <a:lnTo>
                  <a:pt x="1480426" y="1511492"/>
                </a:lnTo>
                <a:lnTo>
                  <a:pt x="1465085" y="1525784"/>
                </a:lnTo>
                <a:lnTo>
                  <a:pt x="1449479" y="1540075"/>
                </a:lnTo>
                <a:lnTo>
                  <a:pt x="1433609" y="1553573"/>
                </a:lnTo>
                <a:lnTo>
                  <a:pt x="1416945" y="1566542"/>
                </a:lnTo>
                <a:lnTo>
                  <a:pt x="1400282" y="1579510"/>
                </a:lnTo>
                <a:lnTo>
                  <a:pt x="1383353" y="1591949"/>
                </a:lnTo>
                <a:lnTo>
                  <a:pt x="1365896" y="1603859"/>
                </a:lnTo>
                <a:lnTo>
                  <a:pt x="1348439" y="1615505"/>
                </a:lnTo>
                <a:lnTo>
                  <a:pt x="1330453" y="1626885"/>
                </a:lnTo>
                <a:lnTo>
                  <a:pt x="1312202" y="1637472"/>
                </a:lnTo>
                <a:lnTo>
                  <a:pt x="1293687" y="1647793"/>
                </a:lnTo>
                <a:lnTo>
                  <a:pt x="1274907" y="1657851"/>
                </a:lnTo>
                <a:lnTo>
                  <a:pt x="1255863" y="1667379"/>
                </a:lnTo>
                <a:lnTo>
                  <a:pt x="1236818" y="1676377"/>
                </a:lnTo>
                <a:lnTo>
                  <a:pt x="1216981" y="1684846"/>
                </a:lnTo>
                <a:lnTo>
                  <a:pt x="1197407" y="1693051"/>
                </a:lnTo>
                <a:lnTo>
                  <a:pt x="1177305" y="1700726"/>
                </a:lnTo>
                <a:lnTo>
                  <a:pt x="1157203" y="1707607"/>
                </a:lnTo>
                <a:lnTo>
                  <a:pt x="1136572" y="1714753"/>
                </a:lnTo>
                <a:lnTo>
                  <a:pt x="1115940" y="1720576"/>
                </a:lnTo>
                <a:lnTo>
                  <a:pt x="1095045" y="1726134"/>
                </a:lnTo>
                <a:lnTo>
                  <a:pt x="1074149" y="1731427"/>
                </a:lnTo>
                <a:lnTo>
                  <a:pt x="1052724" y="1736191"/>
                </a:lnTo>
                <a:lnTo>
                  <a:pt x="1031299" y="1740426"/>
                </a:lnTo>
                <a:lnTo>
                  <a:pt x="1009610" y="1743866"/>
                </a:lnTo>
                <a:lnTo>
                  <a:pt x="987656" y="1747042"/>
                </a:lnTo>
                <a:lnTo>
                  <a:pt x="965702" y="1749424"/>
                </a:lnTo>
                <a:lnTo>
                  <a:pt x="943749" y="1751277"/>
                </a:lnTo>
                <a:lnTo>
                  <a:pt x="921266" y="1752865"/>
                </a:lnTo>
                <a:lnTo>
                  <a:pt x="899048" y="1753923"/>
                </a:lnTo>
                <a:lnTo>
                  <a:pt x="876300" y="1754188"/>
                </a:lnTo>
                <a:lnTo>
                  <a:pt x="853817" y="1753923"/>
                </a:lnTo>
                <a:lnTo>
                  <a:pt x="831335" y="1752865"/>
                </a:lnTo>
                <a:lnTo>
                  <a:pt x="809116" y="1751277"/>
                </a:lnTo>
                <a:lnTo>
                  <a:pt x="786898" y="1749424"/>
                </a:lnTo>
                <a:lnTo>
                  <a:pt x="764944" y="1747042"/>
                </a:lnTo>
                <a:lnTo>
                  <a:pt x="742990" y="1743866"/>
                </a:lnTo>
                <a:lnTo>
                  <a:pt x="721301" y="1740426"/>
                </a:lnTo>
                <a:lnTo>
                  <a:pt x="699876" y="1736191"/>
                </a:lnTo>
                <a:lnTo>
                  <a:pt x="678716" y="1731427"/>
                </a:lnTo>
                <a:lnTo>
                  <a:pt x="657820" y="1726134"/>
                </a:lnTo>
                <a:lnTo>
                  <a:pt x="636660" y="1720576"/>
                </a:lnTo>
                <a:lnTo>
                  <a:pt x="616028" y="1714753"/>
                </a:lnTo>
                <a:lnTo>
                  <a:pt x="595662" y="1707607"/>
                </a:lnTo>
                <a:lnTo>
                  <a:pt x="575295" y="1700726"/>
                </a:lnTo>
                <a:lnTo>
                  <a:pt x="555193" y="1693051"/>
                </a:lnTo>
                <a:lnTo>
                  <a:pt x="535619" y="1684846"/>
                </a:lnTo>
                <a:lnTo>
                  <a:pt x="516046" y="1676377"/>
                </a:lnTo>
                <a:lnTo>
                  <a:pt x="496737" y="1667379"/>
                </a:lnTo>
                <a:lnTo>
                  <a:pt x="477958" y="1657851"/>
                </a:lnTo>
                <a:lnTo>
                  <a:pt x="458913" y="1647793"/>
                </a:lnTo>
                <a:lnTo>
                  <a:pt x="440663" y="1637472"/>
                </a:lnTo>
                <a:lnTo>
                  <a:pt x="422412" y="1626885"/>
                </a:lnTo>
                <a:lnTo>
                  <a:pt x="404161" y="1615505"/>
                </a:lnTo>
                <a:lnTo>
                  <a:pt x="386704" y="1603859"/>
                </a:lnTo>
                <a:lnTo>
                  <a:pt x="369511" y="1591949"/>
                </a:lnTo>
                <a:lnTo>
                  <a:pt x="352318" y="1579510"/>
                </a:lnTo>
                <a:lnTo>
                  <a:pt x="335655" y="1566542"/>
                </a:lnTo>
                <a:lnTo>
                  <a:pt x="319255" y="1553573"/>
                </a:lnTo>
                <a:lnTo>
                  <a:pt x="303121" y="1540075"/>
                </a:lnTo>
                <a:lnTo>
                  <a:pt x="287251" y="1525784"/>
                </a:lnTo>
                <a:lnTo>
                  <a:pt x="271909" y="1511492"/>
                </a:lnTo>
                <a:lnTo>
                  <a:pt x="256833" y="1496671"/>
                </a:lnTo>
                <a:lnTo>
                  <a:pt x="242285" y="1481585"/>
                </a:lnTo>
                <a:lnTo>
                  <a:pt x="227737" y="1466234"/>
                </a:lnTo>
                <a:lnTo>
                  <a:pt x="213983" y="1450619"/>
                </a:lnTo>
                <a:lnTo>
                  <a:pt x="200229" y="1434475"/>
                </a:lnTo>
                <a:lnTo>
                  <a:pt x="187004" y="1418066"/>
                </a:lnTo>
                <a:lnTo>
                  <a:pt x="174308" y="1401392"/>
                </a:lnTo>
                <a:lnTo>
                  <a:pt x="161876" y="1384453"/>
                </a:lnTo>
                <a:lnTo>
                  <a:pt x="149709" y="1366986"/>
                </a:lnTo>
                <a:lnTo>
                  <a:pt x="138071" y="1349253"/>
                </a:lnTo>
                <a:lnTo>
                  <a:pt x="126961" y="1331521"/>
                </a:lnTo>
                <a:lnTo>
                  <a:pt x="116117" y="1313259"/>
                </a:lnTo>
                <a:lnTo>
                  <a:pt x="105801" y="1294733"/>
                </a:lnTo>
                <a:lnTo>
                  <a:pt x="95750" y="1275941"/>
                </a:lnTo>
                <a:lnTo>
                  <a:pt x="86492" y="1256886"/>
                </a:lnTo>
                <a:lnTo>
                  <a:pt x="77499" y="1237565"/>
                </a:lnTo>
                <a:lnTo>
                  <a:pt x="69035" y="1217980"/>
                </a:lnTo>
                <a:lnTo>
                  <a:pt x="60836" y="1198130"/>
                </a:lnTo>
                <a:lnTo>
                  <a:pt x="53165" y="1178016"/>
                </a:lnTo>
                <a:lnTo>
                  <a:pt x="46023" y="1157902"/>
                </a:lnTo>
                <a:lnTo>
                  <a:pt x="39411" y="1137523"/>
                </a:lnTo>
                <a:lnTo>
                  <a:pt x="33327" y="1116879"/>
                </a:lnTo>
                <a:lnTo>
                  <a:pt x="27508" y="1095970"/>
                </a:lnTo>
                <a:lnTo>
                  <a:pt x="22483" y="1075062"/>
                </a:lnTo>
                <a:lnTo>
                  <a:pt x="17721" y="1053624"/>
                </a:lnTo>
                <a:lnTo>
                  <a:pt x="13754" y="1031922"/>
                </a:lnTo>
                <a:lnTo>
                  <a:pt x="10051" y="1010220"/>
                </a:lnTo>
                <a:lnTo>
                  <a:pt x="6877" y="988782"/>
                </a:lnTo>
                <a:lnTo>
                  <a:pt x="4496" y="966550"/>
                </a:lnTo>
                <a:lnTo>
                  <a:pt x="2380" y="944583"/>
                </a:lnTo>
                <a:lnTo>
                  <a:pt x="1322" y="922351"/>
                </a:lnTo>
                <a:lnTo>
                  <a:pt x="264" y="899590"/>
                </a:lnTo>
                <a:lnTo>
                  <a:pt x="0" y="877094"/>
                </a:lnTo>
                <a:lnTo>
                  <a:pt x="264" y="854598"/>
                </a:lnTo>
                <a:lnTo>
                  <a:pt x="1322" y="831837"/>
                </a:lnTo>
                <a:lnTo>
                  <a:pt x="2380" y="809605"/>
                </a:lnTo>
                <a:lnTo>
                  <a:pt x="4496" y="787373"/>
                </a:lnTo>
                <a:lnTo>
                  <a:pt x="6877" y="765406"/>
                </a:lnTo>
                <a:lnTo>
                  <a:pt x="10051" y="743439"/>
                </a:lnTo>
                <a:lnTo>
                  <a:pt x="13754" y="721737"/>
                </a:lnTo>
                <a:lnTo>
                  <a:pt x="17721" y="700564"/>
                </a:lnTo>
                <a:lnTo>
                  <a:pt x="22483" y="679126"/>
                </a:lnTo>
                <a:lnTo>
                  <a:pt x="27508" y="658218"/>
                </a:lnTo>
                <a:lnTo>
                  <a:pt x="33327" y="637309"/>
                </a:lnTo>
                <a:lnTo>
                  <a:pt x="39411" y="616401"/>
                </a:lnTo>
                <a:lnTo>
                  <a:pt x="46023" y="596022"/>
                </a:lnTo>
                <a:lnTo>
                  <a:pt x="53165" y="575643"/>
                </a:lnTo>
                <a:lnTo>
                  <a:pt x="60836" y="555528"/>
                </a:lnTo>
                <a:lnTo>
                  <a:pt x="69035" y="535943"/>
                </a:lnTo>
                <a:lnTo>
                  <a:pt x="77499" y="516358"/>
                </a:lnTo>
                <a:lnTo>
                  <a:pt x="86492" y="497038"/>
                </a:lnTo>
                <a:lnTo>
                  <a:pt x="95750" y="478247"/>
                </a:lnTo>
                <a:lnTo>
                  <a:pt x="105801" y="459455"/>
                </a:lnTo>
                <a:lnTo>
                  <a:pt x="116117" y="440929"/>
                </a:lnTo>
                <a:lnTo>
                  <a:pt x="126961" y="422667"/>
                </a:lnTo>
                <a:lnTo>
                  <a:pt x="138071" y="404935"/>
                </a:lnTo>
                <a:lnTo>
                  <a:pt x="149709" y="386938"/>
                </a:lnTo>
                <a:lnTo>
                  <a:pt x="161876" y="369735"/>
                </a:lnTo>
                <a:lnTo>
                  <a:pt x="174308" y="352796"/>
                </a:lnTo>
                <a:lnTo>
                  <a:pt x="187004" y="335858"/>
                </a:lnTo>
                <a:lnTo>
                  <a:pt x="200229" y="319449"/>
                </a:lnTo>
                <a:lnTo>
                  <a:pt x="213983" y="303569"/>
                </a:lnTo>
                <a:lnTo>
                  <a:pt x="227737" y="287424"/>
                </a:lnTo>
                <a:lnTo>
                  <a:pt x="242285" y="272074"/>
                </a:lnTo>
                <a:lnTo>
                  <a:pt x="256833" y="257253"/>
                </a:lnTo>
                <a:lnTo>
                  <a:pt x="271909" y="242432"/>
                </a:lnTo>
                <a:lnTo>
                  <a:pt x="287251" y="228404"/>
                </a:lnTo>
                <a:lnTo>
                  <a:pt x="303121" y="214113"/>
                </a:lnTo>
                <a:lnTo>
                  <a:pt x="319255" y="200615"/>
                </a:lnTo>
                <a:lnTo>
                  <a:pt x="335655" y="187117"/>
                </a:lnTo>
                <a:lnTo>
                  <a:pt x="352318" y="174413"/>
                </a:lnTo>
                <a:lnTo>
                  <a:pt x="369511" y="162239"/>
                </a:lnTo>
                <a:lnTo>
                  <a:pt x="386704" y="149799"/>
                </a:lnTo>
                <a:lnTo>
                  <a:pt x="404161" y="138154"/>
                </a:lnTo>
                <a:lnTo>
                  <a:pt x="422412" y="127303"/>
                </a:lnTo>
                <a:lnTo>
                  <a:pt x="440663" y="116452"/>
                </a:lnTo>
                <a:lnTo>
                  <a:pt x="458913" y="105865"/>
                </a:lnTo>
                <a:lnTo>
                  <a:pt x="477958" y="96337"/>
                </a:lnTo>
                <a:lnTo>
                  <a:pt x="496737" y="86545"/>
                </a:lnTo>
                <a:lnTo>
                  <a:pt x="516046" y="77811"/>
                </a:lnTo>
                <a:lnTo>
                  <a:pt x="535619" y="69077"/>
                </a:lnTo>
                <a:lnTo>
                  <a:pt x="555193" y="60873"/>
                </a:lnTo>
                <a:lnTo>
                  <a:pt x="575295" y="53197"/>
                </a:lnTo>
                <a:lnTo>
                  <a:pt x="595662" y="46051"/>
                </a:lnTo>
                <a:lnTo>
                  <a:pt x="616028" y="39435"/>
                </a:lnTo>
                <a:lnTo>
                  <a:pt x="636660" y="33348"/>
                </a:lnTo>
                <a:lnTo>
                  <a:pt x="657820" y="27525"/>
                </a:lnTo>
                <a:lnTo>
                  <a:pt x="678716" y="22496"/>
                </a:lnTo>
                <a:lnTo>
                  <a:pt x="699876" y="17997"/>
                </a:lnTo>
                <a:lnTo>
                  <a:pt x="721301" y="13763"/>
                </a:lnTo>
                <a:lnTo>
                  <a:pt x="742990" y="10057"/>
                </a:lnTo>
                <a:lnTo>
                  <a:pt x="764944" y="7146"/>
                </a:lnTo>
                <a:lnTo>
                  <a:pt x="786898" y="4764"/>
                </a:lnTo>
                <a:lnTo>
                  <a:pt x="809116" y="2382"/>
                </a:lnTo>
                <a:lnTo>
                  <a:pt x="831335" y="1323"/>
                </a:lnTo>
                <a:lnTo>
                  <a:pt x="853817" y="265"/>
                </a:lnTo>
                <a:lnTo>
                  <a:pt x="8763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121908" tIns="60954" rIns="121908" bIns="60954"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dirty="0">
              <a:solidFill>
                <a:schemeClr val="bg1"/>
              </a:solidFill>
              <a:ea typeface="微软雅黑" panose="020B0503020204020204" charset="-122"/>
            </a:endParaRPr>
          </a:p>
        </p:txBody>
      </p:sp>
      <p:sp>
        <p:nvSpPr>
          <p:cNvPr id="28" name="KSO_Shape"/>
          <p:cNvSpPr/>
          <p:nvPr/>
        </p:nvSpPr>
        <p:spPr bwMode="auto">
          <a:xfrm>
            <a:off x="4683525" y="4889856"/>
            <a:ext cx="689633" cy="594311"/>
          </a:xfrm>
          <a:custGeom>
            <a:avLst/>
            <a:gdLst>
              <a:gd name="T0" fmla="*/ 838518 w 3856038"/>
              <a:gd name="T1" fmla="*/ 3035936 h 3319463"/>
              <a:gd name="T2" fmla="*/ 807086 w 3856038"/>
              <a:gd name="T3" fmla="*/ 3078481 h 3319463"/>
              <a:gd name="T4" fmla="*/ 345758 w 3856038"/>
              <a:gd name="T5" fmla="*/ 3083244 h 3319463"/>
              <a:gd name="T6" fmla="*/ 306705 w 3856038"/>
              <a:gd name="T7" fmla="*/ 3047684 h 3319463"/>
              <a:gd name="T8" fmla="*/ 1938189 w 3856038"/>
              <a:gd name="T9" fmla="*/ 1874411 h 3319463"/>
              <a:gd name="T10" fmla="*/ 2032113 w 3856038"/>
              <a:gd name="T11" fmla="*/ 1927728 h 3319463"/>
              <a:gd name="T12" fmla="*/ 2127625 w 3856038"/>
              <a:gd name="T13" fmla="*/ 1936931 h 3319463"/>
              <a:gd name="T14" fmla="*/ 2209174 w 3856038"/>
              <a:gd name="T15" fmla="*/ 1913446 h 3319463"/>
              <a:gd name="T16" fmla="*/ 2208222 w 3856038"/>
              <a:gd name="T17" fmla="*/ 3063251 h 3319463"/>
              <a:gd name="T18" fmla="*/ 2159673 w 3856038"/>
              <a:gd name="T19" fmla="*/ 3086101 h 3319463"/>
              <a:gd name="T20" fmla="*/ 1703060 w 3856038"/>
              <a:gd name="T21" fmla="*/ 3067694 h 3319463"/>
              <a:gd name="T22" fmla="*/ 1684338 w 3856038"/>
              <a:gd name="T23" fmla="*/ 1620838 h 3319463"/>
              <a:gd name="T24" fmla="*/ 1517659 w 3856038"/>
              <a:gd name="T25" fmla="*/ 3063249 h 3319463"/>
              <a:gd name="T26" fmla="*/ 1469110 w 3856038"/>
              <a:gd name="T27" fmla="*/ 3086100 h 3319463"/>
              <a:gd name="T28" fmla="*/ 1012179 w 3856038"/>
              <a:gd name="T29" fmla="*/ 3067693 h 3319463"/>
              <a:gd name="T30" fmla="*/ 993775 w 3856038"/>
              <a:gd name="T31" fmla="*/ 2030516 h 3319463"/>
              <a:gd name="T32" fmla="*/ 2903512 w 3856038"/>
              <a:gd name="T33" fmla="*/ 3058483 h 3319463"/>
              <a:gd name="T34" fmla="*/ 2858002 w 3856038"/>
              <a:gd name="T35" fmla="*/ 3085784 h 3319463"/>
              <a:gd name="T36" fmla="*/ 2397814 w 3856038"/>
              <a:gd name="T37" fmla="*/ 3071816 h 3319463"/>
              <a:gd name="T38" fmla="*/ 2374900 w 3856038"/>
              <a:gd name="T39" fmla="*/ 3023247 h 3319463"/>
              <a:gd name="T40" fmla="*/ 3393565 w 3856038"/>
              <a:gd name="T41" fmla="*/ 829618 h 3319463"/>
              <a:gd name="T42" fmla="*/ 3441797 w 3856038"/>
              <a:gd name="T43" fmla="*/ 916284 h 3319463"/>
              <a:gd name="T44" fmla="*/ 3518904 w 3856038"/>
              <a:gd name="T45" fmla="*/ 976601 h 3319463"/>
              <a:gd name="T46" fmla="*/ 3605213 w 3856038"/>
              <a:gd name="T47" fmla="*/ 3023244 h 3319463"/>
              <a:gd name="T48" fmla="*/ 3582367 w 3856038"/>
              <a:gd name="T49" fmla="*/ 3071815 h 3319463"/>
              <a:gd name="T50" fmla="*/ 3123532 w 3856038"/>
              <a:gd name="T51" fmla="*/ 3085783 h 3319463"/>
              <a:gd name="T52" fmla="*/ 3077839 w 3856038"/>
              <a:gd name="T53" fmla="*/ 3058481 h 3319463"/>
              <a:gd name="T54" fmla="*/ 3032368 w 3856038"/>
              <a:gd name="T55" fmla="*/ 0 h 3319463"/>
              <a:gd name="T56" fmla="*/ 3669057 w 3856038"/>
              <a:gd name="T57" fmla="*/ 6984 h 3319463"/>
              <a:gd name="T58" fmla="*/ 3714445 w 3856038"/>
              <a:gd name="T59" fmla="*/ 35552 h 3319463"/>
              <a:gd name="T60" fmla="*/ 3742692 w 3856038"/>
              <a:gd name="T61" fmla="*/ 80308 h 3319463"/>
              <a:gd name="T62" fmla="*/ 3749358 w 3856038"/>
              <a:gd name="T63" fmla="*/ 717377 h 3319463"/>
              <a:gd name="T64" fmla="*/ 3735075 w 3856038"/>
              <a:gd name="T65" fmla="*/ 769117 h 3319463"/>
              <a:gd name="T66" fmla="*/ 3700797 w 3856038"/>
              <a:gd name="T67" fmla="*/ 808795 h 3319463"/>
              <a:gd name="T68" fmla="*/ 3652870 w 3856038"/>
              <a:gd name="T69" fmla="*/ 830698 h 3319463"/>
              <a:gd name="T70" fmla="*/ 3597644 w 3856038"/>
              <a:gd name="T71" fmla="*/ 829110 h 3319463"/>
              <a:gd name="T72" fmla="*/ 3550670 w 3856038"/>
              <a:gd name="T73" fmla="*/ 804986 h 3319463"/>
              <a:gd name="T74" fmla="*/ 3518296 w 3856038"/>
              <a:gd name="T75" fmla="*/ 764039 h 3319463"/>
              <a:gd name="T76" fmla="*/ 3506552 w 3856038"/>
              <a:gd name="T77" fmla="*/ 711346 h 3319463"/>
              <a:gd name="T78" fmla="*/ 2155095 w 3856038"/>
              <a:gd name="T79" fmla="*/ 1756621 h 3319463"/>
              <a:gd name="T80" fmla="*/ 2103678 w 3856038"/>
              <a:gd name="T81" fmla="*/ 1768049 h 3319463"/>
              <a:gd name="T82" fmla="*/ 2052577 w 3856038"/>
              <a:gd name="T83" fmla="*/ 1756621 h 3319463"/>
              <a:gd name="T84" fmla="*/ 207257 w 3856038"/>
              <a:gd name="T85" fmla="*/ 2594619 h 3319463"/>
              <a:gd name="T86" fmla="*/ 161553 w 3856038"/>
              <a:gd name="T87" fmla="*/ 2623505 h 3319463"/>
              <a:gd name="T88" fmla="*/ 109818 w 3856038"/>
              <a:gd name="T89" fmla="*/ 2629853 h 3319463"/>
              <a:gd name="T90" fmla="*/ 59670 w 3856038"/>
              <a:gd name="T91" fmla="*/ 2613665 h 3319463"/>
              <a:gd name="T92" fmla="*/ 19996 w 3856038"/>
              <a:gd name="T93" fmla="*/ 2575574 h 3319463"/>
              <a:gd name="T94" fmla="*/ 952 w 3856038"/>
              <a:gd name="T95" fmla="*/ 2526056 h 3319463"/>
              <a:gd name="T96" fmla="*/ 5078 w 3856038"/>
              <a:gd name="T97" fmla="*/ 2473998 h 3319463"/>
              <a:gd name="T98" fmla="*/ 31105 w 3856038"/>
              <a:gd name="T99" fmla="*/ 2427337 h 3319463"/>
              <a:gd name="T100" fmla="*/ 1492697 w 3856038"/>
              <a:gd name="T101" fmla="*/ 975760 h 3319463"/>
              <a:gd name="T102" fmla="*/ 1543797 w 3856038"/>
              <a:gd name="T103" fmla="*/ 964333 h 3319463"/>
              <a:gd name="T104" fmla="*/ 1595215 w 3856038"/>
              <a:gd name="T105" fmla="*/ 975760 h 3319463"/>
              <a:gd name="T106" fmla="*/ 3334526 w 3856038"/>
              <a:gd name="T107" fmla="*/ 243464 h 3319463"/>
              <a:gd name="T108" fmla="*/ 2991107 w 3856038"/>
              <a:gd name="T109" fmla="*/ 233624 h 3319463"/>
              <a:gd name="T110" fmla="*/ 2948576 w 3856038"/>
              <a:gd name="T111" fmla="*/ 203151 h 3319463"/>
              <a:gd name="T112" fmla="*/ 2922550 w 3856038"/>
              <a:gd name="T113" fmla="*/ 157760 h 3319463"/>
              <a:gd name="T114" fmla="*/ 2918424 w 3856038"/>
              <a:gd name="T115" fmla="*/ 102845 h 3319463"/>
              <a:gd name="T116" fmla="*/ 2937468 w 3856038"/>
              <a:gd name="T117" fmla="*/ 53645 h 3319463"/>
              <a:gd name="T118" fmla="*/ 2975555 w 3856038"/>
              <a:gd name="T119" fmla="*/ 17459 h 3319463"/>
              <a:gd name="T120" fmla="*/ 3026338 w 3856038"/>
              <a:gd name="T121" fmla="*/ 318 h 3319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856038" h="3319463">
                <a:moveTo>
                  <a:pt x="50800" y="3187700"/>
                </a:moveTo>
                <a:lnTo>
                  <a:pt x="3856038" y="3187700"/>
                </a:lnTo>
                <a:lnTo>
                  <a:pt x="3856038" y="3319463"/>
                </a:lnTo>
                <a:lnTo>
                  <a:pt x="50800" y="3319463"/>
                </a:lnTo>
                <a:lnTo>
                  <a:pt x="50800" y="3187700"/>
                </a:lnTo>
                <a:close/>
                <a:moveTo>
                  <a:pt x="839788" y="2182813"/>
                </a:moveTo>
                <a:lnTo>
                  <a:pt x="839788" y="3023236"/>
                </a:lnTo>
                <a:lnTo>
                  <a:pt x="839471" y="3029586"/>
                </a:lnTo>
                <a:lnTo>
                  <a:pt x="838518" y="3035936"/>
                </a:lnTo>
                <a:lnTo>
                  <a:pt x="837248" y="3041969"/>
                </a:lnTo>
                <a:lnTo>
                  <a:pt x="834708" y="3047684"/>
                </a:lnTo>
                <a:lnTo>
                  <a:pt x="832486" y="3053399"/>
                </a:lnTo>
                <a:lnTo>
                  <a:pt x="829311" y="3058479"/>
                </a:lnTo>
                <a:lnTo>
                  <a:pt x="825501" y="3063241"/>
                </a:lnTo>
                <a:lnTo>
                  <a:pt x="821373" y="3067686"/>
                </a:lnTo>
                <a:lnTo>
                  <a:pt x="816928" y="3071814"/>
                </a:lnTo>
                <a:lnTo>
                  <a:pt x="812166" y="3075306"/>
                </a:lnTo>
                <a:lnTo>
                  <a:pt x="807086" y="3078481"/>
                </a:lnTo>
                <a:lnTo>
                  <a:pt x="801688" y="3081339"/>
                </a:lnTo>
                <a:lnTo>
                  <a:pt x="795656" y="3083244"/>
                </a:lnTo>
                <a:lnTo>
                  <a:pt x="789623" y="3084831"/>
                </a:lnTo>
                <a:lnTo>
                  <a:pt x="783591" y="3085784"/>
                </a:lnTo>
                <a:lnTo>
                  <a:pt x="777241" y="3086101"/>
                </a:lnTo>
                <a:lnTo>
                  <a:pt x="364173" y="3086101"/>
                </a:lnTo>
                <a:lnTo>
                  <a:pt x="357823" y="3085784"/>
                </a:lnTo>
                <a:lnTo>
                  <a:pt x="351473" y="3084831"/>
                </a:lnTo>
                <a:lnTo>
                  <a:pt x="345758" y="3083244"/>
                </a:lnTo>
                <a:lnTo>
                  <a:pt x="339725" y="3081339"/>
                </a:lnTo>
                <a:lnTo>
                  <a:pt x="334328" y="3078481"/>
                </a:lnTo>
                <a:lnTo>
                  <a:pt x="329248" y="3075306"/>
                </a:lnTo>
                <a:lnTo>
                  <a:pt x="324485" y="3071814"/>
                </a:lnTo>
                <a:lnTo>
                  <a:pt x="320040" y="3067686"/>
                </a:lnTo>
                <a:lnTo>
                  <a:pt x="315595" y="3063241"/>
                </a:lnTo>
                <a:lnTo>
                  <a:pt x="312103" y="3058479"/>
                </a:lnTo>
                <a:lnTo>
                  <a:pt x="308928" y="3053399"/>
                </a:lnTo>
                <a:lnTo>
                  <a:pt x="306705" y="3047684"/>
                </a:lnTo>
                <a:lnTo>
                  <a:pt x="304165" y="3041969"/>
                </a:lnTo>
                <a:lnTo>
                  <a:pt x="302578" y="3035936"/>
                </a:lnTo>
                <a:lnTo>
                  <a:pt x="301943" y="3029586"/>
                </a:lnTo>
                <a:lnTo>
                  <a:pt x="301625" y="3023236"/>
                </a:lnTo>
                <a:lnTo>
                  <a:pt x="301625" y="2721293"/>
                </a:lnTo>
                <a:lnTo>
                  <a:pt x="839788" y="2182813"/>
                </a:lnTo>
                <a:close/>
                <a:moveTo>
                  <a:pt x="1684338" y="1620838"/>
                </a:moveTo>
                <a:lnTo>
                  <a:pt x="1929304" y="1865842"/>
                </a:lnTo>
                <a:lnTo>
                  <a:pt x="1938189" y="1874411"/>
                </a:lnTo>
                <a:lnTo>
                  <a:pt x="1947708" y="1882345"/>
                </a:lnTo>
                <a:lnTo>
                  <a:pt x="1957227" y="1889644"/>
                </a:lnTo>
                <a:lnTo>
                  <a:pt x="1967064" y="1896944"/>
                </a:lnTo>
                <a:lnTo>
                  <a:pt x="1977218" y="1903291"/>
                </a:lnTo>
                <a:lnTo>
                  <a:pt x="1987690" y="1909003"/>
                </a:lnTo>
                <a:lnTo>
                  <a:pt x="1998478" y="1914716"/>
                </a:lnTo>
                <a:lnTo>
                  <a:pt x="2009267" y="1919476"/>
                </a:lnTo>
                <a:lnTo>
                  <a:pt x="2020690" y="1923602"/>
                </a:lnTo>
                <a:lnTo>
                  <a:pt x="2032113" y="1927728"/>
                </a:lnTo>
                <a:lnTo>
                  <a:pt x="2043537" y="1930901"/>
                </a:lnTo>
                <a:lnTo>
                  <a:pt x="2055277" y="1933440"/>
                </a:lnTo>
                <a:lnTo>
                  <a:pt x="2067335" y="1935344"/>
                </a:lnTo>
                <a:lnTo>
                  <a:pt x="2079393" y="1936931"/>
                </a:lnTo>
                <a:lnTo>
                  <a:pt x="2091768" y="1937883"/>
                </a:lnTo>
                <a:lnTo>
                  <a:pt x="2103826" y="1938201"/>
                </a:lnTo>
                <a:lnTo>
                  <a:pt x="2111759" y="1937883"/>
                </a:lnTo>
                <a:lnTo>
                  <a:pt x="2119692" y="1937566"/>
                </a:lnTo>
                <a:lnTo>
                  <a:pt x="2127625" y="1936931"/>
                </a:lnTo>
                <a:lnTo>
                  <a:pt x="2135240" y="1935979"/>
                </a:lnTo>
                <a:lnTo>
                  <a:pt x="2142856" y="1934710"/>
                </a:lnTo>
                <a:lnTo>
                  <a:pt x="2150788" y="1933440"/>
                </a:lnTo>
                <a:lnTo>
                  <a:pt x="2158404" y="1931536"/>
                </a:lnTo>
                <a:lnTo>
                  <a:pt x="2165702" y="1929949"/>
                </a:lnTo>
                <a:lnTo>
                  <a:pt x="2173318" y="1927728"/>
                </a:lnTo>
                <a:lnTo>
                  <a:pt x="2180299" y="1925189"/>
                </a:lnTo>
                <a:lnTo>
                  <a:pt x="2194895" y="1919794"/>
                </a:lnTo>
                <a:lnTo>
                  <a:pt x="2209174" y="1913446"/>
                </a:lnTo>
                <a:lnTo>
                  <a:pt x="2222501" y="1906782"/>
                </a:lnTo>
                <a:lnTo>
                  <a:pt x="2222501" y="3023263"/>
                </a:lnTo>
                <a:lnTo>
                  <a:pt x="2222501" y="3029611"/>
                </a:lnTo>
                <a:lnTo>
                  <a:pt x="2221232" y="3035958"/>
                </a:lnTo>
                <a:lnTo>
                  <a:pt x="2219645" y="3041988"/>
                </a:lnTo>
                <a:lnTo>
                  <a:pt x="2217742" y="3047700"/>
                </a:lnTo>
                <a:lnTo>
                  <a:pt x="2214886" y="3053413"/>
                </a:lnTo>
                <a:lnTo>
                  <a:pt x="2211713" y="3058491"/>
                </a:lnTo>
                <a:lnTo>
                  <a:pt x="2208222" y="3063251"/>
                </a:lnTo>
                <a:lnTo>
                  <a:pt x="2204414" y="3067694"/>
                </a:lnTo>
                <a:lnTo>
                  <a:pt x="2199655" y="3071820"/>
                </a:lnTo>
                <a:lnTo>
                  <a:pt x="2194895" y="3075311"/>
                </a:lnTo>
                <a:lnTo>
                  <a:pt x="2189818" y="3078484"/>
                </a:lnTo>
                <a:lnTo>
                  <a:pt x="2184424" y="3081341"/>
                </a:lnTo>
                <a:lnTo>
                  <a:pt x="2178712" y="3083245"/>
                </a:lnTo>
                <a:lnTo>
                  <a:pt x="2172366" y="3084832"/>
                </a:lnTo>
                <a:lnTo>
                  <a:pt x="2166654" y="3085784"/>
                </a:lnTo>
                <a:lnTo>
                  <a:pt x="2159673" y="3086101"/>
                </a:lnTo>
                <a:lnTo>
                  <a:pt x="1747166" y="3086101"/>
                </a:lnTo>
                <a:lnTo>
                  <a:pt x="1740820" y="3085784"/>
                </a:lnTo>
                <a:lnTo>
                  <a:pt x="1734474" y="3084832"/>
                </a:lnTo>
                <a:lnTo>
                  <a:pt x="1728445" y="3083245"/>
                </a:lnTo>
                <a:lnTo>
                  <a:pt x="1723050" y="3081341"/>
                </a:lnTo>
                <a:lnTo>
                  <a:pt x="1717656" y="3078484"/>
                </a:lnTo>
                <a:lnTo>
                  <a:pt x="1712579" y="3075311"/>
                </a:lnTo>
                <a:lnTo>
                  <a:pt x="1707185" y="3071820"/>
                </a:lnTo>
                <a:lnTo>
                  <a:pt x="1703060" y="3067694"/>
                </a:lnTo>
                <a:lnTo>
                  <a:pt x="1698935" y="3063251"/>
                </a:lnTo>
                <a:lnTo>
                  <a:pt x="1695444" y="3058491"/>
                </a:lnTo>
                <a:lnTo>
                  <a:pt x="1692271" y="3053413"/>
                </a:lnTo>
                <a:lnTo>
                  <a:pt x="1689415" y="3047700"/>
                </a:lnTo>
                <a:lnTo>
                  <a:pt x="1687511" y="3041988"/>
                </a:lnTo>
                <a:lnTo>
                  <a:pt x="1685925" y="3035958"/>
                </a:lnTo>
                <a:lnTo>
                  <a:pt x="1684973" y="3029611"/>
                </a:lnTo>
                <a:lnTo>
                  <a:pt x="1684338" y="3023263"/>
                </a:lnTo>
                <a:lnTo>
                  <a:pt x="1684338" y="1620838"/>
                </a:lnTo>
                <a:close/>
                <a:moveTo>
                  <a:pt x="1531938" y="1492251"/>
                </a:moveTo>
                <a:lnTo>
                  <a:pt x="1531938" y="3023260"/>
                </a:lnTo>
                <a:lnTo>
                  <a:pt x="1531304" y="3029608"/>
                </a:lnTo>
                <a:lnTo>
                  <a:pt x="1530669" y="3035955"/>
                </a:lnTo>
                <a:lnTo>
                  <a:pt x="1529082" y="3041985"/>
                </a:lnTo>
                <a:lnTo>
                  <a:pt x="1527178" y="3047698"/>
                </a:lnTo>
                <a:lnTo>
                  <a:pt x="1524323" y="3053411"/>
                </a:lnTo>
                <a:lnTo>
                  <a:pt x="1521150" y="3058489"/>
                </a:lnTo>
                <a:lnTo>
                  <a:pt x="1517659" y="3063249"/>
                </a:lnTo>
                <a:lnTo>
                  <a:pt x="1513217" y="3067693"/>
                </a:lnTo>
                <a:lnTo>
                  <a:pt x="1509092" y="3071818"/>
                </a:lnTo>
                <a:lnTo>
                  <a:pt x="1504332" y="3075309"/>
                </a:lnTo>
                <a:lnTo>
                  <a:pt x="1498938" y="3078483"/>
                </a:lnTo>
                <a:lnTo>
                  <a:pt x="1493543" y="3081340"/>
                </a:lnTo>
                <a:lnTo>
                  <a:pt x="1487514" y="3083244"/>
                </a:lnTo>
                <a:lnTo>
                  <a:pt x="1481803" y="3084831"/>
                </a:lnTo>
                <a:lnTo>
                  <a:pt x="1475456" y="3085783"/>
                </a:lnTo>
                <a:lnTo>
                  <a:pt x="1469110" y="3086100"/>
                </a:lnTo>
                <a:lnTo>
                  <a:pt x="1056286" y="3086100"/>
                </a:lnTo>
                <a:lnTo>
                  <a:pt x="1050257" y="3085783"/>
                </a:lnTo>
                <a:lnTo>
                  <a:pt x="1043911" y="3084831"/>
                </a:lnTo>
                <a:lnTo>
                  <a:pt x="1037882" y="3083244"/>
                </a:lnTo>
                <a:lnTo>
                  <a:pt x="1031853" y="3081340"/>
                </a:lnTo>
                <a:lnTo>
                  <a:pt x="1026776" y="3078483"/>
                </a:lnTo>
                <a:lnTo>
                  <a:pt x="1021381" y="3075309"/>
                </a:lnTo>
                <a:lnTo>
                  <a:pt x="1016622" y="3071818"/>
                </a:lnTo>
                <a:lnTo>
                  <a:pt x="1012179" y="3067693"/>
                </a:lnTo>
                <a:lnTo>
                  <a:pt x="1008372" y="3063249"/>
                </a:lnTo>
                <a:lnTo>
                  <a:pt x="1004246" y="3058489"/>
                </a:lnTo>
                <a:lnTo>
                  <a:pt x="1001391" y="3053411"/>
                </a:lnTo>
                <a:lnTo>
                  <a:pt x="998852" y="3047698"/>
                </a:lnTo>
                <a:lnTo>
                  <a:pt x="996631" y="3041985"/>
                </a:lnTo>
                <a:lnTo>
                  <a:pt x="995044" y="3035955"/>
                </a:lnTo>
                <a:lnTo>
                  <a:pt x="994092" y="3029608"/>
                </a:lnTo>
                <a:lnTo>
                  <a:pt x="993775" y="3023260"/>
                </a:lnTo>
                <a:lnTo>
                  <a:pt x="993775" y="2030516"/>
                </a:lnTo>
                <a:lnTo>
                  <a:pt x="1531938" y="1492251"/>
                </a:lnTo>
                <a:close/>
                <a:moveTo>
                  <a:pt x="2914650" y="1230313"/>
                </a:moveTo>
                <a:lnTo>
                  <a:pt x="2914650" y="3023247"/>
                </a:lnTo>
                <a:lnTo>
                  <a:pt x="2914014" y="3029596"/>
                </a:lnTo>
                <a:lnTo>
                  <a:pt x="2913059" y="3035945"/>
                </a:lnTo>
                <a:lnTo>
                  <a:pt x="2911468" y="3041976"/>
                </a:lnTo>
                <a:lnTo>
                  <a:pt x="2909240" y="3047690"/>
                </a:lnTo>
                <a:lnTo>
                  <a:pt x="2906694" y="3053404"/>
                </a:lnTo>
                <a:lnTo>
                  <a:pt x="2903512" y="3058483"/>
                </a:lnTo>
                <a:lnTo>
                  <a:pt x="2900011" y="3063245"/>
                </a:lnTo>
                <a:lnTo>
                  <a:pt x="2895874" y="3067689"/>
                </a:lnTo>
                <a:lnTo>
                  <a:pt x="2891736" y="3071816"/>
                </a:lnTo>
                <a:lnTo>
                  <a:pt x="2886326" y="3075308"/>
                </a:lnTo>
                <a:lnTo>
                  <a:pt x="2881234" y="3078482"/>
                </a:lnTo>
                <a:lnTo>
                  <a:pt x="2875824" y="3081340"/>
                </a:lnTo>
                <a:lnTo>
                  <a:pt x="2870414" y="3083244"/>
                </a:lnTo>
                <a:lnTo>
                  <a:pt x="2864367" y="3084831"/>
                </a:lnTo>
                <a:lnTo>
                  <a:pt x="2858002" y="3085784"/>
                </a:lnTo>
                <a:lnTo>
                  <a:pt x="2851637" y="3086101"/>
                </a:lnTo>
                <a:lnTo>
                  <a:pt x="2437914" y="3086101"/>
                </a:lnTo>
                <a:lnTo>
                  <a:pt x="2430912" y="3085784"/>
                </a:lnTo>
                <a:lnTo>
                  <a:pt x="2425184" y="3084831"/>
                </a:lnTo>
                <a:lnTo>
                  <a:pt x="2418819" y="3083244"/>
                </a:lnTo>
                <a:lnTo>
                  <a:pt x="2413090" y="3081340"/>
                </a:lnTo>
                <a:lnTo>
                  <a:pt x="2407680" y="3078482"/>
                </a:lnTo>
                <a:lnTo>
                  <a:pt x="2402588" y="3075308"/>
                </a:lnTo>
                <a:lnTo>
                  <a:pt x="2397814" y="3071816"/>
                </a:lnTo>
                <a:lnTo>
                  <a:pt x="2393040" y="3067689"/>
                </a:lnTo>
                <a:lnTo>
                  <a:pt x="2389221" y="3063245"/>
                </a:lnTo>
                <a:lnTo>
                  <a:pt x="2385721" y="3058483"/>
                </a:lnTo>
                <a:lnTo>
                  <a:pt x="2382538" y="3053404"/>
                </a:lnTo>
                <a:lnTo>
                  <a:pt x="2379674" y="3047690"/>
                </a:lnTo>
                <a:lnTo>
                  <a:pt x="2377764" y="3041976"/>
                </a:lnTo>
                <a:lnTo>
                  <a:pt x="2376173" y="3035945"/>
                </a:lnTo>
                <a:lnTo>
                  <a:pt x="2374900" y="3029596"/>
                </a:lnTo>
                <a:lnTo>
                  <a:pt x="2374900" y="3023247"/>
                </a:lnTo>
                <a:lnTo>
                  <a:pt x="2374900" y="1768701"/>
                </a:lnTo>
                <a:lnTo>
                  <a:pt x="2914650" y="1230313"/>
                </a:lnTo>
                <a:close/>
                <a:moveTo>
                  <a:pt x="3382142" y="762000"/>
                </a:moveTo>
                <a:lnTo>
                  <a:pt x="3382777" y="774063"/>
                </a:lnTo>
                <a:lnTo>
                  <a:pt x="3384046" y="785492"/>
                </a:lnTo>
                <a:lnTo>
                  <a:pt x="3385633" y="796920"/>
                </a:lnTo>
                <a:lnTo>
                  <a:pt x="3387536" y="808031"/>
                </a:lnTo>
                <a:lnTo>
                  <a:pt x="3390392" y="818825"/>
                </a:lnTo>
                <a:lnTo>
                  <a:pt x="3393565" y="829618"/>
                </a:lnTo>
                <a:lnTo>
                  <a:pt x="3397056" y="840094"/>
                </a:lnTo>
                <a:lnTo>
                  <a:pt x="3401181" y="850888"/>
                </a:lnTo>
                <a:lnTo>
                  <a:pt x="3405623" y="860729"/>
                </a:lnTo>
                <a:lnTo>
                  <a:pt x="3410383" y="870570"/>
                </a:lnTo>
                <a:lnTo>
                  <a:pt x="3416095" y="880411"/>
                </a:lnTo>
                <a:lnTo>
                  <a:pt x="3421806" y="889935"/>
                </a:lnTo>
                <a:lnTo>
                  <a:pt x="3427835" y="899141"/>
                </a:lnTo>
                <a:lnTo>
                  <a:pt x="3434499" y="907713"/>
                </a:lnTo>
                <a:lnTo>
                  <a:pt x="3441797" y="916284"/>
                </a:lnTo>
                <a:lnTo>
                  <a:pt x="3448778" y="924220"/>
                </a:lnTo>
                <a:lnTo>
                  <a:pt x="3456711" y="932157"/>
                </a:lnTo>
                <a:lnTo>
                  <a:pt x="3464644" y="939776"/>
                </a:lnTo>
                <a:lnTo>
                  <a:pt x="3472894" y="946760"/>
                </a:lnTo>
                <a:lnTo>
                  <a:pt x="3481461" y="953426"/>
                </a:lnTo>
                <a:lnTo>
                  <a:pt x="3490663" y="960093"/>
                </a:lnTo>
                <a:lnTo>
                  <a:pt x="3499548" y="966125"/>
                </a:lnTo>
                <a:lnTo>
                  <a:pt x="3509067" y="971521"/>
                </a:lnTo>
                <a:lnTo>
                  <a:pt x="3518904" y="976601"/>
                </a:lnTo>
                <a:lnTo>
                  <a:pt x="3529058" y="981363"/>
                </a:lnTo>
                <a:lnTo>
                  <a:pt x="3539529" y="985807"/>
                </a:lnTo>
                <a:lnTo>
                  <a:pt x="3549683" y="989616"/>
                </a:lnTo>
                <a:lnTo>
                  <a:pt x="3560155" y="992791"/>
                </a:lnTo>
                <a:lnTo>
                  <a:pt x="3571261" y="995966"/>
                </a:lnTo>
                <a:lnTo>
                  <a:pt x="3582367" y="998505"/>
                </a:lnTo>
                <a:lnTo>
                  <a:pt x="3593790" y="1000093"/>
                </a:lnTo>
                <a:lnTo>
                  <a:pt x="3605213" y="1001680"/>
                </a:lnTo>
                <a:lnTo>
                  <a:pt x="3605213" y="3023244"/>
                </a:lnTo>
                <a:lnTo>
                  <a:pt x="3604896" y="3029593"/>
                </a:lnTo>
                <a:lnTo>
                  <a:pt x="3603944" y="3035942"/>
                </a:lnTo>
                <a:lnTo>
                  <a:pt x="3602357" y="3041974"/>
                </a:lnTo>
                <a:lnTo>
                  <a:pt x="3600136" y="3047688"/>
                </a:lnTo>
                <a:lnTo>
                  <a:pt x="3597598" y="3053402"/>
                </a:lnTo>
                <a:lnTo>
                  <a:pt x="3594425" y="3058481"/>
                </a:lnTo>
                <a:lnTo>
                  <a:pt x="3590617" y="3063243"/>
                </a:lnTo>
                <a:lnTo>
                  <a:pt x="3586809" y="3067688"/>
                </a:lnTo>
                <a:lnTo>
                  <a:pt x="3582367" y="3071815"/>
                </a:lnTo>
                <a:lnTo>
                  <a:pt x="3577607" y="3075307"/>
                </a:lnTo>
                <a:lnTo>
                  <a:pt x="3572213" y="3078481"/>
                </a:lnTo>
                <a:lnTo>
                  <a:pt x="3567136" y="3081338"/>
                </a:lnTo>
                <a:lnTo>
                  <a:pt x="3561107" y="3083243"/>
                </a:lnTo>
                <a:lnTo>
                  <a:pt x="3555078" y="3084830"/>
                </a:lnTo>
                <a:lnTo>
                  <a:pt x="3548732" y="3085783"/>
                </a:lnTo>
                <a:lnTo>
                  <a:pt x="3542703" y="3086100"/>
                </a:lnTo>
                <a:lnTo>
                  <a:pt x="3129878" y="3086100"/>
                </a:lnTo>
                <a:lnTo>
                  <a:pt x="3123532" y="3085783"/>
                </a:lnTo>
                <a:lnTo>
                  <a:pt x="3117186" y="3084830"/>
                </a:lnTo>
                <a:lnTo>
                  <a:pt x="3111474" y="3083243"/>
                </a:lnTo>
                <a:lnTo>
                  <a:pt x="3105445" y="3081338"/>
                </a:lnTo>
                <a:lnTo>
                  <a:pt x="3099733" y="3078481"/>
                </a:lnTo>
                <a:lnTo>
                  <a:pt x="3094656" y="3075307"/>
                </a:lnTo>
                <a:lnTo>
                  <a:pt x="3089897" y="3071815"/>
                </a:lnTo>
                <a:lnTo>
                  <a:pt x="3085454" y="3067688"/>
                </a:lnTo>
                <a:lnTo>
                  <a:pt x="3081329" y="3063243"/>
                </a:lnTo>
                <a:lnTo>
                  <a:pt x="3077839" y="3058481"/>
                </a:lnTo>
                <a:lnTo>
                  <a:pt x="3074666" y="3053402"/>
                </a:lnTo>
                <a:lnTo>
                  <a:pt x="3071810" y="3047688"/>
                </a:lnTo>
                <a:lnTo>
                  <a:pt x="3069906" y="3041974"/>
                </a:lnTo>
                <a:lnTo>
                  <a:pt x="3068320" y="3035942"/>
                </a:lnTo>
                <a:lnTo>
                  <a:pt x="3067685" y="3029593"/>
                </a:lnTo>
                <a:lnTo>
                  <a:pt x="3067050" y="3023244"/>
                </a:lnTo>
                <a:lnTo>
                  <a:pt x="3067050" y="1077552"/>
                </a:lnTo>
                <a:lnTo>
                  <a:pt x="3382142" y="762000"/>
                </a:lnTo>
                <a:close/>
                <a:moveTo>
                  <a:pt x="3032368" y="0"/>
                </a:moveTo>
                <a:lnTo>
                  <a:pt x="3038399" y="0"/>
                </a:lnTo>
                <a:lnTo>
                  <a:pt x="3628114" y="0"/>
                </a:lnTo>
                <a:lnTo>
                  <a:pt x="3634144" y="0"/>
                </a:lnTo>
                <a:lnTo>
                  <a:pt x="3640175" y="318"/>
                </a:lnTo>
                <a:lnTo>
                  <a:pt x="3646205" y="1270"/>
                </a:lnTo>
                <a:lnTo>
                  <a:pt x="3651918" y="2222"/>
                </a:lnTo>
                <a:lnTo>
                  <a:pt x="3657631" y="3492"/>
                </a:lnTo>
                <a:lnTo>
                  <a:pt x="3663344" y="5079"/>
                </a:lnTo>
                <a:lnTo>
                  <a:pt x="3669057" y="6984"/>
                </a:lnTo>
                <a:lnTo>
                  <a:pt x="3674453" y="9206"/>
                </a:lnTo>
                <a:lnTo>
                  <a:pt x="3680166" y="11428"/>
                </a:lnTo>
                <a:lnTo>
                  <a:pt x="3685562" y="14284"/>
                </a:lnTo>
                <a:lnTo>
                  <a:pt x="3690640" y="17459"/>
                </a:lnTo>
                <a:lnTo>
                  <a:pt x="3695718" y="20633"/>
                </a:lnTo>
                <a:lnTo>
                  <a:pt x="3700479" y="23807"/>
                </a:lnTo>
                <a:lnTo>
                  <a:pt x="3705240" y="27616"/>
                </a:lnTo>
                <a:lnTo>
                  <a:pt x="3710001" y="31425"/>
                </a:lnTo>
                <a:lnTo>
                  <a:pt x="3714445" y="35552"/>
                </a:lnTo>
                <a:lnTo>
                  <a:pt x="3718253" y="39678"/>
                </a:lnTo>
                <a:lnTo>
                  <a:pt x="3722062" y="44440"/>
                </a:lnTo>
                <a:lnTo>
                  <a:pt x="3725871" y="49201"/>
                </a:lnTo>
                <a:lnTo>
                  <a:pt x="3729362" y="53962"/>
                </a:lnTo>
                <a:lnTo>
                  <a:pt x="3732536" y="59041"/>
                </a:lnTo>
                <a:lnTo>
                  <a:pt x="3735075" y="64437"/>
                </a:lnTo>
                <a:lnTo>
                  <a:pt x="3737932" y="69516"/>
                </a:lnTo>
                <a:lnTo>
                  <a:pt x="3740471" y="74912"/>
                </a:lnTo>
                <a:lnTo>
                  <a:pt x="3742692" y="80308"/>
                </a:lnTo>
                <a:lnTo>
                  <a:pt x="3744279" y="86339"/>
                </a:lnTo>
                <a:lnTo>
                  <a:pt x="3745866" y="91736"/>
                </a:lnTo>
                <a:lnTo>
                  <a:pt x="3747453" y="97767"/>
                </a:lnTo>
                <a:lnTo>
                  <a:pt x="3748088" y="103798"/>
                </a:lnTo>
                <a:lnTo>
                  <a:pt x="3749040" y="109511"/>
                </a:lnTo>
                <a:lnTo>
                  <a:pt x="3749358" y="115542"/>
                </a:lnTo>
                <a:lnTo>
                  <a:pt x="3749675" y="121573"/>
                </a:lnTo>
                <a:lnTo>
                  <a:pt x="3749675" y="711346"/>
                </a:lnTo>
                <a:lnTo>
                  <a:pt x="3749358" y="717377"/>
                </a:lnTo>
                <a:lnTo>
                  <a:pt x="3749040" y="723726"/>
                </a:lnTo>
                <a:lnTo>
                  <a:pt x="3748088" y="729757"/>
                </a:lnTo>
                <a:lnTo>
                  <a:pt x="3747453" y="735788"/>
                </a:lnTo>
                <a:lnTo>
                  <a:pt x="3745866" y="741819"/>
                </a:lnTo>
                <a:lnTo>
                  <a:pt x="3744279" y="747215"/>
                </a:lnTo>
                <a:lnTo>
                  <a:pt x="3742375" y="753246"/>
                </a:lnTo>
                <a:lnTo>
                  <a:pt x="3740471" y="758642"/>
                </a:lnTo>
                <a:lnTo>
                  <a:pt x="3737614" y="764039"/>
                </a:lnTo>
                <a:lnTo>
                  <a:pt x="3735075" y="769117"/>
                </a:lnTo>
                <a:lnTo>
                  <a:pt x="3732219" y="774196"/>
                </a:lnTo>
                <a:lnTo>
                  <a:pt x="3729045" y="779275"/>
                </a:lnTo>
                <a:lnTo>
                  <a:pt x="3725871" y="784036"/>
                </a:lnTo>
                <a:lnTo>
                  <a:pt x="3721745" y="788798"/>
                </a:lnTo>
                <a:lnTo>
                  <a:pt x="3718253" y="793242"/>
                </a:lnTo>
                <a:lnTo>
                  <a:pt x="3714445" y="797368"/>
                </a:lnTo>
                <a:lnTo>
                  <a:pt x="3710001" y="801495"/>
                </a:lnTo>
                <a:lnTo>
                  <a:pt x="3705558" y="804986"/>
                </a:lnTo>
                <a:lnTo>
                  <a:pt x="3700797" y="808795"/>
                </a:lnTo>
                <a:lnTo>
                  <a:pt x="3696036" y="811970"/>
                </a:lnTo>
                <a:lnTo>
                  <a:pt x="3690958" y="815144"/>
                </a:lnTo>
                <a:lnTo>
                  <a:pt x="3685879" y="818318"/>
                </a:lnTo>
                <a:lnTo>
                  <a:pt x="3680801" y="820857"/>
                </a:lnTo>
                <a:lnTo>
                  <a:pt x="3675405" y="823397"/>
                </a:lnTo>
                <a:lnTo>
                  <a:pt x="3669692" y="825301"/>
                </a:lnTo>
                <a:lnTo>
                  <a:pt x="3664297" y="827523"/>
                </a:lnTo>
                <a:lnTo>
                  <a:pt x="3658583" y="829110"/>
                </a:lnTo>
                <a:lnTo>
                  <a:pt x="3652870" y="830698"/>
                </a:lnTo>
                <a:lnTo>
                  <a:pt x="3646523" y="831332"/>
                </a:lnTo>
                <a:lnTo>
                  <a:pt x="3640492" y="832285"/>
                </a:lnTo>
                <a:lnTo>
                  <a:pt x="3634144" y="832919"/>
                </a:lnTo>
                <a:lnTo>
                  <a:pt x="3628114" y="832919"/>
                </a:lnTo>
                <a:lnTo>
                  <a:pt x="3622083" y="832919"/>
                </a:lnTo>
                <a:lnTo>
                  <a:pt x="3615735" y="832285"/>
                </a:lnTo>
                <a:lnTo>
                  <a:pt x="3609705" y="831332"/>
                </a:lnTo>
                <a:lnTo>
                  <a:pt x="3603675" y="830698"/>
                </a:lnTo>
                <a:lnTo>
                  <a:pt x="3597644" y="829110"/>
                </a:lnTo>
                <a:lnTo>
                  <a:pt x="3592248" y="827523"/>
                </a:lnTo>
                <a:lnTo>
                  <a:pt x="3586218" y="825301"/>
                </a:lnTo>
                <a:lnTo>
                  <a:pt x="3580822" y="823397"/>
                </a:lnTo>
                <a:lnTo>
                  <a:pt x="3575427" y="820857"/>
                </a:lnTo>
                <a:lnTo>
                  <a:pt x="3570031" y="818318"/>
                </a:lnTo>
                <a:lnTo>
                  <a:pt x="3565270" y="815144"/>
                </a:lnTo>
                <a:lnTo>
                  <a:pt x="3560192" y="811970"/>
                </a:lnTo>
                <a:lnTo>
                  <a:pt x="3555431" y="808795"/>
                </a:lnTo>
                <a:lnTo>
                  <a:pt x="3550670" y="804986"/>
                </a:lnTo>
                <a:lnTo>
                  <a:pt x="3546227" y="801495"/>
                </a:lnTo>
                <a:lnTo>
                  <a:pt x="3542100" y="797368"/>
                </a:lnTo>
                <a:lnTo>
                  <a:pt x="3537974" y="793242"/>
                </a:lnTo>
                <a:lnTo>
                  <a:pt x="3534166" y="788798"/>
                </a:lnTo>
                <a:lnTo>
                  <a:pt x="3530674" y="784036"/>
                </a:lnTo>
                <a:lnTo>
                  <a:pt x="3527500" y="779275"/>
                </a:lnTo>
                <a:lnTo>
                  <a:pt x="3524326" y="774196"/>
                </a:lnTo>
                <a:lnTo>
                  <a:pt x="3521153" y="769117"/>
                </a:lnTo>
                <a:lnTo>
                  <a:pt x="3518296" y="764039"/>
                </a:lnTo>
                <a:lnTo>
                  <a:pt x="3516074" y="758642"/>
                </a:lnTo>
                <a:lnTo>
                  <a:pt x="3514170" y="753246"/>
                </a:lnTo>
                <a:lnTo>
                  <a:pt x="3511948" y="747215"/>
                </a:lnTo>
                <a:lnTo>
                  <a:pt x="3510361" y="741819"/>
                </a:lnTo>
                <a:lnTo>
                  <a:pt x="3508774" y="735788"/>
                </a:lnTo>
                <a:lnTo>
                  <a:pt x="3508139" y="729757"/>
                </a:lnTo>
                <a:lnTo>
                  <a:pt x="3507187" y="723726"/>
                </a:lnTo>
                <a:lnTo>
                  <a:pt x="3506552" y="717377"/>
                </a:lnTo>
                <a:lnTo>
                  <a:pt x="3506552" y="711346"/>
                </a:lnTo>
                <a:lnTo>
                  <a:pt x="3506552" y="415190"/>
                </a:lnTo>
                <a:lnTo>
                  <a:pt x="2189691" y="1732180"/>
                </a:lnTo>
                <a:lnTo>
                  <a:pt x="2185247" y="1736624"/>
                </a:lnTo>
                <a:lnTo>
                  <a:pt x="2180487" y="1740433"/>
                </a:lnTo>
                <a:lnTo>
                  <a:pt x="2175726" y="1744242"/>
                </a:lnTo>
                <a:lnTo>
                  <a:pt x="2170647" y="1748051"/>
                </a:lnTo>
                <a:lnTo>
                  <a:pt x="2165569" y="1750908"/>
                </a:lnTo>
                <a:lnTo>
                  <a:pt x="2160491" y="1753765"/>
                </a:lnTo>
                <a:lnTo>
                  <a:pt x="2155095" y="1756621"/>
                </a:lnTo>
                <a:lnTo>
                  <a:pt x="2149382" y="1758843"/>
                </a:lnTo>
                <a:lnTo>
                  <a:pt x="2143986" y="1761065"/>
                </a:lnTo>
                <a:lnTo>
                  <a:pt x="2138273" y="1762970"/>
                </a:lnTo>
                <a:lnTo>
                  <a:pt x="2132878" y="1764557"/>
                </a:lnTo>
                <a:lnTo>
                  <a:pt x="2126847" y="1765509"/>
                </a:lnTo>
                <a:lnTo>
                  <a:pt x="2121452" y="1766461"/>
                </a:lnTo>
                <a:lnTo>
                  <a:pt x="2115421" y="1767096"/>
                </a:lnTo>
                <a:lnTo>
                  <a:pt x="2109708" y="1767731"/>
                </a:lnTo>
                <a:lnTo>
                  <a:pt x="2103678" y="1768049"/>
                </a:lnTo>
                <a:lnTo>
                  <a:pt x="2098282" y="1767731"/>
                </a:lnTo>
                <a:lnTo>
                  <a:pt x="2092252" y="1767096"/>
                </a:lnTo>
                <a:lnTo>
                  <a:pt x="2086221" y="1766461"/>
                </a:lnTo>
                <a:lnTo>
                  <a:pt x="2080508" y="1765509"/>
                </a:lnTo>
                <a:lnTo>
                  <a:pt x="2074795" y="1764557"/>
                </a:lnTo>
                <a:lnTo>
                  <a:pt x="2069399" y="1762970"/>
                </a:lnTo>
                <a:lnTo>
                  <a:pt x="2063369" y="1761065"/>
                </a:lnTo>
                <a:lnTo>
                  <a:pt x="2057973" y="1758843"/>
                </a:lnTo>
                <a:lnTo>
                  <a:pt x="2052577" y="1756621"/>
                </a:lnTo>
                <a:lnTo>
                  <a:pt x="2047182" y="1753765"/>
                </a:lnTo>
                <a:lnTo>
                  <a:pt x="2042104" y="1750908"/>
                </a:lnTo>
                <a:lnTo>
                  <a:pt x="2037025" y="1748051"/>
                </a:lnTo>
                <a:lnTo>
                  <a:pt x="2031947" y="1744242"/>
                </a:lnTo>
                <a:lnTo>
                  <a:pt x="2027186" y="1740433"/>
                </a:lnTo>
                <a:lnTo>
                  <a:pt x="2022425" y="1736624"/>
                </a:lnTo>
                <a:lnTo>
                  <a:pt x="2017664" y="1732180"/>
                </a:lnTo>
                <a:lnTo>
                  <a:pt x="1543797" y="1257949"/>
                </a:lnTo>
                <a:lnTo>
                  <a:pt x="207257" y="2594619"/>
                </a:lnTo>
                <a:lnTo>
                  <a:pt x="202814" y="2599063"/>
                </a:lnTo>
                <a:lnTo>
                  <a:pt x="198053" y="2602872"/>
                </a:lnTo>
                <a:lnTo>
                  <a:pt x="193292" y="2606999"/>
                </a:lnTo>
                <a:lnTo>
                  <a:pt x="188214" y="2610490"/>
                </a:lnTo>
                <a:lnTo>
                  <a:pt x="183136" y="2613665"/>
                </a:lnTo>
                <a:lnTo>
                  <a:pt x="178057" y="2616204"/>
                </a:lnTo>
                <a:lnTo>
                  <a:pt x="172662" y="2619061"/>
                </a:lnTo>
                <a:lnTo>
                  <a:pt x="166949" y="2621600"/>
                </a:lnTo>
                <a:lnTo>
                  <a:pt x="161553" y="2623505"/>
                </a:lnTo>
                <a:lnTo>
                  <a:pt x="155840" y="2625409"/>
                </a:lnTo>
                <a:lnTo>
                  <a:pt x="150444" y="2626996"/>
                </a:lnTo>
                <a:lnTo>
                  <a:pt x="144414" y="2628266"/>
                </a:lnTo>
                <a:lnTo>
                  <a:pt x="139018" y="2628901"/>
                </a:lnTo>
                <a:lnTo>
                  <a:pt x="132988" y="2629853"/>
                </a:lnTo>
                <a:lnTo>
                  <a:pt x="127275" y="2630171"/>
                </a:lnTo>
                <a:lnTo>
                  <a:pt x="121244" y="2630488"/>
                </a:lnTo>
                <a:lnTo>
                  <a:pt x="115214" y="2630171"/>
                </a:lnTo>
                <a:lnTo>
                  <a:pt x="109818" y="2629853"/>
                </a:lnTo>
                <a:lnTo>
                  <a:pt x="103787" y="2628901"/>
                </a:lnTo>
                <a:lnTo>
                  <a:pt x="98074" y="2628266"/>
                </a:lnTo>
                <a:lnTo>
                  <a:pt x="92361" y="2626996"/>
                </a:lnTo>
                <a:lnTo>
                  <a:pt x="86648" y="2625409"/>
                </a:lnTo>
                <a:lnTo>
                  <a:pt x="80935" y="2623505"/>
                </a:lnTo>
                <a:lnTo>
                  <a:pt x="75540" y="2621600"/>
                </a:lnTo>
                <a:lnTo>
                  <a:pt x="70144" y="2619061"/>
                </a:lnTo>
                <a:lnTo>
                  <a:pt x="64748" y="2616204"/>
                </a:lnTo>
                <a:lnTo>
                  <a:pt x="59670" y="2613665"/>
                </a:lnTo>
                <a:lnTo>
                  <a:pt x="54592" y="2610490"/>
                </a:lnTo>
                <a:lnTo>
                  <a:pt x="49513" y="2606999"/>
                </a:lnTo>
                <a:lnTo>
                  <a:pt x="44752" y="2602872"/>
                </a:lnTo>
                <a:lnTo>
                  <a:pt x="39992" y="2599063"/>
                </a:lnTo>
                <a:lnTo>
                  <a:pt x="35231" y="2594619"/>
                </a:lnTo>
                <a:lnTo>
                  <a:pt x="31105" y="2590175"/>
                </a:lnTo>
                <a:lnTo>
                  <a:pt x="26978" y="2585731"/>
                </a:lnTo>
                <a:lnTo>
                  <a:pt x="23170" y="2580335"/>
                </a:lnTo>
                <a:lnTo>
                  <a:pt x="19996" y="2575574"/>
                </a:lnTo>
                <a:lnTo>
                  <a:pt x="16822" y="2570495"/>
                </a:lnTo>
                <a:lnTo>
                  <a:pt x="13648" y="2565099"/>
                </a:lnTo>
                <a:lnTo>
                  <a:pt x="10791" y="2560020"/>
                </a:lnTo>
                <a:lnTo>
                  <a:pt x="8570" y="2554307"/>
                </a:lnTo>
                <a:lnTo>
                  <a:pt x="6665" y="2548910"/>
                </a:lnTo>
                <a:lnTo>
                  <a:pt x="5078" y="2543514"/>
                </a:lnTo>
                <a:lnTo>
                  <a:pt x="3491" y="2537483"/>
                </a:lnTo>
                <a:lnTo>
                  <a:pt x="2222" y="2532087"/>
                </a:lnTo>
                <a:lnTo>
                  <a:pt x="952" y="2526056"/>
                </a:lnTo>
                <a:lnTo>
                  <a:pt x="318" y="2520660"/>
                </a:lnTo>
                <a:lnTo>
                  <a:pt x="0" y="2514629"/>
                </a:lnTo>
                <a:lnTo>
                  <a:pt x="0" y="2508598"/>
                </a:lnTo>
                <a:lnTo>
                  <a:pt x="0" y="2502884"/>
                </a:lnTo>
                <a:lnTo>
                  <a:pt x="318" y="2497170"/>
                </a:lnTo>
                <a:lnTo>
                  <a:pt x="952" y="2491457"/>
                </a:lnTo>
                <a:lnTo>
                  <a:pt x="2222" y="2485426"/>
                </a:lnTo>
                <a:lnTo>
                  <a:pt x="3491" y="2480029"/>
                </a:lnTo>
                <a:lnTo>
                  <a:pt x="5078" y="2473998"/>
                </a:lnTo>
                <a:lnTo>
                  <a:pt x="6665" y="2468285"/>
                </a:lnTo>
                <a:lnTo>
                  <a:pt x="8570" y="2462889"/>
                </a:lnTo>
                <a:lnTo>
                  <a:pt x="10791" y="2457492"/>
                </a:lnTo>
                <a:lnTo>
                  <a:pt x="13648" y="2452414"/>
                </a:lnTo>
                <a:lnTo>
                  <a:pt x="16822" y="2446700"/>
                </a:lnTo>
                <a:lnTo>
                  <a:pt x="19996" y="2441621"/>
                </a:lnTo>
                <a:lnTo>
                  <a:pt x="23487" y="2436860"/>
                </a:lnTo>
                <a:lnTo>
                  <a:pt x="26978" y="2431781"/>
                </a:lnTo>
                <a:lnTo>
                  <a:pt x="31105" y="2427337"/>
                </a:lnTo>
                <a:lnTo>
                  <a:pt x="35231" y="2422576"/>
                </a:lnTo>
                <a:lnTo>
                  <a:pt x="1457784" y="1000202"/>
                </a:lnTo>
                <a:lnTo>
                  <a:pt x="1462227" y="995758"/>
                </a:lnTo>
                <a:lnTo>
                  <a:pt x="1466988" y="991631"/>
                </a:lnTo>
                <a:lnTo>
                  <a:pt x="1471749" y="987822"/>
                </a:lnTo>
                <a:lnTo>
                  <a:pt x="1476827" y="984330"/>
                </a:lnTo>
                <a:lnTo>
                  <a:pt x="1481906" y="981156"/>
                </a:lnTo>
                <a:lnTo>
                  <a:pt x="1486984" y="978617"/>
                </a:lnTo>
                <a:lnTo>
                  <a:pt x="1492697" y="975760"/>
                </a:lnTo>
                <a:lnTo>
                  <a:pt x="1498093" y="973221"/>
                </a:lnTo>
                <a:lnTo>
                  <a:pt x="1503488" y="971316"/>
                </a:lnTo>
                <a:lnTo>
                  <a:pt x="1509202" y="969411"/>
                </a:lnTo>
                <a:lnTo>
                  <a:pt x="1514597" y="967824"/>
                </a:lnTo>
                <a:lnTo>
                  <a:pt x="1520628" y="966555"/>
                </a:lnTo>
                <a:lnTo>
                  <a:pt x="1526023" y="965602"/>
                </a:lnTo>
                <a:lnTo>
                  <a:pt x="1532054" y="964968"/>
                </a:lnTo>
                <a:lnTo>
                  <a:pt x="1537767" y="964650"/>
                </a:lnTo>
                <a:lnTo>
                  <a:pt x="1543797" y="964333"/>
                </a:lnTo>
                <a:lnTo>
                  <a:pt x="1549828" y="964650"/>
                </a:lnTo>
                <a:lnTo>
                  <a:pt x="1555223" y="964968"/>
                </a:lnTo>
                <a:lnTo>
                  <a:pt x="1561254" y="965602"/>
                </a:lnTo>
                <a:lnTo>
                  <a:pt x="1566967" y="966555"/>
                </a:lnTo>
                <a:lnTo>
                  <a:pt x="1572680" y="967824"/>
                </a:lnTo>
                <a:lnTo>
                  <a:pt x="1578393" y="969411"/>
                </a:lnTo>
                <a:lnTo>
                  <a:pt x="1584106" y="971316"/>
                </a:lnTo>
                <a:lnTo>
                  <a:pt x="1589502" y="973221"/>
                </a:lnTo>
                <a:lnTo>
                  <a:pt x="1595215" y="975760"/>
                </a:lnTo>
                <a:lnTo>
                  <a:pt x="1600293" y="978617"/>
                </a:lnTo>
                <a:lnTo>
                  <a:pt x="1605371" y="981156"/>
                </a:lnTo>
                <a:lnTo>
                  <a:pt x="1610450" y="984330"/>
                </a:lnTo>
                <a:lnTo>
                  <a:pt x="1615528" y="987822"/>
                </a:lnTo>
                <a:lnTo>
                  <a:pt x="1620289" y="991631"/>
                </a:lnTo>
                <a:lnTo>
                  <a:pt x="1625050" y="995758"/>
                </a:lnTo>
                <a:lnTo>
                  <a:pt x="1629811" y="1000202"/>
                </a:lnTo>
                <a:lnTo>
                  <a:pt x="2103678" y="1474115"/>
                </a:lnTo>
                <a:lnTo>
                  <a:pt x="3334526" y="243464"/>
                </a:lnTo>
                <a:lnTo>
                  <a:pt x="3038399" y="243464"/>
                </a:lnTo>
                <a:lnTo>
                  <a:pt x="3032368" y="242829"/>
                </a:lnTo>
                <a:lnTo>
                  <a:pt x="3026338" y="242512"/>
                </a:lnTo>
                <a:lnTo>
                  <a:pt x="3019990" y="241877"/>
                </a:lnTo>
                <a:lnTo>
                  <a:pt x="3013959" y="240607"/>
                </a:lnTo>
                <a:lnTo>
                  <a:pt x="3008246" y="239338"/>
                </a:lnTo>
                <a:lnTo>
                  <a:pt x="3002216" y="237750"/>
                </a:lnTo>
                <a:lnTo>
                  <a:pt x="2996820" y="235846"/>
                </a:lnTo>
                <a:lnTo>
                  <a:pt x="2991107" y="233624"/>
                </a:lnTo>
                <a:lnTo>
                  <a:pt x="2985711" y="231085"/>
                </a:lnTo>
                <a:lnTo>
                  <a:pt x="2980633" y="228228"/>
                </a:lnTo>
                <a:lnTo>
                  <a:pt x="2975555" y="225688"/>
                </a:lnTo>
                <a:lnTo>
                  <a:pt x="2970794" y="222514"/>
                </a:lnTo>
                <a:lnTo>
                  <a:pt x="2966033" y="219022"/>
                </a:lnTo>
                <a:lnTo>
                  <a:pt x="2961272" y="215213"/>
                </a:lnTo>
                <a:lnTo>
                  <a:pt x="2956829" y="211404"/>
                </a:lnTo>
                <a:lnTo>
                  <a:pt x="2952703" y="207595"/>
                </a:lnTo>
                <a:lnTo>
                  <a:pt x="2948576" y="203151"/>
                </a:lnTo>
                <a:lnTo>
                  <a:pt x="2944768" y="198707"/>
                </a:lnTo>
                <a:lnTo>
                  <a:pt x="2941276" y="194581"/>
                </a:lnTo>
                <a:lnTo>
                  <a:pt x="2937468" y="189820"/>
                </a:lnTo>
                <a:lnTo>
                  <a:pt x="2934294" y="184423"/>
                </a:lnTo>
                <a:lnTo>
                  <a:pt x="2931755" y="179345"/>
                </a:lnTo>
                <a:lnTo>
                  <a:pt x="2928898" y="174266"/>
                </a:lnTo>
                <a:lnTo>
                  <a:pt x="2926676" y="168870"/>
                </a:lnTo>
                <a:lnTo>
                  <a:pt x="2924137" y="163156"/>
                </a:lnTo>
                <a:lnTo>
                  <a:pt x="2922550" y="157760"/>
                </a:lnTo>
                <a:lnTo>
                  <a:pt x="2920646" y="151729"/>
                </a:lnTo>
                <a:lnTo>
                  <a:pt x="2919376" y="146015"/>
                </a:lnTo>
                <a:lnTo>
                  <a:pt x="2918424" y="139984"/>
                </a:lnTo>
                <a:lnTo>
                  <a:pt x="2917472" y="133953"/>
                </a:lnTo>
                <a:lnTo>
                  <a:pt x="2917155" y="127922"/>
                </a:lnTo>
                <a:lnTo>
                  <a:pt x="2917155" y="121573"/>
                </a:lnTo>
                <a:lnTo>
                  <a:pt x="2917155" y="115225"/>
                </a:lnTo>
                <a:lnTo>
                  <a:pt x="2917472" y="109194"/>
                </a:lnTo>
                <a:lnTo>
                  <a:pt x="2918424" y="102845"/>
                </a:lnTo>
                <a:lnTo>
                  <a:pt x="2919376" y="97132"/>
                </a:lnTo>
                <a:lnTo>
                  <a:pt x="2920646" y="91101"/>
                </a:lnTo>
                <a:lnTo>
                  <a:pt x="2922550" y="85070"/>
                </a:lnTo>
                <a:lnTo>
                  <a:pt x="2924137" y="79674"/>
                </a:lnTo>
                <a:lnTo>
                  <a:pt x="2926676" y="74277"/>
                </a:lnTo>
                <a:lnTo>
                  <a:pt x="2928898" y="68564"/>
                </a:lnTo>
                <a:lnTo>
                  <a:pt x="2931755" y="63485"/>
                </a:lnTo>
                <a:lnTo>
                  <a:pt x="2934294" y="58406"/>
                </a:lnTo>
                <a:lnTo>
                  <a:pt x="2937468" y="53645"/>
                </a:lnTo>
                <a:lnTo>
                  <a:pt x="2941276" y="48883"/>
                </a:lnTo>
                <a:lnTo>
                  <a:pt x="2944768" y="44122"/>
                </a:lnTo>
                <a:lnTo>
                  <a:pt x="2948576" y="39678"/>
                </a:lnTo>
                <a:lnTo>
                  <a:pt x="2952703" y="35552"/>
                </a:lnTo>
                <a:lnTo>
                  <a:pt x="2956829" y="31425"/>
                </a:lnTo>
                <a:lnTo>
                  <a:pt x="2961272" y="27616"/>
                </a:lnTo>
                <a:lnTo>
                  <a:pt x="2966033" y="24124"/>
                </a:lnTo>
                <a:lnTo>
                  <a:pt x="2970794" y="20633"/>
                </a:lnTo>
                <a:lnTo>
                  <a:pt x="2975555" y="17459"/>
                </a:lnTo>
                <a:lnTo>
                  <a:pt x="2980633" y="14602"/>
                </a:lnTo>
                <a:lnTo>
                  <a:pt x="2985711" y="11745"/>
                </a:lnTo>
                <a:lnTo>
                  <a:pt x="2991107" y="9523"/>
                </a:lnTo>
                <a:lnTo>
                  <a:pt x="2996820" y="6984"/>
                </a:lnTo>
                <a:lnTo>
                  <a:pt x="3002216" y="5397"/>
                </a:lnTo>
                <a:lnTo>
                  <a:pt x="3008246" y="3492"/>
                </a:lnTo>
                <a:lnTo>
                  <a:pt x="3013959" y="2222"/>
                </a:lnTo>
                <a:lnTo>
                  <a:pt x="3019990" y="1270"/>
                </a:lnTo>
                <a:lnTo>
                  <a:pt x="3026338" y="318"/>
                </a:lnTo>
                <a:lnTo>
                  <a:pt x="303236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lIns="121908" tIns="60954" rIns="121908" bIns="60954"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dirty="0">
              <a:solidFill>
                <a:schemeClr val="bg1"/>
              </a:solidFill>
              <a:ea typeface="微软雅黑" panose="020B0503020204020204" charset="-122"/>
            </a:endParaRPr>
          </a:p>
        </p:txBody>
      </p:sp>
      <p:sp>
        <p:nvSpPr>
          <p:cNvPr id="29" name="KSO_Shape"/>
          <p:cNvSpPr/>
          <p:nvPr/>
        </p:nvSpPr>
        <p:spPr bwMode="auto">
          <a:xfrm>
            <a:off x="6187177" y="2063317"/>
            <a:ext cx="796092" cy="546721"/>
          </a:xfrm>
          <a:custGeom>
            <a:avLst/>
            <a:gdLst>
              <a:gd name="T0" fmla="*/ 2147483646 w 112"/>
              <a:gd name="T1" fmla="*/ 2147483646 h 77"/>
              <a:gd name="T2" fmla="*/ 2147483646 w 112"/>
              <a:gd name="T3" fmla="*/ 2147483646 h 77"/>
              <a:gd name="T4" fmla="*/ 2147483646 w 112"/>
              <a:gd name="T5" fmla="*/ 2147483646 h 77"/>
              <a:gd name="T6" fmla="*/ 2147483646 w 112"/>
              <a:gd name="T7" fmla="*/ 2147483646 h 77"/>
              <a:gd name="T8" fmla="*/ 2147483646 w 112"/>
              <a:gd name="T9" fmla="*/ 2147483646 h 77"/>
              <a:gd name="T10" fmla="*/ 0 w 112"/>
              <a:gd name="T11" fmla="*/ 2147483646 h 77"/>
              <a:gd name="T12" fmla="*/ 2147483646 w 112"/>
              <a:gd name="T13" fmla="*/ 2147483646 h 77"/>
              <a:gd name="T14" fmla="*/ 2147483646 w 112"/>
              <a:gd name="T15" fmla="*/ 2147483646 h 77"/>
              <a:gd name="T16" fmla="*/ 2147483646 w 112"/>
              <a:gd name="T17" fmla="*/ 2147483646 h 77"/>
              <a:gd name="T18" fmla="*/ 2147483646 w 112"/>
              <a:gd name="T19" fmla="*/ 2147483646 h 77"/>
              <a:gd name="T20" fmla="*/ 2147483646 w 112"/>
              <a:gd name="T21" fmla="*/ 2147483646 h 77"/>
              <a:gd name="T22" fmla="*/ 2147483646 w 112"/>
              <a:gd name="T23" fmla="*/ 2147483646 h 77"/>
              <a:gd name="T24" fmla="*/ 2147483646 w 112"/>
              <a:gd name="T25" fmla="*/ 2147483646 h 77"/>
              <a:gd name="T26" fmla="*/ 2147483646 w 112"/>
              <a:gd name="T27" fmla="*/ 2147483646 h 77"/>
              <a:gd name="T28" fmla="*/ 2147483646 w 112"/>
              <a:gd name="T29" fmla="*/ 2147483646 h 77"/>
              <a:gd name="T30" fmla="*/ 2147483646 w 112"/>
              <a:gd name="T31" fmla="*/ 2147483646 h 77"/>
              <a:gd name="T32" fmla="*/ 2147483646 w 112"/>
              <a:gd name="T33" fmla="*/ 2147483646 h 77"/>
              <a:gd name="T34" fmla="*/ 2147483646 w 112"/>
              <a:gd name="T35" fmla="*/ 2147483646 h 77"/>
              <a:gd name="T36" fmla="*/ 2147483646 w 112"/>
              <a:gd name="T37" fmla="*/ 2147483646 h 77"/>
              <a:gd name="T38" fmla="*/ 2147483646 w 112"/>
              <a:gd name="T39" fmla="*/ 2147483646 h 77"/>
              <a:gd name="T40" fmla="*/ 2147483646 w 112"/>
              <a:gd name="T41" fmla="*/ 2147483646 h 77"/>
              <a:gd name="T42" fmla="*/ 2147483646 w 112"/>
              <a:gd name="T43" fmla="*/ 2147483646 h 77"/>
              <a:gd name="T44" fmla="*/ 2147483646 w 112"/>
              <a:gd name="T45" fmla="*/ 2147483646 h 77"/>
              <a:gd name="T46" fmla="*/ 2147483646 w 112"/>
              <a:gd name="T47" fmla="*/ 2147483646 h 77"/>
              <a:gd name="T48" fmla="*/ 2147483646 w 112"/>
              <a:gd name="T49" fmla="*/ 2147483646 h 77"/>
              <a:gd name="T50" fmla="*/ 2147483646 w 112"/>
              <a:gd name="T51" fmla="*/ 2147483646 h 77"/>
              <a:gd name="T52" fmla="*/ 2147483646 w 112"/>
              <a:gd name="T53" fmla="*/ 2147483646 h 77"/>
              <a:gd name="T54" fmla="*/ 2147483646 w 112"/>
              <a:gd name="T55" fmla="*/ 2147483646 h 77"/>
              <a:gd name="T56" fmla="*/ 2147483646 w 112"/>
              <a:gd name="T57" fmla="*/ 2147483646 h 77"/>
              <a:gd name="T58" fmla="*/ 2147483646 w 112"/>
              <a:gd name="T59" fmla="*/ 2147483646 h 77"/>
              <a:gd name="T60" fmla="*/ 2147483646 w 112"/>
              <a:gd name="T61" fmla="*/ 2147483646 h 77"/>
              <a:gd name="T62" fmla="*/ 2147483646 w 112"/>
              <a:gd name="T63" fmla="*/ 2147483646 h 77"/>
              <a:gd name="T64" fmla="*/ 2147483646 w 112"/>
              <a:gd name="T65" fmla="*/ 2147483646 h 77"/>
              <a:gd name="T66" fmla="*/ 2147483646 w 112"/>
              <a:gd name="T67" fmla="*/ 2147483646 h 77"/>
              <a:gd name="T68" fmla="*/ 2147483646 w 112"/>
              <a:gd name="T69" fmla="*/ 2147483646 h 77"/>
              <a:gd name="T70" fmla="*/ 2147483646 w 112"/>
              <a:gd name="T71" fmla="*/ 2147483646 h 77"/>
              <a:gd name="T72" fmla="*/ 2147483646 w 112"/>
              <a:gd name="T73" fmla="*/ 2147483646 h 77"/>
              <a:gd name="T74" fmla="*/ 2147483646 w 112"/>
              <a:gd name="T75" fmla="*/ 2147483646 h 77"/>
              <a:gd name="T76" fmla="*/ 2147483646 w 112"/>
              <a:gd name="T77" fmla="*/ 2147483646 h 77"/>
              <a:gd name="T78" fmla="*/ 2147483646 w 112"/>
              <a:gd name="T79" fmla="*/ 2147483646 h 77"/>
              <a:gd name="T80" fmla="*/ 2147483646 w 112"/>
              <a:gd name="T81" fmla="*/ 2147483646 h 77"/>
              <a:gd name="T82" fmla="*/ 2147483646 w 112"/>
              <a:gd name="T83" fmla="*/ 2147483646 h 77"/>
              <a:gd name="T84" fmla="*/ 2147483646 w 112"/>
              <a:gd name="T85" fmla="*/ 2147483646 h 77"/>
              <a:gd name="T86" fmla="*/ 2147483646 w 112"/>
              <a:gd name="T87" fmla="*/ 2147483646 h 7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2" h="77">
                <a:moveTo>
                  <a:pt x="56" y="0"/>
                </a:moveTo>
                <a:cubicBezTo>
                  <a:pt x="62" y="0"/>
                  <a:pt x="66" y="4"/>
                  <a:pt x="66" y="10"/>
                </a:cubicBezTo>
                <a:cubicBezTo>
                  <a:pt x="66" y="15"/>
                  <a:pt x="62" y="20"/>
                  <a:pt x="56" y="20"/>
                </a:cubicBezTo>
                <a:cubicBezTo>
                  <a:pt x="51" y="20"/>
                  <a:pt x="46" y="15"/>
                  <a:pt x="46" y="10"/>
                </a:cubicBezTo>
                <a:cubicBezTo>
                  <a:pt x="46" y="4"/>
                  <a:pt x="51" y="0"/>
                  <a:pt x="56" y="0"/>
                </a:cubicBezTo>
                <a:close/>
                <a:moveTo>
                  <a:pt x="15" y="49"/>
                </a:moveTo>
                <a:cubicBezTo>
                  <a:pt x="15" y="66"/>
                  <a:pt x="15" y="66"/>
                  <a:pt x="15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0" y="52"/>
                  <a:pt x="10" y="52"/>
                  <a:pt x="10" y="52"/>
                </a:cubicBezTo>
                <a:cubicBezTo>
                  <a:pt x="9" y="52"/>
                  <a:pt x="9" y="52"/>
                  <a:pt x="9" y="52"/>
                </a:cubicBezTo>
                <a:cubicBezTo>
                  <a:pt x="9" y="66"/>
                  <a:pt x="9" y="66"/>
                  <a:pt x="9" y="66"/>
                </a:cubicBezTo>
                <a:cubicBezTo>
                  <a:pt x="4" y="66"/>
                  <a:pt x="4" y="66"/>
                  <a:pt x="4" y="66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46"/>
                  <a:pt x="4" y="46"/>
                  <a:pt x="4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1"/>
                  <a:pt x="1" y="29"/>
                  <a:pt x="4" y="29"/>
                </a:cubicBezTo>
                <a:cubicBezTo>
                  <a:pt x="13" y="29"/>
                  <a:pt x="13" y="29"/>
                  <a:pt x="13" y="29"/>
                </a:cubicBezTo>
                <a:cubicBezTo>
                  <a:pt x="13" y="30"/>
                  <a:pt x="13" y="30"/>
                  <a:pt x="13" y="31"/>
                </a:cubicBezTo>
                <a:cubicBezTo>
                  <a:pt x="13" y="49"/>
                  <a:pt x="13" y="49"/>
                  <a:pt x="13" y="49"/>
                </a:cubicBezTo>
                <a:cubicBezTo>
                  <a:pt x="15" y="49"/>
                  <a:pt x="15" y="49"/>
                  <a:pt x="15" y="49"/>
                </a:cubicBezTo>
                <a:close/>
                <a:moveTo>
                  <a:pt x="10" y="15"/>
                </a:moveTo>
                <a:cubicBezTo>
                  <a:pt x="13" y="15"/>
                  <a:pt x="16" y="18"/>
                  <a:pt x="16" y="22"/>
                </a:cubicBezTo>
                <a:cubicBezTo>
                  <a:pt x="16" y="23"/>
                  <a:pt x="16" y="24"/>
                  <a:pt x="15" y="25"/>
                </a:cubicBezTo>
                <a:cubicBezTo>
                  <a:pt x="15" y="26"/>
                  <a:pt x="15" y="26"/>
                  <a:pt x="14" y="26"/>
                </a:cubicBezTo>
                <a:cubicBezTo>
                  <a:pt x="13" y="27"/>
                  <a:pt x="12" y="28"/>
                  <a:pt x="10" y="28"/>
                </a:cubicBezTo>
                <a:cubicBezTo>
                  <a:pt x="6" y="28"/>
                  <a:pt x="3" y="25"/>
                  <a:pt x="3" y="22"/>
                </a:cubicBezTo>
                <a:cubicBezTo>
                  <a:pt x="3" y="18"/>
                  <a:pt x="6" y="15"/>
                  <a:pt x="10" y="15"/>
                </a:cubicBezTo>
                <a:close/>
                <a:moveTo>
                  <a:pt x="96" y="49"/>
                </a:moveTo>
                <a:cubicBezTo>
                  <a:pt x="96" y="66"/>
                  <a:pt x="96" y="66"/>
                  <a:pt x="96" y="66"/>
                </a:cubicBezTo>
                <a:cubicBezTo>
                  <a:pt x="101" y="66"/>
                  <a:pt x="101" y="66"/>
                  <a:pt x="101" y="66"/>
                </a:cubicBezTo>
                <a:cubicBezTo>
                  <a:pt x="101" y="52"/>
                  <a:pt x="101" y="52"/>
                  <a:pt x="101" y="52"/>
                </a:cubicBezTo>
                <a:cubicBezTo>
                  <a:pt x="102" y="52"/>
                  <a:pt x="102" y="52"/>
                  <a:pt x="102" y="52"/>
                </a:cubicBezTo>
                <a:cubicBezTo>
                  <a:pt x="102" y="66"/>
                  <a:pt x="102" y="66"/>
                  <a:pt x="102" y="66"/>
                </a:cubicBezTo>
                <a:cubicBezTo>
                  <a:pt x="107" y="66"/>
                  <a:pt x="107" y="66"/>
                  <a:pt x="107" y="66"/>
                </a:cubicBezTo>
                <a:cubicBezTo>
                  <a:pt x="107" y="49"/>
                  <a:pt x="107" y="49"/>
                  <a:pt x="107" y="49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12" y="46"/>
                  <a:pt x="112" y="46"/>
                  <a:pt x="112" y="46"/>
                </a:cubicBezTo>
                <a:cubicBezTo>
                  <a:pt x="112" y="33"/>
                  <a:pt x="112" y="33"/>
                  <a:pt x="112" y="33"/>
                </a:cubicBezTo>
                <a:cubicBezTo>
                  <a:pt x="112" y="31"/>
                  <a:pt x="110" y="29"/>
                  <a:pt x="107" y="29"/>
                </a:cubicBezTo>
                <a:cubicBezTo>
                  <a:pt x="98" y="29"/>
                  <a:pt x="98" y="29"/>
                  <a:pt x="98" y="29"/>
                </a:cubicBezTo>
                <a:cubicBezTo>
                  <a:pt x="98" y="30"/>
                  <a:pt x="98" y="30"/>
                  <a:pt x="98" y="31"/>
                </a:cubicBezTo>
                <a:cubicBezTo>
                  <a:pt x="98" y="49"/>
                  <a:pt x="98" y="49"/>
                  <a:pt x="98" y="49"/>
                </a:cubicBezTo>
                <a:cubicBezTo>
                  <a:pt x="96" y="49"/>
                  <a:pt x="96" y="49"/>
                  <a:pt x="96" y="49"/>
                </a:cubicBezTo>
                <a:close/>
                <a:moveTo>
                  <a:pt x="101" y="15"/>
                </a:moveTo>
                <a:cubicBezTo>
                  <a:pt x="98" y="15"/>
                  <a:pt x="95" y="18"/>
                  <a:pt x="95" y="22"/>
                </a:cubicBezTo>
                <a:cubicBezTo>
                  <a:pt x="95" y="23"/>
                  <a:pt x="95" y="24"/>
                  <a:pt x="96" y="25"/>
                </a:cubicBezTo>
                <a:cubicBezTo>
                  <a:pt x="96" y="26"/>
                  <a:pt x="97" y="26"/>
                  <a:pt x="97" y="26"/>
                </a:cubicBezTo>
                <a:cubicBezTo>
                  <a:pt x="98" y="27"/>
                  <a:pt x="100" y="28"/>
                  <a:pt x="101" y="28"/>
                </a:cubicBezTo>
                <a:cubicBezTo>
                  <a:pt x="105" y="28"/>
                  <a:pt x="108" y="25"/>
                  <a:pt x="108" y="22"/>
                </a:cubicBezTo>
                <a:cubicBezTo>
                  <a:pt x="108" y="18"/>
                  <a:pt x="105" y="15"/>
                  <a:pt x="101" y="15"/>
                </a:cubicBezTo>
                <a:close/>
                <a:moveTo>
                  <a:pt x="75" y="51"/>
                </a:moveTo>
                <a:cubicBezTo>
                  <a:pt x="75" y="72"/>
                  <a:pt x="75" y="72"/>
                  <a:pt x="75" y="72"/>
                </a:cubicBezTo>
                <a:cubicBezTo>
                  <a:pt x="80" y="72"/>
                  <a:pt x="80" y="72"/>
                  <a:pt x="80" y="72"/>
                </a:cubicBezTo>
                <a:cubicBezTo>
                  <a:pt x="80" y="54"/>
                  <a:pt x="80" y="54"/>
                  <a:pt x="80" y="54"/>
                </a:cubicBezTo>
                <a:cubicBezTo>
                  <a:pt x="82" y="54"/>
                  <a:pt x="82" y="54"/>
                  <a:pt x="82" y="54"/>
                </a:cubicBezTo>
                <a:cubicBezTo>
                  <a:pt x="82" y="72"/>
                  <a:pt x="82" y="72"/>
                  <a:pt x="82" y="72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51"/>
                  <a:pt x="87" y="51"/>
                  <a:pt x="87" y="51"/>
                </a:cubicBezTo>
                <a:cubicBezTo>
                  <a:pt x="87" y="47"/>
                  <a:pt x="87" y="47"/>
                  <a:pt x="87" y="47"/>
                </a:cubicBezTo>
                <a:cubicBezTo>
                  <a:pt x="87" y="36"/>
                  <a:pt x="87" y="36"/>
                  <a:pt x="87" y="36"/>
                </a:cubicBezTo>
                <a:cubicBezTo>
                  <a:pt x="88" y="36"/>
                  <a:pt x="88" y="36"/>
                  <a:pt x="88" y="36"/>
                </a:cubicBezTo>
                <a:cubicBezTo>
                  <a:pt x="88" y="47"/>
                  <a:pt x="88" y="47"/>
                  <a:pt x="88" y="47"/>
                </a:cubicBezTo>
                <a:cubicBezTo>
                  <a:pt x="94" y="47"/>
                  <a:pt x="94" y="47"/>
                  <a:pt x="94" y="47"/>
                </a:cubicBezTo>
                <a:cubicBezTo>
                  <a:pt x="94" y="31"/>
                  <a:pt x="94" y="31"/>
                  <a:pt x="94" y="31"/>
                </a:cubicBezTo>
                <a:cubicBezTo>
                  <a:pt x="94" y="28"/>
                  <a:pt x="91" y="26"/>
                  <a:pt x="88" y="26"/>
                </a:cubicBezTo>
                <a:cubicBezTo>
                  <a:pt x="77" y="26"/>
                  <a:pt x="77" y="26"/>
                  <a:pt x="77" y="26"/>
                </a:cubicBezTo>
                <a:cubicBezTo>
                  <a:pt x="77" y="27"/>
                  <a:pt x="77" y="28"/>
                  <a:pt x="77" y="28"/>
                </a:cubicBezTo>
                <a:cubicBezTo>
                  <a:pt x="77" y="51"/>
                  <a:pt x="77" y="51"/>
                  <a:pt x="77" y="51"/>
                </a:cubicBezTo>
                <a:cubicBezTo>
                  <a:pt x="75" y="51"/>
                  <a:pt x="75" y="51"/>
                  <a:pt x="75" y="51"/>
                </a:cubicBezTo>
                <a:close/>
                <a:moveTo>
                  <a:pt x="65" y="47"/>
                </a:moveTo>
                <a:cubicBezTo>
                  <a:pt x="65" y="32"/>
                  <a:pt x="65" y="32"/>
                  <a:pt x="65" y="32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50"/>
                  <a:pt x="64" y="50"/>
                  <a:pt x="64" y="50"/>
                </a:cubicBezTo>
                <a:cubicBezTo>
                  <a:pt x="64" y="77"/>
                  <a:pt x="64" y="77"/>
                  <a:pt x="64" y="77"/>
                </a:cubicBezTo>
                <a:cubicBezTo>
                  <a:pt x="57" y="77"/>
                  <a:pt x="57" y="77"/>
                  <a:pt x="57" y="77"/>
                </a:cubicBezTo>
                <a:cubicBezTo>
                  <a:pt x="57" y="55"/>
                  <a:pt x="57" y="55"/>
                  <a:pt x="57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77"/>
                  <a:pt x="55" y="77"/>
                  <a:pt x="55" y="77"/>
                </a:cubicBezTo>
                <a:cubicBezTo>
                  <a:pt x="48" y="77"/>
                  <a:pt x="48" y="77"/>
                  <a:pt x="48" y="77"/>
                </a:cubicBezTo>
                <a:cubicBezTo>
                  <a:pt x="48" y="50"/>
                  <a:pt x="48" y="50"/>
                  <a:pt x="48" y="50"/>
                </a:cubicBezTo>
                <a:cubicBezTo>
                  <a:pt x="48" y="47"/>
                  <a:pt x="48" y="47"/>
                  <a:pt x="48" y="47"/>
                </a:cubicBezTo>
                <a:cubicBezTo>
                  <a:pt x="48" y="32"/>
                  <a:pt x="48" y="32"/>
                  <a:pt x="48" y="32"/>
                </a:cubicBezTo>
                <a:cubicBezTo>
                  <a:pt x="47" y="32"/>
                  <a:pt x="47" y="32"/>
                  <a:pt x="47" y="32"/>
                </a:cubicBezTo>
                <a:cubicBezTo>
                  <a:pt x="47" y="47"/>
                  <a:pt x="47" y="47"/>
                  <a:pt x="47" y="47"/>
                </a:cubicBezTo>
                <a:cubicBezTo>
                  <a:pt x="41" y="47"/>
                  <a:pt x="41" y="47"/>
                  <a:pt x="41" y="4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4"/>
                  <a:pt x="44" y="21"/>
                  <a:pt x="47" y="21"/>
                </a:cubicBezTo>
                <a:cubicBezTo>
                  <a:pt x="66" y="21"/>
                  <a:pt x="46" y="21"/>
                  <a:pt x="65" y="21"/>
                </a:cubicBezTo>
                <a:cubicBezTo>
                  <a:pt x="69" y="21"/>
                  <a:pt x="71" y="24"/>
                  <a:pt x="71" y="27"/>
                </a:cubicBezTo>
                <a:cubicBezTo>
                  <a:pt x="71" y="47"/>
                  <a:pt x="71" y="47"/>
                  <a:pt x="71" y="47"/>
                </a:cubicBezTo>
                <a:cubicBezTo>
                  <a:pt x="70" y="47"/>
                  <a:pt x="68" y="47"/>
                  <a:pt x="65" y="47"/>
                </a:cubicBezTo>
                <a:close/>
                <a:moveTo>
                  <a:pt x="37" y="51"/>
                </a:moveTo>
                <a:cubicBezTo>
                  <a:pt x="37" y="72"/>
                  <a:pt x="37" y="72"/>
                  <a:pt x="37" y="72"/>
                </a:cubicBezTo>
                <a:cubicBezTo>
                  <a:pt x="31" y="72"/>
                  <a:pt x="31" y="72"/>
                  <a:pt x="31" y="72"/>
                </a:cubicBezTo>
                <a:cubicBezTo>
                  <a:pt x="31" y="54"/>
                  <a:pt x="31" y="54"/>
                  <a:pt x="31" y="54"/>
                </a:cubicBezTo>
                <a:cubicBezTo>
                  <a:pt x="30" y="54"/>
                  <a:pt x="30" y="54"/>
                  <a:pt x="30" y="54"/>
                </a:cubicBezTo>
                <a:cubicBezTo>
                  <a:pt x="30" y="72"/>
                  <a:pt x="30" y="72"/>
                  <a:pt x="30" y="72"/>
                </a:cubicBezTo>
                <a:cubicBezTo>
                  <a:pt x="24" y="72"/>
                  <a:pt x="24" y="72"/>
                  <a:pt x="24" y="72"/>
                </a:cubicBezTo>
                <a:cubicBezTo>
                  <a:pt x="24" y="51"/>
                  <a:pt x="24" y="51"/>
                  <a:pt x="24" y="51"/>
                </a:cubicBezTo>
                <a:cubicBezTo>
                  <a:pt x="24" y="47"/>
                  <a:pt x="24" y="47"/>
                  <a:pt x="24" y="47"/>
                </a:cubicBezTo>
                <a:cubicBezTo>
                  <a:pt x="24" y="36"/>
                  <a:pt x="24" y="36"/>
                  <a:pt x="24" y="36"/>
                </a:cubicBezTo>
                <a:cubicBezTo>
                  <a:pt x="23" y="36"/>
                  <a:pt x="23" y="36"/>
                  <a:pt x="23" y="36"/>
                </a:cubicBezTo>
                <a:cubicBezTo>
                  <a:pt x="23" y="47"/>
                  <a:pt x="23" y="47"/>
                  <a:pt x="23" y="47"/>
                </a:cubicBezTo>
                <a:cubicBezTo>
                  <a:pt x="18" y="47"/>
                  <a:pt x="18" y="47"/>
                  <a:pt x="18" y="47"/>
                </a:cubicBezTo>
                <a:cubicBezTo>
                  <a:pt x="18" y="31"/>
                  <a:pt x="18" y="31"/>
                  <a:pt x="18" y="31"/>
                </a:cubicBezTo>
                <a:cubicBezTo>
                  <a:pt x="18" y="28"/>
                  <a:pt x="20" y="26"/>
                  <a:pt x="23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7"/>
                  <a:pt x="35" y="28"/>
                  <a:pt x="35" y="28"/>
                </a:cubicBezTo>
                <a:cubicBezTo>
                  <a:pt x="35" y="51"/>
                  <a:pt x="35" y="51"/>
                  <a:pt x="35" y="51"/>
                </a:cubicBezTo>
                <a:cubicBezTo>
                  <a:pt x="37" y="51"/>
                  <a:pt x="37" y="51"/>
                  <a:pt x="37" y="51"/>
                </a:cubicBezTo>
                <a:close/>
                <a:moveTo>
                  <a:pt x="31" y="9"/>
                </a:moveTo>
                <a:cubicBezTo>
                  <a:pt x="35" y="9"/>
                  <a:pt x="39" y="12"/>
                  <a:pt x="39" y="17"/>
                </a:cubicBezTo>
                <a:cubicBezTo>
                  <a:pt x="39" y="19"/>
                  <a:pt x="38" y="20"/>
                  <a:pt x="37" y="22"/>
                </a:cubicBezTo>
                <a:cubicBezTo>
                  <a:pt x="37" y="22"/>
                  <a:pt x="37" y="22"/>
                  <a:pt x="37" y="23"/>
                </a:cubicBezTo>
                <a:cubicBezTo>
                  <a:pt x="35" y="24"/>
                  <a:pt x="33" y="25"/>
                  <a:pt x="31" y="25"/>
                </a:cubicBezTo>
                <a:cubicBezTo>
                  <a:pt x="26" y="25"/>
                  <a:pt x="22" y="21"/>
                  <a:pt x="22" y="17"/>
                </a:cubicBezTo>
                <a:cubicBezTo>
                  <a:pt x="22" y="12"/>
                  <a:pt x="26" y="9"/>
                  <a:pt x="31" y="9"/>
                </a:cubicBezTo>
                <a:close/>
                <a:moveTo>
                  <a:pt x="81" y="9"/>
                </a:moveTo>
                <a:cubicBezTo>
                  <a:pt x="76" y="9"/>
                  <a:pt x="73" y="12"/>
                  <a:pt x="73" y="17"/>
                </a:cubicBezTo>
                <a:cubicBezTo>
                  <a:pt x="73" y="19"/>
                  <a:pt x="73" y="20"/>
                  <a:pt x="74" y="22"/>
                </a:cubicBezTo>
                <a:cubicBezTo>
                  <a:pt x="75" y="22"/>
                  <a:pt x="75" y="22"/>
                  <a:pt x="75" y="23"/>
                </a:cubicBezTo>
                <a:cubicBezTo>
                  <a:pt x="77" y="24"/>
                  <a:pt x="79" y="25"/>
                  <a:pt x="81" y="25"/>
                </a:cubicBezTo>
                <a:cubicBezTo>
                  <a:pt x="85" y="25"/>
                  <a:pt x="89" y="21"/>
                  <a:pt x="89" y="17"/>
                </a:cubicBezTo>
                <a:cubicBezTo>
                  <a:pt x="89" y="12"/>
                  <a:pt x="85" y="9"/>
                  <a:pt x="81" y="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121908" tIns="60954" rIns="121908" bIns="60954"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dirty="0">
              <a:solidFill>
                <a:schemeClr val="bg1"/>
              </a:solidFill>
              <a:ea typeface="微软雅黑" panose="020B0503020204020204" charset="-122"/>
            </a:endParaRPr>
          </a:p>
        </p:txBody>
      </p:sp>
      <p:sp>
        <p:nvSpPr>
          <p:cNvPr id="30" name="KSO_Shape"/>
          <p:cNvSpPr/>
          <p:nvPr/>
        </p:nvSpPr>
        <p:spPr bwMode="auto">
          <a:xfrm>
            <a:off x="6946608" y="3392333"/>
            <a:ext cx="697187" cy="690304"/>
          </a:xfrm>
          <a:custGeom>
            <a:avLst/>
            <a:gdLst>
              <a:gd name="T0" fmla="*/ 615878 w 2390775"/>
              <a:gd name="T1" fmla="*/ 1467970 h 2365376"/>
              <a:gd name="T2" fmla="*/ 587250 w 2390775"/>
              <a:gd name="T3" fmla="*/ 1401697 h 2365376"/>
              <a:gd name="T4" fmla="*/ 1282649 w 2390775"/>
              <a:gd name="T5" fmla="*/ 1393474 h 2365376"/>
              <a:gd name="T6" fmla="*/ 1180915 w 2390775"/>
              <a:gd name="T7" fmla="*/ 1446870 h 2365376"/>
              <a:gd name="T8" fmla="*/ 1210073 w 2390775"/>
              <a:gd name="T9" fmla="*/ 1382167 h 2365376"/>
              <a:gd name="T10" fmla="*/ 653657 w 2390775"/>
              <a:gd name="T11" fmla="*/ 1314699 h 2365376"/>
              <a:gd name="T12" fmla="*/ 646041 w 2390775"/>
              <a:gd name="T13" fmla="*/ 1180275 h 2365376"/>
              <a:gd name="T14" fmla="*/ 589870 w 2390775"/>
              <a:gd name="T15" fmla="*/ 1105327 h 2365376"/>
              <a:gd name="T16" fmla="*/ 599516 w 2390775"/>
              <a:gd name="T17" fmla="*/ 1141280 h 2365376"/>
              <a:gd name="T18" fmla="*/ 579914 w 2390775"/>
              <a:gd name="T19" fmla="*/ 1158779 h 2365376"/>
              <a:gd name="T20" fmla="*/ 541333 w 2390775"/>
              <a:gd name="T21" fmla="*/ 1105965 h 2365376"/>
              <a:gd name="T22" fmla="*/ 1137260 w 2390775"/>
              <a:gd name="T23" fmla="*/ 1009231 h 2365376"/>
              <a:gd name="T24" fmla="*/ 1143562 w 2390775"/>
              <a:gd name="T25" fmla="*/ 1026145 h 2365376"/>
              <a:gd name="T26" fmla="*/ 1096615 w 2390775"/>
              <a:gd name="T27" fmla="*/ 1069549 h 2365376"/>
              <a:gd name="T28" fmla="*/ 1102602 w 2390775"/>
              <a:gd name="T29" fmla="*/ 1001572 h 2365376"/>
              <a:gd name="T30" fmla="*/ 972739 w 2390775"/>
              <a:gd name="T31" fmla="*/ 835988 h 2365376"/>
              <a:gd name="T32" fmla="*/ 989500 w 2390775"/>
              <a:gd name="T33" fmla="*/ 1138672 h 2365376"/>
              <a:gd name="T34" fmla="*/ 639427 w 2390775"/>
              <a:gd name="T35" fmla="*/ 1423644 h 2365376"/>
              <a:gd name="T36" fmla="*/ 599898 w 2390775"/>
              <a:gd name="T37" fmla="*/ 1003302 h 2365376"/>
              <a:gd name="T38" fmla="*/ 529694 w 2390775"/>
              <a:gd name="T39" fmla="*/ 1090596 h 2365376"/>
              <a:gd name="T40" fmla="*/ 602428 w 2390775"/>
              <a:gd name="T41" fmla="*/ 868249 h 2365376"/>
              <a:gd name="T42" fmla="*/ 861740 w 2390775"/>
              <a:gd name="T43" fmla="*/ 924231 h 2365376"/>
              <a:gd name="T44" fmla="*/ 755609 w 2390775"/>
              <a:gd name="T45" fmla="*/ 542052 h 2365376"/>
              <a:gd name="T46" fmla="*/ 929665 w 2390775"/>
              <a:gd name="T47" fmla="*/ 525915 h 2365376"/>
              <a:gd name="T48" fmla="*/ 909019 w 2390775"/>
              <a:gd name="T49" fmla="*/ 571798 h 2365376"/>
              <a:gd name="T50" fmla="*/ 936652 w 2390775"/>
              <a:gd name="T51" fmla="*/ 586353 h 2365376"/>
              <a:gd name="T52" fmla="*/ 928394 w 2390775"/>
              <a:gd name="T53" fmla="*/ 688879 h 2365376"/>
              <a:gd name="T54" fmla="*/ 840414 w 2390775"/>
              <a:gd name="T55" fmla="*/ 772101 h 2365376"/>
              <a:gd name="T56" fmla="*/ 742269 w 2390775"/>
              <a:gd name="T57" fmla="*/ 675588 h 2365376"/>
              <a:gd name="T58" fmla="*/ 738139 w 2390775"/>
              <a:gd name="T59" fmla="*/ 608504 h 2365376"/>
              <a:gd name="T60" fmla="*/ 761643 w 2390775"/>
              <a:gd name="T61" fmla="*/ 510093 h 2365376"/>
              <a:gd name="T62" fmla="*/ 617010 w 2390775"/>
              <a:gd name="T63" fmla="*/ 449064 h 2365376"/>
              <a:gd name="T64" fmla="*/ 350272 w 2390775"/>
              <a:gd name="T65" fmla="*/ 638327 h 2365376"/>
              <a:gd name="T66" fmla="*/ 215163 w 2390775"/>
              <a:gd name="T67" fmla="*/ 939947 h 2365376"/>
              <a:gd name="T68" fmla="*/ 256613 w 2390775"/>
              <a:gd name="T69" fmla="*/ 1277331 h 2365376"/>
              <a:gd name="T70" fmla="*/ 458486 w 2390775"/>
              <a:gd name="T71" fmla="*/ 1534008 h 2365376"/>
              <a:gd name="T72" fmla="*/ 767308 w 2390775"/>
              <a:gd name="T73" fmla="*/ 1655225 h 2365376"/>
              <a:gd name="T74" fmla="*/ 1101127 w 2390775"/>
              <a:gd name="T75" fmla="*/ 1596674 h 2365376"/>
              <a:gd name="T76" fmla="*/ 1347614 w 2390775"/>
              <a:gd name="T77" fmla="*/ 1383040 h 2365376"/>
              <a:gd name="T78" fmla="*/ 1453614 w 2390775"/>
              <a:gd name="T79" fmla="*/ 1066861 h 2365376"/>
              <a:gd name="T80" fmla="*/ 1378939 w 2390775"/>
              <a:gd name="T81" fmla="*/ 738024 h 2365376"/>
              <a:gd name="T82" fmla="*/ 1153652 w 2390775"/>
              <a:gd name="T83" fmla="*/ 501602 h 2365376"/>
              <a:gd name="T84" fmla="*/ 831224 w 2390775"/>
              <a:gd name="T85" fmla="*/ 411085 h 2365376"/>
              <a:gd name="T86" fmla="*/ 989432 w 2390775"/>
              <a:gd name="T87" fmla="*/ 315187 h 2365376"/>
              <a:gd name="T88" fmla="*/ 1471649 w 2390775"/>
              <a:gd name="T89" fmla="*/ 671876 h 2365376"/>
              <a:gd name="T90" fmla="*/ 1554866 w 2390775"/>
              <a:gd name="T91" fmla="*/ 1171938 h 2365376"/>
              <a:gd name="T92" fmla="*/ 1239716 w 2390775"/>
              <a:gd name="T93" fmla="*/ 1647313 h 2365376"/>
              <a:gd name="T94" fmla="*/ 646121 w 2390775"/>
              <a:gd name="T95" fmla="*/ 1748275 h 2365376"/>
              <a:gd name="T96" fmla="*/ 110112 w 2390775"/>
              <a:gd name="T97" fmla="*/ 1186813 h 2365376"/>
              <a:gd name="T98" fmla="*/ 251551 w 2390775"/>
              <a:gd name="T99" fmla="*/ 580725 h 2365376"/>
              <a:gd name="T100" fmla="*/ 1549044 w 2390775"/>
              <a:gd name="T101" fmla="*/ 160116 h 2365376"/>
              <a:gd name="T102" fmla="*/ 1461002 w 2390775"/>
              <a:gd name="T103" fmla="*/ 284475 h 2365376"/>
              <a:gd name="T104" fmla="*/ 1550307 w 2390775"/>
              <a:gd name="T105" fmla="*/ 426554 h 2365376"/>
              <a:gd name="T106" fmla="*/ 1719764 w 2390775"/>
              <a:gd name="T107" fmla="*/ 380038 h 2365376"/>
              <a:gd name="T108" fmla="*/ 1735543 w 2390775"/>
              <a:gd name="T109" fmla="*/ 232579 h 2365376"/>
              <a:gd name="T110" fmla="*/ 1705909 w 2390775"/>
              <a:gd name="T111" fmla="*/ 94508 h 2365376"/>
              <a:gd name="T112" fmla="*/ 1774050 w 2390775"/>
              <a:gd name="T113" fmla="*/ 148403 h 2365376"/>
              <a:gd name="T114" fmla="*/ 1781614 w 2390775"/>
              <a:gd name="T115" fmla="*/ 428769 h 2365376"/>
              <a:gd name="T116" fmla="*/ 1600166 w 2390775"/>
              <a:gd name="T117" fmla="*/ 516104 h 2365376"/>
              <a:gd name="T118" fmla="*/ 1452167 w 2390775"/>
              <a:gd name="T119" fmla="*/ 455349 h 2365376"/>
              <a:gd name="T120" fmla="*/ 1310478 w 2390775"/>
              <a:gd name="T121" fmla="*/ 259477 h 2365376"/>
              <a:gd name="T122" fmla="*/ 1562614 w 2390775"/>
              <a:gd name="T123" fmla="*/ 74046 h 236537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390775" h="2365376">
                <a:moveTo>
                  <a:pt x="761351" y="1739900"/>
                </a:moveTo>
                <a:lnTo>
                  <a:pt x="791690" y="1805294"/>
                </a:lnTo>
                <a:lnTo>
                  <a:pt x="794883" y="1808051"/>
                </a:lnTo>
                <a:lnTo>
                  <a:pt x="797278" y="1811991"/>
                </a:lnTo>
                <a:lnTo>
                  <a:pt x="800871" y="1817112"/>
                </a:lnTo>
                <a:lnTo>
                  <a:pt x="803266" y="1822233"/>
                </a:lnTo>
                <a:lnTo>
                  <a:pt x="804065" y="1825384"/>
                </a:lnTo>
                <a:lnTo>
                  <a:pt x="804863" y="1828536"/>
                </a:lnTo>
                <a:lnTo>
                  <a:pt x="804863" y="1831687"/>
                </a:lnTo>
                <a:lnTo>
                  <a:pt x="804863" y="1834839"/>
                </a:lnTo>
                <a:lnTo>
                  <a:pt x="804065" y="1837990"/>
                </a:lnTo>
                <a:lnTo>
                  <a:pt x="802867" y="1841142"/>
                </a:lnTo>
                <a:lnTo>
                  <a:pt x="801670" y="1842718"/>
                </a:lnTo>
                <a:lnTo>
                  <a:pt x="799674" y="1844687"/>
                </a:lnTo>
                <a:lnTo>
                  <a:pt x="797278" y="1845475"/>
                </a:lnTo>
                <a:lnTo>
                  <a:pt x="794484" y="1845869"/>
                </a:lnTo>
                <a:lnTo>
                  <a:pt x="790891" y="1846263"/>
                </a:lnTo>
                <a:lnTo>
                  <a:pt x="787698" y="1845869"/>
                </a:lnTo>
                <a:lnTo>
                  <a:pt x="784105" y="1845475"/>
                </a:lnTo>
                <a:lnTo>
                  <a:pt x="780512" y="1844293"/>
                </a:lnTo>
                <a:lnTo>
                  <a:pt x="776520" y="1842718"/>
                </a:lnTo>
                <a:lnTo>
                  <a:pt x="772927" y="1841142"/>
                </a:lnTo>
                <a:lnTo>
                  <a:pt x="768935" y="1839172"/>
                </a:lnTo>
                <a:lnTo>
                  <a:pt x="765343" y="1836809"/>
                </a:lnTo>
                <a:lnTo>
                  <a:pt x="761750" y="1834051"/>
                </a:lnTo>
                <a:lnTo>
                  <a:pt x="758955" y="1831294"/>
                </a:lnTo>
                <a:lnTo>
                  <a:pt x="756161" y="1827748"/>
                </a:lnTo>
                <a:lnTo>
                  <a:pt x="754165" y="1824597"/>
                </a:lnTo>
                <a:lnTo>
                  <a:pt x="748975" y="1815536"/>
                </a:lnTo>
                <a:lnTo>
                  <a:pt x="745782" y="1808839"/>
                </a:lnTo>
                <a:lnTo>
                  <a:pt x="743387" y="1803718"/>
                </a:lnTo>
                <a:lnTo>
                  <a:pt x="742588" y="1799385"/>
                </a:lnTo>
                <a:lnTo>
                  <a:pt x="742588" y="1795051"/>
                </a:lnTo>
                <a:lnTo>
                  <a:pt x="743387" y="1790718"/>
                </a:lnTo>
                <a:lnTo>
                  <a:pt x="746181" y="1778112"/>
                </a:lnTo>
                <a:lnTo>
                  <a:pt x="746979" y="1774173"/>
                </a:lnTo>
                <a:lnTo>
                  <a:pt x="746979" y="1772203"/>
                </a:lnTo>
                <a:lnTo>
                  <a:pt x="746181" y="1771021"/>
                </a:lnTo>
                <a:lnTo>
                  <a:pt x="745383" y="1770627"/>
                </a:lnTo>
                <a:lnTo>
                  <a:pt x="742987" y="1770627"/>
                </a:lnTo>
                <a:lnTo>
                  <a:pt x="742189" y="1770233"/>
                </a:lnTo>
                <a:lnTo>
                  <a:pt x="741790" y="1769839"/>
                </a:lnTo>
                <a:lnTo>
                  <a:pt x="738596" y="1761961"/>
                </a:lnTo>
                <a:lnTo>
                  <a:pt x="736999" y="1758021"/>
                </a:lnTo>
                <a:lnTo>
                  <a:pt x="736600" y="1756052"/>
                </a:lnTo>
                <a:lnTo>
                  <a:pt x="736600" y="1754476"/>
                </a:lnTo>
                <a:lnTo>
                  <a:pt x="742189" y="1750536"/>
                </a:lnTo>
                <a:lnTo>
                  <a:pt x="747379" y="1747385"/>
                </a:lnTo>
                <a:lnTo>
                  <a:pt x="750971" y="1745021"/>
                </a:lnTo>
                <a:lnTo>
                  <a:pt x="754165" y="1743839"/>
                </a:lnTo>
                <a:lnTo>
                  <a:pt x="758556" y="1741870"/>
                </a:lnTo>
                <a:lnTo>
                  <a:pt x="759754" y="1741870"/>
                </a:lnTo>
                <a:lnTo>
                  <a:pt x="761351" y="1739900"/>
                </a:lnTo>
                <a:close/>
                <a:moveTo>
                  <a:pt x="1554438" y="1730375"/>
                </a:moveTo>
                <a:lnTo>
                  <a:pt x="1565575" y="1730375"/>
                </a:lnTo>
                <a:lnTo>
                  <a:pt x="1575916" y="1730375"/>
                </a:lnTo>
                <a:lnTo>
                  <a:pt x="1586258" y="1731163"/>
                </a:lnTo>
                <a:lnTo>
                  <a:pt x="1591031" y="1731951"/>
                </a:lnTo>
                <a:lnTo>
                  <a:pt x="1595008" y="1733133"/>
                </a:lnTo>
                <a:lnTo>
                  <a:pt x="1598986" y="1734314"/>
                </a:lnTo>
                <a:lnTo>
                  <a:pt x="1602168" y="1735890"/>
                </a:lnTo>
                <a:lnTo>
                  <a:pt x="1605350" y="1737860"/>
                </a:lnTo>
                <a:lnTo>
                  <a:pt x="1607339" y="1739830"/>
                </a:lnTo>
                <a:lnTo>
                  <a:pt x="1608929" y="1741799"/>
                </a:lnTo>
                <a:lnTo>
                  <a:pt x="1609725" y="1744951"/>
                </a:lnTo>
                <a:lnTo>
                  <a:pt x="1609725" y="1747708"/>
                </a:lnTo>
                <a:lnTo>
                  <a:pt x="1608929" y="1751648"/>
                </a:lnTo>
                <a:lnTo>
                  <a:pt x="1607339" y="1755193"/>
                </a:lnTo>
                <a:lnTo>
                  <a:pt x="1604554" y="1759920"/>
                </a:lnTo>
                <a:lnTo>
                  <a:pt x="1600577" y="1764648"/>
                </a:lnTo>
                <a:lnTo>
                  <a:pt x="1595804" y="1769769"/>
                </a:lnTo>
                <a:lnTo>
                  <a:pt x="1589042" y="1776072"/>
                </a:lnTo>
                <a:lnTo>
                  <a:pt x="1582678" y="1781193"/>
                </a:lnTo>
                <a:lnTo>
                  <a:pt x="1576314" y="1786314"/>
                </a:lnTo>
                <a:lnTo>
                  <a:pt x="1570348" y="1790647"/>
                </a:lnTo>
                <a:lnTo>
                  <a:pt x="1563586" y="1794193"/>
                </a:lnTo>
                <a:lnTo>
                  <a:pt x="1557222" y="1797738"/>
                </a:lnTo>
                <a:lnTo>
                  <a:pt x="1550461" y="1800496"/>
                </a:lnTo>
                <a:lnTo>
                  <a:pt x="1544097" y="1802466"/>
                </a:lnTo>
                <a:lnTo>
                  <a:pt x="1537733" y="1804829"/>
                </a:lnTo>
                <a:lnTo>
                  <a:pt x="1530971" y="1806799"/>
                </a:lnTo>
                <a:lnTo>
                  <a:pt x="1524607" y="1807981"/>
                </a:lnTo>
                <a:lnTo>
                  <a:pt x="1518243" y="1809163"/>
                </a:lnTo>
                <a:lnTo>
                  <a:pt x="1505117" y="1811132"/>
                </a:lnTo>
                <a:lnTo>
                  <a:pt x="1491992" y="1812314"/>
                </a:lnTo>
                <a:lnTo>
                  <a:pt x="1486026" y="1813102"/>
                </a:lnTo>
                <a:lnTo>
                  <a:pt x="1483241" y="1813890"/>
                </a:lnTo>
                <a:lnTo>
                  <a:pt x="1482048" y="1814678"/>
                </a:lnTo>
                <a:lnTo>
                  <a:pt x="1481253" y="1815072"/>
                </a:lnTo>
                <a:lnTo>
                  <a:pt x="1480855" y="1815859"/>
                </a:lnTo>
                <a:lnTo>
                  <a:pt x="1480855" y="1817041"/>
                </a:lnTo>
                <a:lnTo>
                  <a:pt x="1481253" y="1818617"/>
                </a:lnTo>
                <a:lnTo>
                  <a:pt x="1482048" y="1819799"/>
                </a:lnTo>
                <a:lnTo>
                  <a:pt x="1482048" y="1821375"/>
                </a:lnTo>
                <a:lnTo>
                  <a:pt x="1482048" y="1821769"/>
                </a:lnTo>
                <a:lnTo>
                  <a:pt x="1480855" y="1822556"/>
                </a:lnTo>
                <a:lnTo>
                  <a:pt x="1471309" y="1830829"/>
                </a:lnTo>
                <a:lnTo>
                  <a:pt x="1465343" y="1834375"/>
                </a:lnTo>
                <a:lnTo>
                  <a:pt x="1463354" y="1835556"/>
                </a:lnTo>
                <a:lnTo>
                  <a:pt x="1461365" y="1836738"/>
                </a:lnTo>
                <a:lnTo>
                  <a:pt x="1452615" y="1830041"/>
                </a:lnTo>
                <a:lnTo>
                  <a:pt x="1445853" y="1824132"/>
                </a:lnTo>
                <a:lnTo>
                  <a:pt x="1440285" y="1819405"/>
                </a:lnTo>
                <a:lnTo>
                  <a:pt x="1437103" y="1815072"/>
                </a:lnTo>
                <a:lnTo>
                  <a:pt x="1434716" y="1812314"/>
                </a:lnTo>
                <a:lnTo>
                  <a:pt x="1433125" y="1810344"/>
                </a:lnTo>
                <a:lnTo>
                  <a:pt x="1432330" y="1808375"/>
                </a:lnTo>
                <a:lnTo>
                  <a:pt x="1428750" y="1806799"/>
                </a:lnTo>
                <a:lnTo>
                  <a:pt x="1512675" y="1734314"/>
                </a:lnTo>
                <a:lnTo>
                  <a:pt x="1518641" y="1733527"/>
                </a:lnTo>
                <a:lnTo>
                  <a:pt x="1533755" y="1731951"/>
                </a:lnTo>
                <a:lnTo>
                  <a:pt x="1543699" y="1731163"/>
                </a:lnTo>
                <a:lnTo>
                  <a:pt x="1554438" y="1730375"/>
                </a:lnTo>
                <a:close/>
                <a:moveTo>
                  <a:pt x="588962" y="1535113"/>
                </a:moveTo>
                <a:lnTo>
                  <a:pt x="694496" y="1535113"/>
                </a:lnTo>
                <a:lnTo>
                  <a:pt x="694496" y="1557872"/>
                </a:lnTo>
                <a:lnTo>
                  <a:pt x="694894" y="1558271"/>
                </a:lnTo>
                <a:lnTo>
                  <a:pt x="696885" y="1560268"/>
                </a:lnTo>
                <a:lnTo>
                  <a:pt x="698478" y="1560667"/>
                </a:lnTo>
                <a:lnTo>
                  <a:pt x="700469" y="1561466"/>
                </a:lnTo>
                <a:lnTo>
                  <a:pt x="704053" y="1561865"/>
                </a:lnTo>
                <a:lnTo>
                  <a:pt x="707239" y="1561865"/>
                </a:lnTo>
                <a:lnTo>
                  <a:pt x="711222" y="1561865"/>
                </a:lnTo>
                <a:lnTo>
                  <a:pt x="714407" y="1561466"/>
                </a:lnTo>
                <a:lnTo>
                  <a:pt x="716797" y="1560667"/>
                </a:lnTo>
                <a:lnTo>
                  <a:pt x="718390" y="1560268"/>
                </a:lnTo>
                <a:lnTo>
                  <a:pt x="720381" y="1558271"/>
                </a:lnTo>
                <a:lnTo>
                  <a:pt x="720779" y="1557872"/>
                </a:lnTo>
                <a:lnTo>
                  <a:pt x="720779" y="1535113"/>
                </a:lnTo>
                <a:lnTo>
                  <a:pt x="820737" y="1535113"/>
                </a:lnTo>
                <a:lnTo>
                  <a:pt x="820737" y="1644117"/>
                </a:lnTo>
                <a:lnTo>
                  <a:pt x="820339" y="1648908"/>
                </a:lnTo>
                <a:lnTo>
                  <a:pt x="819144" y="1652901"/>
                </a:lnTo>
                <a:lnTo>
                  <a:pt x="816755" y="1656894"/>
                </a:lnTo>
                <a:lnTo>
                  <a:pt x="814365" y="1660088"/>
                </a:lnTo>
                <a:lnTo>
                  <a:pt x="810781" y="1663283"/>
                </a:lnTo>
                <a:lnTo>
                  <a:pt x="806799" y="1665279"/>
                </a:lnTo>
                <a:lnTo>
                  <a:pt x="802418" y="1666477"/>
                </a:lnTo>
                <a:lnTo>
                  <a:pt x="797639" y="1666876"/>
                </a:lnTo>
                <a:lnTo>
                  <a:pt x="612060" y="1666876"/>
                </a:lnTo>
                <a:lnTo>
                  <a:pt x="607281" y="1666477"/>
                </a:lnTo>
                <a:lnTo>
                  <a:pt x="602901" y="1665279"/>
                </a:lnTo>
                <a:lnTo>
                  <a:pt x="598918" y="1663283"/>
                </a:lnTo>
                <a:lnTo>
                  <a:pt x="595732" y="1660088"/>
                </a:lnTo>
                <a:lnTo>
                  <a:pt x="592546" y="1656894"/>
                </a:lnTo>
                <a:lnTo>
                  <a:pt x="590555" y="1652901"/>
                </a:lnTo>
                <a:lnTo>
                  <a:pt x="589360" y="1648908"/>
                </a:lnTo>
                <a:lnTo>
                  <a:pt x="588962" y="1644117"/>
                </a:lnTo>
                <a:lnTo>
                  <a:pt x="588962" y="1535113"/>
                </a:lnTo>
                <a:close/>
                <a:moveTo>
                  <a:pt x="612060" y="1476375"/>
                </a:moveTo>
                <a:lnTo>
                  <a:pt x="797639" y="1476375"/>
                </a:lnTo>
                <a:lnTo>
                  <a:pt x="802418" y="1476769"/>
                </a:lnTo>
                <a:lnTo>
                  <a:pt x="806799" y="1477950"/>
                </a:lnTo>
                <a:lnTo>
                  <a:pt x="810781" y="1480312"/>
                </a:lnTo>
                <a:lnTo>
                  <a:pt x="814365" y="1483068"/>
                </a:lnTo>
                <a:lnTo>
                  <a:pt x="816755" y="1486611"/>
                </a:lnTo>
                <a:lnTo>
                  <a:pt x="819144" y="1490155"/>
                </a:lnTo>
                <a:lnTo>
                  <a:pt x="820339" y="1494485"/>
                </a:lnTo>
                <a:lnTo>
                  <a:pt x="820737" y="1498816"/>
                </a:lnTo>
                <a:lnTo>
                  <a:pt x="820737" y="1525588"/>
                </a:lnTo>
                <a:lnTo>
                  <a:pt x="588962" y="1525588"/>
                </a:lnTo>
                <a:lnTo>
                  <a:pt x="588962" y="1498816"/>
                </a:lnTo>
                <a:lnTo>
                  <a:pt x="589360" y="1494485"/>
                </a:lnTo>
                <a:lnTo>
                  <a:pt x="590555" y="1490155"/>
                </a:lnTo>
                <a:lnTo>
                  <a:pt x="592546" y="1486611"/>
                </a:lnTo>
                <a:lnTo>
                  <a:pt x="595732" y="1483068"/>
                </a:lnTo>
                <a:lnTo>
                  <a:pt x="598918" y="1480312"/>
                </a:lnTo>
                <a:lnTo>
                  <a:pt x="602901" y="1477950"/>
                </a:lnTo>
                <a:lnTo>
                  <a:pt x="607281" y="1476769"/>
                </a:lnTo>
                <a:lnTo>
                  <a:pt x="612060" y="1476375"/>
                </a:lnTo>
                <a:close/>
                <a:moveTo>
                  <a:pt x="725449" y="1381125"/>
                </a:moveTo>
                <a:lnTo>
                  <a:pt x="730525" y="1381524"/>
                </a:lnTo>
                <a:lnTo>
                  <a:pt x="732087" y="1381524"/>
                </a:lnTo>
                <a:lnTo>
                  <a:pt x="734430" y="1382322"/>
                </a:lnTo>
                <a:lnTo>
                  <a:pt x="737554" y="1384317"/>
                </a:lnTo>
                <a:lnTo>
                  <a:pt x="740287" y="1386312"/>
                </a:lnTo>
                <a:lnTo>
                  <a:pt x="743411" y="1389505"/>
                </a:lnTo>
                <a:lnTo>
                  <a:pt x="746535" y="1393096"/>
                </a:lnTo>
                <a:lnTo>
                  <a:pt x="749659" y="1397486"/>
                </a:lnTo>
                <a:lnTo>
                  <a:pt x="755906" y="1407063"/>
                </a:lnTo>
                <a:lnTo>
                  <a:pt x="761373" y="1417837"/>
                </a:lnTo>
                <a:lnTo>
                  <a:pt x="766059" y="1427813"/>
                </a:lnTo>
                <a:lnTo>
                  <a:pt x="769182" y="1437390"/>
                </a:lnTo>
                <a:lnTo>
                  <a:pt x="770744" y="1441780"/>
                </a:lnTo>
                <a:lnTo>
                  <a:pt x="771525" y="1445770"/>
                </a:lnTo>
                <a:lnTo>
                  <a:pt x="771525" y="1448164"/>
                </a:lnTo>
                <a:lnTo>
                  <a:pt x="771525" y="1450159"/>
                </a:lnTo>
                <a:lnTo>
                  <a:pt x="770744" y="1451357"/>
                </a:lnTo>
                <a:lnTo>
                  <a:pt x="769182" y="1452155"/>
                </a:lnTo>
                <a:lnTo>
                  <a:pt x="768011" y="1452155"/>
                </a:lnTo>
                <a:lnTo>
                  <a:pt x="766449" y="1450958"/>
                </a:lnTo>
                <a:lnTo>
                  <a:pt x="764887" y="1449760"/>
                </a:lnTo>
                <a:lnTo>
                  <a:pt x="762544" y="1448563"/>
                </a:lnTo>
                <a:lnTo>
                  <a:pt x="759030" y="1444174"/>
                </a:lnTo>
                <a:lnTo>
                  <a:pt x="755516" y="1439784"/>
                </a:lnTo>
                <a:lnTo>
                  <a:pt x="753173" y="1434996"/>
                </a:lnTo>
                <a:lnTo>
                  <a:pt x="752392" y="1433400"/>
                </a:lnTo>
                <a:lnTo>
                  <a:pt x="752392" y="1431404"/>
                </a:lnTo>
                <a:lnTo>
                  <a:pt x="752001" y="1428611"/>
                </a:lnTo>
                <a:lnTo>
                  <a:pt x="750830" y="1426616"/>
                </a:lnTo>
                <a:lnTo>
                  <a:pt x="748878" y="1425419"/>
                </a:lnTo>
                <a:lnTo>
                  <a:pt x="746925" y="1425020"/>
                </a:lnTo>
                <a:lnTo>
                  <a:pt x="746144" y="1425419"/>
                </a:lnTo>
                <a:lnTo>
                  <a:pt x="745363" y="1425818"/>
                </a:lnTo>
                <a:lnTo>
                  <a:pt x="744582" y="1426616"/>
                </a:lnTo>
                <a:lnTo>
                  <a:pt x="743411" y="1427414"/>
                </a:lnTo>
                <a:lnTo>
                  <a:pt x="742630" y="1428611"/>
                </a:lnTo>
                <a:lnTo>
                  <a:pt x="742240" y="1430207"/>
                </a:lnTo>
                <a:lnTo>
                  <a:pt x="741849" y="1432602"/>
                </a:lnTo>
                <a:lnTo>
                  <a:pt x="741849" y="1434597"/>
                </a:lnTo>
                <a:lnTo>
                  <a:pt x="741459" y="1439385"/>
                </a:lnTo>
                <a:lnTo>
                  <a:pt x="740678" y="1443376"/>
                </a:lnTo>
                <a:lnTo>
                  <a:pt x="739897" y="1445371"/>
                </a:lnTo>
                <a:lnTo>
                  <a:pt x="739116" y="1446967"/>
                </a:lnTo>
                <a:lnTo>
                  <a:pt x="737944" y="1448164"/>
                </a:lnTo>
                <a:lnTo>
                  <a:pt x="735992" y="1449361"/>
                </a:lnTo>
                <a:lnTo>
                  <a:pt x="734430" y="1450558"/>
                </a:lnTo>
                <a:lnTo>
                  <a:pt x="732868" y="1452155"/>
                </a:lnTo>
                <a:lnTo>
                  <a:pt x="730525" y="1452953"/>
                </a:lnTo>
                <a:lnTo>
                  <a:pt x="727792" y="1453352"/>
                </a:lnTo>
                <a:lnTo>
                  <a:pt x="721935" y="1454150"/>
                </a:lnTo>
                <a:lnTo>
                  <a:pt x="715297" y="1454150"/>
                </a:lnTo>
                <a:lnTo>
                  <a:pt x="712173" y="1453751"/>
                </a:lnTo>
                <a:lnTo>
                  <a:pt x="709049" y="1452953"/>
                </a:lnTo>
                <a:lnTo>
                  <a:pt x="706706" y="1452155"/>
                </a:lnTo>
                <a:lnTo>
                  <a:pt x="703973" y="1450558"/>
                </a:lnTo>
                <a:lnTo>
                  <a:pt x="701240" y="1448962"/>
                </a:lnTo>
                <a:lnTo>
                  <a:pt x="699287" y="1447366"/>
                </a:lnTo>
                <a:lnTo>
                  <a:pt x="694992" y="1442977"/>
                </a:lnTo>
                <a:lnTo>
                  <a:pt x="691478" y="1438188"/>
                </a:lnTo>
                <a:lnTo>
                  <a:pt x="687963" y="1432602"/>
                </a:lnTo>
                <a:lnTo>
                  <a:pt x="685230" y="1427015"/>
                </a:lnTo>
                <a:lnTo>
                  <a:pt x="682497" y="1421029"/>
                </a:lnTo>
                <a:lnTo>
                  <a:pt x="680544" y="1415044"/>
                </a:lnTo>
                <a:lnTo>
                  <a:pt x="678982" y="1409058"/>
                </a:lnTo>
                <a:lnTo>
                  <a:pt x="676249" y="1399082"/>
                </a:lnTo>
                <a:lnTo>
                  <a:pt x="675078" y="1392298"/>
                </a:lnTo>
                <a:lnTo>
                  <a:pt x="674687" y="1389106"/>
                </a:lnTo>
                <a:lnTo>
                  <a:pt x="674687" y="1388707"/>
                </a:lnTo>
                <a:lnTo>
                  <a:pt x="675078" y="1388308"/>
                </a:lnTo>
                <a:lnTo>
                  <a:pt x="676249" y="1387909"/>
                </a:lnTo>
                <a:lnTo>
                  <a:pt x="679373" y="1387111"/>
                </a:lnTo>
                <a:lnTo>
                  <a:pt x="683278" y="1385913"/>
                </a:lnTo>
                <a:lnTo>
                  <a:pt x="689525" y="1384716"/>
                </a:lnTo>
                <a:lnTo>
                  <a:pt x="698897" y="1383120"/>
                </a:lnTo>
                <a:lnTo>
                  <a:pt x="715297" y="1381524"/>
                </a:lnTo>
                <a:lnTo>
                  <a:pt x="725449" y="1381125"/>
                </a:lnTo>
                <a:close/>
                <a:moveTo>
                  <a:pt x="1433588" y="1247775"/>
                </a:moveTo>
                <a:lnTo>
                  <a:pt x="1439124" y="1247775"/>
                </a:lnTo>
                <a:lnTo>
                  <a:pt x="1444264" y="1248175"/>
                </a:lnTo>
                <a:lnTo>
                  <a:pt x="1448614" y="1248976"/>
                </a:lnTo>
                <a:lnTo>
                  <a:pt x="1451382" y="1249776"/>
                </a:lnTo>
                <a:lnTo>
                  <a:pt x="1453359" y="1250977"/>
                </a:lnTo>
                <a:lnTo>
                  <a:pt x="1454150" y="1252178"/>
                </a:lnTo>
                <a:lnTo>
                  <a:pt x="1454150" y="1253779"/>
                </a:lnTo>
                <a:lnTo>
                  <a:pt x="1453359" y="1255380"/>
                </a:lnTo>
                <a:lnTo>
                  <a:pt x="1452173" y="1256981"/>
                </a:lnTo>
                <a:lnTo>
                  <a:pt x="1450196" y="1258582"/>
                </a:lnTo>
                <a:lnTo>
                  <a:pt x="1447428" y="1260183"/>
                </a:lnTo>
                <a:lnTo>
                  <a:pt x="1441892" y="1262985"/>
                </a:lnTo>
                <a:lnTo>
                  <a:pt x="1435565" y="1264986"/>
                </a:lnTo>
                <a:lnTo>
                  <a:pt x="1432402" y="1265387"/>
                </a:lnTo>
                <a:lnTo>
                  <a:pt x="1429634" y="1265787"/>
                </a:lnTo>
                <a:lnTo>
                  <a:pt x="1427261" y="1265787"/>
                </a:lnTo>
                <a:lnTo>
                  <a:pt x="1425284" y="1265387"/>
                </a:lnTo>
                <a:lnTo>
                  <a:pt x="1423703" y="1264986"/>
                </a:lnTo>
                <a:lnTo>
                  <a:pt x="1422516" y="1264586"/>
                </a:lnTo>
                <a:lnTo>
                  <a:pt x="1420539" y="1264586"/>
                </a:lnTo>
                <a:lnTo>
                  <a:pt x="1419353" y="1264986"/>
                </a:lnTo>
                <a:lnTo>
                  <a:pt x="1418562" y="1265787"/>
                </a:lnTo>
                <a:lnTo>
                  <a:pt x="1417376" y="1266588"/>
                </a:lnTo>
                <a:lnTo>
                  <a:pt x="1416980" y="1267388"/>
                </a:lnTo>
                <a:lnTo>
                  <a:pt x="1416585" y="1268589"/>
                </a:lnTo>
                <a:lnTo>
                  <a:pt x="1416190" y="1269790"/>
                </a:lnTo>
                <a:lnTo>
                  <a:pt x="1416585" y="1270990"/>
                </a:lnTo>
                <a:lnTo>
                  <a:pt x="1416585" y="1272191"/>
                </a:lnTo>
                <a:lnTo>
                  <a:pt x="1417376" y="1273392"/>
                </a:lnTo>
                <a:lnTo>
                  <a:pt x="1418562" y="1274993"/>
                </a:lnTo>
                <a:lnTo>
                  <a:pt x="1419748" y="1276194"/>
                </a:lnTo>
                <a:lnTo>
                  <a:pt x="1422121" y="1277395"/>
                </a:lnTo>
                <a:lnTo>
                  <a:pt x="1424098" y="1278596"/>
                </a:lnTo>
                <a:lnTo>
                  <a:pt x="1428843" y="1280597"/>
                </a:lnTo>
                <a:lnTo>
                  <a:pt x="1430820" y="1282198"/>
                </a:lnTo>
                <a:lnTo>
                  <a:pt x="1432402" y="1283799"/>
                </a:lnTo>
                <a:lnTo>
                  <a:pt x="1433588" y="1285000"/>
                </a:lnTo>
                <a:lnTo>
                  <a:pt x="1435170" y="1287001"/>
                </a:lnTo>
                <a:lnTo>
                  <a:pt x="1436356" y="1289003"/>
                </a:lnTo>
                <a:lnTo>
                  <a:pt x="1436751" y="1291404"/>
                </a:lnTo>
                <a:lnTo>
                  <a:pt x="1437542" y="1293406"/>
                </a:lnTo>
                <a:lnTo>
                  <a:pt x="1437542" y="1296608"/>
                </a:lnTo>
                <a:lnTo>
                  <a:pt x="1437542" y="1299009"/>
                </a:lnTo>
                <a:lnTo>
                  <a:pt x="1437147" y="1302612"/>
                </a:lnTo>
                <a:lnTo>
                  <a:pt x="1436356" y="1305414"/>
                </a:lnTo>
                <a:lnTo>
                  <a:pt x="1435170" y="1309416"/>
                </a:lnTo>
                <a:lnTo>
                  <a:pt x="1431611" y="1317422"/>
                </a:lnTo>
                <a:lnTo>
                  <a:pt x="1430029" y="1320624"/>
                </a:lnTo>
                <a:lnTo>
                  <a:pt x="1428052" y="1323826"/>
                </a:lnTo>
                <a:lnTo>
                  <a:pt x="1425680" y="1326628"/>
                </a:lnTo>
                <a:lnTo>
                  <a:pt x="1423307" y="1328629"/>
                </a:lnTo>
                <a:lnTo>
                  <a:pt x="1420539" y="1331431"/>
                </a:lnTo>
                <a:lnTo>
                  <a:pt x="1417771" y="1333032"/>
                </a:lnTo>
                <a:lnTo>
                  <a:pt x="1414608" y="1334633"/>
                </a:lnTo>
                <a:lnTo>
                  <a:pt x="1411445" y="1336635"/>
                </a:lnTo>
                <a:lnTo>
                  <a:pt x="1404722" y="1338636"/>
                </a:lnTo>
                <a:lnTo>
                  <a:pt x="1397605" y="1340237"/>
                </a:lnTo>
                <a:lnTo>
                  <a:pt x="1390487" y="1341038"/>
                </a:lnTo>
                <a:lnTo>
                  <a:pt x="1383370" y="1341438"/>
                </a:lnTo>
                <a:lnTo>
                  <a:pt x="1376252" y="1341438"/>
                </a:lnTo>
                <a:lnTo>
                  <a:pt x="1369530" y="1341038"/>
                </a:lnTo>
                <a:lnTo>
                  <a:pt x="1358063" y="1339437"/>
                </a:lnTo>
                <a:lnTo>
                  <a:pt x="1350154" y="1338236"/>
                </a:lnTo>
                <a:lnTo>
                  <a:pt x="1347386" y="1337435"/>
                </a:lnTo>
                <a:lnTo>
                  <a:pt x="1347386" y="1337835"/>
                </a:lnTo>
                <a:lnTo>
                  <a:pt x="1346991" y="1337435"/>
                </a:lnTo>
                <a:lnTo>
                  <a:pt x="1346200" y="1337035"/>
                </a:lnTo>
                <a:lnTo>
                  <a:pt x="1346200" y="1334633"/>
                </a:lnTo>
                <a:lnTo>
                  <a:pt x="1346991" y="1331831"/>
                </a:lnTo>
                <a:lnTo>
                  <a:pt x="1347782" y="1326228"/>
                </a:lnTo>
                <a:lnTo>
                  <a:pt x="1349363" y="1318623"/>
                </a:lnTo>
                <a:lnTo>
                  <a:pt x="1351736" y="1307415"/>
                </a:lnTo>
                <a:lnTo>
                  <a:pt x="1355295" y="1296608"/>
                </a:lnTo>
                <a:lnTo>
                  <a:pt x="1357667" y="1287402"/>
                </a:lnTo>
                <a:lnTo>
                  <a:pt x="1361621" y="1275794"/>
                </a:lnTo>
                <a:lnTo>
                  <a:pt x="1363994" y="1270190"/>
                </a:lnTo>
                <a:lnTo>
                  <a:pt x="1364785" y="1268589"/>
                </a:lnTo>
                <a:lnTo>
                  <a:pt x="1366762" y="1265787"/>
                </a:lnTo>
                <a:lnTo>
                  <a:pt x="1369925" y="1262985"/>
                </a:lnTo>
                <a:lnTo>
                  <a:pt x="1373484" y="1260183"/>
                </a:lnTo>
                <a:lnTo>
                  <a:pt x="1378229" y="1258182"/>
                </a:lnTo>
                <a:lnTo>
                  <a:pt x="1383765" y="1256181"/>
                </a:lnTo>
                <a:lnTo>
                  <a:pt x="1389301" y="1253779"/>
                </a:lnTo>
                <a:lnTo>
                  <a:pt x="1395628" y="1252578"/>
                </a:lnTo>
                <a:lnTo>
                  <a:pt x="1401954" y="1250977"/>
                </a:lnTo>
                <a:lnTo>
                  <a:pt x="1415399" y="1248976"/>
                </a:lnTo>
                <a:lnTo>
                  <a:pt x="1428052" y="1248175"/>
                </a:lnTo>
                <a:lnTo>
                  <a:pt x="1433588" y="1247775"/>
                </a:lnTo>
                <a:close/>
                <a:moveTo>
                  <a:pt x="1155700" y="965200"/>
                </a:moveTo>
                <a:lnTo>
                  <a:pt x="1161653" y="965597"/>
                </a:lnTo>
                <a:lnTo>
                  <a:pt x="1167209" y="966787"/>
                </a:lnTo>
                <a:lnTo>
                  <a:pt x="1172766" y="968770"/>
                </a:lnTo>
                <a:lnTo>
                  <a:pt x="1177925" y="971944"/>
                </a:lnTo>
                <a:lnTo>
                  <a:pt x="1182687" y="975514"/>
                </a:lnTo>
                <a:lnTo>
                  <a:pt x="1187450" y="980274"/>
                </a:lnTo>
                <a:lnTo>
                  <a:pt x="1192213" y="985431"/>
                </a:lnTo>
                <a:lnTo>
                  <a:pt x="1196181" y="991381"/>
                </a:lnTo>
                <a:lnTo>
                  <a:pt x="1200150" y="998125"/>
                </a:lnTo>
                <a:lnTo>
                  <a:pt x="1204119" y="1005265"/>
                </a:lnTo>
                <a:lnTo>
                  <a:pt x="1207691" y="1012802"/>
                </a:lnTo>
                <a:lnTo>
                  <a:pt x="1211659" y="1021133"/>
                </a:lnTo>
                <a:lnTo>
                  <a:pt x="1214437" y="1029860"/>
                </a:lnTo>
                <a:lnTo>
                  <a:pt x="1217613" y="1038984"/>
                </a:lnTo>
                <a:lnTo>
                  <a:pt x="1220787" y="1048504"/>
                </a:lnTo>
                <a:lnTo>
                  <a:pt x="1225947" y="1068338"/>
                </a:lnTo>
                <a:lnTo>
                  <a:pt x="1230313" y="1089363"/>
                </a:lnTo>
                <a:lnTo>
                  <a:pt x="1234678" y="1111180"/>
                </a:lnTo>
                <a:lnTo>
                  <a:pt x="1237853" y="1133792"/>
                </a:lnTo>
                <a:lnTo>
                  <a:pt x="1241028" y="1155609"/>
                </a:lnTo>
                <a:lnTo>
                  <a:pt x="1243013" y="1177824"/>
                </a:lnTo>
                <a:lnTo>
                  <a:pt x="1245394" y="1198848"/>
                </a:lnTo>
                <a:lnTo>
                  <a:pt x="1246981" y="1219476"/>
                </a:lnTo>
                <a:lnTo>
                  <a:pt x="1246187" y="1186551"/>
                </a:lnTo>
                <a:lnTo>
                  <a:pt x="1342231" y="1244467"/>
                </a:lnTo>
                <a:lnTo>
                  <a:pt x="1323181" y="1340465"/>
                </a:lnTo>
                <a:lnTo>
                  <a:pt x="1248966" y="1309524"/>
                </a:lnTo>
                <a:lnTo>
                  <a:pt x="1245394" y="1284929"/>
                </a:lnTo>
                <a:lnTo>
                  <a:pt x="1239441" y="1242087"/>
                </a:lnTo>
                <a:lnTo>
                  <a:pt x="1231106" y="1373787"/>
                </a:lnTo>
                <a:lnTo>
                  <a:pt x="1230709" y="1379737"/>
                </a:lnTo>
                <a:lnTo>
                  <a:pt x="1230313" y="1386084"/>
                </a:lnTo>
                <a:lnTo>
                  <a:pt x="1230709" y="1392431"/>
                </a:lnTo>
                <a:lnTo>
                  <a:pt x="1232297" y="1399968"/>
                </a:lnTo>
                <a:lnTo>
                  <a:pt x="1234281" y="1407902"/>
                </a:lnTo>
                <a:lnTo>
                  <a:pt x="1237059" y="1417422"/>
                </a:lnTo>
                <a:lnTo>
                  <a:pt x="1241822" y="1428133"/>
                </a:lnTo>
                <a:lnTo>
                  <a:pt x="1247775" y="1440430"/>
                </a:lnTo>
                <a:lnTo>
                  <a:pt x="1231106" y="1440430"/>
                </a:lnTo>
                <a:lnTo>
                  <a:pt x="1242219" y="1446380"/>
                </a:lnTo>
                <a:lnTo>
                  <a:pt x="1256109" y="1453124"/>
                </a:lnTo>
                <a:lnTo>
                  <a:pt x="1287066" y="1467405"/>
                </a:lnTo>
                <a:lnTo>
                  <a:pt x="1313259" y="1479305"/>
                </a:lnTo>
                <a:lnTo>
                  <a:pt x="1323975" y="1483669"/>
                </a:lnTo>
                <a:lnTo>
                  <a:pt x="1501775" y="1720491"/>
                </a:lnTo>
                <a:lnTo>
                  <a:pt x="1401763" y="1798638"/>
                </a:lnTo>
                <a:lnTo>
                  <a:pt x="1210469" y="1576494"/>
                </a:lnTo>
                <a:lnTo>
                  <a:pt x="1080294" y="1561816"/>
                </a:lnTo>
                <a:lnTo>
                  <a:pt x="1080294" y="1563800"/>
                </a:lnTo>
                <a:lnTo>
                  <a:pt x="1080294" y="1567370"/>
                </a:lnTo>
                <a:lnTo>
                  <a:pt x="1079500" y="1575700"/>
                </a:lnTo>
                <a:lnTo>
                  <a:pt x="1077516" y="1587601"/>
                </a:lnTo>
                <a:lnTo>
                  <a:pt x="1074341" y="1601088"/>
                </a:lnTo>
                <a:lnTo>
                  <a:pt x="1066403" y="1633220"/>
                </a:lnTo>
                <a:lnTo>
                  <a:pt x="1056878" y="1669318"/>
                </a:lnTo>
                <a:lnTo>
                  <a:pt x="1046956" y="1703830"/>
                </a:lnTo>
                <a:lnTo>
                  <a:pt x="1038622" y="1733582"/>
                </a:lnTo>
                <a:lnTo>
                  <a:pt x="1030288" y="1762540"/>
                </a:lnTo>
                <a:lnTo>
                  <a:pt x="802481" y="1785548"/>
                </a:lnTo>
                <a:lnTo>
                  <a:pt x="770731" y="1731201"/>
                </a:lnTo>
                <a:lnTo>
                  <a:pt x="904081" y="1706210"/>
                </a:lnTo>
                <a:lnTo>
                  <a:pt x="903685" y="1489619"/>
                </a:lnTo>
                <a:lnTo>
                  <a:pt x="871935" y="1482479"/>
                </a:lnTo>
                <a:lnTo>
                  <a:pt x="869950" y="1471768"/>
                </a:lnTo>
                <a:lnTo>
                  <a:pt x="867966" y="1461851"/>
                </a:lnTo>
                <a:lnTo>
                  <a:pt x="866378" y="1453124"/>
                </a:lnTo>
                <a:lnTo>
                  <a:pt x="864791" y="1445190"/>
                </a:lnTo>
                <a:lnTo>
                  <a:pt x="863600" y="1428926"/>
                </a:lnTo>
                <a:lnTo>
                  <a:pt x="862806" y="1413455"/>
                </a:lnTo>
                <a:lnTo>
                  <a:pt x="862013" y="1373787"/>
                </a:lnTo>
                <a:lnTo>
                  <a:pt x="860822" y="1346812"/>
                </a:lnTo>
                <a:lnTo>
                  <a:pt x="858044" y="1312697"/>
                </a:lnTo>
                <a:lnTo>
                  <a:pt x="854472" y="1175444"/>
                </a:lnTo>
                <a:lnTo>
                  <a:pt x="843756" y="1181791"/>
                </a:lnTo>
                <a:lnTo>
                  <a:pt x="818753" y="1197658"/>
                </a:lnTo>
                <a:lnTo>
                  <a:pt x="802878" y="1208369"/>
                </a:lnTo>
                <a:lnTo>
                  <a:pt x="786606" y="1219476"/>
                </a:lnTo>
                <a:lnTo>
                  <a:pt x="770731" y="1230980"/>
                </a:lnTo>
                <a:lnTo>
                  <a:pt x="756841" y="1242087"/>
                </a:lnTo>
                <a:lnTo>
                  <a:pt x="754460" y="1250021"/>
                </a:lnTo>
                <a:lnTo>
                  <a:pt x="752872" y="1258351"/>
                </a:lnTo>
                <a:lnTo>
                  <a:pt x="752078" y="1266681"/>
                </a:lnTo>
                <a:lnTo>
                  <a:pt x="751285" y="1275805"/>
                </a:lnTo>
                <a:lnTo>
                  <a:pt x="751285" y="1284532"/>
                </a:lnTo>
                <a:lnTo>
                  <a:pt x="751681" y="1292863"/>
                </a:lnTo>
                <a:lnTo>
                  <a:pt x="752078" y="1301590"/>
                </a:lnTo>
                <a:lnTo>
                  <a:pt x="752872" y="1310317"/>
                </a:lnTo>
                <a:lnTo>
                  <a:pt x="754856" y="1325788"/>
                </a:lnTo>
                <a:lnTo>
                  <a:pt x="756444" y="1339275"/>
                </a:lnTo>
                <a:lnTo>
                  <a:pt x="758031" y="1350382"/>
                </a:lnTo>
                <a:lnTo>
                  <a:pt x="758031" y="1354349"/>
                </a:lnTo>
                <a:lnTo>
                  <a:pt x="756841" y="1357523"/>
                </a:lnTo>
                <a:lnTo>
                  <a:pt x="727869" y="1355539"/>
                </a:lnTo>
                <a:lnTo>
                  <a:pt x="715566" y="1354746"/>
                </a:lnTo>
                <a:lnTo>
                  <a:pt x="709613" y="1354746"/>
                </a:lnTo>
                <a:lnTo>
                  <a:pt x="704453" y="1355143"/>
                </a:lnTo>
                <a:lnTo>
                  <a:pt x="698897" y="1355539"/>
                </a:lnTo>
                <a:lnTo>
                  <a:pt x="693341" y="1356729"/>
                </a:lnTo>
                <a:lnTo>
                  <a:pt x="687785" y="1357919"/>
                </a:lnTo>
                <a:lnTo>
                  <a:pt x="682228" y="1359903"/>
                </a:lnTo>
                <a:lnTo>
                  <a:pt x="677069" y="1361886"/>
                </a:lnTo>
                <a:lnTo>
                  <a:pt x="671116" y="1364663"/>
                </a:lnTo>
                <a:lnTo>
                  <a:pt x="664766" y="1367836"/>
                </a:lnTo>
                <a:lnTo>
                  <a:pt x="658416" y="1372200"/>
                </a:lnTo>
                <a:lnTo>
                  <a:pt x="657225" y="1367043"/>
                </a:lnTo>
                <a:lnTo>
                  <a:pt x="655241" y="1361093"/>
                </a:lnTo>
                <a:lnTo>
                  <a:pt x="654050" y="1355143"/>
                </a:lnTo>
                <a:lnTo>
                  <a:pt x="653256" y="1348399"/>
                </a:lnTo>
                <a:lnTo>
                  <a:pt x="651669" y="1333325"/>
                </a:lnTo>
                <a:lnTo>
                  <a:pt x="650875" y="1316267"/>
                </a:lnTo>
                <a:lnTo>
                  <a:pt x="650875" y="1296830"/>
                </a:lnTo>
                <a:lnTo>
                  <a:pt x="651272" y="1274615"/>
                </a:lnTo>
                <a:lnTo>
                  <a:pt x="652066" y="1251211"/>
                </a:lnTo>
                <a:lnTo>
                  <a:pt x="653653" y="1225029"/>
                </a:lnTo>
                <a:lnTo>
                  <a:pt x="660797" y="1208369"/>
                </a:lnTo>
                <a:lnTo>
                  <a:pt x="667147" y="1194881"/>
                </a:lnTo>
                <a:lnTo>
                  <a:pt x="670322" y="1188931"/>
                </a:lnTo>
                <a:lnTo>
                  <a:pt x="673497" y="1183774"/>
                </a:lnTo>
                <a:lnTo>
                  <a:pt x="680244" y="1174254"/>
                </a:lnTo>
                <a:lnTo>
                  <a:pt x="687388" y="1164733"/>
                </a:lnTo>
                <a:lnTo>
                  <a:pt x="696119" y="1155213"/>
                </a:lnTo>
                <a:lnTo>
                  <a:pt x="706438" y="1143312"/>
                </a:lnTo>
                <a:lnTo>
                  <a:pt x="718741" y="1129031"/>
                </a:lnTo>
                <a:lnTo>
                  <a:pt x="738585" y="1108007"/>
                </a:lnTo>
                <a:lnTo>
                  <a:pt x="756047" y="1088966"/>
                </a:lnTo>
                <a:lnTo>
                  <a:pt x="785416" y="1057231"/>
                </a:lnTo>
                <a:lnTo>
                  <a:pt x="797719" y="1043744"/>
                </a:lnTo>
                <a:lnTo>
                  <a:pt x="809228" y="1032240"/>
                </a:lnTo>
                <a:lnTo>
                  <a:pt x="820738" y="1021926"/>
                </a:lnTo>
                <a:lnTo>
                  <a:pt x="831056" y="1012802"/>
                </a:lnTo>
                <a:lnTo>
                  <a:pt x="836613" y="1008439"/>
                </a:lnTo>
                <a:lnTo>
                  <a:pt x="842169" y="1004869"/>
                </a:lnTo>
                <a:lnTo>
                  <a:pt x="848122" y="1000902"/>
                </a:lnTo>
                <a:lnTo>
                  <a:pt x="854075" y="997331"/>
                </a:lnTo>
                <a:lnTo>
                  <a:pt x="860028" y="994555"/>
                </a:lnTo>
                <a:lnTo>
                  <a:pt x="866378" y="991381"/>
                </a:lnTo>
                <a:lnTo>
                  <a:pt x="873125" y="988208"/>
                </a:lnTo>
                <a:lnTo>
                  <a:pt x="880269" y="985828"/>
                </a:lnTo>
                <a:lnTo>
                  <a:pt x="895350" y="980274"/>
                </a:lnTo>
                <a:lnTo>
                  <a:pt x="912416" y="975117"/>
                </a:lnTo>
                <a:lnTo>
                  <a:pt x="932260" y="970753"/>
                </a:lnTo>
                <a:lnTo>
                  <a:pt x="954881" y="965597"/>
                </a:lnTo>
                <a:lnTo>
                  <a:pt x="963613" y="965993"/>
                </a:lnTo>
                <a:lnTo>
                  <a:pt x="979488" y="966787"/>
                </a:lnTo>
                <a:lnTo>
                  <a:pt x="1004491" y="968373"/>
                </a:lnTo>
                <a:lnTo>
                  <a:pt x="1089819" y="1240103"/>
                </a:lnTo>
                <a:lnTo>
                  <a:pt x="1081484" y="1159179"/>
                </a:lnTo>
                <a:lnTo>
                  <a:pt x="1077516" y="1013199"/>
                </a:lnTo>
                <a:lnTo>
                  <a:pt x="1071959" y="999315"/>
                </a:lnTo>
                <a:lnTo>
                  <a:pt x="1083072" y="980671"/>
                </a:lnTo>
                <a:lnTo>
                  <a:pt x="1107281" y="980671"/>
                </a:lnTo>
                <a:lnTo>
                  <a:pt x="1117600" y="999315"/>
                </a:lnTo>
                <a:lnTo>
                  <a:pt x="1112837" y="1015579"/>
                </a:lnTo>
                <a:lnTo>
                  <a:pt x="1142206" y="1228203"/>
                </a:lnTo>
                <a:lnTo>
                  <a:pt x="1137841" y="971944"/>
                </a:lnTo>
                <a:lnTo>
                  <a:pt x="1146572" y="967580"/>
                </a:lnTo>
                <a:lnTo>
                  <a:pt x="1148953" y="966390"/>
                </a:lnTo>
                <a:lnTo>
                  <a:pt x="1149350" y="965597"/>
                </a:lnTo>
                <a:lnTo>
                  <a:pt x="1155700" y="965200"/>
                </a:lnTo>
                <a:close/>
                <a:moveTo>
                  <a:pt x="931148" y="736601"/>
                </a:moveTo>
                <a:lnTo>
                  <a:pt x="929554" y="751285"/>
                </a:lnTo>
                <a:lnTo>
                  <a:pt x="928757" y="762794"/>
                </a:lnTo>
                <a:lnTo>
                  <a:pt x="929155" y="762794"/>
                </a:lnTo>
                <a:lnTo>
                  <a:pt x="929554" y="751285"/>
                </a:lnTo>
                <a:lnTo>
                  <a:pt x="930351" y="746126"/>
                </a:lnTo>
                <a:lnTo>
                  <a:pt x="931148" y="741363"/>
                </a:lnTo>
                <a:lnTo>
                  <a:pt x="931148" y="736601"/>
                </a:lnTo>
                <a:close/>
                <a:moveTo>
                  <a:pt x="949086" y="679054"/>
                </a:moveTo>
                <a:lnTo>
                  <a:pt x="948289" y="679847"/>
                </a:lnTo>
                <a:lnTo>
                  <a:pt x="945499" y="681435"/>
                </a:lnTo>
                <a:lnTo>
                  <a:pt x="943904" y="683419"/>
                </a:lnTo>
                <a:lnTo>
                  <a:pt x="941911" y="686991"/>
                </a:lnTo>
                <a:lnTo>
                  <a:pt x="945897" y="682625"/>
                </a:lnTo>
                <a:lnTo>
                  <a:pt x="948289" y="681038"/>
                </a:lnTo>
                <a:lnTo>
                  <a:pt x="950282" y="679054"/>
                </a:lnTo>
                <a:lnTo>
                  <a:pt x="949086" y="679054"/>
                </a:lnTo>
                <a:close/>
                <a:moveTo>
                  <a:pt x="1038375" y="620713"/>
                </a:moveTo>
                <a:lnTo>
                  <a:pt x="1049138" y="620713"/>
                </a:lnTo>
                <a:lnTo>
                  <a:pt x="1059502" y="621110"/>
                </a:lnTo>
                <a:lnTo>
                  <a:pt x="1069866" y="622300"/>
                </a:lnTo>
                <a:lnTo>
                  <a:pt x="1079432" y="623491"/>
                </a:lnTo>
                <a:lnTo>
                  <a:pt x="1088999" y="625872"/>
                </a:lnTo>
                <a:lnTo>
                  <a:pt x="1098167" y="627857"/>
                </a:lnTo>
                <a:lnTo>
                  <a:pt x="1106937" y="630238"/>
                </a:lnTo>
                <a:lnTo>
                  <a:pt x="1115307" y="633413"/>
                </a:lnTo>
                <a:lnTo>
                  <a:pt x="1123678" y="636191"/>
                </a:lnTo>
                <a:lnTo>
                  <a:pt x="1130853" y="639763"/>
                </a:lnTo>
                <a:lnTo>
                  <a:pt x="1138028" y="642938"/>
                </a:lnTo>
                <a:lnTo>
                  <a:pt x="1144805" y="646510"/>
                </a:lnTo>
                <a:lnTo>
                  <a:pt x="1156365" y="652860"/>
                </a:lnTo>
                <a:lnTo>
                  <a:pt x="1166729" y="659607"/>
                </a:lnTo>
                <a:lnTo>
                  <a:pt x="1174701" y="664766"/>
                </a:lnTo>
                <a:lnTo>
                  <a:pt x="1180680" y="669529"/>
                </a:lnTo>
                <a:lnTo>
                  <a:pt x="1185862" y="673497"/>
                </a:lnTo>
                <a:lnTo>
                  <a:pt x="1185862" y="676275"/>
                </a:lnTo>
                <a:lnTo>
                  <a:pt x="1185862" y="684213"/>
                </a:lnTo>
                <a:lnTo>
                  <a:pt x="1185065" y="688975"/>
                </a:lnTo>
                <a:lnTo>
                  <a:pt x="1183869" y="694532"/>
                </a:lnTo>
                <a:lnTo>
                  <a:pt x="1182274" y="700088"/>
                </a:lnTo>
                <a:lnTo>
                  <a:pt x="1180281" y="704850"/>
                </a:lnTo>
                <a:lnTo>
                  <a:pt x="1179086" y="707629"/>
                </a:lnTo>
                <a:lnTo>
                  <a:pt x="1177093" y="710010"/>
                </a:lnTo>
                <a:lnTo>
                  <a:pt x="1175498" y="711994"/>
                </a:lnTo>
                <a:lnTo>
                  <a:pt x="1173505" y="713979"/>
                </a:lnTo>
                <a:lnTo>
                  <a:pt x="1170715" y="715963"/>
                </a:lnTo>
                <a:lnTo>
                  <a:pt x="1168323" y="717154"/>
                </a:lnTo>
                <a:lnTo>
                  <a:pt x="1165533" y="718344"/>
                </a:lnTo>
                <a:lnTo>
                  <a:pt x="1161945" y="719138"/>
                </a:lnTo>
                <a:lnTo>
                  <a:pt x="1158756" y="719535"/>
                </a:lnTo>
                <a:lnTo>
                  <a:pt x="1154770" y="719535"/>
                </a:lnTo>
                <a:lnTo>
                  <a:pt x="1150784" y="719138"/>
                </a:lnTo>
                <a:lnTo>
                  <a:pt x="1146001" y="718344"/>
                </a:lnTo>
                <a:lnTo>
                  <a:pt x="1140819" y="717154"/>
                </a:lnTo>
                <a:lnTo>
                  <a:pt x="1135238" y="715566"/>
                </a:lnTo>
                <a:lnTo>
                  <a:pt x="1129259" y="712788"/>
                </a:lnTo>
                <a:lnTo>
                  <a:pt x="1123678" y="710010"/>
                </a:lnTo>
                <a:lnTo>
                  <a:pt x="1120091" y="708819"/>
                </a:lnTo>
                <a:lnTo>
                  <a:pt x="1114112" y="707629"/>
                </a:lnTo>
                <a:lnTo>
                  <a:pt x="1098964" y="704850"/>
                </a:lnTo>
                <a:lnTo>
                  <a:pt x="1083418" y="702072"/>
                </a:lnTo>
                <a:lnTo>
                  <a:pt x="1077439" y="700882"/>
                </a:lnTo>
                <a:lnTo>
                  <a:pt x="1073852" y="700088"/>
                </a:lnTo>
                <a:lnTo>
                  <a:pt x="1104545" y="714772"/>
                </a:lnTo>
                <a:lnTo>
                  <a:pt x="1118895" y="721122"/>
                </a:lnTo>
                <a:lnTo>
                  <a:pt x="1125671" y="723504"/>
                </a:lnTo>
                <a:lnTo>
                  <a:pt x="1132448" y="725885"/>
                </a:lnTo>
                <a:lnTo>
                  <a:pt x="1138826" y="728266"/>
                </a:lnTo>
                <a:lnTo>
                  <a:pt x="1144805" y="729457"/>
                </a:lnTo>
                <a:lnTo>
                  <a:pt x="1150784" y="730647"/>
                </a:lnTo>
                <a:lnTo>
                  <a:pt x="1155966" y="731044"/>
                </a:lnTo>
                <a:lnTo>
                  <a:pt x="1161148" y="730647"/>
                </a:lnTo>
                <a:lnTo>
                  <a:pt x="1165931" y="729457"/>
                </a:lnTo>
                <a:lnTo>
                  <a:pt x="1170316" y="727869"/>
                </a:lnTo>
                <a:lnTo>
                  <a:pt x="1174302" y="725091"/>
                </a:lnTo>
                <a:lnTo>
                  <a:pt x="1175498" y="735410"/>
                </a:lnTo>
                <a:lnTo>
                  <a:pt x="1175897" y="744935"/>
                </a:lnTo>
                <a:lnTo>
                  <a:pt x="1175498" y="753666"/>
                </a:lnTo>
                <a:lnTo>
                  <a:pt x="1175099" y="762397"/>
                </a:lnTo>
                <a:lnTo>
                  <a:pt x="1176694" y="761207"/>
                </a:lnTo>
                <a:lnTo>
                  <a:pt x="1177491" y="760413"/>
                </a:lnTo>
                <a:lnTo>
                  <a:pt x="1178687" y="760016"/>
                </a:lnTo>
                <a:lnTo>
                  <a:pt x="1179086" y="760413"/>
                </a:lnTo>
                <a:lnTo>
                  <a:pt x="1179484" y="761207"/>
                </a:lnTo>
                <a:lnTo>
                  <a:pt x="1179883" y="763985"/>
                </a:lnTo>
                <a:lnTo>
                  <a:pt x="1180281" y="767954"/>
                </a:lnTo>
                <a:lnTo>
                  <a:pt x="1180281" y="773113"/>
                </a:lnTo>
                <a:lnTo>
                  <a:pt x="1179086" y="785813"/>
                </a:lnTo>
                <a:lnTo>
                  <a:pt x="1177491" y="800498"/>
                </a:lnTo>
                <a:lnTo>
                  <a:pt x="1175498" y="814388"/>
                </a:lnTo>
                <a:lnTo>
                  <a:pt x="1173505" y="826294"/>
                </a:lnTo>
                <a:lnTo>
                  <a:pt x="1171911" y="833438"/>
                </a:lnTo>
                <a:lnTo>
                  <a:pt x="1170715" y="834629"/>
                </a:lnTo>
                <a:lnTo>
                  <a:pt x="1170316" y="834232"/>
                </a:lnTo>
                <a:lnTo>
                  <a:pt x="1169519" y="842169"/>
                </a:lnTo>
                <a:lnTo>
                  <a:pt x="1168323" y="849710"/>
                </a:lnTo>
                <a:lnTo>
                  <a:pt x="1166729" y="856854"/>
                </a:lnTo>
                <a:lnTo>
                  <a:pt x="1165134" y="863998"/>
                </a:lnTo>
                <a:lnTo>
                  <a:pt x="1162742" y="870744"/>
                </a:lnTo>
                <a:lnTo>
                  <a:pt x="1160351" y="877491"/>
                </a:lnTo>
                <a:lnTo>
                  <a:pt x="1157959" y="883841"/>
                </a:lnTo>
                <a:lnTo>
                  <a:pt x="1154770" y="890191"/>
                </a:lnTo>
                <a:lnTo>
                  <a:pt x="1151980" y="896541"/>
                </a:lnTo>
                <a:lnTo>
                  <a:pt x="1148791" y="902098"/>
                </a:lnTo>
                <a:lnTo>
                  <a:pt x="1145602" y="907654"/>
                </a:lnTo>
                <a:lnTo>
                  <a:pt x="1141616" y="913210"/>
                </a:lnTo>
                <a:lnTo>
                  <a:pt x="1138028" y="918370"/>
                </a:lnTo>
                <a:lnTo>
                  <a:pt x="1134042" y="923529"/>
                </a:lnTo>
                <a:lnTo>
                  <a:pt x="1126070" y="932260"/>
                </a:lnTo>
                <a:lnTo>
                  <a:pt x="1117699" y="940595"/>
                </a:lnTo>
                <a:lnTo>
                  <a:pt x="1108531" y="947738"/>
                </a:lnTo>
                <a:lnTo>
                  <a:pt x="1099762" y="954088"/>
                </a:lnTo>
                <a:lnTo>
                  <a:pt x="1090593" y="959248"/>
                </a:lnTo>
                <a:lnTo>
                  <a:pt x="1081027" y="963216"/>
                </a:lnTo>
                <a:lnTo>
                  <a:pt x="1077041" y="964804"/>
                </a:lnTo>
                <a:lnTo>
                  <a:pt x="1072257" y="966391"/>
                </a:lnTo>
                <a:lnTo>
                  <a:pt x="1067474" y="967185"/>
                </a:lnTo>
                <a:lnTo>
                  <a:pt x="1063488" y="967979"/>
                </a:lnTo>
                <a:lnTo>
                  <a:pt x="1059103" y="968376"/>
                </a:lnTo>
                <a:lnTo>
                  <a:pt x="1054719" y="968376"/>
                </a:lnTo>
                <a:lnTo>
                  <a:pt x="1051530" y="968376"/>
                </a:lnTo>
                <a:lnTo>
                  <a:pt x="1047543" y="967979"/>
                </a:lnTo>
                <a:lnTo>
                  <a:pt x="1043956" y="967185"/>
                </a:lnTo>
                <a:lnTo>
                  <a:pt x="1039970" y="965995"/>
                </a:lnTo>
                <a:lnTo>
                  <a:pt x="1031998" y="962820"/>
                </a:lnTo>
                <a:lnTo>
                  <a:pt x="1023627" y="958851"/>
                </a:lnTo>
                <a:lnTo>
                  <a:pt x="1014857" y="953295"/>
                </a:lnTo>
                <a:lnTo>
                  <a:pt x="1006088" y="947341"/>
                </a:lnTo>
                <a:lnTo>
                  <a:pt x="997318" y="939801"/>
                </a:lnTo>
                <a:lnTo>
                  <a:pt x="988549" y="931863"/>
                </a:lnTo>
                <a:lnTo>
                  <a:pt x="979779" y="922338"/>
                </a:lnTo>
                <a:lnTo>
                  <a:pt x="971807" y="912813"/>
                </a:lnTo>
                <a:lnTo>
                  <a:pt x="963835" y="902098"/>
                </a:lnTo>
                <a:lnTo>
                  <a:pt x="956660" y="890985"/>
                </a:lnTo>
                <a:lnTo>
                  <a:pt x="949883" y="878682"/>
                </a:lnTo>
                <a:lnTo>
                  <a:pt x="943904" y="865982"/>
                </a:lnTo>
                <a:lnTo>
                  <a:pt x="941512" y="859632"/>
                </a:lnTo>
                <a:lnTo>
                  <a:pt x="938722" y="852885"/>
                </a:lnTo>
                <a:lnTo>
                  <a:pt x="936729" y="846138"/>
                </a:lnTo>
                <a:lnTo>
                  <a:pt x="934736" y="839391"/>
                </a:lnTo>
                <a:lnTo>
                  <a:pt x="933540" y="843757"/>
                </a:lnTo>
                <a:lnTo>
                  <a:pt x="931547" y="847329"/>
                </a:lnTo>
                <a:lnTo>
                  <a:pt x="929554" y="849710"/>
                </a:lnTo>
                <a:lnTo>
                  <a:pt x="928757" y="850107"/>
                </a:lnTo>
                <a:lnTo>
                  <a:pt x="927960" y="850504"/>
                </a:lnTo>
                <a:lnTo>
                  <a:pt x="926764" y="850107"/>
                </a:lnTo>
                <a:lnTo>
                  <a:pt x="925568" y="849710"/>
                </a:lnTo>
                <a:lnTo>
                  <a:pt x="924372" y="848123"/>
                </a:lnTo>
                <a:lnTo>
                  <a:pt x="923575" y="846535"/>
                </a:lnTo>
                <a:lnTo>
                  <a:pt x="921582" y="842963"/>
                </a:lnTo>
                <a:lnTo>
                  <a:pt x="920386" y="837407"/>
                </a:lnTo>
                <a:lnTo>
                  <a:pt x="918791" y="831057"/>
                </a:lnTo>
                <a:lnTo>
                  <a:pt x="917596" y="823516"/>
                </a:lnTo>
                <a:lnTo>
                  <a:pt x="917197" y="815182"/>
                </a:lnTo>
                <a:lnTo>
                  <a:pt x="916798" y="806054"/>
                </a:lnTo>
                <a:lnTo>
                  <a:pt x="917197" y="798116"/>
                </a:lnTo>
                <a:lnTo>
                  <a:pt x="917596" y="790576"/>
                </a:lnTo>
                <a:lnTo>
                  <a:pt x="918393" y="783829"/>
                </a:lnTo>
                <a:lnTo>
                  <a:pt x="919987" y="777479"/>
                </a:lnTo>
                <a:lnTo>
                  <a:pt x="921183" y="772319"/>
                </a:lnTo>
                <a:lnTo>
                  <a:pt x="922379" y="767954"/>
                </a:lnTo>
                <a:lnTo>
                  <a:pt x="924372" y="764779"/>
                </a:lnTo>
                <a:lnTo>
                  <a:pt x="925169" y="763588"/>
                </a:lnTo>
                <a:lnTo>
                  <a:pt x="926365" y="763191"/>
                </a:lnTo>
                <a:lnTo>
                  <a:pt x="923176" y="759619"/>
                </a:lnTo>
                <a:lnTo>
                  <a:pt x="920785" y="756444"/>
                </a:lnTo>
                <a:lnTo>
                  <a:pt x="918393" y="752476"/>
                </a:lnTo>
                <a:lnTo>
                  <a:pt x="916798" y="748507"/>
                </a:lnTo>
                <a:lnTo>
                  <a:pt x="915204" y="744538"/>
                </a:lnTo>
                <a:lnTo>
                  <a:pt x="914407" y="739776"/>
                </a:lnTo>
                <a:lnTo>
                  <a:pt x="913609" y="735807"/>
                </a:lnTo>
                <a:lnTo>
                  <a:pt x="913211" y="731044"/>
                </a:lnTo>
                <a:lnTo>
                  <a:pt x="912812" y="727076"/>
                </a:lnTo>
                <a:lnTo>
                  <a:pt x="912812" y="721916"/>
                </a:lnTo>
                <a:lnTo>
                  <a:pt x="913609" y="712391"/>
                </a:lnTo>
                <a:lnTo>
                  <a:pt x="915204" y="703263"/>
                </a:lnTo>
                <a:lnTo>
                  <a:pt x="917197" y="694135"/>
                </a:lnTo>
                <a:lnTo>
                  <a:pt x="920386" y="685007"/>
                </a:lnTo>
                <a:lnTo>
                  <a:pt x="923575" y="676672"/>
                </a:lnTo>
                <a:lnTo>
                  <a:pt x="927162" y="668735"/>
                </a:lnTo>
                <a:lnTo>
                  <a:pt x="930750" y="661988"/>
                </a:lnTo>
                <a:lnTo>
                  <a:pt x="934337" y="656035"/>
                </a:lnTo>
                <a:lnTo>
                  <a:pt x="937526" y="651272"/>
                </a:lnTo>
                <a:lnTo>
                  <a:pt x="940715" y="647700"/>
                </a:lnTo>
                <a:lnTo>
                  <a:pt x="943107" y="646113"/>
                </a:lnTo>
                <a:lnTo>
                  <a:pt x="955862" y="639763"/>
                </a:lnTo>
                <a:lnTo>
                  <a:pt x="968219" y="634604"/>
                </a:lnTo>
                <a:lnTo>
                  <a:pt x="980178" y="630238"/>
                </a:lnTo>
                <a:lnTo>
                  <a:pt x="992535" y="627063"/>
                </a:lnTo>
                <a:lnTo>
                  <a:pt x="1004493" y="624285"/>
                </a:lnTo>
                <a:lnTo>
                  <a:pt x="1016053" y="622300"/>
                </a:lnTo>
                <a:lnTo>
                  <a:pt x="1027214" y="621110"/>
                </a:lnTo>
                <a:lnTo>
                  <a:pt x="1038375" y="620713"/>
                </a:lnTo>
                <a:close/>
                <a:moveTo>
                  <a:pt x="1043186" y="515586"/>
                </a:moveTo>
                <a:lnTo>
                  <a:pt x="1022934" y="515983"/>
                </a:lnTo>
                <a:lnTo>
                  <a:pt x="1002682" y="516777"/>
                </a:lnTo>
                <a:lnTo>
                  <a:pt x="982827" y="518364"/>
                </a:lnTo>
                <a:lnTo>
                  <a:pt x="962972" y="519952"/>
                </a:lnTo>
                <a:lnTo>
                  <a:pt x="943514" y="521937"/>
                </a:lnTo>
                <a:lnTo>
                  <a:pt x="924056" y="525113"/>
                </a:lnTo>
                <a:lnTo>
                  <a:pt x="904598" y="527891"/>
                </a:lnTo>
                <a:lnTo>
                  <a:pt x="885140" y="531861"/>
                </a:lnTo>
                <a:lnTo>
                  <a:pt x="866476" y="535830"/>
                </a:lnTo>
                <a:lnTo>
                  <a:pt x="847812" y="540594"/>
                </a:lnTo>
                <a:lnTo>
                  <a:pt x="829148" y="545754"/>
                </a:lnTo>
                <a:lnTo>
                  <a:pt x="810485" y="550914"/>
                </a:lnTo>
                <a:lnTo>
                  <a:pt x="792218" y="556869"/>
                </a:lnTo>
                <a:lnTo>
                  <a:pt x="774348" y="563220"/>
                </a:lnTo>
                <a:lnTo>
                  <a:pt x="756082" y="569968"/>
                </a:lnTo>
                <a:lnTo>
                  <a:pt x="738609" y="577113"/>
                </a:lnTo>
                <a:lnTo>
                  <a:pt x="721137" y="585449"/>
                </a:lnTo>
                <a:lnTo>
                  <a:pt x="704061" y="593388"/>
                </a:lnTo>
                <a:lnTo>
                  <a:pt x="686986" y="601724"/>
                </a:lnTo>
                <a:lnTo>
                  <a:pt x="670308" y="610457"/>
                </a:lnTo>
                <a:lnTo>
                  <a:pt x="653630" y="619587"/>
                </a:lnTo>
                <a:lnTo>
                  <a:pt x="637745" y="629114"/>
                </a:lnTo>
                <a:lnTo>
                  <a:pt x="621861" y="639037"/>
                </a:lnTo>
                <a:lnTo>
                  <a:pt x="605977" y="649755"/>
                </a:lnTo>
                <a:lnTo>
                  <a:pt x="590490" y="660473"/>
                </a:lnTo>
                <a:lnTo>
                  <a:pt x="575400" y="671190"/>
                </a:lnTo>
                <a:lnTo>
                  <a:pt x="559913" y="682702"/>
                </a:lnTo>
                <a:lnTo>
                  <a:pt x="545617" y="694610"/>
                </a:lnTo>
                <a:lnTo>
                  <a:pt x="531322" y="706519"/>
                </a:lnTo>
                <a:lnTo>
                  <a:pt x="517026" y="719221"/>
                </a:lnTo>
                <a:lnTo>
                  <a:pt x="503525" y="731924"/>
                </a:lnTo>
                <a:lnTo>
                  <a:pt x="490023" y="745023"/>
                </a:lnTo>
                <a:lnTo>
                  <a:pt x="476919" y="758520"/>
                </a:lnTo>
                <a:lnTo>
                  <a:pt x="464212" y="772413"/>
                </a:lnTo>
                <a:lnTo>
                  <a:pt x="451504" y="786306"/>
                </a:lnTo>
                <a:lnTo>
                  <a:pt x="439591" y="800596"/>
                </a:lnTo>
                <a:lnTo>
                  <a:pt x="427678" y="815680"/>
                </a:lnTo>
                <a:lnTo>
                  <a:pt x="416162" y="830368"/>
                </a:lnTo>
                <a:lnTo>
                  <a:pt x="405441" y="845452"/>
                </a:lnTo>
                <a:lnTo>
                  <a:pt x="394322" y="860933"/>
                </a:lnTo>
                <a:lnTo>
                  <a:pt x="383997" y="876811"/>
                </a:lnTo>
                <a:lnTo>
                  <a:pt x="374070" y="892689"/>
                </a:lnTo>
                <a:lnTo>
                  <a:pt x="364539" y="908964"/>
                </a:lnTo>
                <a:lnTo>
                  <a:pt x="355009" y="925636"/>
                </a:lnTo>
                <a:lnTo>
                  <a:pt x="346272" y="941911"/>
                </a:lnTo>
                <a:lnTo>
                  <a:pt x="337933" y="959377"/>
                </a:lnTo>
                <a:lnTo>
                  <a:pt x="329594" y="976048"/>
                </a:lnTo>
                <a:lnTo>
                  <a:pt x="322049" y="993911"/>
                </a:lnTo>
                <a:lnTo>
                  <a:pt x="314901" y="1011377"/>
                </a:lnTo>
                <a:lnTo>
                  <a:pt x="308151" y="1029240"/>
                </a:lnTo>
                <a:lnTo>
                  <a:pt x="301797" y="1047500"/>
                </a:lnTo>
                <a:lnTo>
                  <a:pt x="295840" y="1065362"/>
                </a:lnTo>
                <a:lnTo>
                  <a:pt x="290678" y="1084019"/>
                </a:lnTo>
                <a:lnTo>
                  <a:pt x="285516" y="1102676"/>
                </a:lnTo>
                <a:lnTo>
                  <a:pt x="280751" y="1121729"/>
                </a:lnTo>
                <a:lnTo>
                  <a:pt x="276780" y="1140783"/>
                </a:lnTo>
                <a:lnTo>
                  <a:pt x="272809" y="1159440"/>
                </a:lnTo>
                <a:lnTo>
                  <a:pt x="270029" y="1178890"/>
                </a:lnTo>
                <a:lnTo>
                  <a:pt x="266852" y="1198341"/>
                </a:lnTo>
                <a:lnTo>
                  <a:pt x="264867" y="1218188"/>
                </a:lnTo>
                <a:lnTo>
                  <a:pt x="263278" y="1237639"/>
                </a:lnTo>
                <a:lnTo>
                  <a:pt x="261690" y="1257883"/>
                </a:lnTo>
                <a:lnTo>
                  <a:pt x="260896" y="1277731"/>
                </a:lnTo>
                <a:lnTo>
                  <a:pt x="260498" y="1297975"/>
                </a:lnTo>
                <a:lnTo>
                  <a:pt x="260896" y="1318220"/>
                </a:lnTo>
                <a:lnTo>
                  <a:pt x="261690" y="1338067"/>
                </a:lnTo>
                <a:lnTo>
                  <a:pt x="263278" y="1357915"/>
                </a:lnTo>
                <a:lnTo>
                  <a:pt x="264867" y="1377763"/>
                </a:lnTo>
                <a:lnTo>
                  <a:pt x="266852" y="1397213"/>
                </a:lnTo>
                <a:lnTo>
                  <a:pt x="270029" y="1416664"/>
                </a:lnTo>
                <a:lnTo>
                  <a:pt x="272809" y="1436114"/>
                </a:lnTo>
                <a:lnTo>
                  <a:pt x="276780" y="1455168"/>
                </a:lnTo>
                <a:lnTo>
                  <a:pt x="280751" y="1474222"/>
                </a:lnTo>
                <a:lnTo>
                  <a:pt x="285516" y="1493275"/>
                </a:lnTo>
                <a:lnTo>
                  <a:pt x="290678" y="1511535"/>
                </a:lnTo>
                <a:lnTo>
                  <a:pt x="295840" y="1530192"/>
                </a:lnTo>
                <a:lnTo>
                  <a:pt x="301797" y="1548452"/>
                </a:lnTo>
                <a:lnTo>
                  <a:pt x="308151" y="1566314"/>
                </a:lnTo>
                <a:lnTo>
                  <a:pt x="314901" y="1584177"/>
                </a:lnTo>
                <a:lnTo>
                  <a:pt x="322049" y="1602040"/>
                </a:lnTo>
                <a:lnTo>
                  <a:pt x="329594" y="1619109"/>
                </a:lnTo>
                <a:lnTo>
                  <a:pt x="337933" y="1636575"/>
                </a:lnTo>
                <a:lnTo>
                  <a:pt x="346272" y="1653247"/>
                </a:lnTo>
                <a:lnTo>
                  <a:pt x="355009" y="1670316"/>
                </a:lnTo>
                <a:lnTo>
                  <a:pt x="364539" y="1686591"/>
                </a:lnTo>
                <a:lnTo>
                  <a:pt x="374070" y="1703262"/>
                </a:lnTo>
                <a:lnTo>
                  <a:pt x="383997" y="1719140"/>
                </a:lnTo>
                <a:lnTo>
                  <a:pt x="394322" y="1734622"/>
                </a:lnTo>
                <a:lnTo>
                  <a:pt x="405441" y="1750500"/>
                </a:lnTo>
                <a:lnTo>
                  <a:pt x="416162" y="1765584"/>
                </a:lnTo>
                <a:lnTo>
                  <a:pt x="427678" y="1780271"/>
                </a:lnTo>
                <a:lnTo>
                  <a:pt x="439591" y="1794958"/>
                </a:lnTo>
                <a:lnTo>
                  <a:pt x="451504" y="1809248"/>
                </a:lnTo>
                <a:lnTo>
                  <a:pt x="464212" y="1823142"/>
                </a:lnTo>
                <a:lnTo>
                  <a:pt x="476919" y="1837035"/>
                </a:lnTo>
                <a:lnTo>
                  <a:pt x="490023" y="1850531"/>
                </a:lnTo>
                <a:lnTo>
                  <a:pt x="503525" y="1863631"/>
                </a:lnTo>
                <a:lnTo>
                  <a:pt x="517026" y="1876333"/>
                </a:lnTo>
                <a:lnTo>
                  <a:pt x="531322" y="1889035"/>
                </a:lnTo>
                <a:lnTo>
                  <a:pt x="545617" y="1900944"/>
                </a:lnTo>
                <a:lnTo>
                  <a:pt x="559913" y="1912852"/>
                </a:lnTo>
                <a:lnTo>
                  <a:pt x="575400" y="1923967"/>
                </a:lnTo>
                <a:lnTo>
                  <a:pt x="590490" y="1935479"/>
                </a:lnTo>
                <a:lnTo>
                  <a:pt x="605977" y="1945799"/>
                </a:lnTo>
                <a:lnTo>
                  <a:pt x="621861" y="1956517"/>
                </a:lnTo>
                <a:lnTo>
                  <a:pt x="637745" y="1966044"/>
                </a:lnTo>
                <a:lnTo>
                  <a:pt x="653630" y="1975968"/>
                </a:lnTo>
                <a:lnTo>
                  <a:pt x="670308" y="1985097"/>
                </a:lnTo>
                <a:lnTo>
                  <a:pt x="686986" y="1994227"/>
                </a:lnTo>
                <a:lnTo>
                  <a:pt x="704061" y="2002563"/>
                </a:lnTo>
                <a:lnTo>
                  <a:pt x="721137" y="2010502"/>
                </a:lnTo>
                <a:lnTo>
                  <a:pt x="738609" y="2018044"/>
                </a:lnTo>
                <a:lnTo>
                  <a:pt x="756082" y="2025189"/>
                </a:lnTo>
                <a:lnTo>
                  <a:pt x="774348" y="2032335"/>
                </a:lnTo>
                <a:lnTo>
                  <a:pt x="792218" y="2038686"/>
                </a:lnTo>
                <a:lnTo>
                  <a:pt x="810485" y="2044640"/>
                </a:lnTo>
                <a:lnTo>
                  <a:pt x="829148" y="2050197"/>
                </a:lnTo>
                <a:lnTo>
                  <a:pt x="847812" y="2055358"/>
                </a:lnTo>
                <a:lnTo>
                  <a:pt x="866476" y="2059724"/>
                </a:lnTo>
                <a:lnTo>
                  <a:pt x="885140" y="2064091"/>
                </a:lnTo>
                <a:lnTo>
                  <a:pt x="904598" y="2067266"/>
                </a:lnTo>
                <a:lnTo>
                  <a:pt x="924056" y="2070839"/>
                </a:lnTo>
                <a:lnTo>
                  <a:pt x="943514" y="2073220"/>
                </a:lnTo>
                <a:lnTo>
                  <a:pt x="962972" y="2075999"/>
                </a:lnTo>
                <a:lnTo>
                  <a:pt x="982827" y="2077587"/>
                </a:lnTo>
                <a:lnTo>
                  <a:pt x="1002682" y="2078778"/>
                </a:lnTo>
                <a:lnTo>
                  <a:pt x="1022934" y="2079572"/>
                </a:lnTo>
                <a:lnTo>
                  <a:pt x="1043186" y="2079572"/>
                </a:lnTo>
                <a:lnTo>
                  <a:pt x="1063041" y="2079572"/>
                </a:lnTo>
                <a:lnTo>
                  <a:pt x="1083293" y="2078778"/>
                </a:lnTo>
                <a:lnTo>
                  <a:pt x="1103148" y="2077587"/>
                </a:lnTo>
                <a:lnTo>
                  <a:pt x="1122606" y="2075999"/>
                </a:lnTo>
                <a:lnTo>
                  <a:pt x="1142064" y="2073220"/>
                </a:lnTo>
                <a:lnTo>
                  <a:pt x="1161919" y="2070839"/>
                </a:lnTo>
                <a:lnTo>
                  <a:pt x="1180980" y="2067266"/>
                </a:lnTo>
                <a:lnTo>
                  <a:pt x="1200438" y="2064091"/>
                </a:lnTo>
                <a:lnTo>
                  <a:pt x="1219499" y="2059724"/>
                </a:lnTo>
                <a:lnTo>
                  <a:pt x="1237766" y="2055358"/>
                </a:lnTo>
                <a:lnTo>
                  <a:pt x="1256827" y="2050197"/>
                </a:lnTo>
                <a:lnTo>
                  <a:pt x="1275093" y="2044640"/>
                </a:lnTo>
                <a:lnTo>
                  <a:pt x="1293757" y="2038686"/>
                </a:lnTo>
                <a:lnTo>
                  <a:pt x="1311627" y="2032335"/>
                </a:lnTo>
                <a:lnTo>
                  <a:pt x="1329496" y="2025189"/>
                </a:lnTo>
                <a:lnTo>
                  <a:pt x="1347366" y="2018044"/>
                </a:lnTo>
                <a:lnTo>
                  <a:pt x="1364441" y="2010502"/>
                </a:lnTo>
                <a:lnTo>
                  <a:pt x="1381914" y="2002563"/>
                </a:lnTo>
                <a:lnTo>
                  <a:pt x="1398592" y="1994227"/>
                </a:lnTo>
                <a:lnTo>
                  <a:pt x="1415667" y="1985097"/>
                </a:lnTo>
                <a:lnTo>
                  <a:pt x="1431949" y="1975968"/>
                </a:lnTo>
                <a:lnTo>
                  <a:pt x="1447833" y="1966044"/>
                </a:lnTo>
                <a:lnTo>
                  <a:pt x="1464114" y="1956517"/>
                </a:lnTo>
                <a:lnTo>
                  <a:pt x="1479998" y="1945799"/>
                </a:lnTo>
                <a:lnTo>
                  <a:pt x="1495088" y="1935479"/>
                </a:lnTo>
                <a:lnTo>
                  <a:pt x="1510575" y="1923967"/>
                </a:lnTo>
                <a:lnTo>
                  <a:pt x="1525665" y="1912852"/>
                </a:lnTo>
                <a:lnTo>
                  <a:pt x="1539960" y="1900944"/>
                </a:lnTo>
                <a:lnTo>
                  <a:pt x="1554256" y="1889035"/>
                </a:lnTo>
                <a:lnTo>
                  <a:pt x="1568551" y="1876333"/>
                </a:lnTo>
                <a:lnTo>
                  <a:pt x="1582053" y="1863631"/>
                </a:lnTo>
                <a:lnTo>
                  <a:pt x="1595555" y="1850531"/>
                </a:lnTo>
                <a:lnTo>
                  <a:pt x="1608659" y="1837035"/>
                </a:lnTo>
                <a:lnTo>
                  <a:pt x="1621763" y="1823142"/>
                </a:lnTo>
                <a:lnTo>
                  <a:pt x="1634073" y="1809248"/>
                </a:lnTo>
                <a:lnTo>
                  <a:pt x="1646383" y="1794958"/>
                </a:lnTo>
                <a:lnTo>
                  <a:pt x="1657899" y="1780271"/>
                </a:lnTo>
                <a:lnTo>
                  <a:pt x="1669415" y="1765584"/>
                </a:lnTo>
                <a:lnTo>
                  <a:pt x="1680534" y="1750500"/>
                </a:lnTo>
                <a:lnTo>
                  <a:pt x="1691256" y="1734622"/>
                </a:lnTo>
                <a:lnTo>
                  <a:pt x="1701581" y="1719140"/>
                </a:lnTo>
                <a:lnTo>
                  <a:pt x="1711508" y="1703262"/>
                </a:lnTo>
                <a:lnTo>
                  <a:pt x="1721436" y="1686591"/>
                </a:lnTo>
                <a:lnTo>
                  <a:pt x="1730569" y="1670316"/>
                </a:lnTo>
                <a:lnTo>
                  <a:pt x="1739305" y="1653247"/>
                </a:lnTo>
                <a:lnTo>
                  <a:pt x="1748041" y="1636575"/>
                </a:lnTo>
                <a:lnTo>
                  <a:pt x="1755983" y="1619109"/>
                </a:lnTo>
                <a:lnTo>
                  <a:pt x="1763529" y="1602040"/>
                </a:lnTo>
                <a:lnTo>
                  <a:pt x="1770676" y="1584177"/>
                </a:lnTo>
                <a:lnTo>
                  <a:pt x="1777427" y="1566314"/>
                </a:lnTo>
                <a:lnTo>
                  <a:pt x="1783781" y="1548452"/>
                </a:lnTo>
                <a:lnTo>
                  <a:pt x="1789737" y="1530192"/>
                </a:lnTo>
                <a:lnTo>
                  <a:pt x="1795694" y="1511535"/>
                </a:lnTo>
                <a:lnTo>
                  <a:pt x="1800459" y="1493275"/>
                </a:lnTo>
                <a:lnTo>
                  <a:pt x="1804827" y="1474222"/>
                </a:lnTo>
                <a:lnTo>
                  <a:pt x="1809195" y="1455168"/>
                </a:lnTo>
                <a:lnTo>
                  <a:pt x="1812769" y="1436114"/>
                </a:lnTo>
                <a:lnTo>
                  <a:pt x="1816343" y="1416664"/>
                </a:lnTo>
                <a:lnTo>
                  <a:pt x="1818726" y="1397213"/>
                </a:lnTo>
                <a:lnTo>
                  <a:pt x="1820711" y="1377763"/>
                </a:lnTo>
                <a:lnTo>
                  <a:pt x="1823094" y="1357915"/>
                </a:lnTo>
                <a:lnTo>
                  <a:pt x="1824285" y="1338067"/>
                </a:lnTo>
                <a:lnTo>
                  <a:pt x="1824682" y="1318220"/>
                </a:lnTo>
                <a:lnTo>
                  <a:pt x="1825079" y="1297975"/>
                </a:lnTo>
                <a:lnTo>
                  <a:pt x="1824682" y="1277731"/>
                </a:lnTo>
                <a:lnTo>
                  <a:pt x="1824285" y="1257883"/>
                </a:lnTo>
                <a:lnTo>
                  <a:pt x="1823094" y="1237639"/>
                </a:lnTo>
                <a:lnTo>
                  <a:pt x="1820711" y="1218188"/>
                </a:lnTo>
                <a:lnTo>
                  <a:pt x="1818726" y="1198341"/>
                </a:lnTo>
                <a:lnTo>
                  <a:pt x="1816343" y="1178890"/>
                </a:lnTo>
                <a:lnTo>
                  <a:pt x="1812769" y="1159440"/>
                </a:lnTo>
                <a:lnTo>
                  <a:pt x="1809195" y="1140783"/>
                </a:lnTo>
                <a:lnTo>
                  <a:pt x="1804827" y="1121729"/>
                </a:lnTo>
                <a:lnTo>
                  <a:pt x="1800459" y="1102676"/>
                </a:lnTo>
                <a:lnTo>
                  <a:pt x="1795694" y="1084019"/>
                </a:lnTo>
                <a:lnTo>
                  <a:pt x="1789737" y="1065362"/>
                </a:lnTo>
                <a:lnTo>
                  <a:pt x="1783781" y="1047500"/>
                </a:lnTo>
                <a:lnTo>
                  <a:pt x="1777427" y="1029240"/>
                </a:lnTo>
                <a:lnTo>
                  <a:pt x="1770676" y="1011377"/>
                </a:lnTo>
                <a:lnTo>
                  <a:pt x="1763529" y="993911"/>
                </a:lnTo>
                <a:lnTo>
                  <a:pt x="1755983" y="976048"/>
                </a:lnTo>
                <a:lnTo>
                  <a:pt x="1748041" y="959377"/>
                </a:lnTo>
                <a:lnTo>
                  <a:pt x="1739305" y="941911"/>
                </a:lnTo>
                <a:lnTo>
                  <a:pt x="1730569" y="925636"/>
                </a:lnTo>
                <a:lnTo>
                  <a:pt x="1721436" y="908964"/>
                </a:lnTo>
                <a:lnTo>
                  <a:pt x="1711508" y="892689"/>
                </a:lnTo>
                <a:lnTo>
                  <a:pt x="1701581" y="876811"/>
                </a:lnTo>
                <a:lnTo>
                  <a:pt x="1691256" y="860933"/>
                </a:lnTo>
                <a:lnTo>
                  <a:pt x="1680534" y="845452"/>
                </a:lnTo>
                <a:lnTo>
                  <a:pt x="1669415" y="830368"/>
                </a:lnTo>
                <a:lnTo>
                  <a:pt x="1657899" y="815680"/>
                </a:lnTo>
                <a:lnTo>
                  <a:pt x="1646383" y="800596"/>
                </a:lnTo>
                <a:lnTo>
                  <a:pt x="1634073" y="786306"/>
                </a:lnTo>
                <a:lnTo>
                  <a:pt x="1621763" y="772413"/>
                </a:lnTo>
                <a:lnTo>
                  <a:pt x="1608659" y="758520"/>
                </a:lnTo>
                <a:lnTo>
                  <a:pt x="1595555" y="745023"/>
                </a:lnTo>
                <a:lnTo>
                  <a:pt x="1582053" y="731924"/>
                </a:lnTo>
                <a:lnTo>
                  <a:pt x="1568551" y="719221"/>
                </a:lnTo>
                <a:lnTo>
                  <a:pt x="1554256" y="706519"/>
                </a:lnTo>
                <a:lnTo>
                  <a:pt x="1539960" y="694610"/>
                </a:lnTo>
                <a:lnTo>
                  <a:pt x="1525665" y="682702"/>
                </a:lnTo>
                <a:lnTo>
                  <a:pt x="1510575" y="671190"/>
                </a:lnTo>
                <a:lnTo>
                  <a:pt x="1495088" y="660473"/>
                </a:lnTo>
                <a:lnTo>
                  <a:pt x="1479998" y="649755"/>
                </a:lnTo>
                <a:lnTo>
                  <a:pt x="1464114" y="639037"/>
                </a:lnTo>
                <a:lnTo>
                  <a:pt x="1447833" y="629114"/>
                </a:lnTo>
                <a:lnTo>
                  <a:pt x="1431949" y="619587"/>
                </a:lnTo>
                <a:lnTo>
                  <a:pt x="1415667" y="610457"/>
                </a:lnTo>
                <a:lnTo>
                  <a:pt x="1398592" y="601724"/>
                </a:lnTo>
                <a:lnTo>
                  <a:pt x="1381914" y="593388"/>
                </a:lnTo>
                <a:lnTo>
                  <a:pt x="1364441" y="585449"/>
                </a:lnTo>
                <a:lnTo>
                  <a:pt x="1347366" y="577113"/>
                </a:lnTo>
                <a:lnTo>
                  <a:pt x="1329496" y="569968"/>
                </a:lnTo>
                <a:lnTo>
                  <a:pt x="1311627" y="563220"/>
                </a:lnTo>
                <a:lnTo>
                  <a:pt x="1293757" y="556869"/>
                </a:lnTo>
                <a:lnTo>
                  <a:pt x="1275093" y="550914"/>
                </a:lnTo>
                <a:lnTo>
                  <a:pt x="1256827" y="545754"/>
                </a:lnTo>
                <a:lnTo>
                  <a:pt x="1237766" y="540594"/>
                </a:lnTo>
                <a:lnTo>
                  <a:pt x="1219499" y="535830"/>
                </a:lnTo>
                <a:lnTo>
                  <a:pt x="1200438" y="531861"/>
                </a:lnTo>
                <a:lnTo>
                  <a:pt x="1180980" y="527891"/>
                </a:lnTo>
                <a:lnTo>
                  <a:pt x="1161919" y="525113"/>
                </a:lnTo>
                <a:lnTo>
                  <a:pt x="1142064" y="521937"/>
                </a:lnTo>
                <a:lnTo>
                  <a:pt x="1122606" y="519952"/>
                </a:lnTo>
                <a:lnTo>
                  <a:pt x="1103148" y="518364"/>
                </a:lnTo>
                <a:lnTo>
                  <a:pt x="1083293" y="516777"/>
                </a:lnTo>
                <a:lnTo>
                  <a:pt x="1063041" y="515983"/>
                </a:lnTo>
                <a:lnTo>
                  <a:pt x="1043186" y="515586"/>
                </a:lnTo>
                <a:close/>
                <a:moveTo>
                  <a:pt x="803734" y="280988"/>
                </a:moveTo>
                <a:lnTo>
                  <a:pt x="862902" y="391340"/>
                </a:lnTo>
                <a:lnTo>
                  <a:pt x="884743" y="387371"/>
                </a:lnTo>
                <a:lnTo>
                  <a:pt x="906980" y="383798"/>
                </a:lnTo>
                <a:lnTo>
                  <a:pt x="929218" y="380622"/>
                </a:lnTo>
                <a:lnTo>
                  <a:pt x="951456" y="378241"/>
                </a:lnTo>
                <a:lnTo>
                  <a:pt x="974488" y="376256"/>
                </a:lnTo>
                <a:lnTo>
                  <a:pt x="997122" y="374668"/>
                </a:lnTo>
                <a:lnTo>
                  <a:pt x="1019757" y="373874"/>
                </a:lnTo>
                <a:lnTo>
                  <a:pt x="1043186" y="373477"/>
                </a:lnTo>
                <a:lnTo>
                  <a:pt x="1059865" y="373874"/>
                </a:lnTo>
                <a:lnTo>
                  <a:pt x="1076940" y="374271"/>
                </a:lnTo>
                <a:lnTo>
                  <a:pt x="1093618" y="375462"/>
                </a:lnTo>
                <a:lnTo>
                  <a:pt x="1110693" y="376256"/>
                </a:lnTo>
                <a:lnTo>
                  <a:pt x="1127372" y="377844"/>
                </a:lnTo>
                <a:lnTo>
                  <a:pt x="1144050" y="379432"/>
                </a:lnTo>
                <a:lnTo>
                  <a:pt x="1160331" y="381019"/>
                </a:lnTo>
                <a:lnTo>
                  <a:pt x="1176612" y="383798"/>
                </a:lnTo>
                <a:lnTo>
                  <a:pt x="1193291" y="386180"/>
                </a:lnTo>
                <a:lnTo>
                  <a:pt x="1209572" y="388958"/>
                </a:lnTo>
                <a:lnTo>
                  <a:pt x="1225853" y="392134"/>
                </a:lnTo>
                <a:lnTo>
                  <a:pt x="1241737" y="395310"/>
                </a:lnTo>
                <a:lnTo>
                  <a:pt x="1257621" y="399279"/>
                </a:lnTo>
                <a:lnTo>
                  <a:pt x="1273505" y="403249"/>
                </a:lnTo>
                <a:lnTo>
                  <a:pt x="1289389" y="407218"/>
                </a:lnTo>
                <a:lnTo>
                  <a:pt x="1304876" y="411982"/>
                </a:lnTo>
                <a:lnTo>
                  <a:pt x="1370398" y="304805"/>
                </a:lnTo>
                <a:lnTo>
                  <a:pt x="1611439" y="417142"/>
                </a:lnTo>
                <a:lnTo>
                  <a:pt x="1570140" y="539800"/>
                </a:lnTo>
                <a:lnTo>
                  <a:pt x="1592775" y="555678"/>
                </a:lnTo>
                <a:lnTo>
                  <a:pt x="1614615" y="572747"/>
                </a:lnTo>
                <a:lnTo>
                  <a:pt x="1636059" y="589815"/>
                </a:lnTo>
                <a:lnTo>
                  <a:pt x="1656708" y="608075"/>
                </a:lnTo>
                <a:lnTo>
                  <a:pt x="1676960" y="626732"/>
                </a:lnTo>
                <a:lnTo>
                  <a:pt x="1696815" y="645389"/>
                </a:lnTo>
                <a:lnTo>
                  <a:pt x="1715876" y="665236"/>
                </a:lnTo>
                <a:lnTo>
                  <a:pt x="1734540" y="685481"/>
                </a:lnTo>
                <a:lnTo>
                  <a:pt x="1752410" y="706519"/>
                </a:lnTo>
                <a:lnTo>
                  <a:pt x="1769882" y="728351"/>
                </a:lnTo>
                <a:lnTo>
                  <a:pt x="1786560" y="750184"/>
                </a:lnTo>
                <a:lnTo>
                  <a:pt x="1802841" y="772413"/>
                </a:lnTo>
                <a:lnTo>
                  <a:pt x="1818329" y="795436"/>
                </a:lnTo>
                <a:lnTo>
                  <a:pt x="1832624" y="818856"/>
                </a:lnTo>
                <a:lnTo>
                  <a:pt x="1846920" y="842673"/>
                </a:lnTo>
                <a:lnTo>
                  <a:pt x="1860024" y="866887"/>
                </a:lnTo>
                <a:lnTo>
                  <a:pt x="1994642" y="834337"/>
                </a:lnTo>
                <a:lnTo>
                  <a:pt x="2085975" y="1084019"/>
                </a:lnTo>
                <a:lnTo>
                  <a:pt x="1954931" y="1149516"/>
                </a:lnTo>
                <a:lnTo>
                  <a:pt x="1958108" y="1167776"/>
                </a:lnTo>
                <a:lnTo>
                  <a:pt x="1960491" y="1185638"/>
                </a:lnTo>
                <a:lnTo>
                  <a:pt x="1962476" y="1204295"/>
                </a:lnTo>
                <a:lnTo>
                  <a:pt x="1964462" y="1222952"/>
                </a:lnTo>
                <a:lnTo>
                  <a:pt x="1965653" y="1241212"/>
                </a:lnTo>
                <a:lnTo>
                  <a:pt x="1966447" y="1259868"/>
                </a:lnTo>
                <a:lnTo>
                  <a:pt x="1967242" y="1278922"/>
                </a:lnTo>
                <a:lnTo>
                  <a:pt x="1967242" y="1297975"/>
                </a:lnTo>
                <a:lnTo>
                  <a:pt x="1967242" y="1315441"/>
                </a:lnTo>
                <a:lnTo>
                  <a:pt x="1966845" y="1332907"/>
                </a:lnTo>
                <a:lnTo>
                  <a:pt x="1966050" y="1349976"/>
                </a:lnTo>
                <a:lnTo>
                  <a:pt x="1964859" y="1367839"/>
                </a:lnTo>
                <a:lnTo>
                  <a:pt x="1962873" y="1385305"/>
                </a:lnTo>
                <a:lnTo>
                  <a:pt x="1961285" y="1401977"/>
                </a:lnTo>
                <a:lnTo>
                  <a:pt x="1959300" y="1419442"/>
                </a:lnTo>
                <a:lnTo>
                  <a:pt x="1957314" y="1436114"/>
                </a:lnTo>
                <a:lnTo>
                  <a:pt x="1954137" y="1453183"/>
                </a:lnTo>
                <a:lnTo>
                  <a:pt x="1951357" y="1469855"/>
                </a:lnTo>
                <a:lnTo>
                  <a:pt x="1947784" y="1486527"/>
                </a:lnTo>
                <a:lnTo>
                  <a:pt x="1944210" y="1503199"/>
                </a:lnTo>
                <a:lnTo>
                  <a:pt x="1940239" y="1519871"/>
                </a:lnTo>
                <a:lnTo>
                  <a:pt x="1935871" y="1535749"/>
                </a:lnTo>
                <a:lnTo>
                  <a:pt x="1931899" y="1552024"/>
                </a:lnTo>
                <a:lnTo>
                  <a:pt x="1926737" y="1568299"/>
                </a:lnTo>
                <a:lnTo>
                  <a:pt x="2061355" y="1650468"/>
                </a:lnTo>
                <a:lnTo>
                  <a:pt x="1949372" y="1891020"/>
                </a:lnTo>
                <a:lnTo>
                  <a:pt x="1791723" y="1838623"/>
                </a:lnTo>
                <a:lnTo>
                  <a:pt x="1776633" y="1859264"/>
                </a:lnTo>
                <a:lnTo>
                  <a:pt x="1761146" y="1879112"/>
                </a:lnTo>
                <a:lnTo>
                  <a:pt x="1744468" y="1898165"/>
                </a:lnTo>
                <a:lnTo>
                  <a:pt x="1728186" y="1917219"/>
                </a:lnTo>
                <a:lnTo>
                  <a:pt x="1710714" y="1935876"/>
                </a:lnTo>
                <a:lnTo>
                  <a:pt x="1693241" y="1954135"/>
                </a:lnTo>
                <a:lnTo>
                  <a:pt x="1674975" y="1971204"/>
                </a:lnTo>
                <a:lnTo>
                  <a:pt x="1655914" y="1988670"/>
                </a:lnTo>
                <a:lnTo>
                  <a:pt x="1636853" y="2004945"/>
                </a:lnTo>
                <a:lnTo>
                  <a:pt x="1616998" y="2021220"/>
                </a:lnTo>
                <a:lnTo>
                  <a:pt x="1597143" y="2036701"/>
                </a:lnTo>
                <a:lnTo>
                  <a:pt x="1576494" y="2051388"/>
                </a:lnTo>
                <a:lnTo>
                  <a:pt x="1555844" y="2066075"/>
                </a:lnTo>
                <a:lnTo>
                  <a:pt x="1534401" y="2079572"/>
                </a:lnTo>
                <a:lnTo>
                  <a:pt x="1512957" y="2093068"/>
                </a:lnTo>
                <a:lnTo>
                  <a:pt x="1491117" y="2105770"/>
                </a:lnTo>
                <a:lnTo>
                  <a:pt x="1531621" y="2274474"/>
                </a:lnTo>
                <a:lnTo>
                  <a:pt x="1281844" y="2365376"/>
                </a:lnTo>
                <a:lnTo>
                  <a:pt x="1202821" y="2207787"/>
                </a:lnTo>
                <a:lnTo>
                  <a:pt x="1183363" y="2210962"/>
                </a:lnTo>
                <a:lnTo>
                  <a:pt x="1163508" y="2213741"/>
                </a:lnTo>
                <a:lnTo>
                  <a:pt x="1144050" y="2216123"/>
                </a:lnTo>
                <a:lnTo>
                  <a:pt x="1124195" y="2218504"/>
                </a:lnTo>
                <a:lnTo>
                  <a:pt x="1103943" y="2219695"/>
                </a:lnTo>
                <a:lnTo>
                  <a:pt x="1083690" y="2220886"/>
                </a:lnTo>
                <a:lnTo>
                  <a:pt x="1063438" y="2221680"/>
                </a:lnTo>
                <a:lnTo>
                  <a:pt x="1043186" y="2221680"/>
                </a:lnTo>
                <a:lnTo>
                  <a:pt x="1013007" y="2221283"/>
                </a:lnTo>
                <a:lnTo>
                  <a:pt x="983224" y="2220092"/>
                </a:lnTo>
                <a:lnTo>
                  <a:pt x="954235" y="2217711"/>
                </a:lnTo>
                <a:lnTo>
                  <a:pt x="924850" y="2214535"/>
                </a:lnTo>
                <a:lnTo>
                  <a:pt x="895862" y="2210565"/>
                </a:lnTo>
                <a:lnTo>
                  <a:pt x="867270" y="2205405"/>
                </a:lnTo>
                <a:lnTo>
                  <a:pt x="839076" y="2199451"/>
                </a:lnTo>
                <a:lnTo>
                  <a:pt x="810882" y="2192703"/>
                </a:lnTo>
                <a:lnTo>
                  <a:pt x="715180" y="2341162"/>
                </a:lnTo>
                <a:lnTo>
                  <a:pt x="474536" y="2229222"/>
                </a:lnTo>
                <a:lnTo>
                  <a:pt x="524968" y="2062900"/>
                </a:lnTo>
                <a:lnTo>
                  <a:pt x="504716" y="2049006"/>
                </a:lnTo>
                <a:lnTo>
                  <a:pt x="484464" y="2033525"/>
                </a:lnTo>
                <a:lnTo>
                  <a:pt x="465006" y="2018441"/>
                </a:lnTo>
                <a:lnTo>
                  <a:pt x="445945" y="2002960"/>
                </a:lnTo>
                <a:lnTo>
                  <a:pt x="427281" y="1986288"/>
                </a:lnTo>
                <a:lnTo>
                  <a:pt x="408617" y="1969616"/>
                </a:lnTo>
                <a:lnTo>
                  <a:pt x="390748" y="1952151"/>
                </a:lnTo>
                <a:lnTo>
                  <a:pt x="373672" y="1934685"/>
                </a:lnTo>
                <a:lnTo>
                  <a:pt x="356597" y="1916028"/>
                </a:lnTo>
                <a:lnTo>
                  <a:pt x="340316" y="1897371"/>
                </a:lnTo>
                <a:lnTo>
                  <a:pt x="324432" y="1878715"/>
                </a:lnTo>
                <a:lnTo>
                  <a:pt x="308548" y="1858867"/>
                </a:lnTo>
                <a:lnTo>
                  <a:pt x="293855" y="1839020"/>
                </a:lnTo>
                <a:lnTo>
                  <a:pt x="279559" y="1818775"/>
                </a:lnTo>
                <a:lnTo>
                  <a:pt x="265661" y="1797737"/>
                </a:lnTo>
                <a:lnTo>
                  <a:pt x="252556" y="1776301"/>
                </a:lnTo>
                <a:lnTo>
                  <a:pt x="91333" y="1811630"/>
                </a:lnTo>
                <a:lnTo>
                  <a:pt x="0" y="1562345"/>
                </a:lnTo>
                <a:lnTo>
                  <a:pt x="138191" y="1488512"/>
                </a:lnTo>
                <a:lnTo>
                  <a:pt x="133426" y="1465092"/>
                </a:lnTo>
                <a:lnTo>
                  <a:pt x="129852" y="1441672"/>
                </a:lnTo>
                <a:lnTo>
                  <a:pt x="126278" y="1418251"/>
                </a:lnTo>
                <a:lnTo>
                  <a:pt x="123498" y="1394434"/>
                </a:lnTo>
                <a:lnTo>
                  <a:pt x="121513" y="1370220"/>
                </a:lnTo>
                <a:lnTo>
                  <a:pt x="119527" y="1346403"/>
                </a:lnTo>
                <a:lnTo>
                  <a:pt x="118733" y="1322189"/>
                </a:lnTo>
                <a:lnTo>
                  <a:pt x="118336" y="1297975"/>
                </a:lnTo>
                <a:lnTo>
                  <a:pt x="118733" y="1269395"/>
                </a:lnTo>
                <a:lnTo>
                  <a:pt x="119924" y="1240418"/>
                </a:lnTo>
                <a:lnTo>
                  <a:pt x="122704" y="1211837"/>
                </a:lnTo>
                <a:lnTo>
                  <a:pt x="125484" y="1184051"/>
                </a:lnTo>
                <a:lnTo>
                  <a:pt x="129455" y="1155867"/>
                </a:lnTo>
                <a:lnTo>
                  <a:pt x="134220" y="1128478"/>
                </a:lnTo>
                <a:lnTo>
                  <a:pt x="139780" y="1101088"/>
                </a:lnTo>
                <a:lnTo>
                  <a:pt x="146133" y="1074095"/>
                </a:lnTo>
                <a:lnTo>
                  <a:pt x="24223" y="995896"/>
                </a:lnTo>
                <a:lnTo>
                  <a:pt x="136603" y="755344"/>
                </a:lnTo>
                <a:lnTo>
                  <a:pt x="268043" y="794642"/>
                </a:lnTo>
                <a:lnTo>
                  <a:pt x="283530" y="772016"/>
                </a:lnTo>
                <a:lnTo>
                  <a:pt x="299017" y="750184"/>
                </a:lnTo>
                <a:lnTo>
                  <a:pt x="315696" y="728351"/>
                </a:lnTo>
                <a:lnTo>
                  <a:pt x="332771" y="707313"/>
                </a:lnTo>
                <a:lnTo>
                  <a:pt x="350243" y="686274"/>
                </a:lnTo>
                <a:lnTo>
                  <a:pt x="368907" y="666824"/>
                </a:lnTo>
                <a:lnTo>
                  <a:pt x="387571" y="646976"/>
                </a:lnTo>
                <a:lnTo>
                  <a:pt x="407426" y="627923"/>
                </a:lnTo>
                <a:lnTo>
                  <a:pt x="427281" y="609266"/>
                </a:lnTo>
                <a:lnTo>
                  <a:pt x="447930" y="591403"/>
                </a:lnTo>
                <a:lnTo>
                  <a:pt x="468977" y="574334"/>
                </a:lnTo>
                <a:lnTo>
                  <a:pt x="490420" y="557662"/>
                </a:lnTo>
                <a:lnTo>
                  <a:pt x="512261" y="541784"/>
                </a:lnTo>
                <a:lnTo>
                  <a:pt x="535293" y="526303"/>
                </a:lnTo>
                <a:lnTo>
                  <a:pt x="557928" y="511616"/>
                </a:lnTo>
                <a:lnTo>
                  <a:pt x="581754" y="497723"/>
                </a:lnTo>
                <a:lnTo>
                  <a:pt x="554354" y="371890"/>
                </a:lnTo>
                <a:lnTo>
                  <a:pt x="803734" y="280988"/>
                </a:lnTo>
                <a:close/>
                <a:moveTo>
                  <a:pt x="2013752" y="186531"/>
                </a:moveTo>
                <a:lnTo>
                  <a:pt x="2001871" y="186928"/>
                </a:lnTo>
                <a:lnTo>
                  <a:pt x="1989594" y="188119"/>
                </a:lnTo>
                <a:lnTo>
                  <a:pt x="1978109" y="190103"/>
                </a:lnTo>
                <a:lnTo>
                  <a:pt x="1966624" y="192881"/>
                </a:lnTo>
                <a:lnTo>
                  <a:pt x="1955139" y="196453"/>
                </a:lnTo>
                <a:lnTo>
                  <a:pt x="1944050" y="200819"/>
                </a:lnTo>
                <a:lnTo>
                  <a:pt x="1932962" y="205978"/>
                </a:lnTo>
                <a:lnTo>
                  <a:pt x="1922269" y="211534"/>
                </a:lnTo>
                <a:lnTo>
                  <a:pt x="1914348" y="216297"/>
                </a:lnTo>
                <a:lnTo>
                  <a:pt x="1906823" y="221853"/>
                </a:lnTo>
                <a:lnTo>
                  <a:pt x="1899695" y="227409"/>
                </a:lnTo>
                <a:lnTo>
                  <a:pt x="1892962" y="233363"/>
                </a:lnTo>
                <a:lnTo>
                  <a:pt x="1886230" y="239713"/>
                </a:lnTo>
                <a:lnTo>
                  <a:pt x="1880289" y="246063"/>
                </a:lnTo>
                <a:lnTo>
                  <a:pt x="1874349" y="252809"/>
                </a:lnTo>
                <a:lnTo>
                  <a:pt x="1869200" y="259953"/>
                </a:lnTo>
                <a:lnTo>
                  <a:pt x="1864052" y="267097"/>
                </a:lnTo>
                <a:lnTo>
                  <a:pt x="1859300" y="274241"/>
                </a:lnTo>
                <a:lnTo>
                  <a:pt x="1855339" y="281781"/>
                </a:lnTo>
                <a:lnTo>
                  <a:pt x="1850983" y="289719"/>
                </a:lnTo>
                <a:lnTo>
                  <a:pt x="1847419" y="297656"/>
                </a:lnTo>
                <a:lnTo>
                  <a:pt x="1844646" y="305594"/>
                </a:lnTo>
                <a:lnTo>
                  <a:pt x="1841874" y="313928"/>
                </a:lnTo>
                <a:lnTo>
                  <a:pt x="1839102" y="322263"/>
                </a:lnTo>
                <a:lnTo>
                  <a:pt x="1837518" y="330597"/>
                </a:lnTo>
                <a:lnTo>
                  <a:pt x="1835934" y="339328"/>
                </a:lnTo>
                <a:lnTo>
                  <a:pt x="1834350" y="348059"/>
                </a:lnTo>
                <a:lnTo>
                  <a:pt x="1833557" y="356791"/>
                </a:lnTo>
                <a:lnTo>
                  <a:pt x="1833557" y="365125"/>
                </a:lnTo>
                <a:lnTo>
                  <a:pt x="1833557" y="373856"/>
                </a:lnTo>
                <a:lnTo>
                  <a:pt x="1833953" y="382984"/>
                </a:lnTo>
                <a:lnTo>
                  <a:pt x="1835142" y="391716"/>
                </a:lnTo>
                <a:lnTo>
                  <a:pt x="1836726" y="400050"/>
                </a:lnTo>
                <a:lnTo>
                  <a:pt x="1838310" y="409178"/>
                </a:lnTo>
                <a:lnTo>
                  <a:pt x="1840290" y="417513"/>
                </a:lnTo>
                <a:lnTo>
                  <a:pt x="1843458" y="426244"/>
                </a:lnTo>
                <a:lnTo>
                  <a:pt x="1846230" y="434578"/>
                </a:lnTo>
                <a:lnTo>
                  <a:pt x="1850191" y="443310"/>
                </a:lnTo>
                <a:lnTo>
                  <a:pt x="1853755" y="451247"/>
                </a:lnTo>
                <a:lnTo>
                  <a:pt x="1858507" y="459581"/>
                </a:lnTo>
                <a:lnTo>
                  <a:pt x="1864844" y="469503"/>
                </a:lnTo>
                <a:lnTo>
                  <a:pt x="1871973" y="479028"/>
                </a:lnTo>
                <a:lnTo>
                  <a:pt x="1879497" y="488156"/>
                </a:lnTo>
                <a:lnTo>
                  <a:pt x="1887418" y="496888"/>
                </a:lnTo>
                <a:lnTo>
                  <a:pt x="1896527" y="504428"/>
                </a:lnTo>
                <a:lnTo>
                  <a:pt x="1905239" y="511969"/>
                </a:lnTo>
                <a:lnTo>
                  <a:pt x="1914744" y="518716"/>
                </a:lnTo>
                <a:lnTo>
                  <a:pt x="1924645" y="524669"/>
                </a:lnTo>
                <a:lnTo>
                  <a:pt x="1934942" y="529828"/>
                </a:lnTo>
                <a:lnTo>
                  <a:pt x="1945635" y="534988"/>
                </a:lnTo>
                <a:lnTo>
                  <a:pt x="1956723" y="538956"/>
                </a:lnTo>
                <a:lnTo>
                  <a:pt x="1967812" y="542131"/>
                </a:lnTo>
                <a:lnTo>
                  <a:pt x="1979297" y="545306"/>
                </a:lnTo>
                <a:lnTo>
                  <a:pt x="1990782" y="546894"/>
                </a:lnTo>
                <a:lnTo>
                  <a:pt x="2002267" y="548085"/>
                </a:lnTo>
                <a:lnTo>
                  <a:pt x="2014544" y="548481"/>
                </a:lnTo>
                <a:lnTo>
                  <a:pt x="2026425" y="548085"/>
                </a:lnTo>
                <a:lnTo>
                  <a:pt x="2038306" y="546894"/>
                </a:lnTo>
                <a:lnTo>
                  <a:pt x="2049791" y="544910"/>
                </a:lnTo>
                <a:lnTo>
                  <a:pt x="2061672" y="542131"/>
                </a:lnTo>
                <a:lnTo>
                  <a:pt x="2073157" y="538560"/>
                </a:lnTo>
                <a:lnTo>
                  <a:pt x="2084246" y="534194"/>
                </a:lnTo>
                <a:lnTo>
                  <a:pt x="2095335" y="529035"/>
                </a:lnTo>
                <a:lnTo>
                  <a:pt x="2106028" y="523081"/>
                </a:lnTo>
                <a:lnTo>
                  <a:pt x="2113552" y="518716"/>
                </a:lnTo>
                <a:lnTo>
                  <a:pt x="2121077" y="513556"/>
                </a:lnTo>
                <a:lnTo>
                  <a:pt x="2128206" y="508000"/>
                </a:lnTo>
                <a:lnTo>
                  <a:pt x="2134938" y="502047"/>
                </a:lnTo>
                <a:lnTo>
                  <a:pt x="2141275" y="496491"/>
                </a:lnTo>
                <a:lnTo>
                  <a:pt x="2147215" y="490141"/>
                </a:lnTo>
                <a:lnTo>
                  <a:pt x="2153156" y="483394"/>
                </a:lnTo>
                <a:lnTo>
                  <a:pt x="2158304" y="476647"/>
                </a:lnTo>
                <a:lnTo>
                  <a:pt x="2163452" y="469503"/>
                </a:lnTo>
                <a:lnTo>
                  <a:pt x="2168601" y="461566"/>
                </a:lnTo>
                <a:lnTo>
                  <a:pt x="2172957" y="454025"/>
                </a:lnTo>
                <a:lnTo>
                  <a:pt x="2176917" y="446485"/>
                </a:lnTo>
                <a:lnTo>
                  <a:pt x="2180482" y="438150"/>
                </a:lnTo>
                <a:lnTo>
                  <a:pt x="2183650" y="430213"/>
                </a:lnTo>
                <a:lnTo>
                  <a:pt x="2186818" y="421481"/>
                </a:lnTo>
                <a:lnTo>
                  <a:pt x="2189195" y="412750"/>
                </a:lnTo>
                <a:lnTo>
                  <a:pt x="2191175" y="404019"/>
                </a:lnTo>
                <a:lnTo>
                  <a:pt x="2192363" y="395288"/>
                </a:lnTo>
                <a:lnTo>
                  <a:pt x="2193947" y="386159"/>
                </a:lnTo>
                <a:lnTo>
                  <a:pt x="2194739" y="377428"/>
                </a:lnTo>
                <a:lnTo>
                  <a:pt x="2194739" y="368697"/>
                </a:lnTo>
                <a:lnTo>
                  <a:pt x="2194739" y="359569"/>
                </a:lnTo>
                <a:lnTo>
                  <a:pt x="2194343" y="351234"/>
                </a:lnTo>
                <a:lnTo>
                  <a:pt x="2192759" y="342503"/>
                </a:lnTo>
                <a:lnTo>
                  <a:pt x="2191571" y="333375"/>
                </a:lnTo>
                <a:lnTo>
                  <a:pt x="2189591" y="325041"/>
                </a:lnTo>
                <a:lnTo>
                  <a:pt x="2187610" y="316706"/>
                </a:lnTo>
                <a:lnTo>
                  <a:pt x="2184838" y="308372"/>
                </a:lnTo>
                <a:lnTo>
                  <a:pt x="2181670" y="299641"/>
                </a:lnTo>
                <a:lnTo>
                  <a:pt x="2178106" y="291703"/>
                </a:lnTo>
                <a:lnTo>
                  <a:pt x="2174145" y="283766"/>
                </a:lnTo>
                <a:lnTo>
                  <a:pt x="2169789" y="275828"/>
                </a:lnTo>
                <a:lnTo>
                  <a:pt x="2163452" y="265509"/>
                </a:lnTo>
                <a:lnTo>
                  <a:pt x="2156324" y="255984"/>
                </a:lnTo>
                <a:lnTo>
                  <a:pt x="2148799" y="247253"/>
                </a:lnTo>
                <a:lnTo>
                  <a:pt x="2140879" y="238522"/>
                </a:lnTo>
                <a:lnTo>
                  <a:pt x="2131770" y="230584"/>
                </a:lnTo>
                <a:lnTo>
                  <a:pt x="2123057" y="223441"/>
                </a:lnTo>
                <a:lnTo>
                  <a:pt x="2113552" y="216694"/>
                </a:lnTo>
                <a:lnTo>
                  <a:pt x="2103255" y="210344"/>
                </a:lnTo>
                <a:lnTo>
                  <a:pt x="2093355" y="204788"/>
                </a:lnTo>
                <a:lnTo>
                  <a:pt x="2082662" y="200422"/>
                </a:lnTo>
                <a:lnTo>
                  <a:pt x="2071969" y="196056"/>
                </a:lnTo>
                <a:lnTo>
                  <a:pt x="2060484" y="192881"/>
                </a:lnTo>
                <a:lnTo>
                  <a:pt x="2048999" y="190103"/>
                </a:lnTo>
                <a:lnTo>
                  <a:pt x="2037118" y="188119"/>
                </a:lnTo>
                <a:lnTo>
                  <a:pt x="2025633" y="186928"/>
                </a:lnTo>
                <a:lnTo>
                  <a:pt x="2013752" y="186531"/>
                </a:lnTo>
                <a:close/>
                <a:moveTo>
                  <a:pt x="2066028" y="0"/>
                </a:moveTo>
                <a:lnTo>
                  <a:pt x="2156324" y="23812"/>
                </a:lnTo>
                <a:lnTo>
                  <a:pt x="2146027" y="100013"/>
                </a:lnTo>
                <a:lnTo>
                  <a:pt x="2140916" y="118533"/>
                </a:lnTo>
                <a:lnTo>
                  <a:pt x="2134542" y="115094"/>
                </a:lnTo>
                <a:lnTo>
                  <a:pt x="2132671" y="114357"/>
                </a:lnTo>
                <a:lnTo>
                  <a:pt x="2132562" y="114300"/>
                </a:lnTo>
                <a:lnTo>
                  <a:pt x="2123453" y="110728"/>
                </a:lnTo>
                <a:lnTo>
                  <a:pt x="2132671" y="114357"/>
                </a:lnTo>
                <a:lnTo>
                  <a:pt x="2140879" y="118666"/>
                </a:lnTo>
                <a:lnTo>
                  <a:pt x="2140916" y="118533"/>
                </a:lnTo>
                <a:lnTo>
                  <a:pt x="2144839" y="120650"/>
                </a:lnTo>
                <a:lnTo>
                  <a:pt x="2153552" y="125413"/>
                </a:lnTo>
                <a:lnTo>
                  <a:pt x="2167413" y="133747"/>
                </a:lnTo>
                <a:lnTo>
                  <a:pt x="2174145" y="138113"/>
                </a:lnTo>
                <a:lnTo>
                  <a:pt x="2180878" y="142875"/>
                </a:lnTo>
                <a:lnTo>
                  <a:pt x="2181274" y="143272"/>
                </a:lnTo>
                <a:lnTo>
                  <a:pt x="2187610" y="148034"/>
                </a:lnTo>
                <a:lnTo>
                  <a:pt x="2193947" y="153194"/>
                </a:lnTo>
                <a:lnTo>
                  <a:pt x="2205432" y="163909"/>
                </a:lnTo>
                <a:lnTo>
                  <a:pt x="2212560" y="170656"/>
                </a:lnTo>
                <a:lnTo>
                  <a:pt x="2221273" y="180181"/>
                </a:lnTo>
                <a:lnTo>
                  <a:pt x="2226433" y="186128"/>
                </a:lnTo>
                <a:lnTo>
                  <a:pt x="2226422" y="186134"/>
                </a:lnTo>
                <a:lnTo>
                  <a:pt x="2229194" y="189309"/>
                </a:lnTo>
                <a:lnTo>
                  <a:pt x="2226433" y="186128"/>
                </a:lnTo>
                <a:lnTo>
                  <a:pt x="2244639" y="175419"/>
                </a:lnTo>
                <a:lnTo>
                  <a:pt x="2315925" y="143669"/>
                </a:lnTo>
                <a:lnTo>
                  <a:pt x="2363053" y="224234"/>
                </a:lnTo>
                <a:lnTo>
                  <a:pt x="2302064" y="270669"/>
                </a:lnTo>
                <a:lnTo>
                  <a:pt x="2280282" y="283369"/>
                </a:lnTo>
                <a:lnTo>
                  <a:pt x="2284242" y="296466"/>
                </a:lnTo>
                <a:lnTo>
                  <a:pt x="2287015" y="309166"/>
                </a:lnTo>
                <a:lnTo>
                  <a:pt x="2289787" y="322263"/>
                </a:lnTo>
                <a:lnTo>
                  <a:pt x="2291371" y="335359"/>
                </a:lnTo>
                <a:lnTo>
                  <a:pt x="2292559" y="348456"/>
                </a:lnTo>
                <a:lnTo>
                  <a:pt x="2293351" y="361553"/>
                </a:lnTo>
                <a:lnTo>
                  <a:pt x="2293351" y="374650"/>
                </a:lnTo>
                <a:lnTo>
                  <a:pt x="2292559" y="387350"/>
                </a:lnTo>
                <a:lnTo>
                  <a:pt x="2318301" y="394097"/>
                </a:lnTo>
                <a:lnTo>
                  <a:pt x="2390775" y="422275"/>
                </a:lnTo>
                <a:lnTo>
                  <a:pt x="2367409" y="512763"/>
                </a:lnTo>
                <a:lnTo>
                  <a:pt x="2291371" y="502047"/>
                </a:lnTo>
                <a:lnTo>
                  <a:pt x="2262857" y="494506"/>
                </a:lnTo>
                <a:lnTo>
                  <a:pt x="2256916" y="506016"/>
                </a:lnTo>
                <a:lnTo>
                  <a:pt x="2250183" y="517128"/>
                </a:lnTo>
                <a:lnTo>
                  <a:pt x="2243451" y="527447"/>
                </a:lnTo>
                <a:lnTo>
                  <a:pt x="2235926" y="537766"/>
                </a:lnTo>
                <a:lnTo>
                  <a:pt x="2228006" y="547688"/>
                </a:lnTo>
                <a:lnTo>
                  <a:pt x="2219293" y="557610"/>
                </a:lnTo>
                <a:lnTo>
                  <a:pt x="2210580" y="566738"/>
                </a:lnTo>
                <a:lnTo>
                  <a:pt x="2201075" y="575469"/>
                </a:lnTo>
                <a:lnTo>
                  <a:pt x="2216125" y="601266"/>
                </a:lnTo>
                <a:lnTo>
                  <a:pt x="2247807" y="671910"/>
                </a:lnTo>
                <a:lnTo>
                  <a:pt x="2167413" y="719932"/>
                </a:lnTo>
                <a:lnTo>
                  <a:pt x="2121077" y="658416"/>
                </a:lnTo>
                <a:lnTo>
                  <a:pt x="2105632" y="632222"/>
                </a:lnTo>
                <a:lnTo>
                  <a:pt x="2110780" y="629841"/>
                </a:lnTo>
                <a:lnTo>
                  <a:pt x="2115929" y="627857"/>
                </a:lnTo>
                <a:lnTo>
                  <a:pt x="2104048" y="632222"/>
                </a:lnTo>
                <a:lnTo>
                  <a:pt x="2092563" y="635794"/>
                </a:lnTo>
                <a:lnTo>
                  <a:pt x="2083058" y="638969"/>
                </a:lnTo>
                <a:lnTo>
                  <a:pt x="2067217" y="642541"/>
                </a:lnTo>
                <a:lnTo>
                  <a:pt x="2059296" y="643732"/>
                </a:lnTo>
                <a:lnTo>
                  <a:pt x="2050583" y="644922"/>
                </a:lnTo>
                <a:lnTo>
                  <a:pt x="2048999" y="644922"/>
                </a:lnTo>
                <a:lnTo>
                  <a:pt x="2033554" y="646907"/>
                </a:lnTo>
                <a:lnTo>
                  <a:pt x="2018505" y="647303"/>
                </a:lnTo>
                <a:lnTo>
                  <a:pt x="2014544" y="647700"/>
                </a:lnTo>
                <a:lnTo>
                  <a:pt x="2008208" y="647303"/>
                </a:lnTo>
                <a:lnTo>
                  <a:pt x="2002617" y="647117"/>
                </a:lnTo>
                <a:lnTo>
                  <a:pt x="1994743" y="646510"/>
                </a:lnTo>
                <a:lnTo>
                  <a:pt x="1984842" y="645716"/>
                </a:lnTo>
                <a:lnTo>
                  <a:pt x="1996327" y="646907"/>
                </a:lnTo>
                <a:lnTo>
                  <a:pt x="2002617" y="647117"/>
                </a:lnTo>
                <a:lnTo>
                  <a:pt x="2005039" y="647303"/>
                </a:lnTo>
                <a:lnTo>
                  <a:pt x="1994347" y="687785"/>
                </a:lnTo>
                <a:lnTo>
                  <a:pt x="1970189" y="747713"/>
                </a:lnTo>
                <a:lnTo>
                  <a:pt x="1879497" y="724297"/>
                </a:lnTo>
                <a:lnTo>
                  <a:pt x="1886230" y="662385"/>
                </a:lnTo>
                <a:lnTo>
                  <a:pt x="1896923" y="621507"/>
                </a:lnTo>
                <a:lnTo>
                  <a:pt x="1904447" y="625078"/>
                </a:lnTo>
                <a:lnTo>
                  <a:pt x="1893754" y="619919"/>
                </a:lnTo>
                <a:lnTo>
                  <a:pt x="1883061" y="614363"/>
                </a:lnTo>
                <a:lnTo>
                  <a:pt x="1874745" y="609997"/>
                </a:lnTo>
                <a:lnTo>
                  <a:pt x="1860884" y="601663"/>
                </a:lnTo>
                <a:lnTo>
                  <a:pt x="1854151" y="596900"/>
                </a:lnTo>
                <a:lnTo>
                  <a:pt x="1847419" y="592535"/>
                </a:lnTo>
                <a:lnTo>
                  <a:pt x="1846627" y="592138"/>
                </a:lnTo>
                <a:lnTo>
                  <a:pt x="1840290" y="586978"/>
                </a:lnTo>
                <a:lnTo>
                  <a:pt x="1834350" y="581819"/>
                </a:lnTo>
                <a:lnTo>
                  <a:pt x="1822469" y="571103"/>
                </a:lnTo>
                <a:lnTo>
                  <a:pt x="1815736" y="564356"/>
                </a:lnTo>
                <a:lnTo>
                  <a:pt x="1809516" y="557841"/>
                </a:lnTo>
                <a:lnTo>
                  <a:pt x="1805439" y="553244"/>
                </a:lnTo>
                <a:lnTo>
                  <a:pt x="1799103" y="545703"/>
                </a:lnTo>
                <a:lnTo>
                  <a:pt x="1807023" y="555228"/>
                </a:lnTo>
                <a:lnTo>
                  <a:pt x="1809516" y="557841"/>
                </a:lnTo>
                <a:lnTo>
                  <a:pt x="1811776" y="560388"/>
                </a:lnTo>
                <a:lnTo>
                  <a:pt x="1779697" y="579438"/>
                </a:lnTo>
                <a:lnTo>
                  <a:pt x="1720292" y="604044"/>
                </a:lnTo>
                <a:lnTo>
                  <a:pt x="1673164" y="523875"/>
                </a:lnTo>
                <a:lnTo>
                  <a:pt x="1721480" y="484585"/>
                </a:lnTo>
                <a:lnTo>
                  <a:pt x="1752767" y="465931"/>
                </a:lnTo>
                <a:lnTo>
                  <a:pt x="1748410" y="452835"/>
                </a:lnTo>
                <a:lnTo>
                  <a:pt x="1744450" y="439341"/>
                </a:lnTo>
                <a:lnTo>
                  <a:pt x="1741282" y="425847"/>
                </a:lnTo>
                <a:lnTo>
                  <a:pt x="1738510" y="412353"/>
                </a:lnTo>
                <a:lnTo>
                  <a:pt x="1736530" y="398860"/>
                </a:lnTo>
                <a:lnTo>
                  <a:pt x="1735737" y="385366"/>
                </a:lnTo>
                <a:lnTo>
                  <a:pt x="1734945" y="371475"/>
                </a:lnTo>
                <a:lnTo>
                  <a:pt x="1735341" y="357981"/>
                </a:lnTo>
                <a:lnTo>
                  <a:pt x="1704451" y="350441"/>
                </a:lnTo>
                <a:lnTo>
                  <a:pt x="1644650" y="325438"/>
                </a:lnTo>
                <a:lnTo>
                  <a:pt x="1668412" y="235347"/>
                </a:lnTo>
                <a:lnTo>
                  <a:pt x="1730193" y="242094"/>
                </a:lnTo>
                <a:lnTo>
                  <a:pt x="1760687" y="250031"/>
                </a:lnTo>
                <a:lnTo>
                  <a:pt x="1766628" y="237331"/>
                </a:lnTo>
                <a:lnTo>
                  <a:pt x="1773361" y="225028"/>
                </a:lnTo>
                <a:lnTo>
                  <a:pt x="1781281" y="213519"/>
                </a:lnTo>
                <a:lnTo>
                  <a:pt x="1789202" y="201613"/>
                </a:lnTo>
                <a:lnTo>
                  <a:pt x="1797915" y="190500"/>
                </a:lnTo>
                <a:lnTo>
                  <a:pt x="1807023" y="179784"/>
                </a:lnTo>
                <a:lnTo>
                  <a:pt x="1816924" y="169069"/>
                </a:lnTo>
                <a:lnTo>
                  <a:pt x="1827221" y="159544"/>
                </a:lnTo>
                <a:lnTo>
                  <a:pt x="1812964" y="135334"/>
                </a:lnTo>
                <a:lnTo>
                  <a:pt x="1788410" y="75406"/>
                </a:lnTo>
                <a:lnTo>
                  <a:pt x="1868804" y="27781"/>
                </a:lnTo>
                <a:lnTo>
                  <a:pt x="1907219" y="76994"/>
                </a:lnTo>
                <a:lnTo>
                  <a:pt x="1923061" y="102791"/>
                </a:lnTo>
                <a:lnTo>
                  <a:pt x="1917516" y="105172"/>
                </a:lnTo>
                <a:lnTo>
                  <a:pt x="1912368" y="107156"/>
                </a:lnTo>
                <a:lnTo>
                  <a:pt x="1924249" y="102791"/>
                </a:lnTo>
                <a:lnTo>
                  <a:pt x="1935734" y="99219"/>
                </a:lnTo>
                <a:lnTo>
                  <a:pt x="1945239" y="96044"/>
                </a:lnTo>
                <a:lnTo>
                  <a:pt x="1961080" y="92869"/>
                </a:lnTo>
                <a:lnTo>
                  <a:pt x="1969001" y="91281"/>
                </a:lnTo>
                <a:lnTo>
                  <a:pt x="1977317" y="89694"/>
                </a:lnTo>
                <a:lnTo>
                  <a:pt x="1979297" y="89694"/>
                </a:lnTo>
                <a:lnTo>
                  <a:pt x="1994347" y="88106"/>
                </a:lnTo>
                <a:lnTo>
                  <a:pt x="2009792" y="87709"/>
                </a:lnTo>
                <a:lnTo>
                  <a:pt x="2013752" y="87709"/>
                </a:lnTo>
                <a:lnTo>
                  <a:pt x="2019693" y="87709"/>
                </a:lnTo>
                <a:lnTo>
                  <a:pt x="2031970" y="88503"/>
                </a:lnTo>
                <a:lnTo>
                  <a:pt x="2043455" y="89297"/>
                </a:lnTo>
                <a:lnTo>
                  <a:pt x="2034346" y="88503"/>
                </a:lnTo>
                <a:lnTo>
                  <a:pt x="2038306" y="72628"/>
                </a:lnTo>
                <a:lnTo>
                  <a:pt x="206602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121908" tIns="60954" rIns="121908" bIns="60954"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dirty="0">
              <a:solidFill>
                <a:schemeClr val="bg1"/>
              </a:solidFill>
              <a:ea typeface="微软雅黑" panose="020B0503020204020204" charset="-122"/>
            </a:endParaRPr>
          </a:p>
        </p:txBody>
      </p:sp>
      <p:sp>
        <p:nvSpPr>
          <p:cNvPr id="31" name="KSO_Shape"/>
          <p:cNvSpPr/>
          <p:nvPr/>
        </p:nvSpPr>
        <p:spPr>
          <a:xfrm>
            <a:off x="6223680" y="4900847"/>
            <a:ext cx="640306" cy="640389"/>
          </a:xfrm>
          <a:custGeom>
            <a:avLst/>
            <a:gdLst>
              <a:gd name="connsiteX0" fmla="*/ 1063385 w 1944000"/>
              <a:gd name="connsiteY0" fmla="*/ 1082014 h 1944000"/>
              <a:gd name="connsiteX1" fmla="*/ 1093900 w 1944000"/>
              <a:gd name="connsiteY1" fmla="*/ 1089952 h 1944000"/>
              <a:gd name="connsiteX2" fmla="*/ 1121871 w 1944000"/>
              <a:gd name="connsiteY2" fmla="*/ 1097572 h 1944000"/>
              <a:gd name="connsiteX3" fmla="*/ 1146982 w 1944000"/>
              <a:gd name="connsiteY3" fmla="*/ 1104557 h 1944000"/>
              <a:gd name="connsiteX4" fmla="*/ 1169550 w 1944000"/>
              <a:gd name="connsiteY4" fmla="*/ 1111542 h 1944000"/>
              <a:gd name="connsiteX5" fmla="*/ 1188940 w 1944000"/>
              <a:gd name="connsiteY5" fmla="*/ 1118209 h 1944000"/>
              <a:gd name="connsiteX6" fmla="*/ 1205469 w 1944000"/>
              <a:gd name="connsiteY6" fmla="*/ 1124559 h 1944000"/>
              <a:gd name="connsiteX7" fmla="*/ 1212779 w 1944000"/>
              <a:gd name="connsiteY7" fmla="*/ 1127734 h 1944000"/>
              <a:gd name="connsiteX8" fmla="*/ 1219137 w 1944000"/>
              <a:gd name="connsiteY8" fmla="*/ 1130592 h 1944000"/>
              <a:gd name="connsiteX9" fmla="*/ 1225176 w 1944000"/>
              <a:gd name="connsiteY9" fmla="*/ 1133449 h 1944000"/>
              <a:gd name="connsiteX10" fmla="*/ 1230262 w 1944000"/>
              <a:gd name="connsiteY10" fmla="*/ 1136307 h 1944000"/>
              <a:gd name="connsiteX11" fmla="*/ 1238526 w 1944000"/>
              <a:gd name="connsiteY11" fmla="*/ 1141704 h 1944000"/>
              <a:gd name="connsiteX12" fmla="*/ 1245837 w 1944000"/>
              <a:gd name="connsiteY12" fmla="*/ 1146784 h 1944000"/>
              <a:gd name="connsiteX13" fmla="*/ 1253148 w 1944000"/>
              <a:gd name="connsiteY13" fmla="*/ 1152499 h 1944000"/>
              <a:gd name="connsiteX14" fmla="*/ 1259823 w 1944000"/>
              <a:gd name="connsiteY14" fmla="*/ 1158532 h 1944000"/>
              <a:gd name="connsiteX15" fmla="*/ 1265862 w 1944000"/>
              <a:gd name="connsiteY15" fmla="*/ 1164564 h 1944000"/>
              <a:gd name="connsiteX16" fmla="*/ 1271266 w 1944000"/>
              <a:gd name="connsiteY16" fmla="*/ 1170914 h 1944000"/>
              <a:gd name="connsiteX17" fmla="*/ 1276351 w 1944000"/>
              <a:gd name="connsiteY17" fmla="*/ 1177582 h 1944000"/>
              <a:gd name="connsiteX18" fmla="*/ 1280801 w 1944000"/>
              <a:gd name="connsiteY18" fmla="*/ 1184567 h 1944000"/>
              <a:gd name="connsiteX19" fmla="*/ 1284934 w 1944000"/>
              <a:gd name="connsiteY19" fmla="*/ 1191234 h 1944000"/>
              <a:gd name="connsiteX20" fmla="*/ 1288112 w 1944000"/>
              <a:gd name="connsiteY20" fmla="*/ 1198537 h 1944000"/>
              <a:gd name="connsiteX21" fmla="*/ 1291291 w 1944000"/>
              <a:gd name="connsiteY21" fmla="*/ 1206157 h 1944000"/>
              <a:gd name="connsiteX22" fmla="*/ 1293516 w 1944000"/>
              <a:gd name="connsiteY22" fmla="*/ 1214094 h 1944000"/>
              <a:gd name="connsiteX23" fmla="*/ 1295423 w 1944000"/>
              <a:gd name="connsiteY23" fmla="*/ 1222032 h 1944000"/>
              <a:gd name="connsiteX24" fmla="*/ 1296694 w 1944000"/>
              <a:gd name="connsiteY24" fmla="*/ 1230287 h 1944000"/>
              <a:gd name="connsiteX25" fmla="*/ 1297330 w 1944000"/>
              <a:gd name="connsiteY25" fmla="*/ 1238859 h 1944000"/>
              <a:gd name="connsiteX26" fmla="*/ 1297648 w 1944000"/>
              <a:gd name="connsiteY26" fmla="*/ 1247432 h 1944000"/>
              <a:gd name="connsiteX27" fmla="*/ 1297330 w 1944000"/>
              <a:gd name="connsiteY27" fmla="*/ 1257275 h 1944000"/>
              <a:gd name="connsiteX28" fmla="*/ 1296377 w 1944000"/>
              <a:gd name="connsiteY28" fmla="*/ 1266800 h 1944000"/>
              <a:gd name="connsiteX29" fmla="*/ 1295105 w 1944000"/>
              <a:gd name="connsiteY29" fmla="*/ 1276007 h 1944000"/>
              <a:gd name="connsiteX30" fmla="*/ 1292880 w 1944000"/>
              <a:gd name="connsiteY30" fmla="*/ 1285215 h 1944000"/>
              <a:gd name="connsiteX31" fmla="*/ 1290019 w 1944000"/>
              <a:gd name="connsiteY31" fmla="*/ 1294422 h 1944000"/>
              <a:gd name="connsiteX32" fmla="*/ 1286841 w 1944000"/>
              <a:gd name="connsiteY32" fmla="*/ 1303312 h 1944000"/>
              <a:gd name="connsiteX33" fmla="*/ 1283344 w 1944000"/>
              <a:gd name="connsiteY33" fmla="*/ 1312202 h 1944000"/>
              <a:gd name="connsiteX34" fmla="*/ 1278576 w 1944000"/>
              <a:gd name="connsiteY34" fmla="*/ 1320775 h 1944000"/>
              <a:gd name="connsiteX35" fmla="*/ 1273808 w 1944000"/>
              <a:gd name="connsiteY35" fmla="*/ 1329347 h 1944000"/>
              <a:gd name="connsiteX36" fmla="*/ 1267769 w 1944000"/>
              <a:gd name="connsiteY36" fmla="*/ 1337602 h 1944000"/>
              <a:gd name="connsiteX37" fmla="*/ 1261412 w 1944000"/>
              <a:gd name="connsiteY37" fmla="*/ 1345857 h 1944000"/>
              <a:gd name="connsiteX38" fmla="*/ 1254737 w 1944000"/>
              <a:gd name="connsiteY38" fmla="*/ 1353795 h 1944000"/>
              <a:gd name="connsiteX39" fmla="*/ 1247426 w 1944000"/>
              <a:gd name="connsiteY39" fmla="*/ 1361732 h 1944000"/>
              <a:gd name="connsiteX40" fmla="*/ 1239162 w 1944000"/>
              <a:gd name="connsiteY40" fmla="*/ 1369670 h 1944000"/>
              <a:gd name="connsiteX41" fmla="*/ 1230580 w 1944000"/>
              <a:gd name="connsiteY41" fmla="*/ 1376655 h 1944000"/>
              <a:gd name="connsiteX42" fmla="*/ 1221362 w 1944000"/>
              <a:gd name="connsiteY42" fmla="*/ 1384275 h 1944000"/>
              <a:gd name="connsiteX43" fmla="*/ 1214051 w 1944000"/>
              <a:gd name="connsiteY43" fmla="*/ 1389672 h 1944000"/>
              <a:gd name="connsiteX44" fmla="*/ 1206422 w 1944000"/>
              <a:gd name="connsiteY44" fmla="*/ 1394435 h 1944000"/>
              <a:gd name="connsiteX45" fmla="*/ 1198476 w 1944000"/>
              <a:gd name="connsiteY45" fmla="*/ 1399515 h 1944000"/>
              <a:gd name="connsiteX46" fmla="*/ 1190211 w 1944000"/>
              <a:gd name="connsiteY46" fmla="*/ 1403960 h 1944000"/>
              <a:gd name="connsiteX47" fmla="*/ 1181311 w 1944000"/>
              <a:gd name="connsiteY47" fmla="*/ 1408087 h 1944000"/>
              <a:gd name="connsiteX48" fmla="*/ 1172411 w 1944000"/>
              <a:gd name="connsiteY48" fmla="*/ 1411897 h 1944000"/>
              <a:gd name="connsiteX49" fmla="*/ 1163193 w 1944000"/>
              <a:gd name="connsiteY49" fmla="*/ 1416025 h 1944000"/>
              <a:gd name="connsiteX50" fmla="*/ 1153340 w 1944000"/>
              <a:gd name="connsiteY50" fmla="*/ 1419517 h 1944000"/>
              <a:gd name="connsiteX51" fmla="*/ 1143486 w 1944000"/>
              <a:gd name="connsiteY51" fmla="*/ 1422692 h 1944000"/>
              <a:gd name="connsiteX52" fmla="*/ 1132997 w 1944000"/>
              <a:gd name="connsiteY52" fmla="*/ 1425867 h 1944000"/>
              <a:gd name="connsiteX53" fmla="*/ 1122189 w 1944000"/>
              <a:gd name="connsiteY53" fmla="*/ 1428407 h 1944000"/>
              <a:gd name="connsiteX54" fmla="*/ 1111064 w 1944000"/>
              <a:gd name="connsiteY54" fmla="*/ 1431265 h 1944000"/>
              <a:gd name="connsiteX55" fmla="*/ 1099621 w 1944000"/>
              <a:gd name="connsiteY55" fmla="*/ 1433487 h 1944000"/>
              <a:gd name="connsiteX56" fmla="*/ 1087860 w 1944000"/>
              <a:gd name="connsiteY56" fmla="*/ 1435392 h 1944000"/>
              <a:gd name="connsiteX57" fmla="*/ 1075782 w 1944000"/>
              <a:gd name="connsiteY57" fmla="*/ 1436980 h 1944000"/>
              <a:gd name="connsiteX58" fmla="*/ 1063385 w 1944000"/>
              <a:gd name="connsiteY58" fmla="*/ 1438567 h 1944000"/>
              <a:gd name="connsiteX59" fmla="*/ 880616 w 1944000"/>
              <a:gd name="connsiteY59" fmla="*/ 505752 h 1944000"/>
              <a:gd name="connsiteX60" fmla="*/ 880616 w 1944000"/>
              <a:gd name="connsiteY60" fmla="*/ 814362 h 1944000"/>
              <a:gd name="connsiteX61" fmla="*/ 847241 w 1944000"/>
              <a:gd name="connsiteY61" fmla="*/ 805789 h 1944000"/>
              <a:gd name="connsiteX62" fmla="*/ 820223 w 1944000"/>
              <a:gd name="connsiteY62" fmla="*/ 798804 h 1944000"/>
              <a:gd name="connsiteX63" fmla="*/ 799879 w 1944000"/>
              <a:gd name="connsiteY63" fmla="*/ 793089 h 1944000"/>
              <a:gd name="connsiteX64" fmla="*/ 785894 w 1944000"/>
              <a:gd name="connsiteY64" fmla="*/ 788327 h 1944000"/>
              <a:gd name="connsiteX65" fmla="*/ 771590 w 1944000"/>
              <a:gd name="connsiteY65" fmla="*/ 782929 h 1944000"/>
              <a:gd name="connsiteX66" fmla="*/ 757922 w 1944000"/>
              <a:gd name="connsiteY66" fmla="*/ 776897 h 1944000"/>
              <a:gd name="connsiteX67" fmla="*/ 745843 w 1944000"/>
              <a:gd name="connsiteY67" fmla="*/ 770229 h 1944000"/>
              <a:gd name="connsiteX68" fmla="*/ 739804 w 1944000"/>
              <a:gd name="connsiteY68" fmla="*/ 767054 h 1944000"/>
              <a:gd name="connsiteX69" fmla="*/ 734400 w 1944000"/>
              <a:gd name="connsiteY69" fmla="*/ 763879 h 1944000"/>
              <a:gd name="connsiteX70" fmla="*/ 728679 w 1944000"/>
              <a:gd name="connsiteY70" fmla="*/ 760069 h 1944000"/>
              <a:gd name="connsiteX71" fmla="*/ 723593 w 1944000"/>
              <a:gd name="connsiteY71" fmla="*/ 756577 h 1944000"/>
              <a:gd name="connsiteX72" fmla="*/ 718825 w 1944000"/>
              <a:gd name="connsiteY72" fmla="*/ 752767 h 1944000"/>
              <a:gd name="connsiteX73" fmla="*/ 714057 w 1944000"/>
              <a:gd name="connsiteY73" fmla="*/ 749274 h 1944000"/>
              <a:gd name="connsiteX74" fmla="*/ 709925 w 1944000"/>
              <a:gd name="connsiteY74" fmla="*/ 745464 h 1944000"/>
              <a:gd name="connsiteX75" fmla="*/ 705475 w 1944000"/>
              <a:gd name="connsiteY75" fmla="*/ 741337 h 1944000"/>
              <a:gd name="connsiteX76" fmla="*/ 701979 w 1944000"/>
              <a:gd name="connsiteY76" fmla="*/ 737209 h 1944000"/>
              <a:gd name="connsiteX77" fmla="*/ 698164 w 1944000"/>
              <a:gd name="connsiteY77" fmla="*/ 733082 h 1944000"/>
              <a:gd name="connsiteX78" fmla="*/ 694668 w 1944000"/>
              <a:gd name="connsiteY78" fmla="*/ 728954 h 1944000"/>
              <a:gd name="connsiteX79" fmla="*/ 691807 w 1944000"/>
              <a:gd name="connsiteY79" fmla="*/ 724827 h 1944000"/>
              <a:gd name="connsiteX80" fmla="*/ 688629 w 1944000"/>
              <a:gd name="connsiteY80" fmla="*/ 720699 h 1944000"/>
              <a:gd name="connsiteX81" fmla="*/ 686086 w 1944000"/>
              <a:gd name="connsiteY81" fmla="*/ 716254 h 1944000"/>
              <a:gd name="connsiteX82" fmla="*/ 683543 w 1944000"/>
              <a:gd name="connsiteY82" fmla="*/ 712127 h 1944000"/>
              <a:gd name="connsiteX83" fmla="*/ 681000 w 1944000"/>
              <a:gd name="connsiteY83" fmla="*/ 707682 h 1944000"/>
              <a:gd name="connsiteX84" fmla="*/ 679093 w 1944000"/>
              <a:gd name="connsiteY84" fmla="*/ 703237 h 1944000"/>
              <a:gd name="connsiteX85" fmla="*/ 677186 w 1944000"/>
              <a:gd name="connsiteY85" fmla="*/ 698474 h 1944000"/>
              <a:gd name="connsiteX86" fmla="*/ 675596 w 1944000"/>
              <a:gd name="connsiteY86" fmla="*/ 694347 h 1944000"/>
              <a:gd name="connsiteX87" fmla="*/ 674325 w 1944000"/>
              <a:gd name="connsiteY87" fmla="*/ 689584 h 1944000"/>
              <a:gd name="connsiteX88" fmla="*/ 673053 w 1944000"/>
              <a:gd name="connsiteY88" fmla="*/ 684822 h 1944000"/>
              <a:gd name="connsiteX89" fmla="*/ 671782 w 1944000"/>
              <a:gd name="connsiteY89" fmla="*/ 680059 h 1944000"/>
              <a:gd name="connsiteX90" fmla="*/ 671146 w 1944000"/>
              <a:gd name="connsiteY90" fmla="*/ 675297 h 1944000"/>
              <a:gd name="connsiteX91" fmla="*/ 670511 w 1944000"/>
              <a:gd name="connsiteY91" fmla="*/ 670217 h 1944000"/>
              <a:gd name="connsiteX92" fmla="*/ 670193 w 1944000"/>
              <a:gd name="connsiteY92" fmla="*/ 665137 h 1944000"/>
              <a:gd name="connsiteX93" fmla="*/ 670193 w 1944000"/>
              <a:gd name="connsiteY93" fmla="*/ 660374 h 1944000"/>
              <a:gd name="connsiteX94" fmla="*/ 670511 w 1944000"/>
              <a:gd name="connsiteY94" fmla="*/ 652437 h 1944000"/>
              <a:gd name="connsiteX95" fmla="*/ 671146 w 1944000"/>
              <a:gd name="connsiteY95" fmla="*/ 644499 h 1944000"/>
              <a:gd name="connsiteX96" fmla="*/ 672736 w 1944000"/>
              <a:gd name="connsiteY96" fmla="*/ 636879 h 1944000"/>
              <a:gd name="connsiteX97" fmla="*/ 674643 w 1944000"/>
              <a:gd name="connsiteY97" fmla="*/ 629259 h 1944000"/>
              <a:gd name="connsiteX98" fmla="*/ 676868 w 1944000"/>
              <a:gd name="connsiteY98" fmla="*/ 622274 h 1944000"/>
              <a:gd name="connsiteX99" fmla="*/ 679728 w 1944000"/>
              <a:gd name="connsiteY99" fmla="*/ 614972 h 1944000"/>
              <a:gd name="connsiteX100" fmla="*/ 683225 w 1944000"/>
              <a:gd name="connsiteY100" fmla="*/ 607669 h 1944000"/>
              <a:gd name="connsiteX101" fmla="*/ 687039 w 1944000"/>
              <a:gd name="connsiteY101" fmla="*/ 600684 h 1944000"/>
              <a:gd name="connsiteX102" fmla="*/ 691807 w 1944000"/>
              <a:gd name="connsiteY102" fmla="*/ 593699 h 1944000"/>
              <a:gd name="connsiteX103" fmla="*/ 696575 w 1944000"/>
              <a:gd name="connsiteY103" fmla="*/ 587349 h 1944000"/>
              <a:gd name="connsiteX104" fmla="*/ 702297 w 1944000"/>
              <a:gd name="connsiteY104" fmla="*/ 580682 h 1944000"/>
              <a:gd name="connsiteX105" fmla="*/ 708336 w 1944000"/>
              <a:gd name="connsiteY105" fmla="*/ 574014 h 1944000"/>
              <a:gd name="connsiteX106" fmla="*/ 714693 w 1944000"/>
              <a:gd name="connsiteY106" fmla="*/ 567664 h 1944000"/>
              <a:gd name="connsiteX107" fmla="*/ 722004 w 1944000"/>
              <a:gd name="connsiteY107" fmla="*/ 561632 h 1944000"/>
              <a:gd name="connsiteX108" fmla="*/ 729632 w 1944000"/>
              <a:gd name="connsiteY108" fmla="*/ 555282 h 1944000"/>
              <a:gd name="connsiteX109" fmla="*/ 737897 w 1944000"/>
              <a:gd name="connsiteY109" fmla="*/ 549249 h 1944000"/>
              <a:gd name="connsiteX110" fmla="*/ 743936 w 1944000"/>
              <a:gd name="connsiteY110" fmla="*/ 545122 h 1944000"/>
              <a:gd name="connsiteX111" fmla="*/ 750293 w 1944000"/>
              <a:gd name="connsiteY111" fmla="*/ 540994 h 1944000"/>
              <a:gd name="connsiteX112" fmla="*/ 757286 w 1944000"/>
              <a:gd name="connsiteY112" fmla="*/ 537502 h 1944000"/>
              <a:gd name="connsiteX113" fmla="*/ 764597 w 1944000"/>
              <a:gd name="connsiteY113" fmla="*/ 533692 h 1944000"/>
              <a:gd name="connsiteX114" fmla="*/ 772544 w 1944000"/>
              <a:gd name="connsiteY114" fmla="*/ 530517 h 1944000"/>
              <a:gd name="connsiteX115" fmla="*/ 780490 w 1944000"/>
              <a:gd name="connsiteY115" fmla="*/ 527342 h 1944000"/>
              <a:gd name="connsiteX116" fmla="*/ 789072 w 1944000"/>
              <a:gd name="connsiteY116" fmla="*/ 524167 h 1944000"/>
              <a:gd name="connsiteX117" fmla="*/ 797654 w 1944000"/>
              <a:gd name="connsiteY117" fmla="*/ 521627 h 1944000"/>
              <a:gd name="connsiteX118" fmla="*/ 806872 w 1944000"/>
              <a:gd name="connsiteY118" fmla="*/ 519087 h 1944000"/>
              <a:gd name="connsiteX119" fmla="*/ 816408 w 1944000"/>
              <a:gd name="connsiteY119" fmla="*/ 516229 h 1944000"/>
              <a:gd name="connsiteX120" fmla="*/ 825944 w 1944000"/>
              <a:gd name="connsiteY120" fmla="*/ 514324 h 1944000"/>
              <a:gd name="connsiteX121" fmla="*/ 836116 w 1944000"/>
              <a:gd name="connsiteY121" fmla="*/ 512102 h 1944000"/>
              <a:gd name="connsiteX122" fmla="*/ 846923 w 1944000"/>
              <a:gd name="connsiteY122" fmla="*/ 510514 h 1944000"/>
              <a:gd name="connsiteX123" fmla="*/ 858048 w 1944000"/>
              <a:gd name="connsiteY123" fmla="*/ 508927 h 1944000"/>
              <a:gd name="connsiteX124" fmla="*/ 869173 w 1944000"/>
              <a:gd name="connsiteY124" fmla="*/ 507022 h 1944000"/>
              <a:gd name="connsiteX125" fmla="*/ 880616 w 1944000"/>
              <a:gd name="connsiteY125" fmla="*/ 217144 h 1944000"/>
              <a:gd name="connsiteX126" fmla="*/ 880616 w 1944000"/>
              <a:gd name="connsiteY126" fmla="*/ 333984 h 1944000"/>
              <a:gd name="connsiteX127" fmla="*/ 863451 w 1944000"/>
              <a:gd name="connsiteY127" fmla="*/ 335254 h 1944000"/>
              <a:gd name="connsiteX128" fmla="*/ 846287 w 1944000"/>
              <a:gd name="connsiteY128" fmla="*/ 337159 h 1944000"/>
              <a:gd name="connsiteX129" fmla="*/ 829440 w 1944000"/>
              <a:gd name="connsiteY129" fmla="*/ 339382 h 1944000"/>
              <a:gd name="connsiteX130" fmla="*/ 812912 w 1944000"/>
              <a:gd name="connsiteY130" fmla="*/ 341922 h 1944000"/>
              <a:gd name="connsiteX131" fmla="*/ 796701 w 1944000"/>
              <a:gd name="connsiteY131" fmla="*/ 344779 h 1944000"/>
              <a:gd name="connsiteX132" fmla="*/ 780490 w 1944000"/>
              <a:gd name="connsiteY132" fmla="*/ 347954 h 1944000"/>
              <a:gd name="connsiteX133" fmla="*/ 764279 w 1944000"/>
              <a:gd name="connsiteY133" fmla="*/ 351764 h 1944000"/>
              <a:gd name="connsiteX134" fmla="*/ 748386 w 1944000"/>
              <a:gd name="connsiteY134" fmla="*/ 355892 h 1944000"/>
              <a:gd name="connsiteX135" fmla="*/ 726136 w 1944000"/>
              <a:gd name="connsiteY135" fmla="*/ 362242 h 1944000"/>
              <a:gd name="connsiteX136" fmla="*/ 704839 w 1944000"/>
              <a:gd name="connsiteY136" fmla="*/ 368909 h 1944000"/>
              <a:gd name="connsiteX137" fmla="*/ 684814 w 1944000"/>
              <a:gd name="connsiteY137" fmla="*/ 375894 h 1944000"/>
              <a:gd name="connsiteX138" fmla="*/ 666061 w 1944000"/>
              <a:gd name="connsiteY138" fmla="*/ 383197 h 1944000"/>
              <a:gd name="connsiteX139" fmla="*/ 657160 w 1944000"/>
              <a:gd name="connsiteY139" fmla="*/ 387324 h 1944000"/>
              <a:gd name="connsiteX140" fmla="*/ 648260 w 1944000"/>
              <a:gd name="connsiteY140" fmla="*/ 391134 h 1944000"/>
              <a:gd name="connsiteX141" fmla="*/ 639996 w 1944000"/>
              <a:gd name="connsiteY141" fmla="*/ 395262 h 1944000"/>
              <a:gd name="connsiteX142" fmla="*/ 632050 w 1944000"/>
              <a:gd name="connsiteY142" fmla="*/ 399072 h 1944000"/>
              <a:gd name="connsiteX143" fmla="*/ 624103 w 1944000"/>
              <a:gd name="connsiteY143" fmla="*/ 403517 h 1944000"/>
              <a:gd name="connsiteX144" fmla="*/ 616792 w 1944000"/>
              <a:gd name="connsiteY144" fmla="*/ 407644 h 1944000"/>
              <a:gd name="connsiteX145" fmla="*/ 609481 w 1944000"/>
              <a:gd name="connsiteY145" fmla="*/ 412089 h 1944000"/>
              <a:gd name="connsiteX146" fmla="*/ 602806 w 1944000"/>
              <a:gd name="connsiteY146" fmla="*/ 416534 h 1944000"/>
              <a:gd name="connsiteX147" fmla="*/ 593906 w 1944000"/>
              <a:gd name="connsiteY147" fmla="*/ 422567 h 1944000"/>
              <a:gd name="connsiteX148" fmla="*/ 585642 w 1944000"/>
              <a:gd name="connsiteY148" fmla="*/ 428282 h 1944000"/>
              <a:gd name="connsiteX149" fmla="*/ 577060 w 1944000"/>
              <a:gd name="connsiteY149" fmla="*/ 434632 h 1944000"/>
              <a:gd name="connsiteX150" fmla="*/ 569113 w 1944000"/>
              <a:gd name="connsiteY150" fmla="*/ 440982 h 1944000"/>
              <a:gd name="connsiteX151" fmla="*/ 561167 w 1944000"/>
              <a:gd name="connsiteY151" fmla="*/ 447967 h 1944000"/>
              <a:gd name="connsiteX152" fmla="*/ 553538 w 1944000"/>
              <a:gd name="connsiteY152" fmla="*/ 454317 h 1944000"/>
              <a:gd name="connsiteX153" fmla="*/ 545910 w 1944000"/>
              <a:gd name="connsiteY153" fmla="*/ 461302 h 1944000"/>
              <a:gd name="connsiteX154" fmla="*/ 538917 w 1944000"/>
              <a:gd name="connsiteY154" fmla="*/ 468604 h 1944000"/>
              <a:gd name="connsiteX155" fmla="*/ 532241 w 1944000"/>
              <a:gd name="connsiteY155" fmla="*/ 475907 h 1944000"/>
              <a:gd name="connsiteX156" fmla="*/ 525249 w 1944000"/>
              <a:gd name="connsiteY156" fmla="*/ 483527 h 1944000"/>
              <a:gd name="connsiteX157" fmla="*/ 518891 w 1944000"/>
              <a:gd name="connsiteY157" fmla="*/ 491464 h 1944000"/>
              <a:gd name="connsiteX158" fmla="*/ 512534 w 1944000"/>
              <a:gd name="connsiteY158" fmla="*/ 499402 h 1944000"/>
              <a:gd name="connsiteX159" fmla="*/ 506813 w 1944000"/>
              <a:gd name="connsiteY159" fmla="*/ 507022 h 1944000"/>
              <a:gd name="connsiteX160" fmla="*/ 501091 w 1944000"/>
              <a:gd name="connsiteY160" fmla="*/ 515277 h 1944000"/>
              <a:gd name="connsiteX161" fmla="*/ 495370 w 1944000"/>
              <a:gd name="connsiteY161" fmla="*/ 523849 h 1944000"/>
              <a:gd name="connsiteX162" fmla="*/ 490284 w 1944000"/>
              <a:gd name="connsiteY162" fmla="*/ 532422 h 1944000"/>
              <a:gd name="connsiteX163" fmla="*/ 485198 w 1944000"/>
              <a:gd name="connsiteY163" fmla="*/ 541312 h 1944000"/>
              <a:gd name="connsiteX164" fmla="*/ 480430 w 1944000"/>
              <a:gd name="connsiteY164" fmla="*/ 550202 h 1944000"/>
              <a:gd name="connsiteX165" fmla="*/ 475980 w 1944000"/>
              <a:gd name="connsiteY165" fmla="*/ 559092 h 1944000"/>
              <a:gd name="connsiteX166" fmla="*/ 472166 w 1944000"/>
              <a:gd name="connsiteY166" fmla="*/ 568299 h 1944000"/>
              <a:gd name="connsiteX167" fmla="*/ 468352 w 1944000"/>
              <a:gd name="connsiteY167" fmla="*/ 577507 h 1944000"/>
              <a:gd name="connsiteX168" fmla="*/ 464855 w 1944000"/>
              <a:gd name="connsiteY168" fmla="*/ 586714 h 1944000"/>
              <a:gd name="connsiteX169" fmla="*/ 461994 w 1944000"/>
              <a:gd name="connsiteY169" fmla="*/ 596239 h 1944000"/>
              <a:gd name="connsiteX170" fmla="*/ 459134 w 1944000"/>
              <a:gd name="connsiteY170" fmla="*/ 605764 h 1944000"/>
              <a:gd name="connsiteX171" fmla="*/ 456591 w 1944000"/>
              <a:gd name="connsiteY171" fmla="*/ 615289 h 1944000"/>
              <a:gd name="connsiteX172" fmla="*/ 454684 w 1944000"/>
              <a:gd name="connsiteY172" fmla="*/ 624814 h 1944000"/>
              <a:gd name="connsiteX173" fmla="*/ 453094 w 1944000"/>
              <a:gd name="connsiteY173" fmla="*/ 634657 h 1944000"/>
              <a:gd name="connsiteX174" fmla="*/ 451187 w 1944000"/>
              <a:gd name="connsiteY174" fmla="*/ 644182 h 1944000"/>
              <a:gd name="connsiteX175" fmla="*/ 450234 w 1944000"/>
              <a:gd name="connsiteY175" fmla="*/ 654024 h 1944000"/>
              <a:gd name="connsiteX176" fmla="*/ 449280 w 1944000"/>
              <a:gd name="connsiteY176" fmla="*/ 664184 h 1944000"/>
              <a:gd name="connsiteX177" fmla="*/ 448962 w 1944000"/>
              <a:gd name="connsiteY177" fmla="*/ 674344 h 1944000"/>
              <a:gd name="connsiteX178" fmla="*/ 448644 w 1944000"/>
              <a:gd name="connsiteY178" fmla="*/ 684822 h 1944000"/>
              <a:gd name="connsiteX179" fmla="*/ 448962 w 1944000"/>
              <a:gd name="connsiteY179" fmla="*/ 695934 h 1944000"/>
              <a:gd name="connsiteX180" fmla="*/ 449598 w 1944000"/>
              <a:gd name="connsiteY180" fmla="*/ 706729 h 1944000"/>
              <a:gd name="connsiteX181" fmla="*/ 450552 w 1944000"/>
              <a:gd name="connsiteY181" fmla="*/ 717842 h 1944000"/>
              <a:gd name="connsiteX182" fmla="*/ 452141 w 1944000"/>
              <a:gd name="connsiteY182" fmla="*/ 728637 h 1944000"/>
              <a:gd name="connsiteX183" fmla="*/ 453730 w 1944000"/>
              <a:gd name="connsiteY183" fmla="*/ 739432 h 1944000"/>
              <a:gd name="connsiteX184" fmla="*/ 455955 w 1944000"/>
              <a:gd name="connsiteY184" fmla="*/ 749909 h 1944000"/>
              <a:gd name="connsiteX185" fmla="*/ 458180 w 1944000"/>
              <a:gd name="connsiteY185" fmla="*/ 760387 h 1944000"/>
              <a:gd name="connsiteX186" fmla="*/ 461359 w 1944000"/>
              <a:gd name="connsiteY186" fmla="*/ 770547 h 1944000"/>
              <a:gd name="connsiteX187" fmla="*/ 464537 w 1944000"/>
              <a:gd name="connsiteY187" fmla="*/ 781024 h 1944000"/>
              <a:gd name="connsiteX188" fmla="*/ 468352 w 1944000"/>
              <a:gd name="connsiteY188" fmla="*/ 791184 h 1944000"/>
              <a:gd name="connsiteX189" fmla="*/ 472484 w 1944000"/>
              <a:gd name="connsiteY189" fmla="*/ 801027 h 1944000"/>
              <a:gd name="connsiteX190" fmla="*/ 476934 w 1944000"/>
              <a:gd name="connsiteY190" fmla="*/ 810869 h 1944000"/>
              <a:gd name="connsiteX191" fmla="*/ 482020 w 1944000"/>
              <a:gd name="connsiteY191" fmla="*/ 820712 h 1944000"/>
              <a:gd name="connsiteX192" fmla="*/ 487423 w 1944000"/>
              <a:gd name="connsiteY192" fmla="*/ 830237 h 1944000"/>
              <a:gd name="connsiteX193" fmla="*/ 492827 w 1944000"/>
              <a:gd name="connsiteY193" fmla="*/ 839762 h 1944000"/>
              <a:gd name="connsiteX194" fmla="*/ 498866 w 1944000"/>
              <a:gd name="connsiteY194" fmla="*/ 848969 h 1944000"/>
              <a:gd name="connsiteX195" fmla="*/ 505541 w 1944000"/>
              <a:gd name="connsiteY195" fmla="*/ 858177 h 1944000"/>
              <a:gd name="connsiteX196" fmla="*/ 512216 w 1944000"/>
              <a:gd name="connsiteY196" fmla="*/ 867067 h 1944000"/>
              <a:gd name="connsiteX197" fmla="*/ 519527 w 1944000"/>
              <a:gd name="connsiteY197" fmla="*/ 875957 h 1944000"/>
              <a:gd name="connsiteX198" fmla="*/ 527156 w 1944000"/>
              <a:gd name="connsiteY198" fmla="*/ 884212 h 1944000"/>
              <a:gd name="connsiteX199" fmla="*/ 535102 w 1944000"/>
              <a:gd name="connsiteY199" fmla="*/ 892467 h 1944000"/>
              <a:gd name="connsiteX200" fmla="*/ 543367 w 1944000"/>
              <a:gd name="connsiteY200" fmla="*/ 900404 h 1944000"/>
              <a:gd name="connsiteX201" fmla="*/ 551949 w 1944000"/>
              <a:gd name="connsiteY201" fmla="*/ 908024 h 1944000"/>
              <a:gd name="connsiteX202" fmla="*/ 561167 w 1944000"/>
              <a:gd name="connsiteY202" fmla="*/ 915644 h 1944000"/>
              <a:gd name="connsiteX203" fmla="*/ 570385 w 1944000"/>
              <a:gd name="connsiteY203" fmla="*/ 922947 h 1944000"/>
              <a:gd name="connsiteX204" fmla="*/ 580238 w 1944000"/>
              <a:gd name="connsiteY204" fmla="*/ 929932 h 1944000"/>
              <a:gd name="connsiteX205" fmla="*/ 590410 w 1944000"/>
              <a:gd name="connsiteY205" fmla="*/ 936282 h 1944000"/>
              <a:gd name="connsiteX206" fmla="*/ 600899 w 1944000"/>
              <a:gd name="connsiteY206" fmla="*/ 942632 h 1944000"/>
              <a:gd name="connsiteX207" fmla="*/ 611706 w 1944000"/>
              <a:gd name="connsiteY207" fmla="*/ 948982 h 1944000"/>
              <a:gd name="connsiteX208" fmla="*/ 623149 w 1944000"/>
              <a:gd name="connsiteY208" fmla="*/ 954697 h 1944000"/>
              <a:gd name="connsiteX209" fmla="*/ 634592 w 1944000"/>
              <a:gd name="connsiteY209" fmla="*/ 960412 h 1944000"/>
              <a:gd name="connsiteX210" fmla="*/ 646671 w 1944000"/>
              <a:gd name="connsiteY210" fmla="*/ 966127 h 1944000"/>
              <a:gd name="connsiteX211" fmla="*/ 666378 w 1944000"/>
              <a:gd name="connsiteY211" fmla="*/ 974064 h 1944000"/>
              <a:gd name="connsiteX212" fmla="*/ 688629 w 1944000"/>
              <a:gd name="connsiteY212" fmla="*/ 982637 h 1944000"/>
              <a:gd name="connsiteX213" fmla="*/ 713739 w 1944000"/>
              <a:gd name="connsiteY213" fmla="*/ 991209 h 1944000"/>
              <a:gd name="connsiteX214" fmla="*/ 741711 w 1944000"/>
              <a:gd name="connsiteY214" fmla="*/ 1000099 h 1944000"/>
              <a:gd name="connsiteX215" fmla="*/ 772544 w 1944000"/>
              <a:gd name="connsiteY215" fmla="*/ 1009307 h 1944000"/>
              <a:gd name="connsiteX216" fmla="*/ 805919 w 1944000"/>
              <a:gd name="connsiteY216" fmla="*/ 1018514 h 1944000"/>
              <a:gd name="connsiteX217" fmla="*/ 841837 w 1944000"/>
              <a:gd name="connsiteY217" fmla="*/ 1028357 h 1944000"/>
              <a:gd name="connsiteX218" fmla="*/ 880616 w 1944000"/>
              <a:gd name="connsiteY218" fmla="*/ 1038199 h 1944000"/>
              <a:gd name="connsiteX219" fmla="*/ 880616 w 1944000"/>
              <a:gd name="connsiteY219" fmla="*/ 1433487 h 1944000"/>
              <a:gd name="connsiteX220" fmla="*/ 870444 w 1944000"/>
              <a:gd name="connsiteY220" fmla="*/ 1431582 h 1944000"/>
              <a:gd name="connsiteX221" fmla="*/ 860591 w 1944000"/>
              <a:gd name="connsiteY221" fmla="*/ 1429042 h 1944000"/>
              <a:gd name="connsiteX222" fmla="*/ 850737 w 1944000"/>
              <a:gd name="connsiteY222" fmla="*/ 1426820 h 1944000"/>
              <a:gd name="connsiteX223" fmla="*/ 841519 w 1944000"/>
              <a:gd name="connsiteY223" fmla="*/ 1424280 h 1944000"/>
              <a:gd name="connsiteX224" fmla="*/ 831983 w 1944000"/>
              <a:gd name="connsiteY224" fmla="*/ 1421422 h 1944000"/>
              <a:gd name="connsiteX225" fmla="*/ 823083 w 1944000"/>
              <a:gd name="connsiteY225" fmla="*/ 1418247 h 1944000"/>
              <a:gd name="connsiteX226" fmla="*/ 814183 w 1944000"/>
              <a:gd name="connsiteY226" fmla="*/ 1415072 h 1944000"/>
              <a:gd name="connsiteX227" fmla="*/ 805283 w 1944000"/>
              <a:gd name="connsiteY227" fmla="*/ 1411580 h 1944000"/>
              <a:gd name="connsiteX228" fmla="*/ 796701 w 1944000"/>
              <a:gd name="connsiteY228" fmla="*/ 1408087 h 1944000"/>
              <a:gd name="connsiteX229" fmla="*/ 788437 w 1944000"/>
              <a:gd name="connsiteY229" fmla="*/ 1404277 h 1944000"/>
              <a:gd name="connsiteX230" fmla="*/ 780490 w 1944000"/>
              <a:gd name="connsiteY230" fmla="*/ 1400150 h 1944000"/>
              <a:gd name="connsiteX231" fmla="*/ 772544 w 1944000"/>
              <a:gd name="connsiteY231" fmla="*/ 1396022 h 1944000"/>
              <a:gd name="connsiteX232" fmla="*/ 764915 w 1944000"/>
              <a:gd name="connsiteY232" fmla="*/ 1391260 h 1944000"/>
              <a:gd name="connsiteX233" fmla="*/ 757604 w 1944000"/>
              <a:gd name="connsiteY233" fmla="*/ 1386815 h 1944000"/>
              <a:gd name="connsiteX234" fmla="*/ 750293 w 1944000"/>
              <a:gd name="connsiteY234" fmla="*/ 1381735 h 1944000"/>
              <a:gd name="connsiteX235" fmla="*/ 743618 w 1944000"/>
              <a:gd name="connsiteY235" fmla="*/ 1376655 h 1944000"/>
              <a:gd name="connsiteX236" fmla="*/ 732811 w 1944000"/>
              <a:gd name="connsiteY236" fmla="*/ 1368082 h 1944000"/>
              <a:gd name="connsiteX237" fmla="*/ 722640 w 1944000"/>
              <a:gd name="connsiteY237" fmla="*/ 1359192 h 1944000"/>
              <a:gd name="connsiteX238" fmla="*/ 713104 w 1944000"/>
              <a:gd name="connsiteY238" fmla="*/ 1349985 h 1944000"/>
              <a:gd name="connsiteX239" fmla="*/ 704204 w 1944000"/>
              <a:gd name="connsiteY239" fmla="*/ 1340142 h 1944000"/>
              <a:gd name="connsiteX240" fmla="*/ 695621 w 1944000"/>
              <a:gd name="connsiteY240" fmla="*/ 1329982 h 1944000"/>
              <a:gd name="connsiteX241" fmla="*/ 687675 w 1944000"/>
              <a:gd name="connsiteY241" fmla="*/ 1319187 h 1944000"/>
              <a:gd name="connsiteX242" fmla="*/ 680046 w 1944000"/>
              <a:gd name="connsiteY242" fmla="*/ 1308075 h 1944000"/>
              <a:gd name="connsiteX243" fmla="*/ 673371 w 1944000"/>
              <a:gd name="connsiteY243" fmla="*/ 1296327 h 1944000"/>
              <a:gd name="connsiteX244" fmla="*/ 667014 w 1944000"/>
              <a:gd name="connsiteY244" fmla="*/ 1284262 h 1944000"/>
              <a:gd name="connsiteX245" fmla="*/ 660975 w 1944000"/>
              <a:gd name="connsiteY245" fmla="*/ 1271562 h 1944000"/>
              <a:gd name="connsiteX246" fmla="*/ 655889 w 1944000"/>
              <a:gd name="connsiteY246" fmla="*/ 1258862 h 1944000"/>
              <a:gd name="connsiteX247" fmla="*/ 651121 w 1944000"/>
              <a:gd name="connsiteY247" fmla="*/ 1245209 h 1944000"/>
              <a:gd name="connsiteX248" fmla="*/ 646989 w 1944000"/>
              <a:gd name="connsiteY248" fmla="*/ 1231557 h 1944000"/>
              <a:gd name="connsiteX249" fmla="*/ 642857 w 1944000"/>
              <a:gd name="connsiteY249" fmla="*/ 1217269 h 1944000"/>
              <a:gd name="connsiteX250" fmla="*/ 639996 w 1944000"/>
              <a:gd name="connsiteY250" fmla="*/ 1202664 h 1944000"/>
              <a:gd name="connsiteX251" fmla="*/ 637453 w 1944000"/>
              <a:gd name="connsiteY251" fmla="*/ 1187424 h 1944000"/>
              <a:gd name="connsiteX252" fmla="*/ 410819 w 1944000"/>
              <a:gd name="connsiteY252" fmla="*/ 1219492 h 1944000"/>
              <a:gd name="connsiteX253" fmla="*/ 413044 w 1944000"/>
              <a:gd name="connsiteY253" fmla="*/ 1231557 h 1944000"/>
              <a:gd name="connsiteX254" fmla="*/ 415587 w 1944000"/>
              <a:gd name="connsiteY254" fmla="*/ 1243304 h 1944000"/>
              <a:gd name="connsiteX255" fmla="*/ 418766 w 1944000"/>
              <a:gd name="connsiteY255" fmla="*/ 1255370 h 1944000"/>
              <a:gd name="connsiteX256" fmla="*/ 421626 w 1944000"/>
              <a:gd name="connsiteY256" fmla="*/ 1266800 h 1944000"/>
              <a:gd name="connsiteX257" fmla="*/ 424805 w 1944000"/>
              <a:gd name="connsiteY257" fmla="*/ 1278230 h 1944000"/>
              <a:gd name="connsiteX258" fmla="*/ 428619 w 1944000"/>
              <a:gd name="connsiteY258" fmla="*/ 1289660 h 1944000"/>
              <a:gd name="connsiteX259" fmla="*/ 432116 w 1944000"/>
              <a:gd name="connsiteY259" fmla="*/ 1300455 h 1944000"/>
              <a:gd name="connsiteX260" fmla="*/ 435930 w 1944000"/>
              <a:gd name="connsiteY260" fmla="*/ 1311250 h 1944000"/>
              <a:gd name="connsiteX261" fmla="*/ 440062 w 1944000"/>
              <a:gd name="connsiteY261" fmla="*/ 1321727 h 1944000"/>
              <a:gd name="connsiteX262" fmla="*/ 444512 w 1944000"/>
              <a:gd name="connsiteY262" fmla="*/ 1332205 h 1944000"/>
              <a:gd name="connsiteX263" fmla="*/ 448644 w 1944000"/>
              <a:gd name="connsiteY263" fmla="*/ 1342682 h 1944000"/>
              <a:gd name="connsiteX264" fmla="*/ 453412 w 1944000"/>
              <a:gd name="connsiteY264" fmla="*/ 1352525 h 1944000"/>
              <a:gd name="connsiteX265" fmla="*/ 458180 w 1944000"/>
              <a:gd name="connsiteY265" fmla="*/ 1362367 h 1944000"/>
              <a:gd name="connsiteX266" fmla="*/ 463266 w 1944000"/>
              <a:gd name="connsiteY266" fmla="*/ 1372210 h 1944000"/>
              <a:gd name="connsiteX267" fmla="*/ 468352 w 1944000"/>
              <a:gd name="connsiteY267" fmla="*/ 1381735 h 1944000"/>
              <a:gd name="connsiteX268" fmla="*/ 473755 w 1944000"/>
              <a:gd name="connsiteY268" fmla="*/ 1390942 h 1944000"/>
              <a:gd name="connsiteX269" fmla="*/ 479477 w 1944000"/>
              <a:gd name="connsiteY269" fmla="*/ 1399832 h 1944000"/>
              <a:gd name="connsiteX270" fmla="*/ 485198 w 1944000"/>
              <a:gd name="connsiteY270" fmla="*/ 1409040 h 1944000"/>
              <a:gd name="connsiteX271" fmla="*/ 491238 w 1944000"/>
              <a:gd name="connsiteY271" fmla="*/ 1417612 h 1944000"/>
              <a:gd name="connsiteX272" fmla="*/ 497595 w 1944000"/>
              <a:gd name="connsiteY272" fmla="*/ 1426185 h 1944000"/>
              <a:gd name="connsiteX273" fmla="*/ 503634 w 1944000"/>
              <a:gd name="connsiteY273" fmla="*/ 1434757 h 1944000"/>
              <a:gd name="connsiteX274" fmla="*/ 510309 w 1944000"/>
              <a:gd name="connsiteY274" fmla="*/ 1442695 h 1944000"/>
              <a:gd name="connsiteX275" fmla="*/ 517302 w 1944000"/>
              <a:gd name="connsiteY275" fmla="*/ 1450950 h 1944000"/>
              <a:gd name="connsiteX276" fmla="*/ 524295 w 1944000"/>
              <a:gd name="connsiteY276" fmla="*/ 1458570 h 1944000"/>
              <a:gd name="connsiteX277" fmla="*/ 531288 w 1944000"/>
              <a:gd name="connsiteY277" fmla="*/ 1466190 h 1944000"/>
              <a:gd name="connsiteX278" fmla="*/ 538599 w 1944000"/>
              <a:gd name="connsiteY278" fmla="*/ 1473492 h 1944000"/>
              <a:gd name="connsiteX279" fmla="*/ 546227 w 1944000"/>
              <a:gd name="connsiteY279" fmla="*/ 1480795 h 1944000"/>
              <a:gd name="connsiteX280" fmla="*/ 553856 w 1944000"/>
              <a:gd name="connsiteY280" fmla="*/ 1487780 h 1944000"/>
              <a:gd name="connsiteX281" fmla="*/ 561802 w 1944000"/>
              <a:gd name="connsiteY281" fmla="*/ 1494765 h 1944000"/>
              <a:gd name="connsiteX282" fmla="*/ 570067 w 1944000"/>
              <a:gd name="connsiteY282" fmla="*/ 1501750 h 1944000"/>
              <a:gd name="connsiteX283" fmla="*/ 578331 w 1944000"/>
              <a:gd name="connsiteY283" fmla="*/ 1507782 h 1944000"/>
              <a:gd name="connsiteX284" fmla="*/ 586913 w 1944000"/>
              <a:gd name="connsiteY284" fmla="*/ 1514132 h 1944000"/>
              <a:gd name="connsiteX285" fmla="*/ 600581 w 1944000"/>
              <a:gd name="connsiteY285" fmla="*/ 1523657 h 1944000"/>
              <a:gd name="connsiteX286" fmla="*/ 615203 w 1944000"/>
              <a:gd name="connsiteY286" fmla="*/ 1532865 h 1944000"/>
              <a:gd name="connsiteX287" fmla="*/ 630142 w 1944000"/>
              <a:gd name="connsiteY287" fmla="*/ 1541437 h 1944000"/>
              <a:gd name="connsiteX288" fmla="*/ 645717 w 1944000"/>
              <a:gd name="connsiteY288" fmla="*/ 1549375 h 1944000"/>
              <a:gd name="connsiteX289" fmla="*/ 661928 w 1944000"/>
              <a:gd name="connsiteY289" fmla="*/ 1556995 h 1944000"/>
              <a:gd name="connsiteX290" fmla="*/ 678775 w 1944000"/>
              <a:gd name="connsiteY290" fmla="*/ 1563980 h 1944000"/>
              <a:gd name="connsiteX291" fmla="*/ 696257 w 1944000"/>
              <a:gd name="connsiteY291" fmla="*/ 1570647 h 1944000"/>
              <a:gd name="connsiteX292" fmla="*/ 714375 w 1944000"/>
              <a:gd name="connsiteY292" fmla="*/ 1576680 h 1944000"/>
              <a:gd name="connsiteX293" fmla="*/ 733129 w 1944000"/>
              <a:gd name="connsiteY293" fmla="*/ 1582395 h 1944000"/>
              <a:gd name="connsiteX294" fmla="*/ 752518 w 1944000"/>
              <a:gd name="connsiteY294" fmla="*/ 1587475 h 1944000"/>
              <a:gd name="connsiteX295" fmla="*/ 772544 w 1944000"/>
              <a:gd name="connsiteY295" fmla="*/ 1592237 h 1944000"/>
              <a:gd name="connsiteX296" fmla="*/ 792887 w 1944000"/>
              <a:gd name="connsiteY296" fmla="*/ 1596365 h 1944000"/>
              <a:gd name="connsiteX297" fmla="*/ 814183 w 1944000"/>
              <a:gd name="connsiteY297" fmla="*/ 1600175 h 1944000"/>
              <a:gd name="connsiteX298" fmla="*/ 835480 w 1944000"/>
              <a:gd name="connsiteY298" fmla="*/ 1603350 h 1944000"/>
              <a:gd name="connsiteX299" fmla="*/ 858048 w 1944000"/>
              <a:gd name="connsiteY299" fmla="*/ 1606525 h 1944000"/>
              <a:gd name="connsiteX300" fmla="*/ 880616 w 1944000"/>
              <a:gd name="connsiteY300" fmla="*/ 1608747 h 1944000"/>
              <a:gd name="connsiteX301" fmla="*/ 880616 w 1944000"/>
              <a:gd name="connsiteY301" fmla="*/ 1726857 h 1944000"/>
              <a:gd name="connsiteX302" fmla="*/ 1063385 w 1944000"/>
              <a:gd name="connsiteY302" fmla="*/ 1726857 h 1944000"/>
              <a:gd name="connsiteX303" fmla="*/ 1063385 w 1944000"/>
              <a:gd name="connsiteY303" fmla="*/ 1610652 h 1944000"/>
              <a:gd name="connsiteX304" fmla="*/ 1077371 w 1944000"/>
              <a:gd name="connsiteY304" fmla="*/ 1609382 h 1944000"/>
              <a:gd name="connsiteX305" fmla="*/ 1091675 w 1944000"/>
              <a:gd name="connsiteY305" fmla="*/ 1607795 h 1944000"/>
              <a:gd name="connsiteX306" fmla="*/ 1105661 w 1944000"/>
              <a:gd name="connsiteY306" fmla="*/ 1606207 h 1944000"/>
              <a:gd name="connsiteX307" fmla="*/ 1119329 w 1944000"/>
              <a:gd name="connsiteY307" fmla="*/ 1603985 h 1944000"/>
              <a:gd name="connsiteX308" fmla="*/ 1133314 w 1944000"/>
              <a:gd name="connsiteY308" fmla="*/ 1602080 h 1944000"/>
              <a:gd name="connsiteX309" fmla="*/ 1146665 w 1944000"/>
              <a:gd name="connsiteY309" fmla="*/ 1599857 h 1944000"/>
              <a:gd name="connsiteX310" fmla="*/ 1160015 w 1944000"/>
              <a:gd name="connsiteY310" fmla="*/ 1597317 h 1944000"/>
              <a:gd name="connsiteX311" fmla="*/ 1173047 w 1944000"/>
              <a:gd name="connsiteY311" fmla="*/ 1594142 h 1944000"/>
              <a:gd name="connsiteX312" fmla="*/ 1186397 w 1944000"/>
              <a:gd name="connsiteY312" fmla="*/ 1591285 h 1944000"/>
              <a:gd name="connsiteX313" fmla="*/ 1199111 w 1944000"/>
              <a:gd name="connsiteY313" fmla="*/ 1587792 h 1944000"/>
              <a:gd name="connsiteX314" fmla="*/ 1212144 w 1944000"/>
              <a:gd name="connsiteY314" fmla="*/ 1584300 h 1944000"/>
              <a:gd name="connsiteX315" fmla="*/ 1224540 w 1944000"/>
              <a:gd name="connsiteY315" fmla="*/ 1580807 h 1944000"/>
              <a:gd name="connsiteX316" fmla="*/ 1236937 w 1944000"/>
              <a:gd name="connsiteY316" fmla="*/ 1576680 h 1944000"/>
              <a:gd name="connsiteX317" fmla="*/ 1249333 w 1944000"/>
              <a:gd name="connsiteY317" fmla="*/ 1572552 h 1944000"/>
              <a:gd name="connsiteX318" fmla="*/ 1261412 w 1944000"/>
              <a:gd name="connsiteY318" fmla="*/ 1567790 h 1944000"/>
              <a:gd name="connsiteX319" fmla="*/ 1273491 w 1944000"/>
              <a:gd name="connsiteY319" fmla="*/ 1563345 h 1944000"/>
              <a:gd name="connsiteX320" fmla="*/ 1288748 w 1944000"/>
              <a:gd name="connsiteY320" fmla="*/ 1556995 h 1944000"/>
              <a:gd name="connsiteX321" fmla="*/ 1304005 w 1944000"/>
              <a:gd name="connsiteY321" fmla="*/ 1550010 h 1944000"/>
              <a:gd name="connsiteX322" fmla="*/ 1318627 w 1944000"/>
              <a:gd name="connsiteY322" fmla="*/ 1543025 h 1944000"/>
              <a:gd name="connsiteX323" fmla="*/ 1332613 w 1944000"/>
              <a:gd name="connsiteY323" fmla="*/ 1535722 h 1944000"/>
              <a:gd name="connsiteX324" fmla="*/ 1346598 w 1944000"/>
              <a:gd name="connsiteY324" fmla="*/ 1528102 h 1944000"/>
              <a:gd name="connsiteX325" fmla="*/ 1359631 w 1944000"/>
              <a:gd name="connsiteY325" fmla="*/ 1519847 h 1944000"/>
              <a:gd name="connsiteX326" fmla="*/ 1372345 w 1944000"/>
              <a:gd name="connsiteY326" fmla="*/ 1511592 h 1944000"/>
              <a:gd name="connsiteX327" fmla="*/ 1384742 w 1944000"/>
              <a:gd name="connsiteY327" fmla="*/ 1502702 h 1944000"/>
              <a:gd name="connsiteX328" fmla="*/ 1396185 w 1944000"/>
              <a:gd name="connsiteY328" fmla="*/ 1493812 h 1944000"/>
              <a:gd name="connsiteX329" fmla="*/ 1407945 w 1944000"/>
              <a:gd name="connsiteY329" fmla="*/ 1484287 h 1944000"/>
              <a:gd name="connsiteX330" fmla="*/ 1418753 w 1944000"/>
              <a:gd name="connsiteY330" fmla="*/ 1474762 h 1944000"/>
              <a:gd name="connsiteX331" fmla="*/ 1429242 w 1944000"/>
              <a:gd name="connsiteY331" fmla="*/ 1464602 h 1944000"/>
              <a:gd name="connsiteX332" fmla="*/ 1439096 w 1944000"/>
              <a:gd name="connsiteY332" fmla="*/ 1454125 h 1944000"/>
              <a:gd name="connsiteX333" fmla="*/ 1448631 w 1944000"/>
              <a:gd name="connsiteY333" fmla="*/ 1443647 h 1944000"/>
              <a:gd name="connsiteX334" fmla="*/ 1457531 w 1944000"/>
              <a:gd name="connsiteY334" fmla="*/ 1432535 h 1944000"/>
              <a:gd name="connsiteX335" fmla="*/ 1466114 w 1944000"/>
              <a:gd name="connsiteY335" fmla="*/ 1421422 h 1944000"/>
              <a:gd name="connsiteX336" fmla="*/ 1474378 w 1944000"/>
              <a:gd name="connsiteY336" fmla="*/ 1409675 h 1944000"/>
              <a:gd name="connsiteX337" fmla="*/ 1482007 w 1944000"/>
              <a:gd name="connsiteY337" fmla="*/ 1398245 h 1944000"/>
              <a:gd name="connsiteX338" fmla="*/ 1489000 w 1944000"/>
              <a:gd name="connsiteY338" fmla="*/ 1386497 h 1944000"/>
              <a:gd name="connsiteX339" fmla="*/ 1495675 w 1944000"/>
              <a:gd name="connsiteY339" fmla="*/ 1374432 h 1944000"/>
              <a:gd name="connsiteX340" fmla="*/ 1501396 w 1944000"/>
              <a:gd name="connsiteY340" fmla="*/ 1362685 h 1944000"/>
              <a:gd name="connsiteX341" fmla="*/ 1507118 w 1944000"/>
              <a:gd name="connsiteY341" fmla="*/ 1350620 h 1944000"/>
              <a:gd name="connsiteX342" fmla="*/ 1512203 w 1944000"/>
              <a:gd name="connsiteY342" fmla="*/ 1338555 h 1944000"/>
              <a:gd name="connsiteX343" fmla="*/ 1516335 w 1944000"/>
              <a:gd name="connsiteY343" fmla="*/ 1326490 h 1944000"/>
              <a:gd name="connsiteX344" fmla="*/ 1520468 w 1944000"/>
              <a:gd name="connsiteY344" fmla="*/ 1314107 h 1944000"/>
              <a:gd name="connsiteX345" fmla="*/ 1523964 w 1944000"/>
              <a:gd name="connsiteY345" fmla="*/ 1301725 h 1944000"/>
              <a:gd name="connsiteX346" fmla="*/ 1526507 w 1944000"/>
              <a:gd name="connsiteY346" fmla="*/ 1289025 h 1944000"/>
              <a:gd name="connsiteX347" fmla="*/ 1528732 w 1944000"/>
              <a:gd name="connsiteY347" fmla="*/ 1276642 h 1944000"/>
              <a:gd name="connsiteX348" fmla="*/ 1530957 w 1944000"/>
              <a:gd name="connsiteY348" fmla="*/ 1263942 h 1944000"/>
              <a:gd name="connsiteX349" fmla="*/ 1532228 w 1944000"/>
              <a:gd name="connsiteY349" fmla="*/ 1251242 h 1944000"/>
              <a:gd name="connsiteX350" fmla="*/ 1532864 w 1944000"/>
              <a:gd name="connsiteY350" fmla="*/ 1238542 h 1944000"/>
              <a:gd name="connsiteX351" fmla="*/ 1533182 w 1944000"/>
              <a:gd name="connsiteY351" fmla="*/ 1225207 h 1944000"/>
              <a:gd name="connsiteX352" fmla="*/ 1533182 w 1944000"/>
              <a:gd name="connsiteY352" fmla="*/ 1212189 h 1944000"/>
              <a:gd name="connsiteX353" fmla="*/ 1532546 w 1944000"/>
              <a:gd name="connsiteY353" fmla="*/ 1199172 h 1944000"/>
              <a:gd name="connsiteX354" fmla="*/ 1531275 w 1944000"/>
              <a:gd name="connsiteY354" fmla="*/ 1186789 h 1944000"/>
              <a:gd name="connsiteX355" fmla="*/ 1530003 w 1944000"/>
              <a:gd name="connsiteY355" fmla="*/ 1174407 h 1944000"/>
              <a:gd name="connsiteX356" fmla="*/ 1527778 w 1944000"/>
              <a:gd name="connsiteY356" fmla="*/ 1162342 h 1944000"/>
              <a:gd name="connsiteX357" fmla="*/ 1525553 w 1944000"/>
              <a:gd name="connsiteY357" fmla="*/ 1150594 h 1944000"/>
              <a:gd name="connsiteX358" fmla="*/ 1522693 w 1944000"/>
              <a:gd name="connsiteY358" fmla="*/ 1138847 h 1944000"/>
              <a:gd name="connsiteX359" fmla="*/ 1519514 w 1944000"/>
              <a:gd name="connsiteY359" fmla="*/ 1127734 h 1944000"/>
              <a:gd name="connsiteX360" fmla="*/ 1516018 w 1944000"/>
              <a:gd name="connsiteY360" fmla="*/ 1116939 h 1944000"/>
              <a:gd name="connsiteX361" fmla="*/ 1511885 w 1944000"/>
              <a:gd name="connsiteY361" fmla="*/ 1106144 h 1944000"/>
              <a:gd name="connsiteX362" fmla="*/ 1507435 w 1944000"/>
              <a:gd name="connsiteY362" fmla="*/ 1095349 h 1944000"/>
              <a:gd name="connsiteX363" fmla="*/ 1502350 w 1944000"/>
              <a:gd name="connsiteY363" fmla="*/ 1085189 h 1944000"/>
              <a:gd name="connsiteX364" fmla="*/ 1496946 w 1944000"/>
              <a:gd name="connsiteY364" fmla="*/ 1075347 h 1944000"/>
              <a:gd name="connsiteX365" fmla="*/ 1491225 w 1944000"/>
              <a:gd name="connsiteY365" fmla="*/ 1065822 h 1944000"/>
              <a:gd name="connsiteX366" fmla="*/ 1485185 w 1944000"/>
              <a:gd name="connsiteY366" fmla="*/ 1056614 h 1944000"/>
              <a:gd name="connsiteX367" fmla="*/ 1478510 w 1944000"/>
              <a:gd name="connsiteY367" fmla="*/ 1047407 h 1944000"/>
              <a:gd name="connsiteX368" fmla="*/ 1471517 w 1944000"/>
              <a:gd name="connsiteY368" fmla="*/ 1038517 h 1944000"/>
              <a:gd name="connsiteX369" fmla="*/ 1463889 w 1944000"/>
              <a:gd name="connsiteY369" fmla="*/ 1029944 h 1944000"/>
              <a:gd name="connsiteX370" fmla="*/ 1456260 w 1944000"/>
              <a:gd name="connsiteY370" fmla="*/ 1021689 h 1944000"/>
              <a:gd name="connsiteX371" fmla="*/ 1448314 w 1944000"/>
              <a:gd name="connsiteY371" fmla="*/ 1013752 h 1944000"/>
              <a:gd name="connsiteX372" fmla="*/ 1440049 w 1944000"/>
              <a:gd name="connsiteY372" fmla="*/ 1005814 h 1944000"/>
              <a:gd name="connsiteX373" fmla="*/ 1431467 w 1944000"/>
              <a:gd name="connsiteY373" fmla="*/ 998512 h 1944000"/>
              <a:gd name="connsiteX374" fmla="*/ 1422567 w 1944000"/>
              <a:gd name="connsiteY374" fmla="*/ 991527 h 1944000"/>
              <a:gd name="connsiteX375" fmla="*/ 1413349 w 1944000"/>
              <a:gd name="connsiteY375" fmla="*/ 984542 h 1944000"/>
              <a:gd name="connsiteX376" fmla="*/ 1403813 w 1944000"/>
              <a:gd name="connsiteY376" fmla="*/ 977557 h 1944000"/>
              <a:gd name="connsiteX377" fmla="*/ 1393959 w 1944000"/>
              <a:gd name="connsiteY377" fmla="*/ 971207 h 1944000"/>
              <a:gd name="connsiteX378" fmla="*/ 1383788 w 1944000"/>
              <a:gd name="connsiteY378" fmla="*/ 965174 h 1944000"/>
              <a:gd name="connsiteX379" fmla="*/ 1373299 w 1944000"/>
              <a:gd name="connsiteY379" fmla="*/ 959142 h 1944000"/>
              <a:gd name="connsiteX380" fmla="*/ 1362491 w 1944000"/>
              <a:gd name="connsiteY380" fmla="*/ 953427 h 1944000"/>
              <a:gd name="connsiteX381" fmla="*/ 1351048 w 1944000"/>
              <a:gd name="connsiteY381" fmla="*/ 948347 h 1944000"/>
              <a:gd name="connsiteX382" fmla="*/ 1339605 w 1944000"/>
              <a:gd name="connsiteY382" fmla="*/ 942949 h 1944000"/>
              <a:gd name="connsiteX383" fmla="*/ 1327845 w 1944000"/>
              <a:gd name="connsiteY383" fmla="*/ 937869 h 1944000"/>
              <a:gd name="connsiteX384" fmla="*/ 1305912 w 1944000"/>
              <a:gd name="connsiteY384" fmla="*/ 930249 h 1944000"/>
              <a:gd name="connsiteX385" fmla="*/ 1280801 w 1944000"/>
              <a:gd name="connsiteY385" fmla="*/ 921677 h 1944000"/>
              <a:gd name="connsiteX386" fmla="*/ 1252512 w 1944000"/>
              <a:gd name="connsiteY386" fmla="*/ 912469 h 1944000"/>
              <a:gd name="connsiteX387" fmla="*/ 1221362 w 1944000"/>
              <a:gd name="connsiteY387" fmla="*/ 902627 h 1944000"/>
              <a:gd name="connsiteX388" fmla="*/ 1186397 w 1944000"/>
              <a:gd name="connsiteY388" fmla="*/ 892784 h 1944000"/>
              <a:gd name="connsiteX389" fmla="*/ 1148572 w 1944000"/>
              <a:gd name="connsiteY389" fmla="*/ 882307 h 1944000"/>
              <a:gd name="connsiteX390" fmla="*/ 1107568 w 1944000"/>
              <a:gd name="connsiteY390" fmla="*/ 871512 h 1944000"/>
              <a:gd name="connsiteX391" fmla="*/ 1063385 w 1944000"/>
              <a:gd name="connsiteY391" fmla="*/ 860399 h 1944000"/>
              <a:gd name="connsiteX392" fmla="*/ 1063385 w 1944000"/>
              <a:gd name="connsiteY392" fmla="*/ 511149 h 1944000"/>
              <a:gd name="connsiteX393" fmla="*/ 1078960 w 1944000"/>
              <a:gd name="connsiteY393" fmla="*/ 514642 h 1944000"/>
              <a:gd name="connsiteX394" fmla="*/ 1093582 w 1944000"/>
              <a:gd name="connsiteY394" fmla="*/ 518769 h 1944000"/>
              <a:gd name="connsiteX395" fmla="*/ 1108204 w 1944000"/>
              <a:gd name="connsiteY395" fmla="*/ 523214 h 1944000"/>
              <a:gd name="connsiteX396" fmla="*/ 1121554 w 1944000"/>
              <a:gd name="connsiteY396" fmla="*/ 528612 h 1944000"/>
              <a:gd name="connsiteX397" fmla="*/ 1128229 w 1944000"/>
              <a:gd name="connsiteY397" fmla="*/ 531469 h 1944000"/>
              <a:gd name="connsiteX398" fmla="*/ 1134904 w 1944000"/>
              <a:gd name="connsiteY398" fmla="*/ 534644 h 1944000"/>
              <a:gd name="connsiteX399" fmla="*/ 1141261 w 1944000"/>
              <a:gd name="connsiteY399" fmla="*/ 537502 h 1944000"/>
              <a:gd name="connsiteX400" fmla="*/ 1146982 w 1944000"/>
              <a:gd name="connsiteY400" fmla="*/ 540677 h 1944000"/>
              <a:gd name="connsiteX401" fmla="*/ 1153022 w 1944000"/>
              <a:gd name="connsiteY401" fmla="*/ 544169 h 1944000"/>
              <a:gd name="connsiteX402" fmla="*/ 1159061 w 1944000"/>
              <a:gd name="connsiteY402" fmla="*/ 547662 h 1944000"/>
              <a:gd name="connsiteX403" fmla="*/ 1164465 w 1944000"/>
              <a:gd name="connsiteY403" fmla="*/ 551154 h 1944000"/>
              <a:gd name="connsiteX404" fmla="*/ 1169868 w 1944000"/>
              <a:gd name="connsiteY404" fmla="*/ 555282 h 1944000"/>
              <a:gd name="connsiteX405" fmla="*/ 1178768 w 1944000"/>
              <a:gd name="connsiteY405" fmla="*/ 561949 h 1944000"/>
              <a:gd name="connsiteX406" fmla="*/ 1187351 w 1944000"/>
              <a:gd name="connsiteY406" fmla="*/ 568934 h 1944000"/>
              <a:gd name="connsiteX407" fmla="*/ 1195297 w 1944000"/>
              <a:gd name="connsiteY407" fmla="*/ 576554 h 1944000"/>
              <a:gd name="connsiteX408" fmla="*/ 1202926 w 1944000"/>
              <a:gd name="connsiteY408" fmla="*/ 584174 h 1944000"/>
              <a:gd name="connsiteX409" fmla="*/ 1209919 w 1944000"/>
              <a:gd name="connsiteY409" fmla="*/ 592429 h 1944000"/>
              <a:gd name="connsiteX410" fmla="*/ 1216594 w 1944000"/>
              <a:gd name="connsiteY410" fmla="*/ 601002 h 1944000"/>
              <a:gd name="connsiteX411" fmla="*/ 1222633 w 1944000"/>
              <a:gd name="connsiteY411" fmla="*/ 609574 h 1944000"/>
              <a:gd name="connsiteX412" fmla="*/ 1228355 w 1944000"/>
              <a:gd name="connsiteY412" fmla="*/ 618782 h 1944000"/>
              <a:gd name="connsiteX413" fmla="*/ 1233758 w 1944000"/>
              <a:gd name="connsiteY413" fmla="*/ 627989 h 1944000"/>
              <a:gd name="connsiteX414" fmla="*/ 1238844 w 1944000"/>
              <a:gd name="connsiteY414" fmla="*/ 637832 h 1944000"/>
              <a:gd name="connsiteX415" fmla="*/ 1242976 w 1944000"/>
              <a:gd name="connsiteY415" fmla="*/ 647674 h 1944000"/>
              <a:gd name="connsiteX416" fmla="*/ 1247108 w 1944000"/>
              <a:gd name="connsiteY416" fmla="*/ 658469 h 1944000"/>
              <a:gd name="connsiteX417" fmla="*/ 1250287 w 1944000"/>
              <a:gd name="connsiteY417" fmla="*/ 668947 h 1944000"/>
              <a:gd name="connsiteX418" fmla="*/ 1253465 w 1944000"/>
              <a:gd name="connsiteY418" fmla="*/ 680059 h 1944000"/>
              <a:gd name="connsiteX419" fmla="*/ 1256326 w 1944000"/>
              <a:gd name="connsiteY419" fmla="*/ 691172 h 1944000"/>
              <a:gd name="connsiteX420" fmla="*/ 1258233 w 1944000"/>
              <a:gd name="connsiteY420" fmla="*/ 702919 h 1944000"/>
              <a:gd name="connsiteX421" fmla="*/ 1482324 w 1944000"/>
              <a:gd name="connsiteY421" fmla="*/ 675297 h 1944000"/>
              <a:gd name="connsiteX422" fmla="*/ 1479464 w 1944000"/>
              <a:gd name="connsiteY422" fmla="*/ 660692 h 1944000"/>
              <a:gd name="connsiteX423" fmla="*/ 1475967 w 1944000"/>
              <a:gd name="connsiteY423" fmla="*/ 646087 h 1944000"/>
              <a:gd name="connsiteX424" fmla="*/ 1472789 w 1944000"/>
              <a:gd name="connsiteY424" fmla="*/ 632434 h 1944000"/>
              <a:gd name="connsiteX425" fmla="*/ 1469292 w 1944000"/>
              <a:gd name="connsiteY425" fmla="*/ 618782 h 1944000"/>
              <a:gd name="connsiteX426" fmla="*/ 1465160 w 1944000"/>
              <a:gd name="connsiteY426" fmla="*/ 605764 h 1944000"/>
              <a:gd name="connsiteX427" fmla="*/ 1461028 w 1944000"/>
              <a:gd name="connsiteY427" fmla="*/ 592747 h 1944000"/>
              <a:gd name="connsiteX428" fmla="*/ 1456260 w 1944000"/>
              <a:gd name="connsiteY428" fmla="*/ 580364 h 1944000"/>
              <a:gd name="connsiteX429" fmla="*/ 1451810 w 1944000"/>
              <a:gd name="connsiteY429" fmla="*/ 568299 h 1944000"/>
              <a:gd name="connsiteX430" fmla="*/ 1446406 w 1944000"/>
              <a:gd name="connsiteY430" fmla="*/ 556552 h 1944000"/>
              <a:gd name="connsiteX431" fmla="*/ 1441321 w 1944000"/>
              <a:gd name="connsiteY431" fmla="*/ 545439 h 1944000"/>
              <a:gd name="connsiteX432" fmla="*/ 1435599 w 1944000"/>
              <a:gd name="connsiteY432" fmla="*/ 534644 h 1944000"/>
              <a:gd name="connsiteX433" fmla="*/ 1429560 w 1944000"/>
              <a:gd name="connsiteY433" fmla="*/ 523532 h 1944000"/>
              <a:gd name="connsiteX434" fmla="*/ 1423838 w 1944000"/>
              <a:gd name="connsiteY434" fmla="*/ 513689 h 1944000"/>
              <a:gd name="connsiteX435" fmla="*/ 1417163 w 1944000"/>
              <a:gd name="connsiteY435" fmla="*/ 503847 h 1944000"/>
              <a:gd name="connsiteX436" fmla="*/ 1410488 w 1944000"/>
              <a:gd name="connsiteY436" fmla="*/ 494322 h 1944000"/>
              <a:gd name="connsiteX437" fmla="*/ 1403177 w 1944000"/>
              <a:gd name="connsiteY437" fmla="*/ 485432 h 1944000"/>
              <a:gd name="connsiteX438" fmla="*/ 1395867 w 1944000"/>
              <a:gd name="connsiteY438" fmla="*/ 476542 h 1944000"/>
              <a:gd name="connsiteX439" fmla="*/ 1388238 w 1944000"/>
              <a:gd name="connsiteY439" fmla="*/ 467969 h 1944000"/>
              <a:gd name="connsiteX440" fmla="*/ 1379974 w 1944000"/>
              <a:gd name="connsiteY440" fmla="*/ 459714 h 1944000"/>
              <a:gd name="connsiteX441" fmla="*/ 1371074 w 1944000"/>
              <a:gd name="connsiteY441" fmla="*/ 451459 h 1944000"/>
              <a:gd name="connsiteX442" fmla="*/ 1361538 w 1944000"/>
              <a:gd name="connsiteY442" fmla="*/ 443522 h 1944000"/>
              <a:gd name="connsiteX443" fmla="*/ 1351366 w 1944000"/>
              <a:gd name="connsiteY443" fmla="*/ 435902 h 1944000"/>
              <a:gd name="connsiteX444" fmla="*/ 1341195 w 1944000"/>
              <a:gd name="connsiteY444" fmla="*/ 428599 h 1944000"/>
              <a:gd name="connsiteX445" fmla="*/ 1330388 w 1944000"/>
              <a:gd name="connsiteY445" fmla="*/ 421614 h 1944000"/>
              <a:gd name="connsiteX446" fmla="*/ 1319262 w 1944000"/>
              <a:gd name="connsiteY446" fmla="*/ 414629 h 1944000"/>
              <a:gd name="connsiteX447" fmla="*/ 1307184 w 1944000"/>
              <a:gd name="connsiteY447" fmla="*/ 407962 h 1944000"/>
              <a:gd name="connsiteX448" fmla="*/ 1294787 w 1944000"/>
              <a:gd name="connsiteY448" fmla="*/ 401294 h 1944000"/>
              <a:gd name="connsiteX449" fmla="*/ 1282073 w 1944000"/>
              <a:gd name="connsiteY449" fmla="*/ 395262 h 1944000"/>
              <a:gd name="connsiteX450" fmla="*/ 1268723 w 1944000"/>
              <a:gd name="connsiteY450" fmla="*/ 389229 h 1944000"/>
              <a:gd name="connsiteX451" fmla="*/ 1254737 w 1944000"/>
              <a:gd name="connsiteY451" fmla="*/ 383197 h 1944000"/>
              <a:gd name="connsiteX452" fmla="*/ 1240751 w 1944000"/>
              <a:gd name="connsiteY452" fmla="*/ 378117 h 1944000"/>
              <a:gd name="connsiteX453" fmla="*/ 1225812 w 1944000"/>
              <a:gd name="connsiteY453" fmla="*/ 372402 h 1944000"/>
              <a:gd name="connsiteX454" fmla="*/ 1207058 w 1944000"/>
              <a:gd name="connsiteY454" fmla="*/ 366369 h 1944000"/>
              <a:gd name="connsiteX455" fmla="*/ 1187986 w 1944000"/>
              <a:gd name="connsiteY455" fmla="*/ 360972 h 1944000"/>
              <a:gd name="connsiteX456" fmla="*/ 1168279 w 1944000"/>
              <a:gd name="connsiteY456" fmla="*/ 355574 h 1944000"/>
              <a:gd name="connsiteX457" fmla="*/ 1147936 w 1944000"/>
              <a:gd name="connsiteY457" fmla="*/ 351129 h 1944000"/>
              <a:gd name="connsiteX458" fmla="*/ 1127593 w 1944000"/>
              <a:gd name="connsiteY458" fmla="*/ 346684 h 1944000"/>
              <a:gd name="connsiteX459" fmla="*/ 1106614 w 1944000"/>
              <a:gd name="connsiteY459" fmla="*/ 343192 h 1944000"/>
              <a:gd name="connsiteX460" fmla="*/ 1085000 w 1944000"/>
              <a:gd name="connsiteY460" fmla="*/ 339699 h 1944000"/>
              <a:gd name="connsiteX461" fmla="*/ 1063385 w 1944000"/>
              <a:gd name="connsiteY461" fmla="*/ 337159 h 1944000"/>
              <a:gd name="connsiteX462" fmla="*/ 1063385 w 1944000"/>
              <a:gd name="connsiteY462" fmla="*/ 217144 h 1944000"/>
              <a:gd name="connsiteX463" fmla="*/ 972000 w 1944000"/>
              <a:gd name="connsiteY463" fmla="*/ 0 h 1944000"/>
              <a:gd name="connsiteX464" fmla="*/ 1944000 w 1944000"/>
              <a:gd name="connsiteY464" fmla="*/ 972000 h 1944000"/>
              <a:gd name="connsiteX465" fmla="*/ 972000 w 1944000"/>
              <a:gd name="connsiteY465" fmla="*/ 1944000 h 1944000"/>
              <a:gd name="connsiteX466" fmla="*/ 0 w 1944000"/>
              <a:gd name="connsiteY466" fmla="*/ 972000 h 1944000"/>
              <a:gd name="connsiteX467" fmla="*/ 972000 w 1944000"/>
              <a:gd name="connsiteY467" fmla="*/ 0 h 19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</a:cxnLst>
            <a:rect l="l" t="t" r="r" b="b"/>
            <a:pathLst>
              <a:path w="1944000" h="1944000">
                <a:moveTo>
                  <a:pt x="1063385" y="1082014"/>
                </a:moveTo>
                <a:lnTo>
                  <a:pt x="1093900" y="1089952"/>
                </a:lnTo>
                <a:lnTo>
                  <a:pt x="1121871" y="1097572"/>
                </a:lnTo>
                <a:lnTo>
                  <a:pt x="1146982" y="1104557"/>
                </a:lnTo>
                <a:lnTo>
                  <a:pt x="1169550" y="1111542"/>
                </a:lnTo>
                <a:lnTo>
                  <a:pt x="1188940" y="1118209"/>
                </a:lnTo>
                <a:lnTo>
                  <a:pt x="1205469" y="1124559"/>
                </a:lnTo>
                <a:lnTo>
                  <a:pt x="1212779" y="1127734"/>
                </a:lnTo>
                <a:lnTo>
                  <a:pt x="1219137" y="1130592"/>
                </a:lnTo>
                <a:lnTo>
                  <a:pt x="1225176" y="1133449"/>
                </a:lnTo>
                <a:lnTo>
                  <a:pt x="1230262" y="1136307"/>
                </a:lnTo>
                <a:lnTo>
                  <a:pt x="1238526" y="1141704"/>
                </a:lnTo>
                <a:lnTo>
                  <a:pt x="1245837" y="1146784"/>
                </a:lnTo>
                <a:lnTo>
                  <a:pt x="1253148" y="1152499"/>
                </a:lnTo>
                <a:lnTo>
                  <a:pt x="1259823" y="1158532"/>
                </a:lnTo>
                <a:lnTo>
                  <a:pt x="1265862" y="1164564"/>
                </a:lnTo>
                <a:lnTo>
                  <a:pt x="1271266" y="1170914"/>
                </a:lnTo>
                <a:lnTo>
                  <a:pt x="1276351" y="1177582"/>
                </a:lnTo>
                <a:lnTo>
                  <a:pt x="1280801" y="1184567"/>
                </a:lnTo>
                <a:lnTo>
                  <a:pt x="1284934" y="1191234"/>
                </a:lnTo>
                <a:lnTo>
                  <a:pt x="1288112" y="1198537"/>
                </a:lnTo>
                <a:lnTo>
                  <a:pt x="1291291" y="1206157"/>
                </a:lnTo>
                <a:lnTo>
                  <a:pt x="1293516" y="1214094"/>
                </a:lnTo>
                <a:lnTo>
                  <a:pt x="1295423" y="1222032"/>
                </a:lnTo>
                <a:lnTo>
                  <a:pt x="1296694" y="1230287"/>
                </a:lnTo>
                <a:lnTo>
                  <a:pt x="1297330" y="1238859"/>
                </a:lnTo>
                <a:lnTo>
                  <a:pt x="1297648" y="1247432"/>
                </a:lnTo>
                <a:lnTo>
                  <a:pt x="1297330" y="1257275"/>
                </a:lnTo>
                <a:lnTo>
                  <a:pt x="1296377" y="1266800"/>
                </a:lnTo>
                <a:lnTo>
                  <a:pt x="1295105" y="1276007"/>
                </a:lnTo>
                <a:lnTo>
                  <a:pt x="1292880" y="1285215"/>
                </a:lnTo>
                <a:lnTo>
                  <a:pt x="1290019" y="1294422"/>
                </a:lnTo>
                <a:lnTo>
                  <a:pt x="1286841" y="1303312"/>
                </a:lnTo>
                <a:lnTo>
                  <a:pt x="1283344" y="1312202"/>
                </a:lnTo>
                <a:lnTo>
                  <a:pt x="1278576" y="1320775"/>
                </a:lnTo>
                <a:lnTo>
                  <a:pt x="1273808" y="1329347"/>
                </a:lnTo>
                <a:lnTo>
                  <a:pt x="1267769" y="1337602"/>
                </a:lnTo>
                <a:lnTo>
                  <a:pt x="1261412" y="1345857"/>
                </a:lnTo>
                <a:lnTo>
                  <a:pt x="1254737" y="1353795"/>
                </a:lnTo>
                <a:lnTo>
                  <a:pt x="1247426" y="1361732"/>
                </a:lnTo>
                <a:lnTo>
                  <a:pt x="1239162" y="1369670"/>
                </a:lnTo>
                <a:lnTo>
                  <a:pt x="1230580" y="1376655"/>
                </a:lnTo>
                <a:lnTo>
                  <a:pt x="1221362" y="1384275"/>
                </a:lnTo>
                <a:lnTo>
                  <a:pt x="1214051" y="1389672"/>
                </a:lnTo>
                <a:lnTo>
                  <a:pt x="1206422" y="1394435"/>
                </a:lnTo>
                <a:lnTo>
                  <a:pt x="1198476" y="1399515"/>
                </a:lnTo>
                <a:lnTo>
                  <a:pt x="1190211" y="1403960"/>
                </a:lnTo>
                <a:lnTo>
                  <a:pt x="1181311" y="1408087"/>
                </a:lnTo>
                <a:lnTo>
                  <a:pt x="1172411" y="1411897"/>
                </a:lnTo>
                <a:lnTo>
                  <a:pt x="1163193" y="1416025"/>
                </a:lnTo>
                <a:lnTo>
                  <a:pt x="1153340" y="1419517"/>
                </a:lnTo>
                <a:lnTo>
                  <a:pt x="1143486" y="1422692"/>
                </a:lnTo>
                <a:lnTo>
                  <a:pt x="1132997" y="1425867"/>
                </a:lnTo>
                <a:lnTo>
                  <a:pt x="1122189" y="1428407"/>
                </a:lnTo>
                <a:lnTo>
                  <a:pt x="1111064" y="1431265"/>
                </a:lnTo>
                <a:lnTo>
                  <a:pt x="1099621" y="1433487"/>
                </a:lnTo>
                <a:lnTo>
                  <a:pt x="1087860" y="1435392"/>
                </a:lnTo>
                <a:lnTo>
                  <a:pt x="1075782" y="1436980"/>
                </a:lnTo>
                <a:lnTo>
                  <a:pt x="1063385" y="1438567"/>
                </a:lnTo>
                <a:close/>
                <a:moveTo>
                  <a:pt x="880616" y="505752"/>
                </a:moveTo>
                <a:lnTo>
                  <a:pt x="880616" y="814362"/>
                </a:lnTo>
                <a:lnTo>
                  <a:pt x="847241" y="805789"/>
                </a:lnTo>
                <a:lnTo>
                  <a:pt x="820223" y="798804"/>
                </a:lnTo>
                <a:lnTo>
                  <a:pt x="799879" y="793089"/>
                </a:lnTo>
                <a:lnTo>
                  <a:pt x="785894" y="788327"/>
                </a:lnTo>
                <a:lnTo>
                  <a:pt x="771590" y="782929"/>
                </a:lnTo>
                <a:lnTo>
                  <a:pt x="757922" y="776897"/>
                </a:lnTo>
                <a:lnTo>
                  <a:pt x="745843" y="770229"/>
                </a:lnTo>
                <a:lnTo>
                  <a:pt x="739804" y="767054"/>
                </a:lnTo>
                <a:lnTo>
                  <a:pt x="734400" y="763879"/>
                </a:lnTo>
                <a:lnTo>
                  <a:pt x="728679" y="760069"/>
                </a:lnTo>
                <a:lnTo>
                  <a:pt x="723593" y="756577"/>
                </a:lnTo>
                <a:lnTo>
                  <a:pt x="718825" y="752767"/>
                </a:lnTo>
                <a:lnTo>
                  <a:pt x="714057" y="749274"/>
                </a:lnTo>
                <a:lnTo>
                  <a:pt x="709925" y="745464"/>
                </a:lnTo>
                <a:lnTo>
                  <a:pt x="705475" y="741337"/>
                </a:lnTo>
                <a:lnTo>
                  <a:pt x="701979" y="737209"/>
                </a:lnTo>
                <a:lnTo>
                  <a:pt x="698164" y="733082"/>
                </a:lnTo>
                <a:lnTo>
                  <a:pt x="694668" y="728954"/>
                </a:lnTo>
                <a:lnTo>
                  <a:pt x="691807" y="724827"/>
                </a:lnTo>
                <a:lnTo>
                  <a:pt x="688629" y="720699"/>
                </a:lnTo>
                <a:lnTo>
                  <a:pt x="686086" y="716254"/>
                </a:lnTo>
                <a:lnTo>
                  <a:pt x="683543" y="712127"/>
                </a:lnTo>
                <a:lnTo>
                  <a:pt x="681000" y="707682"/>
                </a:lnTo>
                <a:lnTo>
                  <a:pt x="679093" y="703237"/>
                </a:lnTo>
                <a:lnTo>
                  <a:pt x="677186" y="698474"/>
                </a:lnTo>
                <a:lnTo>
                  <a:pt x="675596" y="694347"/>
                </a:lnTo>
                <a:lnTo>
                  <a:pt x="674325" y="689584"/>
                </a:lnTo>
                <a:lnTo>
                  <a:pt x="673053" y="684822"/>
                </a:lnTo>
                <a:lnTo>
                  <a:pt x="671782" y="680059"/>
                </a:lnTo>
                <a:lnTo>
                  <a:pt x="671146" y="675297"/>
                </a:lnTo>
                <a:lnTo>
                  <a:pt x="670511" y="670217"/>
                </a:lnTo>
                <a:lnTo>
                  <a:pt x="670193" y="665137"/>
                </a:lnTo>
                <a:lnTo>
                  <a:pt x="670193" y="660374"/>
                </a:lnTo>
                <a:lnTo>
                  <a:pt x="670511" y="652437"/>
                </a:lnTo>
                <a:lnTo>
                  <a:pt x="671146" y="644499"/>
                </a:lnTo>
                <a:lnTo>
                  <a:pt x="672736" y="636879"/>
                </a:lnTo>
                <a:lnTo>
                  <a:pt x="674643" y="629259"/>
                </a:lnTo>
                <a:lnTo>
                  <a:pt x="676868" y="622274"/>
                </a:lnTo>
                <a:lnTo>
                  <a:pt x="679728" y="614972"/>
                </a:lnTo>
                <a:lnTo>
                  <a:pt x="683225" y="607669"/>
                </a:lnTo>
                <a:lnTo>
                  <a:pt x="687039" y="600684"/>
                </a:lnTo>
                <a:lnTo>
                  <a:pt x="691807" y="593699"/>
                </a:lnTo>
                <a:lnTo>
                  <a:pt x="696575" y="587349"/>
                </a:lnTo>
                <a:lnTo>
                  <a:pt x="702297" y="580682"/>
                </a:lnTo>
                <a:lnTo>
                  <a:pt x="708336" y="574014"/>
                </a:lnTo>
                <a:lnTo>
                  <a:pt x="714693" y="567664"/>
                </a:lnTo>
                <a:lnTo>
                  <a:pt x="722004" y="561632"/>
                </a:lnTo>
                <a:lnTo>
                  <a:pt x="729632" y="555282"/>
                </a:lnTo>
                <a:lnTo>
                  <a:pt x="737897" y="549249"/>
                </a:lnTo>
                <a:lnTo>
                  <a:pt x="743936" y="545122"/>
                </a:lnTo>
                <a:lnTo>
                  <a:pt x="750293" y="540994"/>
                </a:lnTo>
                <a:lnTo>
                  <a:pt x="757286" y="537502"/>
                </a:lnTo>
                <a:lnTo>
                  <a:pt x="764597" y="533692"/>
                </a:lnTo>
                <a:lnTo>
                  <a:pt x="772544" y="530517"/>
                </a:lnTo>
                <a:lnTo>
                  <a:pt x="780490" y="527342"/>
                </a:lnTo>
                <a:lnTo>
                  <a:pt x="789072" y="524167"/>
                </a:lnTo>
                <a:lnTo>
                  <a:pt x="797654" y="521627"/>
                </a:lnTo>
                <a:lnTo>
                  <a:pt x="806872" y="519087"/>
                </a:lnTo>
                <a:lnTo>
                  <a:pt x="816408" y="516229"/>
                </a:lnTo>
                <a:lnTo>
                  <a:pt x="825944" y="514324"/>
                </a:lnTo>
                <a:lnTo>
                  <a:pt x="836116" y="512102"/>
                </a:lnTo>
                <a:lnTo>
                  <a:pt x="846923" y="510514"/>
                </a:lnTo>
                <a:lnTo>
                  <a:pt x="858048" y="508927"/>
                </a:lnTo>
                <a:lnTo>
                  <a:pt x="869173" y="507022"/>
                </a:lnTo>
                <a:close/>
                <a:moveTo>
                  <a:pt x="880616" y="217144"/>
                </a:moveTo>
                <a:lnTo>
                  <a:pt x="880616" y="333984"/>
                </a:lnTo>
                <a:lnTo>
                  <a:pt x="863451" y="335254"/>
                </a:lnTo>
                <a:lnTo>
                  <a:pt x="846287" y="337159"/>
                </a:lnTo>
                <a:lnTo>
                  <a:pt x="829440" y="339382"/>
                </a:lnTo>
                <a:lnTo>
                  <a:pt x="812912" y="341922"/>
                </a:lnTo>
                <a:lnTo>
                  <a:pt x="796701" y="344779"/>
                </a:lnTo>
                <a:lnTo>
                  <a:pt x="780490" y="347954"/>
                </a:lnTo>
                <a:lnTo>
                  <a:pt x="764279" y="351764"/>
                </a:lnTo>
                <a:lnTo>
                  <a:pt x="748386" y="355892"/>
                </a:lnTo>
                <a:lnTo>
                  <a:pt x="726136" y="362242"/>
                </a:lnTo>
                <a:lnTo>
                  <a:pt x="704839" y="368909"/>
                </a:lnTo>
                <a:lnTo>
                  <a:pt x="684814" y="375894"/>
                </a:lnTo>
                <a:lnTo>
                  <a:pt x="666061" y="383197"/>
                </a:lnTo>
                <a:lnTo>
                  <a:pt x="657160" y="387324"/>
                </a:lnTo>
                <a:lnTo>
                  <a:pt x="648260" y="391134"/>
                </a:lnTo>
                <a:lnTo>
                  <a:pt x="639996" y="395262"/>
                </a:lnTo>
                <a:lnTo>
                  <a:pt x="632050" y="399072"/>
                </a:lnTo>
                <a:lnTo>
                  <a:pt x="624103" y="403517"/>
                </a:lnTo>
                <a:lnTo>
                  <a:pt x="616792" y="407644"/>
                </a:lnTo>
                <a:lnTo>
                  <a:pt x="609481" y="412089"/>
                </a:lnTo>
                <a:lnTo>
                  <a:pt x="602806" y="416534"/>
                </a:lnTo>
                <a:lnTo>
                  <a:pt x="593906" y="422567"/>
                </a:lnTo>
                <a:lnTo>
                  <a:pt x="585642" y="428282"/>
                </a:lnTo>
                <a:lnTo>
                  <a:pt x="577060" y="434632"/>
                </a:lnTo>
                <a:lnTo>
                  <a:pt x="569113" y="440982"/>
                </a:lnTo>
                <a:lnTo>
                  <a:pt x="561167" y="447967"/>
                </a:lnTo>
                <a:lnTo>
                  <a:pt x="553538" y="454317"/>
                </a:lnTo>
                <a:lnTo>
                  <a:pt x="545910" y="461302"/>
                </a:lnTo>
                <a:lnTo>
                  <a:pt x="538917" y="468604"/>
                </a:lnTo>
                <a:lnTo>
                  <a:pt x="532241" y="475907"/>
                </a:lnTo>
                <a:lnTo>
                  <a:pt x="525249" y="483527"/>
                </a:lnTo>
                <a:lnTo>
                  <a:pt x="518891" y="491464"/>
                </a:lnTo>
                <a:lnTo>
                  <a:pt x="512534" y="499402"/>
                </a:lnTo>
                <a:lnTo>
                  <a:pt x="506813" y="507022"/>
                </a:lnTo>
                <a:lnTo>
                  <a:pt x="501091" y="515277"/>
                </a:lnTo>
                <a:lnTo>
                  <a:pt x="495370" y="523849"/>
                </a:lnTo>
                <a:lnTo>
                  <a:pt x="490284" y="532422"/>
                </a:lnTo>
                <a:lnTo>
                  <a:pt x="485198" y="541312"/>
                </a:lnTo>
                <a:lnTo>
                  <a:pt x="480430" y="550202"/>
                </a:lnTo>
                <a:lnTo>
                  <a:pt x="475980" y="559092"/>
                </a:lnTo>
                <a:lnTo>
                  <a:pt x="472166" y="568299"/>
                </a:lnTo>
                <a:lnTo>
                  <a:pt x="468352" y="577507"/>
                </a:lnTo>
                <a:lnTo>
                  <a:pt x="464855" y="586714"/>
                </a:lnTo>
                <a:lnTo>
                  <a:pt x="461994" y="596239"/>
                </a:lnTo>
                <a:lnTo>
                  <a:pt x="459134" y="605764"/>
                </a:lnTo>
                <a:lnTo>
                  <a:pt x="456591" y="615289"/>
                </a:lnTo>
                <a:lnTo>
                  <a:pt x="454684" y="624814"/>
                </a:lnTo>
                <a:lnTo>
                  <a:pt x="453094" y="634657"/>
                </a:lnTo>
                <a:lnTo>
                  <a:pt x="451187" y="644182"/>
                </a:lnTo>
                <a:lnTo>
                  <a:pt x="450234" y="654024"/>
                </a:lnTo>
                <a:lnTo>
                  <a:pt x="449280" y="664184"/>
                </a:lnTo>
                <a:lnTo>
                  <a:pt x="448962" y="674344"/>
                </a:lnTo>
                <a:lnTo>
                  <a:pt x="448644" y="684822"/>
                </a:lnTo>
                <a:lnTo>
                  <a:pt x="448962" y="695934"/>
                </a:lnTo>
                <a:lnTo>
                  <a:pt x="449598" y="706729"/>
                </a:lnTo>
                <a:lnTo>
                  <a:pt x="450552" y="717842"/>
                </a:lnTo>
                <a:lnTo>
                  <a:pt x="452141" y="728637"/>
                </a:lnTo>
                <a:lnTo>
                  <a:pt x="453730" y="739432"/>
                </a:lnTo>
                <a:lnTo>
                  <a:pt x="455955" y="749909"/>
                </a:lnTo>
                <a:lnTo>
                  <a:pt x="458180" y="760387"/>
                </a:lnTo>
                <a:lnTo>
                  <a:pt x="461359" y="770547"/>
                </a:lnTo>
                <a:lnTo>
                  <a:pt x="464537" y="781024"/>
                </a:lnTo>
                <a:lnTo>
                  <a:pt x="468352" y="791184"/>
                </a:lnTo>
                <a:lnTo>
                  <a:pt x="472484" y="801027"/>
                </a:lnTo>
                <a:lnTo>
                  <a:pt x="476934" y="810869"/>
                </a:lnTo>
                <a:lnTo>
                  <a:pt x="482020" y="820712"/>
                </a:lnTo>
                <a:lnTo>
                  <a:pt x="487423" y="830237"/>
                </a:lnTo>
                <a:lnTo>
                  <a:pt x="492827" y="839762"/>
                </a:lnTo>
                <a:lnTo>
                  <a:pt x="498866" y="848969"/>
                </a:lnTo>
                <a:lnTo>
                  <a:pt x="505541" y="858177"/>
                </a:lnTo>
                <a:lnTo>
                  <a:pt x="512216" y="867067"/>
                </a:lnTo>
                <a:lnTo>
                  <a:pt x="519527" y="875957"/>
                </a:lnTo>
                <a:lnTo>
                  <a:pt x="527156" y="884212"/>
                </a:lnTo>
                <a:lnTo>
                  <a:pt x="535102" y="892467"/>
                </a:lnTo>
                <a:lnTo>
                  <a:pt x="543367" y="900404"/>
                </a:lnTo>
                <a:lnTo>
                  <a:pt x="551949" y="908024"/>
                </a:lnTo>
                <a:lnTo>
                  <a:pt x="561167" y="915644"/>
                </a:lnTo>
                <a:lnTo>
                  <a:pt x="570385" y="922947"/>
                </a:lnTo>
                <a:lnTo>
                  <a:pt x="580238" y="929932"/>
                </a:lnTo>
                <a:lnTo>
                  <a:pt x="590410" y="936282"/>
                </a:lnTo>
                <a:lnTo>
                  <a:pt x="600899" y="942632"/>
                </a:lnTo>
                <a:lnTo>
                  <a:pt x="611706" y="948982"/>
                </a:lnTo>
                <a:lnTo>
                  <a:pt x="623149" y="954697"/>
                </a:lnTo>
                <a:lnTo>
                  <a:pt x="634592" y="960412"/>
                </a:lnTo>
                <a:lnTo>
                  <a:pt x="646671" y="966127"/>
                </a:lnTo>
                <a:lnTo>
                  <a:pt x="666378" y="974064"/>
                </a:lnTo>
                <a:lnTo>
                  <a:pt x="688629" y="982637"/>
                </a:lnTo>
                <a:lnTo>
                  <a:pt x="713739" y="991209"/>
                </a:lnTo>
                <a:lnTo>
                  <a:pt x="741711" y="1000099"/>
                </a:lnTo>
                <a:lnTo>
                  <a:pt x="772544" y="1009307"/>
                </a:lnTo>
                <a:lnTo>
                  <a:pt x="805919" y="1018514"/>
                </a:lnTo>
                <a:lnTo>
                  <a:pt x="841837" y="1028357"/>
                </a:lnTo>
                <a:lnTo>
                  <a:pt x="880616" y="1038199"/>
                </a:lnTo>
                <a:lnTo>
                  <a:pt x="880616" y="1433487"/>
                </a:lnTo>
                <a:lnTo>
                  <a:pt x="870444" y="1431582"/>
                </a:lnTo>
                <a:lnTo>
                  <a:pt x="860591" y="1429042"/>
                </a:lnTo>
                <a:lnTo>
                  <a:pt x="850737" y="1426820"/>
                </a:lnTo>
                <a:lnTo>
                  <a:pt x="841519" y="1424280"/>
                </a:lnTo>
                <a:lnTo>
                  <a:pt x="831983" y="1421422"/>
                </a:lnTo>
                <a:lnTo>
                  <a:pt x="823083" y="1418247"/>
                </a:lnTo>
                <a:lnTo>
                  <a:pt x="814183" y="1415072"/>
                </a:lnTo>
                <a:lnTo>
                  <a:pt x="805283" y="1411580"/>
                </a:lnTo>
                <a:lnTo>
                  <a:pt x="796701" y="1408087"/>
                </a:lnTo>
                <a:lnTo>
                  <a:pt x="788437" y="1404277"/>
                </a:lnTo>
                <a:lnTo>
                  <a:pt x="780490" y="1400150"/>
                </a:lnTo>
                <a:lnTo>
                  <a:pt x="772544" y="1396022"/>
                </a:lnTo>
                <a:lnTo>
                  <a:pt x="764915" y="1391260"/>
                </a:lnTo>
                <a:lnTo>
                  <a:pt x="757604" y="1386815"/>
                </a:lnTo>
                <a:lnTo>
                  <a:pt x="750293" y="1381735"/>
                </a:lnTo>
                <a:lnTo>
                  <a:pt x="743618" y="1376655"/>
                </a:lnTo>
                <a:lnTo>
                  <a:pt x="732811" y="1368082"/>
                </a:lnTo>
                <a:lnTo>
                  <a:pt x="722640" y="1359192"/>
                </a:lnTo>
                <a:lnTo>
                  <a:pt x="713104" y="1349985"/>
                </a:lnTo>
                <a:lnTo>
                  <a:pt x="704204" y="1340142"/>
                </a:lnTo>
                <a:lnTo>
                  <a:pt x="695621" y="1329982"/>
                </a:lnTo>
                <a:lnTo>
                  <a:pt x="687675" y="1319187"/>
                </a:lnTo>
                <a:lnTo>
                  <a:pt x="680046" y="1308075"/>
                </a:lnTo>
                <a:lnTo>
                  <a:pt x="673371" y="1296327"/>
                </a:lnTo>
                <a:lnTo>
                  <a:pt x="667014" y="1284262"/>
                </a:lnTo>
                <a:lnTo>
                  <a:pt x="660975" y="1271562"/>
                </a:lnTo>
                <a:lnTo>
                  <a:pt x="655889" y="1258862"/>
                </a:lnTo>
                <a:lnTo>
                  <a:pt x="651121" y="1245209"/>
                </a:lnTo>
                <a:lnTo>
                  <a:pt x="646989" y="1231557"/>
                </a:lnTo>
                <a:lnTo>
                  <a:pt x="642857" y="1217269"/>
                </a:lnTo>
                <a:lnTo>
                  <a:pt x="639996" y="1202664"/>
                </a:lnTo>
                <a:lnTo>
                  <a:pt x="637453" y="1187424"/>
                </a:lnTo>
                <a:lnTo>
                  <a:pt x="410819" y="1219492"/>
                </a:lnTo>
                <a:lnTo>
                  <a:pt x="413044" y="1231557"/>
                </a:lnTo>
                <a:lnTo>
                  <a:pt x="415587" y="1243304"/>
                </a:lnTo>
                <a:lnTo>
                  <a:pt x="418766" y="1255370"/>
                </a:lnTo>
                <a:lnTo>
                  <a:pt x="421626" y="1266800"/>
                </a:lnTo>
                <a:lnTo>
                  <a:pt x="424805" y="1278230"/>
                </a:lnTo>
                <a:lnTo>
                  <a:pt x="428619" y="1289660"/>
                </a:lnTo>
                <a:lnTo>
                  <a:pt x="432116" y="1300455"/>
                </a:lnTo>
                <a:lnTo>
                  <a:pt x="435930" y="1311250"/>
                </a:lnTo>
                <a:lnTo>
                  <a:pt x="440062" y="1321727"/>
                </a:lnTo>
                <a:lnTo>
                  <a:pt x="444512" y="1332205"/>
                </a:lnTo>
                <a:lnTo>
                  <a:pt x="448644" y="1342682"/>
                </a:lnTo>
                <a:lnTo>
                  <a:pt x="453412" y="1352525"/>
                </a:lnTo>
                <a:lnTo>
                  <a:pt x="458180" y="1362367"/>
                </a:lnTo>
                <a:lnTo>
                  <a:pt x="463266" y="1372210"/>
                </a:lnTo>
                <a:lnTo>
                  <a:pt x="468352" y="1381735"/>
                </a:lnTo>
                <a:lnTo>
                  <a:pt x="473755" y="1390942"/>
                </a:lnTo>
                <a:lnTo>
                  <a:pt x="479477" y="1399832"/>
                </a:lnTo>
                <a:lnTo>
                  <a:pt x="485198" y="1409040"/>
                </a:lnTo>
                <a:lnTo>
                  <a:pt x="491238" y="1417612"/>
                </a:lnTo>
                <a:lnTo>
                  <a:pt x="497595" y="1426185"/>
                </a:lnTo>
                <a:lnTo>
                  <a:pt x="503634" y="1434757"/>
                </a:lnTo>
                <a:lnTo>
                  <a:pt x="510309" y="1442695"/>
                </a:lnTo>
                <a:lnTo>
                  <a:pt x="517302" y="1450950"/>
                </a:lnTo>
                <a:lnTo>
                  <a:pt x="524295" y="1458570"/>
                </a:lnTo>
                <a:lnTo>
                  <a:pt x="531288" y="1466190"/>
                </a:lnTo>
                <a:lnTo>
                  <a:pt x="538599" y="1473492"/>
                </a:lnTo>
                <a:lnTo>
                  <a:pt x="546227" y="1480795"/>
                </a:lnTo>
                <a:lnTo>
                  <a:pt x="553856" y="1487780"/>
                </a:lnTo>
                <a:lnTo>
                  <a:pt x="561802" y="1494765"/>
                </a:lnTo>
                <a:lnTo>
                  <a:pt x="570067" y="1501750"/>
                </a:lnTo>
                <a:lnTo>
                  <a:pt x="578331" y="1507782"/>
                </a:lnTo>
                <a:lnTo>
                  <a:pt x="586913" y="1514132"/>
                </a:lnTo>
                <a:lnTo>
                  <a:pt x="600581" y="1523657"/>
                </a:lnTo>
                <a:lnTo>
                  <a:pt x="615203" y="1532865"/>
                </a:lnTo>
                <a:lnTo>
                  <a:pt x="630142" y="1541437"/>
                </a:lnTo>
                <a:lnTo>
                  <a:pt x="645717" y="1549375"/>
                </a:lnTo>
                <a:lnTo>
                  <a:pt x="661928" y="1556995"/>
                </a:lnTo>
                <a:lnTo>
                  <a:pt x="678775" y="1563980"/>
                </a:lnTo>
                <a:lnTo>
                  <a:pt x="696257" y="1570647"/>
                </a:lnTo>
                <a:lnTo>
                  <a:pt x="714375" y="1576680"/>
                </a:lnTo>
                <a:lnTo>
                  <a:pt x="733129" y="1582395"/>
                </a:lnTo>
                <a:lnTo>
                  <a:pt x="752518" y="1587475"/>
                </a:lnTo>
                <a:lnTo>
                  <a:pt x="772544" y="1592237"/>
                </a:lnTo>
                <a:lnTo>
                  <a:pt x="792887" y="1596365"/>
                </a:lnTo>
                <a:lnTo>
                  <a:pt x="814183" y="1600175"/>
                </a:lnTo>
                <a:lnTo>
                  <a:pt x="835480" y="1603350"/>
                </a:lnTo>
                <a:lnTo>
                  <a:pt x="858048" y="1606525"/>
                </a:lnTo>
                <a:lnTo>
                  <a:pt x="880616" y="1608747"/>
                </a:lnTo>
                <a:lnTo>
                  <a:pt x="880616" y="1726857"/>
                </a:lnTo>
                <a:lnTo>
                  <a:pt x="1063385" y="1726857"/>
                </a:lnTo>
                <a:lnTo>
                  <a:pt x="1063385" y="1610652"/>
                </a:lnTo>
                <a:lnTo>
                  <a:pt x="1077371" y="1609382"/>
                </a:lnTo>
                <a:lnTo>
                  <a:pt x="1091675" y="1607795"/>
                </a:lnTo>
                <a:lnTo>
                  <a:pt x="1105661" y="1606207"/>
                </a:lnTo>
                <a:lnTo>
                  <a:pt x="1119329" y="1603985"/>
                </a:lnTo>
                <a:lnTo>
                  <a:pt x="1133314" y="1602080"/>
                </a:lnTo>
                <a:lnTo>
                  <a:pt x="1146665" y="1599857"/>
                </a:lnTo>
                <a:lnTo>
                  <a:pt x="1160015" y="1597317"/>
                </a:lnTo>
                <a:lnTo>
                  <a:pt x="1173047" y="1594142"/>
                </a:lnTo>
                <a:lnTo>
                  <a:pt x="1186397" y="1591285"/>
                </a:lnTo>
                <a:lnTo>
                  <a:pt x="1199111" y="1587792"/>
                </a:lnTo>
                <a:lnTo>
                  <a:pt x="1212144" y="1584300"/>
                </a:lnTo>
                <a:lnTo>
                  <a:pt x="1224540" y="1580807"/>
                </a:lnTo>
                <a:lnTo>
                  <a:pt x="1236937" y="1576680"/>
                </a:lnTo>
                <a:lnTo>
                  <a:pt x="1249333" y="1572552"/>
                </a:lnTo>
                <a:lnTo>
                  <a:pt x="1261412" y="1567790"/>
                </a:lnTo>
                <a:lnTo>
                  <a:pt x="1273491" y="1563345"/>
                </a:lnTo>
                <a:lnTo>
                  <a:pt x="1288748" y="1556995"/>
                </a:lnTo>
                <a:lnTo>
                  <a:pt x="1304005" y="1550010"/>
                </a:lnTo>
                <a:lnTo>
                  <a:pt x="1318627" y="1543025"/>
                </a:lnTo>
                <a:lnTo>
                  <a:pt x="1332613" y="1535722"/>
                </a:lnTo>
                <a:lnTo>
                  <a:pt x="1346598" y="1528102"/>
                </a:lnTo>
                <a:lnTo>
                  <a:pt x="1359631" y="1519847"/>
                </a:lnTo>
                <a:lnTo>
                  <a:pt x="1372345" y="1511592"/>
                </a:lnTo>
                <a:lnTo>
                  <a:pt x="1384742" y="1502702"/>
                </a:lnTo>
                <a:lnTo>
                  <a:pt x="1396185" y="1493812"/>
                </a:lnTo>
                <a:lnTo>
                  <a:pt x="1407945" y="1484287"/>
                </a:lnTo>
                <a:lnTo>
                  <a:pt x="1418753" y="1474762"/>
                </a:lnTo>
                <a:lnTo>
                  <a:pt x="1429242" y="1464602"/>
                </a:lnTo>
                <a:lnTo>
                  <a:pt x="1439096" y="1454125"/>
                </a:lnTo>
                <a:lnTo>
                  <a:pt x="1448631" y="1443647"/>
                </a:lnTo>
                <a:lnTo>
                  <a:pt x="1457531" y="1432535"/>
                </a:lnTo>
                <a:lnTo>
                  <a:pt x="1466114" y="1421422"/>
                </a:lnTo>
                <a:lnTo>
                  <a:pt x="1474378" y="1409675"/>
                </a:lnTo>
                <a:lnTo>
                  <a:pt x="1482007" y="1398245"/>
                </a:lnTo>
                <a:lnTo>
                  <a:pt x="1489000" y="1386497"/>
                </a:lnTo>
                <a:lnTo>
                  <a:pt x="1495675" y="1374432"/>
                </a:lnTo>
                <a:lnTo>
                  <a:pt x="1501396" y="1362685"/>
                </a:lnTo>
                <a:lnTo>
                  <a:pt x="1507118" y="1350620"/>
                </a:lnTo>
                <a:lnTo>
                  <a:pt x="1512203" y="1338555"/>
                </a:lnTo>
                <a:lnTo>
                  <a:pt x="1516335" y="1326490"/>
                </a:lnTo>
                <a:lnTo>
                  <a:pt x="1520468" y="1314107"/>
                </a:lnTo>
                <a:lnTo>
                  <a:pt x="1523964" y="1301725"/>
                </a:lnTo>
                <a:lnTo>
                  <a:pt x="1526507" y="1289025"/>
                </a:lnTo>
                <a:lnTo>
                  <a:pt x="1528732" y="1276642"/>
                </a:lnTo>
                <a:lnTo>
                  <a:pt x="1530957" y="1263942"/>
                </a:lnTo>
                <a:lnTo>
                  <a:pt x="1532228" y="1251242"/>
                </a:lnTo>
                <a:lnTo>
                  <a:pt x="1532864" y="1238542"/>
                </a:lnTo>
                <a:lnTo>
                  <a:pt x="1533182" y="1225207"/>
                </a:lnTo>
                <a:lnTo>
                  <a:pt x="1533182" y="1212189"/>
                </a:lnTo>
                <a:lnTo>
                  <a:pt x="1532546" y="1199172"/>
                </a:lnTo>
                <a:lnTo>
                  <a:pt x="1531275" y="1186789"/>
                </a:lnTo>
                <a:lnTo>
                  <a:pt x="1530003" y="1174407"/>
                </a:lnTo>
                <a:lnTo>
                  <a:pt x="1527778" y="1162342"/>
                </a:lnTo>
                <a:lnTo>
                  <a:pt x="1525553" y="1150594"/>
                </a:lnTo>
                <a:lnTo>
                  <a:pt x="1522693" y="1138847"/>
                </a:lnTo>
                <a:lnTo>
                  <a:pt x="1519514" y="1127734"/>
                </a:lnTo>
                <a:lnTo>
                  <a:pt x="1516018" y="1116939"/>
                </a:lnTo>
                <a:lnTo>
                  <a:pt x="1511885" y="1106144"/>
                </a:lnTo>
                <a:lnTo>
                  <a:pt x="1507435" y="1095349"/>
                </a:lnTo>
                <a:lnTo>
                  <a:pt x="1502350" y="1085189"/>
                </a:lnTo>
                <a:lnTo>
                  <a:pt x="1496946" y="1075347"/>
                </a:lnTo>
                <a:lnTo>
                  <a:pt x="1491225" y="1065822"/>
                </a:lnTo>
                <a:lnTo>
                  <a:pt x="1485185" y="1056614"/>
                </a:lnTo>
                <a:lnTo>
                  <a:pt x="1478510" y="1047407"/>
                </a:lnTo>
                <a:lnTo>
                  <a:pt x="1471517" y="1038517"/>
                </a:lnTo>
                <a:lnTo>
                  <a:pt x="1463889" y="1029944"/>
                </a:lnTo>
                <a:lnTo>
                  <a:pt x="1456260" y="1021689"/>
                </a:lnTo>
                <a:lnTo>
                  <a:pt x="1448314" y="1013752"/>
                </a:lnTo>
                <a:lnTo>
                  <a:pt x="1440049" y="1005814"/>
                </a:lnTo>
                <a:lnTo>
                  <a:pt x="1431467" y="998512"/>
                </a:lnTo>
                <a:lnTo>
                  <a:pt x="1422567" y="991527"/>
                </a:lnTo>
                <a:lnTo>
                  <a:pt x="1413349" y="984542"/>
                </a:lnTo>
                <a:lnTo>
                  <a:pt x="1403813" y="977557"/>
                </a:lnTo>
                <a:lnTo>
                  <a:pt x="1393959" y="971207"/>
                </a:lnTo>
                <a:lnTo>
                  <a:pt x="1383788" y="965174"/>
                </a:lnTo>
                <a:lnTo>
                  <a:pt x="1373299" y="959142"/>
                </a:lnTo>
                <a:lnTo>
                  <a:pt x="1362491" y="953427"/>
                </a:lnTo>
                <a:lnTo>
                  <a:pt x="1351048" y="948347"/>
                </a:lnTo>
                <a:lnTo>
                  <a:pt x="1339605" y="942949"/>
                </a:lnTo>
                <a:lnTo>
                  <a:pt x="1327845" y="937869"/>
                </a:lnTo>
                <a:lnTo>
                  <a:pt x="1305912" y="930249"/>
                </a:lnTo>
                <a:lnTo>
                  <a:pt x="1280801" y="921677"/>
                </a:lnTo>
                <a:lnTo>
                  <a:pt x="1252512" y="912469"/>
                </a:lnTo>
                <a:lnTo>
                  <a:pt x="1221362" y="902627"/>
                </a:lnTo>
                <a:lnTo>
                  <a:pt x="1186397" y="892784"/>
                </a:lnTo>
                <a:lnTo>
                  <a:pt x="1148572" y="882307"/>
                </a:lnTo>
                <a:lnTo>
                  <a:pt x="1107568" y="871512"/>
                </a:lnTo>
                <a:lnTo>
                  <a:pt x="1063385" y="860399"/>
                </a:lnTo>
                <a:lnTo>
                  <a:pt x="1063385" y="511149"/>
                </a:lnTo>
                <a:lnTo>
                  <a:pt x="1078960" y="514642"/>
                </a:lnTo>
                <a:lnTo>
                  <a:pt x="1093582" y="518769"/>
                </a:lnTo>
                <a:lnTo>
                  <a:pt x="1108204" y="523214"/>
                </a:lnTo>
                <a:lnTo>
                  <a:pt x="1121554" y="528612"/>
                </a:lnTo>
                <a:lnTo>
                  <a:pt x="1128229" y="531469"/>
                </a:lnTo>
                <a:lnTo>
                  <a:pt x="1134904" y="534644"/>
                </a:lnTo>
                <a:lnTo>
                  <a:pt x="1141261" y="537502"/>
                </a:lnTo>
                <a:lnTo>
                  <a:pt x="1146982" y="540677"/>
                </a:lnTo>
                <a:lnTo>
                  <a:pt x="1153022" y="544169"/>
                </a:lnTo>
                <a:lnTo>
                  <a:pt x="1159061" y="547662"/>
                </a:lnTo>
                <a:lnTo>
                  <a:pt x="1164465" y="551154"/>
                </a:lnTo>
                <a:lnTo>
                  <a:pt x="1169868" y="555282"/>
                </a:lnTo>
                <a:lnTo>
                  <a:pt x="1178768" y="561949"/>
                </a:lnTo>
                <a:lnTo>
                  <a:pt x="1187351" y="568934"/>
                </a:lnTo>
                <a:lnTo>
                  <a:pt x="1195297" y="576554"/>
                </a:lnTo>
                <a:lnTo>
                  <a:pt x="1202926" y="584174"/>
                </a:lnTo>
                <a:lnTo>
                  <a:pt x="1209919" y="592429"/>
                </a:lnTo>
                <a:lnTo>
                  <a:pt x="1216594" y="601002"/>
                </a:lnTo>
                <a:lnTo>
                  <a:pt x="1222633" y="609574"/>
                </a:lnTo>
                <a:lnTo>
                  <a:pt x="1228355" y="618782"/>
                </a:lnTo>
                <a:lnTo>
                  <a:pt x="1233758" y="627989"/>
                </a:lnTo>
                <a:lnTo>
                  <a:pt x="1238844" y="637832"/>
                </a:lnTo>
                <a:lnTo>
                  <a:pt x="1242976" y="647674"/>
                </a:lnTo>
                <a:lnTo>
                  <a:pt x="1247108" y="658469"/>
                </a:lnTo>
                <a:lnTo>
                  <a:pt x="1250287" y="668947"/>
                </a:lnTo>
                <a:lnTo>
                  <a:pt x="1253465" y="680059"/>
                </a:lnTo>
                <a:lnTo>
                  <a:pt x="1256326" y="691172"/>
                </a:lnTo>
                <a:lnTo>
                  <a:pt x="1258233" y="702919"/>
                </a:lnTo>
                <a:lnTo>
                  <a:pt x="1482324" y="675297"/>
                </a:lnTo>
                <a:lnTo>
                  <a:pt x="1479464" y="660692"/>
                </a:lnTo>
                <a:lnTo>
                  <a:pt x="1475967" y="646087"/>
                </a:lnTo>
                <a:lnTo>
                  <a:pt x="1472789" y="632434"/>
                </a:lnTo>
                <a:lnTo>
                  <a:pt x="1469292" y="618782"/>
                </a:lnTo>
                <a:lnTo>
                  <a:pt x="1465160" y="605764"/>
                </a:lnTo>
                <a:lnTo>
                  <a:pt x="1461028" y="592747"/>
                </a:lnTo>
                <a:lnTo>
                  <a:pt x="1456260" y="580364"/>
                </a:lnTo>
                <a:lnTo>
                  <a:pt x="1451810" y="568299"/>
                </a:lnTo>
                <a:lnTo>
                  <a:pt x="1446406" y="556552"/>
                </a:lnTo>
                <a:lnTo>
                  <a:pt x="1441321" y="545439"/>
                </a:lnTo>
                <a:lnTo>
                  <a:pt x="1435599" y="534644"/>
                </a:lnTo>
                <a:lnTo>
                  <a:pt x="1429560" y="523532"/>
                </a:lnTo>
                <a:lnTo>
                  <a:pt x="1423838" y="513689"/>
                </a:lnTo>
                <a:lnTo>
                  <a:pt x="1417163" y="503847"/>
                </a:lnTo>
                <a:lnTo>
                  <a:pt x="1410488" y="494322"/>
                </a:lnTo>
                <a:lnTo>
                  <a:pt x="1403177" y="485432"/>
                </a:lnTo>
                <a:lnTo>
                  <a:pt x="1395867" y="476542"/>
                </a:lnTo>
                <a:lnTo>
                  <a:pt x="1388238" y="467969"/>
                </a:lnTo>
                <a:lnTo>
                  <a:pt x="1379974" y="459714"/>
                </a:lnTo>
                <a:lnTo>
                  <a:pt x="1371074" y="451459"/>
                </a:lnTo>
                <a:lnTo>
                  <a:pt x="1361538" y="443522"/>
                </a:lnTo>
                <a:lnTo>
                  <a:pt x="1351366" y="435902"/>
                </a:lnTo>
                <a:lnTo>
                  <a:pt x="1341195" y="428599"/>
                </a:lnTo>
                <a:lnTo>
                  <a:pt x="1330388" y="421614"/>
                </a:lnTo>
                <a:lnTo>
                  <a:pt x="1319262" y="414629"/>
                </a:lnTo>
                <a:lnTo>
                  <a:pt x="1307184" y="407962"/>
                </a:lnTo>
                <a:lnTo>
                  <a:pt x="1294787" y="401294"/>
                </a:lnTo>
                <a:lnTo>
                  <a:pt x="1282073" y="395262"/>
                </a:lnTo>
                <a:lnTo>
                  <a:pt x="1268723" y="389229"/>
                </a:lnTo>
                <a:lnTo>
                  <a:pt x="1254737" y="383197"/>
                </a:lnTo>
                <a:lnTo>
                  <a:pt x="1240751" y="378117"/>
                </a:lnTo>
                <a:lnTo>
                  <a:pt x="1225812" y="372402"/>
                </a:lnTo>
                <a:lnTo>
                  <a:pt x="1207058" y="366369"/>
                </a:lnTo>
                <a:lnTo>
                  <a:pt x="1187986" y="360972"/>
                </a:lnTo>
                <a:lnTo>
                  <a:pt x="1168279" y="355574"/>
                </a:lnTo>
                <a:lnTo>
                  <a:pt x="1147936" y="351129"/>
                </a:lnTo>
                <a:lnTo>
                  <a:pt x="1127593" y="346684"/>
                </a:lnTo>
                <a:lnTo>
                  <a:pt x="1106614" y="343192"/>
                </a:lnTo>
                <a:lnTo>
                  <a:pt x="1085000" y="339699"/>
                </a:lnTo>
                <a:lnTo>
                  <a:pt x="1063385" y="337159"/>
                </a:lnTo>
                <a:lnTo>
                  <a:pt x="1063385" y="217144"/>
                </a:lnTo>
                <a:close/>
                <a:moveTo>
                  <a:pt x="972000" y="0"/>
                </a:moveTo>
                <a:cubicBezTo>
                  <a:pt x="1508821" y="0"/>
                  <a:pt x="1944000" y="435179"/>
                  <a:pt x="1944000" y="972000"/>
                </a:cubicBezTo>
                <a:cubicBezTo>
                  <a:pt x="1944000" y="1508821"/>
                  <a:pt x="1508821" y="1944000"/>
                  <a:pt x="972000" y="1944000"/>
                </a:cubicBezTo>
                <a:cubicBezTo>
                  <a:pt x="435179" y="1944000"/>
                  <a:pt x="0" y="1508821"/>
                  <a:pt x="0" y="972000"/>
                </a:cubicBezTo>
                <a:cubicBezTo>
                  <a:pt x="0" y="435179"/>
                  <a:pt x="435179" y="0"/>
                  <a:pt x="972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dirty="0">
              <a:solidFill>
                <a:schemeClr val="bg1"/>
              </a:solidFill>
              <a:ea typeface="微软雅黑" panose="020B0503020204020204" charset="-122"/>
            </a:endParaRPr>
          </a:p>
        </p:txBody>
      </p:sp>
      <p:sp>
        <p:nvSpPr>
          <p:cNvPr id="33" name="标题 3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3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2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3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2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3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25" dur="3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3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29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2" presetClass="entr" presetSubtype="8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3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3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3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8" dur="3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3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2" dur="3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4" presetID="2" presetClass="entr" presetSubtype="2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4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4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3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51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3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55" dur="3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7" presetID="2" presetClass="entr" presetSubtype="8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5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6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3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4" dur="3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3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8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70" presetID="2" presetClass="entr" presetSubtype="2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7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3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77" dur="3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3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81" dur="3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83" presetID="53" presetClass="entr" presetSubtype="52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53" presetClass="entr" presetSubtype="52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53" presetClass="entr" presetSubtype="52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53" presetClass="entr" presetSubtype="528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53" presetClass="entr" presetSubtype="52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8" presetID="53" presetClass="entr" presetSubtype="528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4" grpId="0"/>
          <p:bldP spid="5" grpId="0"/>
          <p:bldP spid="6" grpId="0" animBg="1"/>
          <p:bldP spid="10" grpId="0" animBg="1"/>
          <p:bldP spid="14" grpId="0"/>
          <p:bldP spid="15" grpId="0"/>
          <p:bldP spid="16" grpId="0"/>
          <p:bldP spid="17" grpId="0"/>
          <p:bldP spid="18" grpId="0"/>
          <p:bldP spid="19" grpId="0"/>
          <p:bldP spid="20" grpId="0" animBg="1"/>
          <p:bldP spid="24" grpId="0"/>
          <p:bldP spid="25" grpId="0"/>
          <p:bldP spid="26" grpId="0" animBg="1"/>
          <p:bldP spid="27" grpId="0" animBg="1"/>
          <p:bldP spid="28" grpId="0" animBg="1"/>
          <p:bldP spid="29" grpId="0" animBg="1"/>
          <p:bldP spid="30" grpId="0" animBg="1"/>
          <p:bldP spid="3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3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2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3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3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25" dur="3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3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29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3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8" dur="3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3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2" dur="3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4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3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51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3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55" dur="3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7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3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4" dur="3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3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8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7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3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77" dur="3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3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81" dur="3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83" presetID="53" presetClass="entr" presetSubtype="52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53" presetClass="entr" presetSubtype="52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53" presetClass="entr" presetSubtype="52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53" presetClass="entr" presetSubtype="528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53" presetClass="entr" presetSubtype="52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8" presetID="53" presetClass="entr" presetSubtype="528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4" grpId="0"/>
          <p:bldP spid="5" grpId="0"/>
          <p:bldP spid="6" grpId="0" animBg="1"/>
          <p:bldP spid="10" grpId="0" animBg="1"/>
          <p:bldP spid="14" grpId="0"/>
          <p:bldP spid="15" grpId="0"/>
          <p:bldP spid="16" grpId="0"/>
          <p:bldP spid="17" grpId="0"/>
          <p:bldP spid="18" grpId="0"/>
          <p:bldP spid="19" grpId="0"/>
          <p:bldP spid="20" grpId="0" animBg="1"/>
          <p:bldP spid="24" grpId="0"/>
          <p:bldP spid="25" grpId="0"/>
          <p:bldP spid="26" grpId="0" animBg="1"/>
          <p:bldP spid="27" grpId="0" animBg="1"/>
          <p:bldP spid="28" grpId="0" animBg="1"/>
          <p:bldP spid="29" grpId="0" animBg="1"/>
          <p:bldP spid="30" grpId="0" animBg="1"/>
          <p:bldP spid="31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74" y="0"/>
            <a:ext cx="9672779" cy="6858000"/>
          </a:xfrm>
          <a:prstGeom prst="rect">
            <a:avLst/>
          </a:prstGeom>
        </p:spPr>
      </p:pic>
      <p:sp useBgFill="1">
        <p:nvSpPr>
          <p:cNvPr id="27" name="平行四边形 7"/>
          <p:cNvSpPr/>
          <p:nvPr/>
        </p:nvSpPr>
        <p:spPr>
          <a:xfrm>
            <a:off x="3599723" y="0"/>
            <a:ext cx="8630972" cy="6908800"/>
          </a:xfrm>
          <a:custGeom>
            <a:avLst/>
            <a:gdLst>
              <a:gd name="connsiteX0" fmla="*/ 0 w 6336704"/>
              <a:gd name="connsiteY0" fmla="*/ 5143500 h 5143500"/>
              <a:gd name="connsiteX1" fmla="*/ 1285875 w 6336704"/>
              <a:gd name="connsiteY1" fmla="*/ 0 h 5143500"/>
              <a:gd name="connsiteX2" fmla="*/ 6336704 w 6336704"/>
              <a:gd name="connsiteY2" fmla="*/ 0 h 5143500"/>
              <a:gd name="connsiteX3" fmla="*/ 5050829 w 6336704"/>
              <a:gd name="connsiteY3" fmla="*/ 5143500 h 5143500"/>
              <a:gd name="connsiteX4" fmla="*/ 0 w 6336704"/>
              <a:gd name="connsiteY4" fmla="*/ 5143500 h 5143500"/>
              <a:gd name="connsiteX0-1" fmla="*/ 0 w 6473229"/>
              <a:gd name="connsiteY0-2" fmla="*/ 5143500 h 5181600"/>
              <a:gd name="connsiteX1-3" fmla="*/ 1285875 w 6473229"/>
              <a:gd name="connsiteY1-4" fmla="*/ 0 h 5181600"/>
              <a:gd name="connsiteX2-5" fmla="*/ 6336704 w 6473229"/>
              <a:gd name="connsiteY2-6" fmla="*/ 0 h 5181600"/>
              <a:gd name="connsiteX3-7" fmla="*/ 6473229 w 6473229"/>
              <a:gd name="connsiteY3-8" fmla="*/ 5181600 h 5181600"/>
              <a:gd name="connsiteX4-9" fmla="*/ 0 w 6473229"/>
              <a:gd name="connsiteY4-10" fmla="*/ 5143500 h 5181600"/>
              <a:gd name="connsiteX0-11" fmla="*/ 0 w 6473229"/>
              <a:gd name="connsiteY0-12" fmla="*/ 5143500 h 5181600"/>
              <a:gd name="connsiteX1-13" fmla="*/ 1285875 w 6473229"/>
              <a:gd name="connsiteY1-14" fmla="*/ 0 h 5181600"/>
              <a:gd name="connsiteX2-15" fmla="*/ 6463704 w 6473229"/>
              <a:gd name="connsiteY2-16" fmla="*/ 0 h 5181600"/>
              <a:gd name="connsiteX3-17" fmla="*/ 6473229 w 6473229"/>
              <a:gd name="connsiteY3-18" fmla="*/ 5181600 h 5181600"/>
              <a:gd name="connsiteX4-19" fmla="*/ 0 w 6473229"/>
              <a:gd name="connsiteY4-20" fmla="*/ 5143500 h 51816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73229" h="5181600">
                <a:moveTo>
                  <a:pt x="0" y="5143500"/>
                </a:moveTo>
                <a:lnTo>
                  <a:pt x="1285875" y="0"/>
                </a:lnTo>
                <a:lnTo>
                  <a:pt x="6463704" y="0"/>
                </a:lnTo>
                <a:lnTo>
                  <a:pt x="6473229" y="5181600"/>
                </a:lnTo>
                <a:lnTo>
                  <a:pt x="0" y="51435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/>
          </a:p>
        </p:txBody>
      </p:sp>
      <p:sp>
        <p:nvSpPr>
          <p:cNvPr id="28" name="TextBox 24"/>
          <p:cNvSpPr txBox="1"/>
          <p:nvPr/>
        </p:nvSpPr>
        <p:spPr>
          <a:xfrm>
            <a:off x="6679323" y="4661337"/>
            <a:ext cx="1370509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</a:p>
        </p:txBody>
      </p:sp>
      <p:sp>
        <p:nvSpPr>
          <p:cNvPr id="29" name="TextBox 25"/>
          <p:cNvSpPr txBox="1"/>
          <p:nvPr/>
        </p:nvSpPr>
        <p:spPr>
          <a:xfrm>
            <a:off x="8082884" y="4661337"/>
            <a:ext cx="1313648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</a:p>
        </p:txBody>
      </p:sp>
      <p:sp>
        <p:nvSpPr>
          <p:cNvPr id="30" name="TextBox 26"/>
          <p:cNvSpPr txBox="1"/>
          <p:nvPr/>
        </p:nvSpPr>
        <p:spPr>
          <a:xfrm>
            <a:off x="9429586" y="4661337"/>
            <a:ext cx="1370509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</a:p>
        </p:txBody>
      </p:sp>
      <p:sp>
        <p:nvSpPr>
          <p:cNvPr id="31" name="TextBox 27"/>
          <p:cNvSpPr txBox="1"/>
          <p:nvPr/>
        </p:nvSpPr>
        <p:spPr>
          <a:xfrm>
            <a:off x="6679323" y="5124098"/>
            <a:ext cx="1313648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</a:p>
        </p:txBody>
      </p:sp>
      <p:sp>
        <p:nvSpPr>
          <p:cNvPr id="32" name="TextBox 28"/>
          <p:cNvSpPr txBox="1"/>
          <p:nvPr/>
        </p:nvSpPr>
        <p:spPr>
          <a:xfrm>
            <a:off x="8082885" y="5124098"/>
            <a:ext cx="1313648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</a:p>
        </p:txBody>
      </p:sp>
      <p:sp>
        <p:nvSpPr>
          <p:cNvPr id="33" name="TextBox 29"/>
          <p:cNvSpPr txBox="1"/>
          <p:nvPr/>
        </p:nvSpPr>
        <p:spPr>
          <a:xfrm>
            <a:off x="9429071" y="5124098"/>
            <a:ext cx="1313648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</a:p>
        </p:txBody>
      </p:sp>
      <p:sp>
        <p:nvSpPr>
          <p:cNvPr id="35" name="椭圆 34"/>
          <p:cNvSpPr/>
          <p:nvPr/>
        </p:nvSpPr>
        <p:spPr>
          <a:xfrm>
            <a:off x="6866983" y="614993"/>
            <a:ext cx="3570557" cy="3523435"/>
          </a:xfrm>
          <a:prstGeom prst="ellipse">
            <a:avLst/>
          </a:prstGeom>
          <a:solidFill>
            <a:schemeClr val="bg1"/>
          </a:solidFill>
          <a:ln w="28575">
            <a:solidFill>
              <a:srgbClr val="F2F2F2"/>
            </a:solidFill>
          </a:ln>
          <a:effectLst>
            <a:innerShdw blurRad="177800" dist="165100" dir="16200000">
              <a:srgbClr val="0439CE">
                <a:alpha val="4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400" b="1" dirty="0" smtClean="0">
                <a:solidFill>
                  <a:schemeClr val="tx2"/>
                </a:solidFill>
                <a:latin typeface="微软雅黑" panose="020B0503020204020204" charset="-122"/>
              </a:rPr>
              <a:t>3</a:t>
            </a:r>
            <a:endParaRPr lang="zh-CN" altLang="en-US" sz="18400" b="1" dirty="0">
              <a:solidFill>
                <a:schemeClr val="tx2"/>
              </a:solidFill>
              <a:latin typeface="微软雅黑" panose="020B050302020402020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6081326" y="3468053"/>
            <a:ext cx="5184575" cy="10092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37" name="TextBox 11"/>
          <p:cNvSpPr txBox="1"/>
          <p:nvPr/>
        </p:nvSpPr>
        <p:spPr>
          <a:xfrm>
            <a:off x="6754575" y="3494075"/>
            <a:ext cx="38779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/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标题文字内容</a:t>
            </a:r>
            <a:endParaRPr lang="en-US" altLang="zh-CN" sz="4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7"/>
          <p:cNvSpPr/>
          <p:nvPr/>
        </p:nvSpPr>
        <p:spPr bwMode="auto">
          <a:xfrm>
            <a:off x="3722884" y="1607982"/>
            <a:ext cx="1340584" cy="4233108"/>
          </a:xfrm>
          <a:custGeom>
            <a:avLst/>
            <a:gdLst>
              <a:gd name="T0" fmla="*/ 1750 w 1750"/>
              <a:gd name="T1" fmla="*/ 272 h 5527"/>
              <a:gd name="T2" fmla="*/ 314 w 1750"/>
              <a:gd name="T3" fmla="*/ 2778 h 5527"/>
              <a:gd name="T4" fmla="*/ 1699 w 1750"/>
              <a:gd name="T5" fmla="*/ 5254 h 5527"/>
              <a:gd name="T6" fmla="*/ 1542 w 1750"/>
              <a:gd name="T7" fmla="*/ 5527 h 5527"/>
              <a:gd name="T8" fmla="*/ 0 w 1750"/>
              <a:gd name="T9" fmla="*/ 2778 h 5527"/>
              <a:gd name="T10" fmla="*/ 1593 w 1750"/>
              <a:gd name="T11" fmla="*/ 0 h 5527"/>
              <a:gd name="T12" fmla="*/ 1750 w 1750"/>
              <a:gd name="T13" fmla="*/ 272 h 55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50" h="5527">
                <a:moveTo>
                  <a:pt x="1750" y="272"/>
                </a:moveTo>
                <a:cubicBezTo>
                  <a:pt x="891" y="777"/>
                  <a:pt x="314" y="1710"/>
                  <a:pt x="314" y="2778"/>
                </a:cubicBezTo>
                <a:cubicBezTo>
                  <a:pt x="314" y="3825"/>
                  <a:pt x="868" y="4743"/>
                  <a:pt x="1699" y="5254"/>
                </a:cubicBezTo>
                <a:lnTo>
                  <a:pt x="1542" y="5527"/>
                </a:lnTo>
                <a:cubicBezTo>
                  <a:pt x="617" y="4961"/>
                  <a:pt x="0" y="3942"/>
                  <a:pt x="0" y="2778"/>
                </a:cubicBezTo>
                <a:cubicBezTo>
                  <a:pt x="0" y="1594"/>
                  <a:pt x="640" y="559"/>
                  <a:pt x="1593" y="0"/>
                </a:cubicBezTo>
                <a:lnTo>
                  <a:pt x="1750" y="27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8" name="Line 11"/>
          <p:cNvSpPr>
            <a:spLocks noChangeShapeType="1"/>
          </p:cNvSpPr>
          <p:nvPr/>
        </p:nvSpPr>
        <p:spPr bwMode="auto">
          <a:xfrm flipH="1" flipV="1">
            <a:off x="5222010" y="2664100"/>
            <a:ext cx="1473427" cy="754575"/>
          </a:xfrm>
          <a:prstGeom prst="line">
            <a:avLst/>
          </a:prstGeom>
          <a:noFill/>
          <a:ln w="38100" cap="flat">
            <a:solidFill>
              <a:schemeClr val="accent3"/>
            </a:solidFill>
            <a:prstDash val="solid"/>
            <a:miter lim="800000"/>
            <a:headEnd type="none" w="med" len="med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08" tIns="60954" rIns="121908" bIns="60954" numCol="1" anchor="t" anchorCtr="0" compatLnSpc="1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9" name="Line 12"/>
          <p:cNvSpPr>
            <a:spLocks noChangeShapeType="1"/>
          </p:cNvSpPr>
          <p:nvPr/>
        </p:nvSpPr>
        <p:spPr bwMode="auto">
          <a:xfrm flipH="1">
            <a:off x="5444276" y="4179619"/>
            <a:ext cx="1251160" cy="768260"/>
          </a:xfrm>
          <a:prstGeom prst="line">
            <a:avLst/>
          </a:prstGeom>
          <a:noFill/>
          <a:ln w="38100" cap="flat">
            <a:solidFill>
              <a:schemeClr val="accent3"/>
            </a:solidFill>
            <a:prstDash val="solid"/>
            <a:miter lim="800000"/>
            <a:headEnd type="none" w="med" len="med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08" tIns="60954" rIns="121908" bIns="60954" numCol="1" anchor="t" anchorCtr="0" compatLnSpc="1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0" name="Line 13"/>
          <p:cNvSpPr>
            <a:spLocks noChangeShapeType="1"/>
          </p:cNvSpPr>
          <p:nvPr/>
        </p:nvSpPr>
        <p:spPr bwMode="auto">
          <a:xfrm flipH="1">
            <a:off x="4716454" y="3816227"/>
            <a:ext cx="1978982" cy="0"/>
          </a:xfrm>
          <a:prstGeom prst="line">
            <a:avLst/>
          </a:prstGeom>
          <a:noFill/>
          <a:ln w="38100" cap="flat">
            <a:solidFill>
              <a:schemeClr val="accent3"/>
            </a:solidFill>
            <a:prstDash val="solid"/>
            <a:miter lim="800000"/>
            <a:headEnd type="none" w="med" len="med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08" tIns="60954" rIns="121908" bIns="60954" numCol="1" anchor="t" anchorCtr="0" compatLnSpc="1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5" name="椭圆 64"/>
          <p:cNvSpPr/>
          <p:nvPr/>
        </p:nvSpPr>
        <p:spPr>
          <a:xfrm>
            <a:off x="6887433" y="3144154"/>
            <a:ext cx="1410066" cy="141024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722677" y="1290336"/>
            <a:ext cx="1532787" cy="1532987"/>
            <a:chOff x="2342140" y="893355"/>
            <a:chExt cx="1149740" cy="1149740"/>
          </a:xfrm>
        </p:grpSpPr>
        <p:grpSp>
          <p:nvGrpSpPr>
            <p:cNvPr id="51" name="组合 50"/>
            <p:cNvGrpSpPr/>
            <p:nvPr/>
          </p:nvGrpSpPr>
          <p:grpSpPr>
            <a:xfrm>
              <a:off x="2342140" y="893355"/>
              <a:ext cx="1149740" cy="114974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3" name="同心圆 52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54" name="椭圆 53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sp>
          <p:nvSpPr>
            <p:cNvPr id="66" name="KSO_Shape"/>
            <p:cNvSpPr/>
            <p:nvPr/>
          </p:nvSpPr>
          <p:spPr bwMode="auto">
            <a:xfrm>
              <a:off x="2678413" y="1165965"/>
              <a:ext cx="489748" cy="569476"/>
            </a:xfrm>
            <a:custGeom>
              <a:avLst/>
              <a:gdLst>
                <a:gd name="T0" fmla="*/ 2147483646 w 5822"/>
                <a:gd name="T1" fmla="*/ 2147483646 h 6759"/>
                <a:gd name="T2" fmla="*/ 2147483646 w 5822"/>
                <a:gd name="T3" fmla="*/ 2147483646 h 6759"/>
                <a:gd name="T4" fmla="*/ 2147483646 w 5822"/>
                <a:gd name="T5" fmla="*/ 2147483646 h 6759"/>
                <a:gd name="T6" fmla="*/ 2147483646 w 5822"/>
                <a:gd name="T7" fmla="*/ 2147483646 h 6759"/>
                <a:gd name="T8" fmla="*/ 2147483646 w 5822"/>
                <a:gd name="T9" fmla="*/ 2147483646 h 6759"/>
                <a:gd name="T10" fmla="*/ 2147483646 w 5822"/>
                <a:gd name="T11" fmla="*/ 1253760573 h 6759"/>
                <a:gd name="T12" fmla="*/ 2147483646 w 5822"/>
                <a:gd name="T13" fmla="*/ 2147483646 h 6759"/>
                <a:gd name="T14" fmla="*/ 2147483646 w 5822"/>
                <a:gd name="T15" fmla="*/ 2147483646 h 6759"/>
                <a:gd name="T16" fmla="*/ 2147483646 w 5822"/>
                <a:gd name="T17" fmla="*/ 2147483646 h 6759"/>
                <a:gd name="T18" fmla="*/ 2147483646 w 5822"/>
                <a:gd name="T19" fmla="*/ 2147483646 h 6759"/>
                <a:gd name="T20" fmla="*/ 2147483646 w 5822"/>
                <a:gd name="T21" fmla="*/ 2147483646 h 6759"/>
                <a:gd name="T22" fmla="*/ 2147483646 w 5822"/>
                <a:gd name="T23" fmla="*/ 2147483646 h 6759"/>
                <a:gd name="T24" fmla="*/ 2147483646 w 5822"/>
                <a:gd name="T25" fmla="*/ 2147483646 h 6759"/>
                <a:gd name="T26" fmla="*/ 2147483646 w 5822"/>
                <a:gd name="T27" fmla="*/ 2147483646 h 6759"/>
                <a:gd name="T28" fmla="*/ 2147483646 w 5822"/>
                <a:gd name="T29" fmla="*/ 2147483646 h 6759"/>
                <a:gd name="T30" fmla="*/ 2147483646 w 5822"/>
                <a:gd name="T31" fmla="*/ 2147483646 h 6759"/>
                <a:gd name="T32" fmla="*/ 2147483646 w 5822"/>
                <a:gd name="T33" fmla="*/ 2147483646 h 6759"/>
                <a:gd name="T34" fmla="*/ 2147483646 w 5822"/>
                <a:gd name="T35" fmla="*/ 2147483646 h 6759"/>
                <a:gd name="T36" fmla="*/ 2147483646 w 5822"/>
                <a:gd name="T37" fmla="*/ 2147483646 h 6759"/>
                <a:gd name="T38" fmla="*/ 2147483646 w 5822"/>
                <a:gd name="T39" fmla="*/ 2147483646 h 6759"/>
                <a:gd name="T40" fmla="*/ 0 w 5822"/>
                <a:gd name="T41" fmla="*/ 2147483646 h 6759"/>
                <a:gd name="T42" fmla="*/ 2147483646 w 5822"/>
                <a:gd name="T43" fmla="*/ 2147483646 h 6759"/>
                <a:gd name="T44" fmla="*/ 2147483646 w 5822"/>
                <a:gd name="T45" fmla="*/ 2147483646 h 6759"/>
                <a:gd name="T46" fmla="*/ 2147483646 w 5822"/>
                <a:gd name="T47" fmla="*/ 2147483646 h 6759"/>
                <a:gd name="T48" fmla="*/ 2147483646 w 5822"/>
                <a:gd name="T49" fmla="*/ 2147483646 h 6759"/>
                <a:gd name="T50" fmla="*/ 2147483646 w 5822"/>
                <a:gd name="T51" fmla="*/ 2147483646 h 6759"/>
                <a:gd name="T52" fmla="*/ 2147483646 w 5822"/>
                <a:gd name="T53" fmla="*/ 2147483646 h 6759"/>
                <a:gd name="T54" fmla="*/ 2147483646 w 5822"/>
                <a:gd name="T55" fmla="*/ 2147483646 h 6759"/>
                <a:gd name="T56" fmla="*/ 2147483646 w 5822"/>
                <a:gd name="T57" fmla="*/ 2147483646 h 6759"/>
                <a:gd name="T58" fmla="*/ 2147483646 w 5822"/>
                <a:gd name="T59" fmla="*/ 2147483646 h 6759"/>
                <a:gd name="T60" fmla="*/ 2147483646 w 5822"/>
                <a:gd name="T61" fmla="*/ 2147483646 h 6759"/>
                <a:gd name="T62" fmla="*/ 2147483646 w 5822"/>
                <a:gd name="T63" fmla="*/ 2147483646 h 6759"/>
                <a:gd name="T64" fmla="*/ 2147483646 w 5822"/>
                <a:gd name="T65" fmla="*/ 2147483646 h 6759"/>
                <a:gd name="T66" fmla="*/ 2147483646 w 5822"/>
                <a:gd name="T67" fmla="*/ 2147483646 h 6759"/>
                <a:gd name="T68" fmla="*/ 2147483646 w 5822"/>
                <a:gd name="T69" fmla="*/ 2147483646 h 6759"/>
                <a:gd name="T70" fmla="*/ 2147483646 w 5822"/>
                <a:gd name="T71" fmla="*/ 2147483646 h 6759"/>
                <a:gd name="T72" fmla="*/ 2147483646 w 5822"/>
                <a:gd name="T73" fmla="*/ 2147483646 h 6759"/>
                <a:gd name="T74" fmla="*/ 2147483646 w 5822"/>
                <a:gd name="T75" fmla="*/ 2147483646 h 6759"/>
                <a:gd name="T76" fmla="*/ 2147483646 w 5822"/>
                <a:gd name="T77" fmla="*/ 2147483646 h 6759"/>
                <a:gd name="T78" fmla="*/ 2147483646 w 5822"/>
                <a:gd name="T79" fmla="*/ 2147483646 h 6759"/>
                <a:gd name="T80" fmla="*/ 2147483646 w 5822"/>
                <a:gd name="T81" fmla="*/ 2147483646 h 6759"/>
                <a:gd name="T82" fmla="*/ 2147483646 w 5822"/>
                <a:gd name="T83" fmla="*/ 2147483646 h 6759"/>
                <a:gd name="T84" fmla="*/ 2147483646 w 5822"/>
                <a:gd name="T85" fmla="*/ 2147483646 h 6759"/>
                <a:gd name="T86" fmla="*/ 2147483646 w 5822"/>
                <a:gd name="T87" fmla="*/ 2147483646 h 6759"/>
                <a:gd name="T88" fmla="*/ 2147483646 w 5822"/>
                <a:gd name="T89" fmla="*/ 2147483646 h 6759"/>
                <a:gd name="T90" fmla="*/ 2147483646 w 5822"/>
                <a:gd name="T91" fmla="*/ 2147483646 h 6759"/>
                <a:gd name="T92" fmla="*/ 2147483646 w 5822"/>
                <a:gd name="T93" fmla="*/ 2147483646 h 6759"/>
                <a:gd name="T94" fmla="*/ 2147483646 w 5822"/>
                <a:gd name="T95" fmla="*/ 2147483646 h 6759"/>
                <a:gd name="T96" fmla="*/ 2147483646 w 5822"/>
                <a:gd name="T97" fmla="*/ 2147483646 h 675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822" h="6759">
                  <a:moveTo>
                    <a:pt x="0" y="6351"/>
                  </a:moveTo>
                  <a:lnTo>
                    <a:pt x="129" y="6351"/>
                  </a:lnTo>
                  <a:lnTo>
                    <a:pt x="129" y="3057"/>
                  </a:lnTo>
                  <a:lnTo>
                    <a:pt x="129" y="2914"/>
                  </a:lnTo>
                  <a:lnTo>
                    <a:pt x="266" y="2865"/>
                  </a:lnTo>
                  <a:lnTo>
                    <a:pt x="1775" y="2337"/>
                  </a:lnTo>
                  <a:lnTo>
                    <a:pt x="1775" y="1515"/>
                  </a:lnTo>
                  <a:lnTo>
                    <a:pt x="1775" y="1386"/>
                  </a:lnTo>
                  <a:lnTo>
                    <a:pt x="1892" y="1331"/>
                  </a:lnTo>
                  <a:lnTo>
                    <a:pt x="4422" y="137"/>
                  </a:lnTo>
                  <a:lnTo>
                    <a:pt x="4714" y="0"/>
                  </a:lnTo>
                  <a:lnTo>
                    <a:pt x="4714" y="56"/>
                  </a:lnTo>
                  <a:lnTo>
                    <a:pt x="5511" y="532"/>
                  </a:lnTo>
                  <a:lnTo>
                    <a:pt x="5511" y="6326"/>
                  </a:lnTo>
                  <a:lnTo>
                    <a:pt x="5822" y="6326"/>
                  </a:lnTo>
                  <a:lnTo>
                    <a:pt x="5822" y="6734"/>
                  </a:lnTo>
                  <a:lnTo>
                    <a:pt x="4510" y="6734"/>
                  </a:lnTo>
                  <a:lnTo>
                    <a:pt x="4305" y="6734"/>
                  </a:lnTo>
                  <a:lnTo>
                    <a:pt x="4305" y="6529"/>
                  </a:lnTo>
                  <a:lnTo>
                    <a:pt x="4305" y="643"/>
                  </a:lnTo>
                  <a:lnTo>
                    <a:pt x="2183" y="1644"/>
                  </a:lnTo>
                  <a:lnTo>
                    <a:pt x="2183" y="2194"/>
                  </a:lnTo>
                  <a:lnTo>
                    <a:pt x="2798" y="1979"/>
                  </a:lnTo>
                  <a:lnTo>
                    <a:pt x="3035" y="1895"/>
                  </a:lnTo>
                  <a:lnTo>
                    <a:pt x="3035" y="1889"/>
                  </a:lnTo>
                  <a:lnTo>
                    <a:pt x="3042" y="1892"/>
                  </a:lnTo>
                  <a:lnTo>
                    <a:pt x="3068" y="1884"/>
                  </a:lnTo>
                  <a:lnTo>
                    <a:pt x="3068" y="1909"/>
                  </a:lnTo>
                  <a:lnTo>
                    <a:pt x="3862" y="2381"/>
                  </a:lnTo>
                  <a:lnTo>
                    <a:pt x="3862" y="6313"/>
                  </a:lnTo>
                  <a:lnTo>
                    <a:pt x="4177" y="6313"/>
                  </a:lnTo>
                  <a:lnTo>
                    <a:pt x="4177" y="6722"/>
                  </a:lnTo>
                  <a:lnTo>
                    <a:pt x="2865" y="6722"/>
                  </a:lnTo>
                  <a:lnTo>
                    <a:pt x="2661" y="6722"/>
                  </a:lnTo>
                  <a:lnTo>
                    <a:pt x="2661" y="6517"/>
                  </a:lnTo>
                  <a:lnTo>
                    <a:pt x="2661" y="2458"/>
                  </a:lnTo>
                  <a:lnTo>
                    <a:pt x="538" y="3202"/>
                  </a:lnTo>
                  <a:lnTo>
                    <a:pt x="538" y="6556"/>
                  </a:lnTo>
                  <a:lnTo>
                    <a:pt x="538" y="6759"/>
                  </a:lnTo>
                  <a:lnTo>
                    <a:pt x="334" y="6759"/>
                  </a:lnTo>
                  <a:lnTo>
                    <a:pt x="0" y="6759"/>
                  </a:lnTo>
                  <a:lnTo>
                    <a:pt x="0" y="6351"/>
                  </a:lnTo>
                  <a:close/>
                  <a:moveTo>
                    <a:pt x="776" y="6707"/>
                  </a:moveTo>
                  <a:lnTo>
                    <a:pt x="776" y="6707"/>
                  </a:lnTo>
                  <a:lnTo>
                    <a:pt x="1501" y="6707"/>
                  </a:lnTo>
                  <a:lnTo>
                    <a:pt x="2348" y="6707"/>
                  </a:lnTo>
                  <a:lnTo>
                    <a:pt x="2348" y="5989"/>
                  </a:lnTo>
                  <a:lnTo>
                    <a:pt x="1501" y="6044"/>
                  </a:lnTo>
                  <a:lnTo>
                    <a:pt x="776" y="6092"/>
                  </a:lnTo>
                  <a:lnTo>
                    <a:pt x="776" y="6707"/>
                  </a:lnTo>
                  <a:close/>
                  <a:moveTo>
                    <a:pt x="776" y="4048"/>
                  </a:moveTo>
                  <a:lnTo>
                    <a:pt x="776" y="4048"/>
                  </a:lnTo>
                  <a:lnTo>
                    <a:pt x="1501" y="3842"/>
                  </a:lnTo>
                  <a:lnTo>
                    <a:pt x="2348" y="3604"/>
                  </a:lnTo>
                  <a:lnTo>
                    <a:pt x="2348" y="2883"/>
                  </a:lnTo>
                  <a:lnTo>
                    <a:pt x="1501" y="3178"/>
                  </a:lnTo>
                  <a:lnTo>
                    <a:pt x="776" y="3431"/>
                  </a:lnTo>
                  <a:lnTo>
                    <a:pt x="776" y="4048"/>
                  </a:lnTo>
                  <a:close/>
                  <a:moveTo>
                    <a:pt x="776" y="4926"/>
                  </a:moveTo>
                  <a:lnTo>
                    <a:pt x="776" y="4926"/>
                  </a:lnTo>
                  <a:lnTo>
                    <a:pt x="1501" y="4788"/>
                  </a:lnTo>
                  <a:lnTo>
                    <a:pt x="2348" y="4628"/>
                  </a:lnTo>
                  <a:lnTo>
                    <a:pt x="2348" y="3909"/>
                  </a:lnTo>
                  <a:lnTo>
                    <a:pt x="1501" y="4124"/>
                  </a:lnTo>
                  <a:lnTo>
                    <a:pt x="776" y="4310"/>
                  </a:lnTo>
                  <a:lnTo>
                    <a:pt x="776" y="4926"/>
                  </a:lnTo>
                  <a:close/>
                  <a:moveTo>
                    <a:pt x="776" y="5811"/>
                  </a:moveTo>
                  <a:lnTo>
                    <a:pt x="776" y="5811"/>
                  </a:lnTo>
                  <a:lnTo>
                    <a:pt x="1501" y="5741"/>
                  </a:lnTo>
                  <a:lnTo>
                    <a:pt x="2348" y="5661"/>
                  </a:lnTo>
                  <a:lnTo>
                    <a:pt x="2348" y="4942"/>
                  </a:lnTo>
                  <a:lnTo>
                    <a:pt x="1501" y="5078"/>
                  </a:lnTo>
                  <a:lnTo>
                    <a:pt x="776" y="5194"/>
                  </a:lnTo>
                  <a:lnTo>
                    <a:pt x="776" y="581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047506" y="3048142"/>
            <a:ext cx="1532787" cy="1532987"/>
            <a:chOff x="1835696" y="2211710"/>
            <a:chExt cx="1149740" cy="1149740"/>
          </a:xfrm>
        </p:grpSpPr>
        <p:grpSp>
          <p:nvGrpSpPr>
            <p:cNvPr id="56" name="组合 55"/>
            <p:cNvGrpSpPr/>
            <p:nvPr/>
          </p:nvGrpSpPr>
          <p:grpSpPr>
            <a:xfrm>
              <a:off x="1835696" y="2211710"/>
              <a:ext cx="1149740" cy="114974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8" name="同心圆 5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59" name="椭圆 58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sp>
          <p:nvSpPr>
            <p:cNvPr id="67" name="KSO_Shape"/>
            <p:cNvSpPr/>
            <p:nvPr/>
          </p:nvSpPr>
          <p:spPr bwMode="auto">
            <a:xfrm>
              <a:off x="2089100" y="2562390"/>
              <a:ext cx="649486" cy="486031"/>
            </a:xfrm>
            <a:custGeom>
              <a:avLst/>
              <a:gdLst>
                <a:gd name="T0" fmla="*/ 151004 w 5185"/>
                <a:gd name="T1" fmla="*/ 1065477 h 3880"/>
                <a:gd name="T2" fmla="*/ 1873403 w 5185"/>
                <a:gd name="T3" fmla="*/ 1297678 h 3880"/>
                <a:gd name="T4" fmla="*/ 751713 w 5185"/>
                <a:gd name="T5" fmla="*/ 1241832 h 3880"/>
                <a:gd name="T6" fmla="*/ 1108464 w 5185"/>
                <a:gd name="T7" fmla="*/ 1148144 h 3880"/>
                <a:gd name="T8" fmla="*/ 751713 w 5185"/>
                <a:gd name="T9" fmla="*/ 1241832 h 3880"/>
                <a:gd name="T10" fmla="*/ 1726808 w 5185"/>
                <a:gd name="T11" fmla="*/ 1012203 h 3880"/>
                <a:gd name="T12" fmla="*/ 1726073 w 5185"/>
                <a:gd name="T13" fmla="*/ 1007794 h 3880"/>
                <a:gd name="T14" fmla="*/ 1726808 w 5185"/>
                <a:gd name="T15" fmla="*/ 44089 h 3880"/>
                <a:gd name="T16" fmla="*/ 1726441 w 5185"/>
                <a:gd name="T17" fmla="*/ 39680 h 3880"/>
                <a:gd name="T18" fmla="*/ 1724604 w 5185"/>
                <a:gd name="T19" fmla="*/ 30862 h 3880"/>
                <a:gd name="T20" fmla="*/ 1721297 w 5185"/>
                <a:gd name="T21" fmla="*/ 23147 h 3880"/>
                <a:gd name="T22" fmla="*/ 1716888 w 5185"/>
                <a:gd name="T23" fmla="*/ 15798 h 3880"/>
                <a:gd name="T24" fmla="*/ 1711010 w 5185"/>
                <a:gd name="T25" fmla="*/ 9920 h 3880"/>
                <a:gd name="T26" fmla="*/ 1703662 w 5185"/>
                <a:gd name="T27" fmla="*/ 5144 h 3880"/>
                <a:gd name="T28" fmla="*/ 1695946 w 5185"/>
                <a:gd name="T29" fmla="*/ 1837 h 3880"/>
                <a:gd name="T30" fmla="*/ 1687128 w 5185"/>
                <a:gd name="T31" fmla="*/ 367 h 3880"/>
                <a:gd name="T32" fmla="*/ 222281 w 5185"/>
                <a:gd name="T33" fmla="*/ 0 h 3880"/>
                <a:gd name="T34" fmla="*/ 217872 w 5185"/>
                <a:gd name="T35" fmla="*/ 367 h 3880"/>
                <a:gd name="T36" fmla="*/ 209054 w 5185"/>
                <a:gd name="T37" fmla="*/ 1837 h 3880"/>
                <a:gd name="T38" fmla="*/ 201338 w 5185"/>
                <a:gd name="T39" fmla="*/ 5144 h 3880"/>
                <a:gd name="T40" fmla="*/ 194358 w 5185"/>
                <a:gd name="T41" fmla="*/ 9920 h 3880"/>
                <a:gd name="T42" fmla="*/ 188112 w 5185"/>
                <a:gd name="T43" fmla="*/ 15798 h 3880"/>
                <a:gd name="T44" fmla="*/ 183336 w 5185"/>
                <a:gd name="T45" fmla="*/ 23147 h 3880"/>
                <a:gd name="T46" fmla="*/ 180029 w 5185"/>
                <a:gd name="T47" fmla="*/ 30862 h 3880"/>
                <a:gd name="T48" fmla="*/ 178559 w 5185"/>
                <a:gd name="T49" fmla="*/ 39680 h 3880"/>
                <a:gd name="T50" fmla="*/ 178192 w 5185"/>
                <a:gd name="T51" fmla="*/ 1003386 h 3880"/>
                <a:gd name="T52" fmla="*/ 178559 w 5185"/>
                <a:gd name="T53" fmla="*/ 1007794 h 3880"/>
                <a:gd name="T54" fmla="*/ 178192 w 5185"/>
                <a:gd name="T55" fmla="*/ 1012203 h 3880"/>
                <a:gd name="T56" fmla="*/ 1727176 w 5185"/>
                <a:gd name="T57" fmla="*/ 1012571 h 3880"/>
                <a:gd name="T58" fmla="*/ 1616954 w 5185"/>
                <a:gd name="T59" fmla="*/ 937620 h 3880"/>
                <a:gd name="T60" fmla="*/ 288046 w 5185"/>
                <a:gd name="T61" fmla="*/ 109854 h 3880"/>
                <a:gd name="T62" fmla="*/ 1616954 w 5185"/>
                <a:gd name="T63" fmla="*/ 937620 h 3880"/>
                <a:gd name="T64" fmla="*/ 4409 w 5185"/>
                <a:gd name="T65" fmla="*/ 1350584 h 3880"/>
                <a:gd name="T66" fmla="*/ 0 w 5185"/>
                <a:gd name="T67" fmla="*/ 1359402 h 3880"/>
                <a:gd name="T68" fmla="*/ 735 w 5185"/>
                <a:gd name="T69" fmla="*/ 1369322 h 3880"/>
                <a:gd name="T70" fmla="*/ 3307 w 5185"/>
                <a:gd name="T71" fmla="*/ 1379977 h 3880"/>
                <a:gd name="T72" fmla="*/ 7348 w 5185"/>
                <a:gd name="T73" fmla="*/ 1390999 h 3880"/>
                <a:gd name="T74" fmla="*/ 13227 w 5185"/>
                <a:gd name="T75" fmla="*/ 1401654 h 3880"/>
                <a:gd name="T76" fmla="*/ 19473 w 5185"/>
                <a:gd name="T77" fmla="*/ 1411206 h 3880"/>
                <a:gd name="T78" fmla="*/ 26821 w 5185"/>
                <a:gd name="T79" fmla="*/ 1418554 h 3880"/>
                <a:gd name="T80" fmla="*/ 35271 w 5185"/>
                <a:gd name="T81" fmla="*/ 1423698 h 3880"/>
                <a:gd name="T82" fmla="*/ 41884 w 5185"/>
                <a:gd name="T83" fmla="*/ 1425168 h 3880"/>
                <a:gd name="T84" fmla="*/ 1860911 w 5185"/>
                <a:gd name="T85" fmla="*/ 1425535 h 3880"/>
                <a:gd name="T86" fmla="*/ 1863116 w 5185"/>
                <a:gd name="T87" fmla="*/ 1425168 h 3880"/>
                <a:gd name="T88" fmla="*/ 1869729 w 5185"/>
                <a:gd name="T89" fmla="*/ 1423698 h 3880"/>
                <a:gd name="T90" fmla="*/ 1878179 w 5185"/>
                <a:gd name="T91" fmla="*/ 1418554 h 3880"/>
                <a:gd name="T92" fmla="*/ 1885527 w 5185"/>
                <a:gd name="T93" fmla="*/ 1411206 h 3880"/>
                <a:gd name="T94" fmla="*/ 1892141 w 5185"/>
                <a:gd name="T95" fmla="*/ 1401654 h 3880"/>
                <a:gd name="T96" fmla="*/ 1897652 w 5185"/>
                <a:gd name="T97" fmla="*/ 1390999 h 3880"/>
                <a:gd name="T98" fmla="*/ 1901693 w 5185"/>
                <a:gd name="T99" fmla="*/ 1379977 h 3880"/>
                <a:gd name="T100" fmla="*/ 1903898 w 5185"/>
                <a:gd name="T101" fmla="*/ 1369322 h 3880"/>
                <a:gd name="T102" fmla="*/ 1905000 w 5185"/>
                <a:gd name="T103" fmla="*/ 1359402 h 388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5185" h="3880">
                  <a:moveTo>
                    <a:pt x="4775" y="2900"/>
                  </a:moveTo>
                  <a:lnTo>
                    <a:pt x="411" y="2900"/>
                  </a:lnTo>
                  <a:lnTo>
                    <a:pt x="87" y="3532"/>
                  </a:lnTo>
                  <a:lnTo>
                    <a:pt x="5099" y="3532"/>
                  </a:lnTo>
                  <a:lnTo>
                    <a:pt x="4775" y="2900"/>
                  </a:lnTo>
                  <a:close/>
                  <a:moveTo>
                    <a:pt x="2046" y="3380"/>
                  </a:moveTo>
                  <a:lnTo>
                    <a:pt x="2181" y="3125"/>
                  </a:lnTo>
                  <a:lnTo>
                    <a:pt x="3017" y="3125"/>
                  </a:lnTo>
                  <a:lnTo>
                    <a:pt x="3139" y="3380"/>
                  </a:lnTo>
                  <a:lnTo>
                    <a:pt x="2046" y="3380"/>
                  </a:lnTo>
                  <a:close/>
                  <a:moveTo>
                    <a:pt x="4700" y="2755"/>
                  </a:moveTo>
                  <a:lnTo>
                    <a:pt x="4700" y="2755"/>
                  </a:lnTo>
                  <a:lnTo>
                    <a:pt x="4698" y="2743"/>
                  </a:lnTo>
                  <a:lnTo>
                    <a:pt x="4700" y="2731"/>
                  </a:lnTo>
                  <a:lnTo>
                    <a:pt x="4700" y="120"/>
                  </a:lnTo>
                  <a:lnTo>
                    <a:pt x="4699" y="108"/>
                  </a:lnTo>
                  <a:lnTo>
                    <a:pt x="4697" y="95"/>
                  </a:lnTo>
                  <a:lnTo>
                    <a:pt x="4694" y="84"/>
                  </a:lnTo>
                  <a:lnTo>
                    <a:pt x="4690" y="73"/>
                  </a:lnTo>
                  <a:lnTo>
                    <a:pt x="4685" y="63"/>
                  </a:lnTo>
                  <a:lnTo>
                    <a:pt x="4680" y="53"/>
                  </a:lnTo>
                  <a:lnTo>
                    <a:pt x="4673" y="43"/>
                  </a:lnTo>
                  <a:lnTo>
                    <a:pt x="4665" y="34"/>
                  </a:lnTo>
                  <a:lnTo>
                    <a:pt x="4657" y="27"/>
                  </a:lnTo>
                  <a:lnTo>
                    <a:pt x="4647" y="20"/>
                  </a:lnTo>
                  <a:lnTo>
                    <a:pt x="4637" y="14"/>
                  </a:lnTo>
                  <a:lnTo>
                    <a:pt x="4627" y="9"/>
                  </a:lnTo>
                  <a:lnTo>
                    <a:pt x="4616" y="5"/>
                  </a:lnTo>
                  <a:lnTo>
                    <a:pt x="4605" y="2"/>
                  </a:lnTo>
                  <a:lnTo>
                    <a:pt x="4592" y="1"/>
                  </a:lnTo>
                  <a:lnTo>
                    <a:pt x="4580" y="0"/>
                  </a:lnTo>
                  <a:lnTo>
                    <a:pt x="605" y="0"/>
                  </a:lnTo>
                  <a:lnTo>
                    <a:pt x="593" y="1"/>
                  </a:lnTo>
                  <a:lnTo>
                    <a:pt x="581" y="2"/>
                  </a:lnTo>
                  <a:lnTo>
                    <a:pt x="569" y="5"/>
                  </a:lnTo>
                  <a:lnTo>
                    <a:pt x="558" y="9"/>
                  </a:lnTo>
                  <a:lnTo>
                    <a:pt x="548" y="14"/>
                  </a:lnTo>
                  <a:lnTo>
                    <a:pt x="538" y="20"/>
                  </a:lnTo>
                  <a:lnTo>
                    <a:pt x="529" y="27"/>
                  </a:lnTo>
                  <a:lnTo>
                    <a:pt x="521" y="34"/>
                  </a:lnTo>
                  <a:lnTo>
                    <a:pt x="512" y="43"/>
                  </a:lnTo>
                  <a:lnTo>
                    <a:pt x="505" y="53"/>
                  </a:lnTo>
                  <a:lnTo>
                    <a:pt x="499" y="63"/>
                  </a:lnTo>
                  <a:lnTo>
                    <a:pt x="494" y="73"/>
                  </a:lnTo>
                  <a:lnTo>
                    <a:pt x="490" y="84"/>
                  </a:lnTo>
                  <a:lnTo>
                    <a:pt x="488" y="95"/>
                  </a:lnTo>
                  <a:lnTo>
                    <a:pt x="486" y="108"/>
                  </a:lnTo>
                  <a:lnTo>
                    <a:pt x="485" y="120"/>
                  </a:lnTo>
                  <a:lnTo>
                    <a:pt x="485" y="2731"/>
                  </a:lnTo>
                  <a:lnTo>
                    <a:pt x="486" y="2743"/>
                  </a:lnTo>
                  <a:lnTo>
                    <a:pt x="485" y="2755"/>
                  </a:lnTo>
                  <a:lnTo>
                    <a:pt x="484" y="2756"/>
                  </a:lnTo>
                  <a:lnTo>
                    <a:pt x="4701" y="2756"/>
                  </a:lnTo>
                  <a:lnTo>
                    <a:pt x="4700" y="2755"/>
                  </a:lnTo>
                  <a:close/>
                  <a:moveTo>
                    <a:pt x="4401" y="2552"/>
                  </a:moveTo>
                  <a:lnTo>
                    <a:pt x="784" y="2552"/>
                  </a:lnTo>
                  <a:lnTo>
                    <a:pt x="784" y="299"/>
                  </a:lnTo>
                  <a:lnTo>
                    <a:pt x="4401" y="299"/>
                  </a:lnTo>
                  <a:lnTo>
                    <a:pt x="4401" y="2552"/>
                  </a:lnTo>
                  <a:close/>
                  <a:moveTo>
                    <a:pt x="5172" y="3676"/>
                  </a:moveTo>
                  <a:lnTo>
                    <a:pt x="12" y="3676"/>
                  </a:lnTo>
                  <a:lnTo>
                    <a:pt x="0" y="3700"/>
                  </a:lnTo>
                  <a:lnTo>
                    <a:pt x="1" y="3713"/>
                  </a:lnTo>
                  <a:lnTo>
                    <a:pt x="2" y="3727"/>
                  </a:lnTo>
                  <a:lnTo>
                    <a:pt x="5" y="3741"/>
                  </a:lnTo>
                  <a:lnTo>
                    <a:pt x="9" y="3756"/>
                  </a:lnTo>
                  <a:lnTo>
                    <a:pt x="14" y="3771"/>
                  </a:lnTo>
                  <a:lnTo>
                    <a:pt x="20" y="3786"/>
                  </a:lnTo>
                  <a:lnTo>
                    <a:pt x="28" y="3801"/>
                  </a:lnTo>
                  <a:lnTo>
                    <a:pt x="36" y="3815"/>
                  </a:lnTo>
                  <a:lnTo>
                    <a:pt x="44" y="3828"/>
                  </a:lnTo>
                  <a:lnTo>
                    <a:pt x="53" y="3841"/>
                  </a:lnTo>
                  <a:lnTo>
                    <a:pt x="63" y="3852"/>
                  </a:lnTo>
                  <a:lnTo>
                    <a:pt x="73" y="3861"/>
                  </a:lnTo>
                  <a:lnTo>
                    <a:pt x="85" y="3869"/>
                  </a:lnTo>
                  <a:lnTo>
                    <a:pt x="96" y="3875"/>
                  </a:lnTo>
                  <a:lnTo>
                    <a:pt x="108" y="3878"/>
                  </a:lnTo>
                  <a:lnTo>
                    <a:pt x="114" y="3879"/>
                  </a:lnTo>
                  <a:lnTo>
                    <a:pt x="120" y="3880"/>
                  </a:lnTo>
                  <a:lnTo>
                    <a:pt x="5065" y="3880"/>
                  </a:lnTo>
                  <a:lnTo>
                    <a:pt x="5071" y="3879"/>
                  </a:lnTo>
                  <a:lnTo>
                    <a:pt x="5077" y="3878"/>
                  </a:lnTo>
                  <a:lnTo>
                    <a:pt x="5089" y="3875"/>
                  </a:lnTo>
                  <a:lnTo>
                    <a:pt x="5101" y="3869"/>
                  </a:lnTo>
                  <a:lnTo>
                    <a:pt x="5112" y="3861"/>
                  </a:lnTo>
                  <a:lnTo>
                    <a:pt x="5122" y="3852"/>
                  </a:lnTo>
                  <a:lnTo>
                    <a:pt x="5132" y="3841"/>
                  </a:lnTo>
                  <a:lnTo>
                    <a:pt x="5141" y="3828"/>
                  </a:lnTo>
                  <a:lnTo>
                    <a:pt x="5150" y="3815"/>
                  </a:lnTo>
                  <a:lnTo>
                    <a:pt x="5158" y="3801"/>
                  </a:lnTo>
                  <a:lnTo>
                    <a:pt x="5165" y="3786"/>
                  </a:lnTo>
                  <a:lnTo>
                    <a:pt x="5171" y="3771"/>
                  </a:lnTo>
                  <a:lnTo>
                    <a:pt x="5176" y="3756"/>
                  </a:lnTo>
                  <a:lnTo>
                    <a:pt x="5180" y="3741"/>
                  </a:lnTo>
                  <a:lnTo>
                    <a:pt x="5182" y="3727"/>
                  </a:lnTo>
                  <a:lnTo>
                    <a:pt x="5184" y="3713"/>
                  </a:lnTo>
                  <a:lnTo>
                    <a:pt x="5185" y="3700"/>
                  </a:lnTo>
                  <a:lnTo>
                    <a:pt x="5172" y="367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bIns="360000"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911490" y="4680324"/>
            <a:ext cx="1532787" cy="1532987"/>
            <a:chOff x="2483768" y="3435846"/>
            <a:chExt cx="1149740" cy="1149740"/>
          </a:xfrm>
        </p:grpSpPr>
        <p:grpSp>
          <p:nvGrpSpPr>
            <p:cNvPr id="61" name="组合 60"/>
            <p:cNvGrpSpPr/>
            <p:nvPr/>
          </p:nvGrpSpPr>
          <p:grpSpPr>
            <a:xfrm>
              <a:off x="2483768" y="3435846"/>
              <a:ext cx="1149740" cy="114974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63" name="同心圆 62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64" name="椭圆 63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sp>
          <p:nvSpPr>
            <p:cNvPr id="68" name="KSO_Shape"/>
            <p:cNvSpPr/>
            <p:nvPr/>
          </p:nvSpPr>
          <p:spPr bwMode="auto">
            <a:xfrm>
              <a:off x="2802446" y="3812214"/>
              <a:ext cx="521267" cy="439601"/>
            </a:xfrm>
            <a:custGeom>
              <a:avLst/>
              <a:gdLst>
                <a:gd name="T0" fmla="*/ 332222 w 2301876"/>
                <a:gd name="T1" fmla="*/ 1410232 h 1941513"/>
                <a:gd name="T2" fmla="*/ 321717 w 2301876"/>
                <a:gd name="T3" fmla="*/ 1470415 h 1941513"/>
                <a:gd name="T4" fmla="*/ 382384 w 2301876"/>
                <a:gd name="T5" fmla="*/ 1525343 h 1941513"/>
                <a:gd name="T6" fmla="*/ 696485 w 2301876"/>
                <a:gd name="T7" fmla="*/ 1509573 h 1941513"/>
                <a:gd name="T8" fmla="*/ 723010 w 2301876"/>
                <a:gd name="T9" fmla="*/ 1444398 h 1941513"/>
                <a:gd name="T10" fmla="*/ 671273 w 2301876"/>
                <a:gd name="T11" fmla="*/ 1380797 h 1941513"/>
                <a:gd name="T12" fmla="*/ 1348867 w 2301876"/>
                <a:gd name="T13" fmla="*/ 1247408 h 1941513"/>
                <a:gd name="T14" fmla="*/ 1327043 w 2301876"/>
                <a:gd name="T15" fmla="*/ 1320445 h 1941513"/>
                <a:gd name="T16" fmla="*/ 1593934 w 2301876"/>
                <a:gd name="T17" fmla="*/ 1356438 h 1941513"/>
                <a:gd name="T18" fmla="*/ 1647838 w 2301876"/>
                <a:gd name="T19" fmla="*/ 1303105 h 1941513"/>
                <a:gd name="T20" fmla="*/ 1606030 w 2301876"/>
                <a:gd name="T21" fmla="*/ 1239789 h 1941513"/>
                <a:gd name="T22" fmla="*/ 1529191 w 2301876"/>
                <a:gd name="T23" fmla="*/ 516517 h 1941513"/>
                <a:gd name="T24" fmla="*/ 1584982 w 2301876"/>
                <a:gd name="T25" fmla="*/ 576970 h 1941513"/>
                <a:gd name="T26" fmla="*/ 1601035 w 2301876"/>
                <a:gd name="T27" fmla="*/ 667649 h 1941513"/>
                <a:gd name="T28" fmla="*/ 1640510 w 2301876"/>
                <a:gd name="T29" fmla="*/ 716799 h 1941513"/>
                <a:gd name="T30" fmla="*/ 1583140 w 2301876"/>
                <a:gd name="T31" fmla="*/ 840071 h 1941513"/>
                <a:gd name="T32" fmla="*/ 1691827 w 2301876"/>
                <a:gd name="T33" fmla="*/ 916820 h 1941513"/>
                <a:gd name="T34" fmla="*/ 1229710 w 2301876"/>
                <a:gd name="T35" fmla="*/ 1106063 h 1941513"/>
                <a:gd name="T36" fmla="*/ 1284448 w 2301876"/>
                <a:gd name="T37" fmla="*/ 909460 h 1941513"/>
                <a:gd name="T38" fmla="*/ 1396556 w 2301876"/>
                <a:gd name="T39" fmla="*/ 836654 h 1941513"/>
                <a:gd name="T40" fmla="*/ 1335239 w 2301876"/>
                <a:gd name="T41" fmla="*/ 712857 h 1941513"/>
                <a:gd name="T42" fmla="*/ 1370240 w 2301876"/>
                <a:gd name="T43" fmla="*/ 660815 h 1941513"/>
                <a:gd name="T44" fmla="*/ 1388398 w 2301876"/>
                <a:gd name="T45" fmla="*/ 571451 h 1941513"/>
                <a:gd name="T46" fmla="*/ 1446031 w 2301876"/>
                <a:gd name="T47" fmla="*/ 514152 h 1941513"/>
                <a:gd name="T48" fmla="*/ 570227 w 2301876"/>
                <a:gd name="T49" fmla="*/ 477627 h 1941513"/>
                <a:gd name="T50" fmla="*/ 641756 w 2301876"/>
                <a:gd name="T51" fmla="*/ 549062 h 1941513"/>
                <a:gd name="T52" fmla="*/ 661216 w 2301876"/>
                <a:gd name="T53" fmla="*/ 657005 h 1941513"/>
                <a:gd name="T54" fmla="*/ 633078 w 2301876"/>
                <a:gd name="T55" fmla="*/ 739471 h 1941513"/>
                <a:gd name="T56" fmla="*/ 574697 w 2301876"/>
                <a:gd name="T57" fmla="*/ 792786 h 1941513"/>
                <a:gd name="T58" fmla="*/ 708552 w 2301876"/>
                <a:gd name="T59" fmla="*/ 915697 h 1941513"/>
                <a:gd name="T60" fmla="*/ 815320 w 2301876"/>
                <a:gd name="T61" fmla="*/ 1036508 h 1941513"/>
                <a:gd name="T62" fmla="*/ 222836 w 2301876"/>
                <a:gd name="T63" fmla="*/ 1047276 h 1941513"/>
                <a:gd name="T64" fmla="*/ 324870 w 2301876"/>
                <a:gd name="T65" fmla="*/ 922526 h 1941513"/>
                <a:gd name="T66" fmla="*/ 473189 w 2301876"/>
                <a:gd name="T67" fmla="*/ 794886 h 1941513"/>
                <a:gd name="T68" fmla="*/ 413493 w 2301876"/>
                <a:gd name="T69" fmla="*/ 744461 h 1941513"/>
                <a:gd name="T70" fmla="*/ 382462 w 2301876"/>
                <a:gd name="T71" fmla="*/ 663570 h 1941513"/>
                <a:gd name="T72" fmla="*/ 397978 w 2301876"/>
                <a:gd name="T73" fmla="*/ 556154 h 1941513"/>
                <a:gd name="T74" fmla="*/ 466878 w 2301876"/>
                <a:gd name="T75" fmla="*/ 480778 h 1941513"/>
                <a:gd name="T76" fmla="*/ 140242 w 2301876"/>
                <a:gd name="T77" fmla="*/ 134558 h 1941513"/>
                <a:gd name="T78" fmla="*/ 133677 w 2301876"/>
                <a:gd name="T79" fmla="*/ 1210760 h 1941513"/>
                <a:gd name="T80" fmla="*/ 198545 w 2301876"/>
                <a:gd name="T81" fmla="*/ 1290654 h 1941513"/>
                <a:gd name="T82" fmla="*/ 905010 w 2301876"/>
                <a:gd name="T83" fmla="*/ 1223901 h 1941513"/>
                <a:gd name="T84" fmla="*/ 906061 w 2301876"/>
                <a:gd name="T85" fmla="*/ 137186 h 1941513"/>
                <a:gd name="T86" fmla="*/ 1795088 w 2301876"/>
                <a:gd name="T87" fmla="*/ 130835 h 1941513"/>
                <a:gd name="T88" fmla="*/ 1869239 w 2301876"/>
                <a:gd name="T89" fmla="*/ 166040 h 1941513"/>
                <a:gd name="T90" fmla="*/ 1904211 w 2301876"/>
                <a:gd name="T91" fmla="*/ 240391 h 1941513"/>
                <a:gd name="T92" fmla="*/ 1879757 w 2301876"/>
                <a:gd name="T93" fmla="*/ 1330166 h 1941513"/>
                <a:gd name="T94" fmla="*/ 1769057 w 2301876"/>
                <a:gd name="T95" fmla="*/ 1410033 h 1941513"/>
                <a:gd name="T96" fmla="*/ 1237904 w 2301876"/>
                <a:gd name="T97" fmla="*/ 1415550 h 1941513"/>
                <a:gd name="T98" fmla="*/ 1189785 w 2301876"/>
                <a:gd name="T99" fmla="*/ 1139429 h 1941513"/>
                <a:gd name="T100" fmla="*/ 1756435 w 2301876"/>
                <a:gd name="T101" fmla="*/ 1159921 h 1941513"/>
                <a:gd name="T102" fmla="*/ 1799821 w 2301876"/>
                <a:gd name="T103" fmla="*/ 1088198 h 1941513"/>
                <a:gd name="T104" fmla="*/ 898445 w 2301876"/>
                <a:gd name="T105" fmla="*/ 262 h 1941513"/>
                <a:gd name="T106" fmla="*/ 992990 w 2301876"/>
                <a:gd name="T107" fmla="*/ 39421 h 1941513"/>
                <a:gd name="T108" fmla="*/ 1041313 w 2301876"/>
                <a:gd name="T109" fmla="*/ 129302 h 1941513"/>
                <a:gd name="T110" fmla="*/ 1017414 w 2301876"/>
                <a:gd name="T111" fmla="*/ 1483030 h 1941513"/>
                <a:gd name="T112" fmla="*/ 887939 w 2301876"/>
                <a:gd name="T113" fmla="*/ 1588417 h 1941513"/>
                <a:gd name="T114" fmla="*/ 200909 w 2301876"/>
                <a:gd name="T115" fmla="*/ 1599454 h 1941513"/>
                <a:gd name="T116" fmla="*/ 45959 w 2301876"/>
                <a:gd name="T117" fmla="*/ 1513779 h 1941513"/>
                <a:gd name="T118" fmla="*/ 0 w 2301876"/>
                <a:gd name="T119" fmla="*/ 152429 h 1941513"/>
                <a:gd name="T120" fmla="*/ 34667 w 2301876"/>
                <a:gd name="T121" fmla="*/ 55452 h 1941513"/>
                <a:gd name="T122" fmla="*/ 121596 w 2301876"/>
                <a:gd name="T123" fmla="*/ 2891 h 194151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01876" h="1941513">
                  <a:moveTo>
                    <a:pt x="475693" y="1664563"/>
                  </a:moveTo>
                  <a:lnTo>
                    <a:pt x="471250" y="1664880"/>
                  </a:lnTo>
                  <a:lnTo>
                    <a:pt x="466490" y="1665198"/>
                  </a:lnTo>
                  <a:lnTo>
                    <a:pt x="462047" y="1665515"/>
                  </a:lnTo>
                  <a:lnTo>
                    <a:pt x="457605" y="1666468"/>
                  </a:lnTo>
                  <a:lnTo>
                    <a:pt x="453162" y="1667421"/>
                  </a:lnTo>
                  <a:lnTo>
                    <a:pt x="449354" y="1668691"/>
                  </a:lnTo>
                  <a:lnTo>
                    <a:pt x="440786" y="1671550"/>
                  </a:lnTo>
                  <a:lnTo>
                    <a:pt x="433170" y="1675679"/>
                  </a:lnTo>
                  <a:lnTo>
                    <a:pt x="425553" y="1680125"/>
                  </a:lnTo>
                  <a:lnTo>
                    <a:pt x="418572" y="1685207"/>
                  </a:lnTo>
                  <a:lnTo>
                    <a:pt x="412542" y="1691241"/>
                  </a:lnTo>
                  <a:lnTo>
                    <a:pt x="406513" y="1697276"/>
                  </a:lnTo>
                  <a:lnTo>
                    <a:pt x="401435" y="1704263"/>
                  </a:lnTo>
                  <a:lnTo>
                    <a:pt x="396993" y="1711886"/>
                  </a:lnTo>
                  <a:lnTo>
                    <a:pt x="392867" y="1719508"/>
                  </a:lnTo>
                  <a:lnTo>
                    <a:pt x="390011" y="1728083"/>
                  </a:lnTo>
                  <a:lnTo>
                    <a:pt x="388742" y="1732212"/>
                  </a:lnTo>
                  <a:lnTo>
                    <a:pt x="387790" y="1736341"/>
                  </a:lnTo>
                  <a:lnTo>
                    <a:pt x="386838" y="1740787"/>
                  </a:lnTo>
                  <a:lnTo>
                    <a:pt x="386203" y="1745552"/>
                  </a:lnTo>
                  <a:lnTo>
                    <a:pt x="385886" y="1749998"/>
                  </a:lnTo>
                  <a:lnTo>
                    <a:pt x="385886" y="1754444"/>
                  </a:lnTo>
                  <a:lnTo>
                    <a:pt x="385886" y="1759209"/>
                  </a:lnTo>
                  <a:lnTo>
                    <a:pt x="386203" y="1763655"/>
                  </a:lnTo>
                  <a:lnTo>
                    <a:pt x="386838" y="1768419"/>
                  </a:lnTo>
                  <a:lnTo>
                    <a:pt x="387790" y="1772865"/>
                  </a:lnTo>
                  <a:lnTo>
                    <a:pt x="388742" y="1776994"/>
                  </a:lnTo>
                  <a:lnTo>
                    <a:pt x="390011" y="1781441"/>
                  </a:lnTo>
                  <a:lnTo>
                    <a:pt x="392867" y="1789698"/>
                  </a:lnTo>
                  <a:lnTo>
                    <a:pt x="396993" y="1797639"/>
                  </a:lnTo>
                  <a:lnTo>
                    <a:pt x="401435" y="1804943"/>
                  </a:lnTo>
                  <a:lnTo>
                    <a:pt x="406513" y="1812248"/>
                  </a:lnTo>
                  <a:lnTo>
                    <a:pt x="412542" y="1818283"/>
                  </a:lnTo>
                  <a:lnTo>
                    <a:pt x="418572" y="1824317"/>
                  </a:lnTo>
                  <a:lnTo>
                    <a:pt x="425553" y="1829399"/>
                  </a:lnTo>
                  <a:lnTo>
                    <a:pt x="433170" y="1833845"/>
                  </a:lnTo>
                  <a:lnTo>
                    <a:pt x="440786" y="1837657"/>
                  </a:lnTo>
                  <a:lnTo>
                    <a:pt x="449354" y="1840515"/>
                  </a:lnTo>
                  <a:lnTo>
                    <a:pt x="453162" y="1842103"/>
                  </a:lnTo>
                  <a:lnTo>
                    <a:pt x="457605" y="1842738"/>
                  </a:lnTo>
                  <a:lnTo>
                    <a:pt x="462047" y="1843374"/>
                  </a:lnTo>
                  <a:lnTo>
                    <a:pt x="466490" y="1844326"/>
                  </a:lnTo>
                  <a:lnTo>
                    <a:pt x="471250" y="1844644"/>
                  </a:lnTo>
                  <a:lnTo>
                    <a:pt x="475693" y="1844644"/>
                  </a:lnTo>
                  <a:lnTo>
                    <a:pt x="784465" y="1844644"/>
                  </a:lnTo>
                  <a:lnTo>
                    <a:pt x="788908" y="1844644"/>
                  </a:lnTo>
                  <a:lnTo>
                    <a:pt x="793668" y="1844326"/>
                  </a:lnTo>
                  <a:lnTo>
                    <a:pt x="798111" y="1843374"/>
                  </a:lnTo>
                  <a:lnTo>
                    <a:pt x="802553" y="1842738"/>
                  </a:lnTo>
                  <a:lnTo>
                    <a:pt x="806996" y="1842103"/>
                  </a:lnTo>
                  <a:lnTo>
                    <a:pt x="811122" y="1840515"/>
                  </a:lnTo>
                  <a:lnTo>
                    <a:pt x="819690" y="1837657"/>
                  </a:lnTo>
                  <a:lnTo>
                    <a:pt x="827306" y="1833845"/>
                  </a:lnTo>
                  <a:lnTo>
                    <a:pt x="834605" y="1829399"/>
                  </a:lnTo>
                  <a:lnTo>
                    <a:pt x="841586" y="1824317"/>
                  </a:lnTo>
                  <a:lnTo>
                    <a:pt x="847933" y="1818283"/>
                  </a:lnTo>
                  <a:lnTo>
                    <a:pt x="853963" y="1812248"/>
                  </a:lnTo>
                  <a:lnTo>
                    <a:pt x="859040" y="1804943"/>
                  </a:lnTo>
                  <a:lnTo>
                    <a:pt x="863483" y="1797639"/>
                  </a:lnTo>
                  <a:lnTo>
                    <a:pt x="867608" y="1789698"/>
                  </a:lnTo>
                  <a:lnTo>
                    <a:pt x="870464" y="1781441"/>
                  </a:lnTo>
                  <a:lnTo>
                    <a:pt x="871734" y="1776994"/>
                  </a:lnTo>
                  <a:lnTo>
                    <a:pt x="872686" y="1772865"/>
                  </a:lnTo>
                  <a:lnTo>
                    <a:pt x="873320" y="1768419"/>
                  </a:lnTo>
                  <a:lnTo>
                    <a:pt x="873638" y="1763655"/>
                  </a:lnTo>
                  <a:lnTo>
                    <a:pt x="874272" y="1759209"/>
                  </a:lnTo>
                  <a:lnTo>
                    <a:pt x="874590" y="1754444"/>
                  </a:lnTo>
                  <a:lnTo>
                    <a:pt x="874272" y="1749998"/>
                  </a:lnTo>
                  <a:lnTo>
                    <a:pt x="873638" y="1745552"/>
                  </a:lnTo>
                  <a:lnTo>
                    <a:pt x="873320" y="1740787"/>
                  </a:lnTo>
                  <a:lnTo>
                    <a:pt x="872686" y="1736341"/>
                  </a:lnTo>
                  <a:lnTo>
                    <a:pt x="871734" y="1732212"/>
                  </a:lnTo>
                  <a:lnTo>
                    <a:pt x="870464" y="1728083"/>
                  </a:lnTo>
                  <a:lnTo>
                    <a:pt x="867608" y="1719508"/>
                  </a:lnTo>
                  <a:lnTo>
                    <a:pt x="863483" y="1711886"/>
                  </a:lnTo>
                  <a:lnTo>
                    <a:pt x="859040" y="1704263"/>
                  </a:lnTo>
                  <a:lnTo>
                    <a:pt x="853963" y="1697276"/>
                  </a:lnTo>
                  <a:lnTo>
                    <a:pt x="847933" y="1691241"/>
                  </a:lnTo>
                  <a:lnTo>
                    <a:pt x="841586" y="1685207"/>
                  </a:lnTo>
                  <a:lnTo>
                    <a:pt x="834605" y="1680125"/>
                  </a:lnTo>
                  <a:lnTo>
                    <a:pt x="827306" y="1675679"/>
                  </a:lnTo>
                  <a:lnTo>
                    <a:pt x="819690" y="1671550"/>
                  </a:lnTo>
                  <a:lnTo>
                    <a:pt x="811122" y="1668691"/>
                  </a:lnTo>
                  <a:lnTo>
                    <a:pt x="806996" y="1667421"/>
                  </a:lnTo>
                  <a:lnTo>
                    <a:pt x="802553" y="1666468"/>
                  </a:lnTo>
                  <a:lnTo>
                    <a:pt x="798111" y="1665515"/>
                  </a:lnTo>
                  <a:lnTo>
                    <a:pt x="793668" y="1665198"/>
                  </a:lnTo>
                  <a:lnTo>
                    <a:pt x="788908" y="1664880"/>
                  </a:lnTo>
                  <a:lnTo>
                    <a:pt x="784465" y="1664563"/>
                  </a:lnTo>
                  <a:lnTo>
                    <a:pt x="475693" y="1664563"/>
                  </a:lnTo>
                  <a:close/>
                  <a:moveTo>
                    <a:pt x="1670551" y="1495108"/>
                  </a:moveTo>
                  <a:lnTo>
                    <a:pt x="1662926" y="1495425"/>
                  </a:lnTo>
                  <a:lnTo>
                    <a:pt x="1655936" y="1496695"/>
                  </a:lnTo>
                  <a:lnTo>
                    <a:pt x="1648946" y="1498283"/>
                  </a:lnTo>
                  <a:lnTo>
                    <a:pt x="1642274" y="1500823"/>
                  </a:lnTo>
                  <a:lnTo>
                    <a:pt x="1636237" y="1503998"/>
                  </a:lnTo>
                  <a:lnTo>
                    <a:pt x="1629882" y="1507490"/>
                  </a:lnTo>
                  <a:lnTo>
                    <a:pt x="1624481" y="1511618"/>
                  </a:lnTo>
                  <a:lnTo>
                    <a:pt x="1619080" y="1516380"/>
                  </a:lnTo>
                  <a:lnTo>
                    <a:pt x="1614631" y="1521778"/>
                  </a:lnTo>
                  <a:lnTo>
                    <a:pt x="1610183" y="1527175"/>
                  </a:lnTo>
                  <a:lnTo>
                    <a:pt x="1606688" y="1533208"/>
                  </a:lnTo>
                  <a:lnTo>
                    <a:pt x="1603511" y="1539240"/>
                  </a:lnTo>
                  <a:lnTo>
                    <a:pt x="1601605" y="1545908"/>
                  </a:lnTo>
                  <a:lnTo>
                    <a:pt x="1599698" y="1552893"/>
                  </a:lnTo>
                  <a:lnTo>
                    <a:pt x="1598427" y="1559878"/>
                  </a:lnTo>
                  <a:lnTo>
                    <a:pt x="1598110" y="1567498"/>
                  </a:lnTo>
                  <a:lnTo>
                    <a:pt x="1598427" y="1574800"/>
                  </a:lnTo>
                  <a:lnTo>
                    <a:pt x="1599698" y="1582103"/>
                  </a:lnTo>
                  <a:lnTo>
                    <a:pt x="1601605" y="1589088"/>
                  </a:lnTo>
                  <a:lnTo>
                    <a:pt x="1603511" y="1595755"/>
                  </a:lnTo>
                  <a:lnTo>
                    <a:pt x="1606688" y="1602105"/>
                  </a:lnTo>
                  <a:lnTo>
                    <a:pt x="1610183" y="1607820"/>
                  </a:lnTo>
                  <a:lnTo>
                    <a:pt x="1614631" y="1613535"/>
                  </a:lnTo>
                  <a:lnTo>
                    <a:pt x="1619080" y="1618615"/>
                  </a:lnTo>
                  <a:lnTo>
                    <a:pt x="1624481" y="1623378"/>
                  </a:lnTo>
                  <a:lnTo>
                    <a:pt x="1629882" y="1627505"/>
                  </a:lnTo>
                  <a:lnTo>
                    <a:pt x="1636237" y="1630998"/>
                  </a:lnTo>
                  <a:lnTo>
                    <a:pt x="1642274" y="1634173"/>
                  </a:lnTo>
                  <a:lnTo>
                    <a:pt x="1648946" y="1636713"/>
                  </a:lnTo>
                  <a:lnTo>
                    <a:pt x="1655936" y="1638300"/>
                  </a:lnTo>
                  <a:lnTo>
                    <a:pt x="1662926" y="1639253"/>
                  </a:lnTo>
                  <a:lnTo>
                    <a:pt x="1670551" y="1639570"/>
                  </a:lnTo>
                  <a:lnTo>
                    <a:pt x="1918697" y="1639570"/>
                  </a:lnTo>
                  <a:lnTo>
                    <a:pt x="1926004" y="1639253"/>
                  </a:lnTo>
                  <a:lnTo>
                    <a:pt x="1933630" y="1638300"/>
                  </a:lnTo>
                  <a:lnTo>
                    <a:pt x="1940620" y="1636713"/>
                  </a:lnTo>
                  <a:lnTo>
                    <a:pt x="1947292" y="1634173"/>
                  </a:lnTo>
                  <a:lnTo>
                    <a:pt x="1953329" y="1630998"/>
                  </a:lnTo>
                  <a:lnTo>
                    <a:pt x="1959366" y="1627505"/>
                  </a:lnTo>
                  <a:lnTo>
                    <a:pt x="1964767" y="1623378"/>
                  </a:lnTo>
                  <a:lnTo>
                    <a:pt x="1970168" y="1618615"/>
                  </a:lnTo>
                  <a:lnTo>
                    <a:pt x="1974934" y="1613535"/>
                  </a:lnTo>
                  <a:lnTo>
                    <a:pt x="1979065" y="1607820"/>
                  </a:lnTo>
                  <a:lnTo>
                    <a:pt x="1982560" y="1602105"/>
                  </a:lnTo>
                  <a:lnTo>
                    <a:pt x="1985419" y="1595755"/>
                  </a:lnTo>
                  <a:lnTo>
                    <a:pt x="1988279" y="1589088"/>
                  </a:lnTo>
                  <a:lnTo>
                    <a:pt x="1989868" y="1582103"/>
                  </a:lnTo>
                  <a:lnTo>
                    <a:pt x="1991138" y="1574800"/>
                  </a:lnTo>
                  <a:lnTo>
                    <a:pt x="1991456" y="1567498"/>
                  </a:lnTo>
                  <a:lnTo>
                    <a:pt x="1991138" y="1559878"/>
                  </a:lnTo>
                  <a:lnTo>
                    <a:pt x="1989868" y="1552893"/>
                  </a:lnTo>
                  <a:lnTo>
                    <a:pt x="1988279" y="1545908"/>
                  </a:lnTo>
                  <a:lnTo>
                    <a:pt x="1985419" y="1539240"/>
                  </a:lnTo>
                  <a:lnTo>
                    <a:pt x="1982560" y="1533208"/>
                  </a:lnTo>
                  <a:lnTo>
                    <a:pt x="1979065" y="1527175"/>
                  </a:lnTo>
                  <a:lnTo>
                    <a:pt x="1974934" y="1521778"/>
                  </a:lnTo>
                  <a:lnTo>
                    <a:pt x="1970168" y="1516380"/>
                  </a:lnTo>
                  <a:lnTo>
                    <a:pt x="1964767" y="1511618"/>
                  </a:lnTo>
                  <a:lnTo>
                    <a:pt x="1959366" y="1507490"/>
                  </a:lnTo>
                  <a:lnTo>
                    <a:pt x="1953329" y="1503998"/>
                  </a:lnTo>
                  <a:lnTo>
                    <a:pt x="1947292" y="1500823"/>
                  </a:lnTo>
                  <a:lnTo>
                    <a:pt x="1940620" y="1498283"/>
                  </a:lnTo>
                  <a:lnTo>
                    <a:pt x="1933630" y="1496695"/>
                  </a:lnTo>
                  <a:lnTo>
                    <a:pt x="1926004" y="1495425"/>
                  </a:lnTo>
                  <a:lnTo>
                    <a:pt x="1918697" y="1495108"/>
                  </a:lnTo>
                  <a:lnTo>
                    <a:pt x="1670551" y="1495108"/>
                  </a:lnTo>
                  <a:close/>
                  <a:moveTo>
                    <a:pt x="1787673" y="611187"/>
                  </a:moveTo>
                  <a:lnTo>
                    <a:pt x="1794669" y="611187"/>
                  </a:lnTo>
                  <a:lnTo>
                    <a:pt x="1801665" y="611187"/>
                  </a:lnTo>
                  <a:lnTo>
                    <a:pt x="1808661" y="612140"/>
                  </a:lnTo>
                  <a:lnTo>
                    <a:pt x="1815338" y="613093"/>
                  </a:lnTo>
                  <a:lnTo>
                    <a:pt x="1822016" y="614681"/>
                  </a:lnTo>
                  <a:lnTo>
                    <a:pt x="1828694" y="616587"/>
                  </a:lnTo>
                  <a:lnTo>
                    <a:pt x="1835372" y="618810"/>
                  </a:lnTo>
                  <a:lnTo>
                    <a:pt x="1841732" y="621352"/>
                  </a:lnTo>
                  <a:lnTo>
                    <a:pt x="1847773" y="624210"/>
                  </a:lnTo>
                  <a:lnTo>
                    <a:pt x="1853815" y="627387"/>
                  </a:lnTo>
                  <a:lnTo>
                    <a:pt x="1859539" y="631198"/>
                  </a:lnTo>
                  <a:lnTo>
                    <a:pt x="1865581" y="635010"/>
                  </a:lnTo>
                  <a:lnTo>
                    <a:pt x="1870987" y="639457"/>
                  </a:lnTo>
                  <a:lnTo>
                    <a:pt x="1876393" y="643904"/>
                  </a:lnTo>
                  <a:lnTo>
                    <a:pt x="1881480" y="648986"/>
                  </a:lnTo>
                  <a:lnTo>
                    <a:pt x="1886568" y="654068"/>
                  </a:lnTo>
                  <a:lnTo>
                    <a:pt x="1891338" y="659151"/>
                  </a:lnTo>
                  <a:lnTo>
                    <a:pt x="1895790" y="665186"/>
                  </a:lnTo>
                  <a:lnTo>
                    <a:pt x="1900242" y="670903"/>
                  </a:lnTo>
                  <a:lnTo>
                    <a:pt x="1904376" y="677256"/>
                  </a:lnTo>
                  <a:lnTo>
                    <a:pt x="1908192" y="683609"/>
                  </a:lnTo>
                  <a:lnTo>
                    <a:pt x="1911690" y="690597"/>
                  </a:lnTo>
                  <a:lnTo>
                    <a:pt x="1915188" y="697267"/>
                  </a:lnTo>
                  <a:lnTo>
                    <a:pt x="1918049" y="704255"/>
                  </a:lnTo>
                  <a:lnTo>
                    <a:pt x="1920593" y="711561"/>
                  </a:lnTo>
                  <a:lnTo>
                    <a:pt x="1923137" y="718867"/>
                  </a:lnTo>
                  <a:lnTo>
                    <a:pt x="1925363" y="726808"/>
                  </a:lnTo>
                  <a:lnTo>
                    <a:pt x="1927271" y="734431"/>
                  </a:lnTo>
                  <a:lnTo>
                    <a:pt x="1928861" y="742690"/>
                  </a:lnTo>
                  <a:lnTo>
                    <a:pt x="1929815" y="750631"/>
                  </a:lnTo>
                  <a:lnTo>
                    <a:pt x="1930451" y="758889"/>
                  </a:lnTo>
                  <a:lnTo>
                    <a:pt x="1931405" y="767466"/>
                  </a:lnTo>
                  <a:lnTo>
                    <a:pt x="1931405" y="775724"/>
                  </a:lnTo>
                  <a:lnTo>
                    <a:pt x="1931723" y="784301"/>
                  </a:lnTo>
                  <a:lnTo>
                    <a:pt x="1932359" y="791924"/>
                  </a:lnTo>
                  <a:lnTo>
                    <a:pt x="1933313" y="799865"/>
                  </a:lnTo>
                  <a:lnTo>
                    <a:pt x="1934585" y="806853"/>
                  </a:lnTo>
                  <a:lnTo>
                    <a:pt x="1936175" y="813206"/>
                  </a:lnTo>
                  <a:lnTo>
                    <a:pt x="1938401" y="819241"/>
                  </a:lnTo>
                  <a:lnTo>
                    <a:pt x="1940627" y="824958"/>
                  </a:lnTo>
                  <a:lnTo>
                    <a:pt x="1943171" y="830041"/>
                  </a:lnTo>
                  <a:lnTo>
                    <a:pt x="1945715" y="834805"/>
                  </a:lnTo>
                  <a:lnTo>
                    <a:pt x="1948576" y="839252"/>
                  </a:lnTo>
                  <a:lnTo>
                    <a:pt x="1951756" y="843381"/>
                  </a:lnTo>
                  <a:lnTo>
                    <a:pt x="1954936" y="846875"/>
                  </a:lnTo>
                  <a:lnTo>
                    <a:pt x="1958116" y="850687"/>
                  </a:lnTo>
                  <a:lnTo>
                    <a:pt x="1961614" y="853546"/>
                  </a:lnTo>
                  <a:lnTo>
                    <a:pt x="1965430" y="856087"/>
                  </a:lnTo>
                  <a:lnTo>
                    <a:pt x="1968610" y="858946"/>
                  </a:lnTo>
                  <a:lnTo>
                    <a:pt x="1975606" y="862757"/>
                  </a:lnTo>
                  <a:lnTo>
                    <a:pt x="1982284" y="866251"/>
                  </a:lnTo>
                  <a:lnTo>
                    <a:pt x="1988643" y="868475"/>
                  </a:lnTo>
                  <a:lnTo>
                    <a:pt x="1994049" y="869745"/>
                  </a:lnTo>
                  <a:lnTo>
                    <a:pt x="1998819" y="871016"/>
                  </a:lnTo>
                  <a:lnTo>
                    <a:pt x="2002635" y="871334"/>
                  </a:lnTo>
                  <a:lnTo>
                    <a:pt x="2005815" y="871651"/>
                  </a:lnTo>
                  <a:lnTo>
                    <a:pt x="2005815" y="932320"/>
                  </a:lnTo>
                  <a:lnTo>
                    <a:pt x="1841096" y="932320"/>
                  </a:lnTo>
                  <a:lnTo>
                    <a:pt x="1841096" y="997119"/>
                  </a:lnTo>
                  <a:lnTo>
                    <a:pt x="1853815" y="999025"/>
                  </a:lnTo>
                  <a:lnTo>
                    <a:pt x="1865899" y="1001566"/>
                  </a:lnTo>
                  <a:lnTo>
                    <a:pt x="1877983" y="1004107"/>
                  </a:lnTo>
                  <a:lnTo>
                    <a:pt x="1890066" y="1007601"/>
                  </a:lnTo>
                  <a:lnTo>
                    <a:pt x="1901514" y="1011095"/>
                  </a:lnTo>
                  <a:lnTo>
                    <a:pt x="1912962" y="1015224"/>
                  </a:lnTo>
                  <a:lnTo>
                    <a:pt x="1923773" y="1019354"/>
                  </a:lnTo>
                  <a:lnTo>
                    <a:pt x="1934903" y="1024118"/>
                  </a:lnTo>
                  <a:lnTo>
                    <a:pt x="1945715" y="1029200"/>
                  </a:lnTo>
                  <a:lnTo>
                    <a:pt x="1956208" y="1034918"/>
                  </a:lnTo>
                  <a:lnTo>
                    <a:pt x="1966384" y="1040635"/>
                  </a:lnTo>
                  <a:lnTo>
                    <a:pt x="1976242" y="1046988"/>
                  </a:lnTo>
                  <a:lnTo>
                    <a:pt x="1986099" y="1053659"/>
                  </a:lnTo>
                  <a:lnTo>
                    <a:pt x="1995321" y="1060329"/>
                  </a:lnTo>
                  <a:lnTo>
                    <a:pt x="2003907" y="1067635"/>
                  </a:lnTo>
                  <a:lnTo>
                    <a:pt x="2012811" y="1074940"/>
                  </a:lnTo>
                  <a:lnTo>
                    <a:pt x="2021396" y="1082881"/>
                  </a:lnTo>
                  <a:lnTo>
                    <a:pt x="2029028" y="1090822"/>
                  </a:lnTo>
                  <a:lnTo>
                    <a:pt x="2036978" y="1099081"/>
                  </a:lnTo>
                  <a:lnTo>
                    <a:pt x="2044292" y="1107975"/>
                  </a:lnTo>
                  <a:lnTo>
                    <a:pt x="2051288" y="1116551"/>
                  </a:lnTo>
                  <a:lnTo>
                    <a:pt x="2057965" y="1125445"/>
                  </a:lnTo>
                  <a:lnTo>
                    <a:pt x="2064325" y="1135292"/>
                  </a:lnTo>
                  <a:lnTo>
                    <a:pt x="2069731" y="1144821"/>
                  </a:lnTo>
                  <a:lnTo>
                    <a:pt x="2075455" y="1154350"/>
                  </a:lnTo>
                  <a:lnTo>
                    <a:pt x="2080225" y="1164515"/>
                  </a:lnTo>
                  <a:lnTo>
                    <a:pt x="2084995" y="1174679"/>
                  </a:lnTo>
                  <a:lnTo>
                    <a:pt x="2089128" y="1185161"/>
                  </a:lnTo>
                  <a:lnTo>
                    <a:pt x="2092626" y="1195643"/>
                  </a:lnTo>
                  <a:lnTo>
                    <a:pt x="2095488" y="1206761"/>
                  </a:lnTo>
                  <a:lnTo>
                    <a:pt x="2098668" y="1217560"/>
                  </a:lnTo>
                  <a:lnTo>
                    <a:pt x="2100894" y="1228995"/>
                  </a:lnTo>
                  <a:lnTo>
                    <a:pt x="2103438" y="1336675"/>
                  </a:lnTo>
                  <a:lnTo>
                    <a:pt x="1485900" y="1336675"/>
                  </a:lnTo>
                  <a:lnTo>
                    <a:pt x="1488444" y="1228995"/>
                  </a:lnTo>
                  <a:lnTo>
                    <a:pt x="1490670" y="1217560"/>
                  </a:lnTo>
                  <a:lnTo>
                    <a:pt x="1493214" y="1206761"/>
                  </a:lnTo>
                  <a:lnTo>
                    <a:pt x="1496712" y="1195643"/>
                  </a:lnTo>
                  <a:lnTo>
                    <a:pt x="1500210" y="1185161"/>
                  </a:lnTo>
                  <a:lnTo>
                    <a:pt x="1504343" y="1174679"/>
                  </a:lnTo>
                  <a:lnTo>
                    <a:pt x="1508795" y="1164515"/>
                  </a:lnTo>
                  <a:lnTo>
                    <a:pt x="1513565" y="1154350"/>
                  </a:lnTo>
                  <a:lnTo>
                    <a:pt x="1519289" y="1144821"/>
                  </a:lnTo>
                  <a:lnTo>
                    <a:pt x="1525013" y="1135292"/>
                  </a:lnTo>
                  <a:lnTo>
                    <a:pt x="1531055" y="1125763"/>
                  </a:lnTo>
                  <a:lnTo>
                    <a:pt x="1537732" y="1116551"/>
                  </a:lnTo>
                  <a:lnTo>
                    <a:pt x="1544728" y="1107975"/>
                  </a:lnTo>
                  <a:lnTo>
                    <a:pt x="1552042" y="1099081"/>
                  </a:lnTo>
                  <a:lnTo>
                    <a:pt x="1559674" y="1090822"/>
                  </a:lnTo>
                  <a:lnTo>
                    <a:pt x="1567942" y="1082881"/>
                  </a:lnTo>
                  <a:lnTo>
                    <a:pt x="1576209" y="1074940"/>
                  </a:lnTo>
                  <a:lnTo>
                    <a:pt x="1584795" y="1067635"/>
                  </a:lnTo>
                  <a:lnTo>
                    <a:pt x="1593699" y="1060329"/>
                  </a:lnTo>
                  <a:lnTo>
                    <a:pt x="1603239" y="1053659"/>
                  </a:lnTo>
                  <a:lnTo>
                    <a:pt x="1613096" y="1046988"/>
                  </a:lnTo>
                  <a:lnTo>
                    <a:pt x="1622954" y="1040635"/>
                  </a:lnTo>
                  <a:lnTo>
                    <a:pt x="1632812" y="1034918"/>
                  </a:lnTo>
                  <a:lnTo>
                    <a:pt x="1643305" y="1029200"/>
                  </a:lnTo>
                  <a:lnTo>
                    <a:pt x="1654117" y="1024118"/>
                  </a:lnTo>
                  <a:lnTo>
                    <a:pt x="1664929" y="1019671"/>
                  </a:lnTo>
                  <a:lnTo>
                    <a:pt x="1676058" y="1015224"/>
                  </a:lnTo>
                  <a:lnTo>
                    <a:pt x="1687506" y="1011095"/>
                  </a:lnTo>
                  <a:lnTo>
                    <a:pt x="1699272" y="1007601"/>
                  </a:lnTo>
                  <a:lnTo>
                    <a:pt x="1711355" y="1004107"/>
                  </a:lnTo>
                  <a:lnTo>
                    <a:pt x="1723439" y="1001566"/>
                  </a:lnTo>
                  <a:lnTo>
                    <a:pt x="1735523" y="999025"/>
                  </a:lnTo>
                  <a:lnTo>
                    <a:pt x="1747924" y="997119"/>
                  </a:lnTo>
                  <a:lnTo>
                    <a:pt x="1747924" y="932320"/>
                  </a:lnTo>
                  <a:lnTo>
                    <a:pt x="1583205" y="932320"/>
                  </a:lnTo>
                  <a:lnTo>
                    <a:pt x="1583205" y="871651"/>
                  </a:lnTo>
                  <a:lnTo>
                    <a:pt x="1586385" y="871334"/>
                  </a:lnTo>
                  <a:lnTo>
                    <a:pt x="1590201" y="870698"/>
                  </a:lnTo>
                  <a:lnTo>
                    <a:pt x="1594971" y="869110"/>
                  </a:lnTo>
                  <a:lnTo>
                    <a:pt x="1600377" y="867204"/>
                  </a:lnTo>
                  <a:lnTo>
                    <a:pt x="1606736" y="864663"/>
                  </a:lnTo>
                  <a:lnTo>
                    <a:pt x="1613414" y="861487"/>
                  </a:lnTo>
                  <a:lnTo>
                    <a:pt x="1620410" y="857358"/>
                  </a:lnTo>
                  <a:lnTo>
                    <a:pt x="1624226" y="854816"/>
                  </a:lnTo>
                  <a:lnTo>
                    <a:pt x="1627406" y="851958"/>
                  </a:lnTo>
                  <a:lnTo>
                    <a:pt x="1630586" y="848464"/>
                  </a:lnTo>
                  <a:lnTo>
                    <a:pt x="1634084" y="845287"/>
                  </a:lnTo>
                  <a:lnTo>
                    <a:pt x="1637264" y="841476"/>
                  </a:lnTo>
                  <a:lnTo>
                    <a:pt x="1640444" y="837346"/>
                  </a:lnTo>
                  <a:lnTo>
                    <a:pt x="1643305" y="832899"/>
                  </a:lnTo>
                  <a:lnTo>
                    <a:pt x="1646167" y="828135"/>
                  </a:lnTo>
                  <a:lnTo>
                    <a:pt x="1648393" y="823052"/>
                  </a:lnTo>
                  <a:lnTo>
                    <a:pt x="1650619" y="817653"/>
                  </a:lnTo>
                  <a:lnTo>
                    <a:pt x="1652845" y="811617"/>
                  </a:lnTo>
                  <a:lnTo>
                    <a:pt x="1654435" y="805265"/>
                  </a:lnTo>
                  <a:lnTo>
                    <a:pt x="1655707" y="798594"/>
                  </a:lnTo>
                  <a:lnTo>
                    <a:pt x="1656979" y="791289"/>
                  </a:lnTo>
                  <a:lnTo>
                    <a:pt x="1657297" y="783983"/>
                  </a:lnTo>
                  <a:lnTo>
                    <a:pt x="1657615" y="775724"/>
                  </a:lnTo>
                  <a:lnTo>
                    <a:pt x="1657933" y="767466"/>
                  </a:lnTo>
                  <a:lnTo>
                    <a:pt x="1658569" y="758889"/>
                  </a:lnTo>
                  <a:lnTo>
                    <a:pt x="1659205" y="750631"/>
                  </a:lnTo>
                  <a:lnTo>
                    <a:pt x="1660477" y="742690"/>
                  </a:lnTo>
                  <a:lnTo>
                    <a:pt x="1662067" y="734431"/>
                  </a:lnTo>
                  <a:lnTo>
                    <a:pt x="1663975" y="726808"/>
                  </a:lnTo>
                  <a:lnTo>
                    <a:pt x="1666201" y="718867"/>
                  </a:lnTo>
                  <a:lnTo>
                    <a:pt x="1668427" y="711561"/>
                  </a:lnTo>
                  <a:lnTo>
                    <a:pt x="1671289" y="704255"/>
                  </a:lnTo>
                  <a:lnTo>
                    <a:pt x="1674151" y="697267"/>
                  </a:lnTo>
                  <a:lnTo>
                    <a:pt x="1677648" y="690597"/>
                  </a:lnTo>
                  <a:lnTo>
                    <a:pt x="1680828" y="683609"/>
                  </a:lnTo>
                  <a:lnTo>
                    <a:pt x="1684962" y="677256"/>
                  </a:lnTo>
                  <a:lnTo>
                    <a:pt x="1689096" y="670903"/>
                  </a:lnTo>
                  <a:lnTo>
                    <a:pt x="1693230" y="665186"/>
                  </a:lnTo>
                  <a:lnTo>
                    <a:pt x="1698000" y="659151"/>
                  </a:lnTo>
                  <a:lnTo>
                    <a:pt x="1702770" y="654068"/>
                  </a:lnTo>
                  <a:lnTo>
                    <a:pt x="1707540" y="648986"/>
                  </a:lnTo>
                  <a:lnTo>
                    <a:pt x="1712627" y="643904"/>
                  </a:lnTo>
                  <a:lnTo>
                    <a:pt x="1718351" y="639457"/>
                  </a:lnTo>
                  <a:lnTo>
                    <a:pt x="1723757" y="635010"/>
                  </a:lnTo>
                  <a:lnTo>
                    <a:pt x="1729163" y="631198"/>
                  </a:lnTo>
                  <a:lnTo>
                    <a:pt x="1735205" y="627387"/>
                  </a:lnTo>
                  <a:lnTo>
                    <a:pt x="1741565" y="624210"/>
                  </a:lnTo>
                  <a:lnTo>
                    <a:pt x="1747288" y="621352"/>
                  </a:lnTo>
                  <a:lnTo>
                    <a:pt x="1753966" y="618810"/>
                  </a:lnTo>
                  <a:lnTo>
                    <a:pt x="1760326" y="616587"/>
                  </a:lnTo>
                  <a:lnTo>
                    <a:pt x="1767004" y="614681"/>
                  </a:lnTo>
                  <a:lnTo>
                    <a:pt x="1773682" y="613093"/>
                  </a:lnTo>
                  <a:lnTo>
                    <a:pt x="1780677" y="612140"/>
                  </a:lnTo>
                  <a:lnTo>
                    <a:pt x="1787673" y="611187"/>
                  </a:lnTo>
                  <a:close/>
                  <a:moveTo>
                    <a:pt x="630238" y="565150"/>
                  </a:moveTo>
                  <a:lnTo>
                    <a:pt x="639136" y="565468"/>
                  </a:lnTo>
                  <a:lnTo>
                    <a:pt x="647397" y="566420"/>
                  </a:lnTo>
                  <a:lnTo>
                    <a:pt x="655977" y="567372"/>
                  </a:lnTo>
                  <a:lnTo>
                    <a:pt x="664557" y="569276"/>
                  </a:lnTo>
                  <a:lnTo>
                    <a:pt x="672501" y="571498"/>
                  </a:lnTo>
                  <a:lnTo>
                    <a:pt x="680762" y="574354"/>
                  </a:lnTo>
                  <a:lnTo>
                    <a:pt x="689024" y="577211"/>
                  </a:lnTo>
                  <a:lnTo>
                    <a:pt x="696333" y="581020"/>
                  </a:lnTo>
                  <a:lnTo>
                    <a:pt x="703959" y="585463"/>
                  </a:lnTo>
                  <a:lnTo>
                    <a:pt x="711268" y="589907"/>
                  </a:lnTo>
                  <a:lnTo>
                    <a:pt x="718258" y="594667"/>
                  </a:lnTo>
                  <a:lnTo>
                    <a:pt x="725249" y="600063"/>
                  </a:lnTo>
                  <a:lnTo>
                    <a:pt x="731922" y="605776"/>
                  </a:lnTo>
                  <a:lnTo>
                    <a:pt x="738278" y="611489"/>
                  </a:lnTo>
                  <a:lnTo>
                    <a:pt x="744633" y="618154"/>
                  </a:lnTo>
                  <a:lnTo>
                    <a:pt x="750353" y="624820"/>
                  </a:lnTo>
                  <a:lnTo>
                    <a:pt x="756072" y="632437"/>
                  </a:lnTo>
                  <a:lnTo>
                    <a:pt x="761474" y="639737"/>
                  </a:lnTo>
                  <a:lnTo>
                    <a:pt x="766241" y="647354"/>
                  </a:lnTo>
                  <a:lnTo>
                    <a:pt x="771007" y="655289"/>
                  </a:lnTo>
                  <a:lnTo>
                    <a:pt x="775456" y="663541"/>
                  </a:lnTo>
                  <a:lnTo>
                    <a:pt x="779587" y="672111"/>
                  </a:lnTo>
                  <a:lnTo>
                    <a:pt x="783400" y="680998"/>
                  </a:lnTo>
                  <a:lnTo>
                    <a:pt x="786895" y="690202"/>
                  </a:lnTo>
                  <a:lnTo>
                    <a:pt x="790073" y="699406"/>
                  </a:lnTo>
                  <a:lnTo>
                    <a:pt x="792615" y="708611"/>
                  </a:lnTo>
                  <a:lnTo>
                    <a:pt x="794839" y="718450"/>
                  </a:lnTo>
                  <a:lnTo>
                    <a:pt x="796746" y="728606"/>
                  </a:lnTo>
                  <a:lnTo>
                    <a:pt x="798017" y="738445"/>
                  </a:lnTo>
                  <a:lnTo>
                    <a:pt x="799288" y="748919"/>
                  </a:lnTo>
                  <a:lnTo>
                    <a:pt x="799923" y="759076"/>
                  </a:lnTo>
                  <a:lnTo>
                    <a:pt x="800241" y="769550"/>
                  </a:lnTo>
                  <a:lnTo>
                    <a:pt x="799923" y="777802"/>
                  </a:lnTo>
                  <a:lnTo>
                    <a:pt x="799606" y="786054"/>
                  </a:lnTo>
                  <a:lnTo>
                    <a:pt x="798970" y="793989"/>
                  </a:lnTo>
                  <a:lnTo>
                    <a:pt x="798017" y="801923"/>
                  </a:lnTo>
                  <a:lnTo>
                    <a:pt x="797064" y="809541"/>
                  </a:lnTo>
                  <a:lnTo>
                    <a:pt x="795475" y="817476"/>
                  </a:lnTo>
                  <a:lnTo>
                    <a:pt x="793568" y="825093"/>
                  </a:lnTo>
                  <a:lnTo>
                    <a:pt x="791979" y="832710"/>
                  </a:lnTo>
                  <a:lnTo>
                    <a:pt x="789755" y="840328"/>
                  </a:lnTo>
                  <a:lnTo>
                    <a:pt x="787531" y="847310"/>
                  </a:lnTo>
                  <a:lnTo>
                    <a:pt x="784671" y="854293"/>
                  </a:lnTo>
                  <a:lnTo>
                    <a:pt x="781811" y="861276"/>
                  </a:lnTo>
                  <a:lnTo>
                    <a:pt x="778951" y="868258"/>
                  </a:lnTo>
                  <a:lnTo>
                    <a:pt x="775456" y="874923"/>
                  </a:lnTo>
                  <a:lnTo>
                    <a:pt x="772278" y="880954"/>
                  </a:lnTo>
                  <a:lnTo>
                    <a:pt x="768465" y="887619"/>
                  </a:lnTo>
                  <a:lnTo>
                    <a:pt x="764970" y="893649"/>
                  </a:lnTo>
                  <a:lnTo>
                    <a:pt x="760839" y="899680"/>
                  </a:lnTo>
                  <a:lnTo>
                    <a:pt x="756708" y="905393"/>
                  </a:lnTo>
                  <a:lnTo>
                    <a:pt x="752259" y="911106"/>
                  </a:lnTo>
                  <a:lnTo>
                    <a:pt x="747810" y="916501"/>
                  </a:lnTo>
                  <a:lnTo>
                    <a:pt x="743044" y="921580"/>
                  </a:lnTo>
                  <a:lnTo>
                    <a:pt x="738278" y="926341"/>
                  </a:lnTo>
                  <a:lnTo>
                    <a:pt x="733193" y="931101"/>
                  </a:lnTo>
                  <a:lnTo>
                    <a:pt x="728109" y="936180"/>
                  </a:lnTo>
                  <a:lnTo>
                    <a:pt x="722707" y="939988"/>
                  </a:lnTo>
                  <a:lnTo>
                    <a:pt x="717305" y="944114"/>
                  </a:lnTo>
                  <a:lnTo>
                    <a:pt x="711903" y="948241"/>
                  </a:lnTo>
                  <a:lnTo>
                    <a:pt x="706183" y="951414"/>
                  </a:lnTo>
                  <a:lnTo>
                    <a:pt x="700464" y="954906"/>
                  </a:lnTo>
                  <a:lnTo>
                    <a:pt x="694426" y="958080"/>
                  </a:lnTo>
                  <a:lnTo>
                    <a:pt x="688071" y="960619"/>
                  </a:lnTo>
                  <a:lnTo>
                    <a:pt x="688071" y="1044727"/>
                  </a:lnTo>
                  <a:lnTo>
                    <a:pt x="703641" y="1047266"/>
                  </a:lnTo>
                  <a:lnTo>
                    <a:pt x="718894" y="1050440"/>
                  </a:lnTo>
                  <a:lnTo>
                    <a:pt x="733829" y="1053614"/>
                  </a:lnTo>
                  <a:lnTo>
                    <a:pt x="748764" y="1057740"/>
                  </a:lnTo>
                  <a:lnTo>
                    <a:pt x="763063" y="1062184"/>
                  </a:lnTo>
                  <a:lnTo>
                    <a:pt x="777045" y="1066945"/>
                  </a:lnTo>
                  <a:lnTo>
                    <a:pt x="791026" y="1072340"/>
                  </a:lnTo>
                  <a:lnTo>
                    <a:pt x="804690" y="1078371"/>
                  </a:lnTo>
                  <a:lnTo>
                    <a:pt x="818036" y="1085036"/>
                  </a:lnTo>
                  <a:lnTo>
                    <a:pt x="831064" y="1091701"/>
                  </a:lnTo>
                  <a:lnTo>
                    <a:pt x="843775" y="1099001"/>
                  </a:lnTo>
                  <a:lnTo>
                    <a:pt x="856167" y="1106618"/>
                  </a:lnTo>
                  <a:lnTo>
                    <a:pt x="867925" y="1114871"/>
                  </a:lnTo>
                  <a:lnTo>
                    <a:pt x="879682" y="1123440"/>
                  </a:lnTo>
                  <a:lnTo>
                    <a:pt x="890804" y="1132010"/>
                  </a:lnTo>
                  <a:lnTo>
                    <a:pt x="901925" y="1141214"/>
                  </a:lnTo>
                  <a:lnTo>
                    <a:pt x="912094" y="1151370"/>
                  </a:lnTo>
                  <a:lnTo>
                    <a:pt x="921944" y="1161210"/>
                  </a:lnTo>
                  <a:lnTo>
                    <a:pt x="931795" y="1171683"/>
                  </a:lnTo>
                  <a:lnTo>
                    <a:pt x="940692" y="1182157"/>
                  </a:lnTo>
                  <a:lnTo>
                    <a:pt x="949272" y="1193266"/>
                  </a:lnTo>
                  <a:lnTo>
                    <a:pt x="957534" y="1204692"/>
                  </a:lnTo>
                  <a:lnTo>
                    <a:pt x="965160" y="1216118"/>
                  </a:lnTo>
                  <a:lnTo>
                    <a:pt x="972151" y="1227862"/>
                  </a:lnTo>
                  <a:lnTo>
                    <a:pt x="979142" y="1240557"/>
                  </a:lnTo>
                  <a:lnTo>
                    <a:pt x="985179" y="1252618"/>
                  </a:lnTo>
                  <a:lnTo>
                    <a:pt x="991217" y="1265631"/>
                  </a:lnTo>
                  <a:lnTo>
                    <a:pt x="995983" y="1278327"/>
                  </a:lnTo>
                  <a:lnTo>
                    <a:pt x="1000749" y="1291657"/>
                  </a:lnTo>
                  <a:lnTo>
                    <a:pt x="1004880" y="1304988"/>
                  </a:lnTo>
                  <a:lnTo>
                    <a:pt x="1008058" y="1318635"/>
                  </a:lnTo>
                  <a:lnTo>
                    <a:pt x="1010600" y="1332600"/>
                  </a:lnTo>
                  <a:lnTo>
                    <a:pt x="1014413" y="1484313"/>
                  </a:lnTo>
                  <a:lnTo>
                    <a:pt x="246063" y="1484313"/>
                  </a:lnTo>
                  <a:lnTo>
                    <a:pt x="249876" y="1332600"/>
                  </a:lnTo>
                  <a:lnTo>
                    <a:pt x="252419" y="1318635"/>
                  </a:lnTo>
                  <a:lnTo>
                    <a:pt x="255596" y="1304988"/>
                  </a:lnTo>
                  <a:lnTo>
                    <a:pt x="259727" y="1291657"/>
                  </a:lnTo>
                  <a:lnTo>
                    <a:pt x="264176" y="1278327"/>
                  </a:lnTo>
                  <a:lnTo>
                    <a:pt x="269260" y="1265631"/>
                  </a:lnTo>
                  <a:lnTo>
                    <a:pt x="275297" y="1252618"/>
                  </a:lnTo>
                  <a:lnTo>
                    <a:pt x="281017" y="1240557"/>
                  </a:lnTo>
                  <a:lnTo>
                    <a:pt x="288008" y="1227862"/>
                  </a:lnTo>
                  <a:lnTo>
                    <a:pt x="294999" y="1216118"/>
                  </a:lnTo>
                  <a:lnTo>
                    <a:pt x="302943" y="1204692"/>
                  </a:lnTo>
                  <a:lnTo>
                    <a:pt x="310887" y="1193266"/>
                  </a:lnTo>
                  <a:lnTo>
                    <a:pt x="319784" y="1182157"/>
                  </a:lnTo>
                  <a:lnTo>
                    <a:pt x="328682" y="1171683"/>
                  </a:lnTo>
                  <a:lnTo>
                    <a:pt x="338214" y="1161210"/>
                  </a:lnTo>
                  <a:lnTo>
                    <a:pt x="348383" y="1151370"/>
                  </a:lnTo>
                  <a:lnTo>
                    <a:pt x="358869" y="1141214"/>
                  </a:lnTo>
                  <a:lnTo>
                    <a:pt x="369673" y="1132010"/>
                  </a:lnTo>
                  <a:lnTo>
                    <a:pt x="380795" y="1123440"/>
                  </a:lnTo>
                  <a:lnTo>
                    <a:pt x="392552" y="1114871"/>
                  </a:lnTo>
                  <a:lnTo>
                    <a:pt x="404309" y="1106618"/>
                  </a:lnTo>
                  <a:lnTo>
                    <a:pt x="417020" y="1099001"/>
                  </a:lnTo>
                  <a:lnTo>
                    <a:pt x="429412" y="1091701"/>
                  </a:lnTo>
                  <a:lnTo>
                    <a:pt x="442441" y="1085036"/>
                  </a:lnTo>
                  <a:lnTo>
                    <a:pt x="455787" y="1078371"/>
                  </a:lnTo>
                  <a:lnTo>
                    <a:pt x="469450" y="1072340"/>
                  </a:lnTo>
                  <a:lnTo>
                    <a:pt x="483432" y="1066945"/>
                  </a:lnTo>
                  <a:lnTo>
                    <a:pt x="497413" y="1062184"/>
                  </a:lnTo>
                  <a:lnTo>
                    <a:pt x="511713" y="1057740"/>
                  </a:lnTo>
                  <a:lnTo>
                    <a:pt x="526648" y="1053614"/>
                  </a:lnTo>
                  <a:lnTo>
                    <a:pt x="541582" y="1050440"/>
                  </a:lnTo>
                  <a:lnTo>
                    <a:pt x="556835" y="1047266"/>
                  </a:lnTo>
                  <a:lnTo>
                    <a:pt x="571770" y="1044727"/>
                  </a:lnTo>
                  <a:lnTo>
                    <a:pt x="571770" y="960619"/>
                  </a:lnTo>
                  <a:lnTo>
                    <a:pt x="566050" y="958080"/>
                  </a:lnTo>
                  <a:lnTo>
                    <a:pt x="560013" y="954906"/>
                  </a:lnTo>
                  <a:lnTo>
                    <a:pt x="554293" y="951414"/>
                  </a:lnTo>
                  <a:lnTo>
                    <a:pt x="548573" y="948241"/>
                  </a:lnTo>
                  <a:lnTo>
                    <a:pt x="543171" y="944114"/>
                  </a:lnTo>
                  <a:lnTo>
                    <a:pt x="537452" y="939988"/>
                  </a:lnTo>
                  <a:lnTo>
                    <a:pt x="532367" y="935545"/>
                  </a:lnTo>
                  <a:lnTo>
                    <a:pt x="527283" y="931101"/>
                  </a:lnTo>
                  <a:lnTo>
                    <a:pt x="522199" y="926341"/>
                  </a:lnTo>
                  <a:lnTo>
                    <a:pt x="517433" y="921580"/>
                  </a:lnTo>
                  <a:lnTo>
                    <a:pt x="512348" y="916501"/>
                  </a:lnTo>
                  <a:lnTo>
                    <a:pt x="507900" y="911106"/>
                  </a:lnTo>
                  <a:lnTo>
                    <a:pt x="503769" y="905393"/>
                  </a:lnTo>
                  <a:lnTo>
                    <a:pt x="499638" y="899680"/>
                  </a:lnTo>
                  <a:lnTo>
                    <a:pt x="495507" y="893649"/>
                  </a:lnTo>
                  <a:lnTo>
                    <a:pt x="491694" y="887302"/>
                  </a:lnTo>
                  <a:lnTo>
                    <a:pt x="488198" y="880954"/>
                  </a:lnTo>
                  <a:lnTo>
                    <a:pt x="484385" y="874923"/>
                  </a:lnTo>
                  <a:lnTo>
                    <a:pt x="481525" y="868258"/>
                  </a:lnTo>
                  <a:lnTo>
                    <a:pt x="478665" y="861276"/>
                  </a:lnTo>
                  <a:lnTo>
                    <a:pt x="475488" y="854293"/>
                  </a:lnTo>
                  <a:lnTo>
                    <a:pt x="472946" y="847310"/>
                  </a:lnTo>
                  <a:lnTo>
                    <a:pt x="470404" y="839693"/>
                  </a:lnTo>
                  <a:lnTo>
                    <a:pt x="468497" y="832393"/>
                  </a:lnTo>
                  <a:lnTo>
                    <a:pt x="466273" y="825093"/>
                  </a:lnTo>
                  <a:lnTo>
                    <a:pt x="465002" y="817476"/>
                  </a:lnTo>
                  <a:lnTo>
                    <a:pt x="463413" y="809541"/>
                  </a:lnTo>
                  <a:lnTo>
                    <a:pt x="462142" y="801923"/>
                  </a:lnTo>
                  <a:lnTo>
                    <a:pt x="461189" y="793989"/>
                  </a:lnTo>
                  <a:lnTo>
                    <a:pt x="460871" y="786054"/>
                  </a:lnTo>
                  <a:lnTo>
                    <a:pt x="460235" y="777802"/>
                  </a:lnTo>
                  <a:lnTo>
                    <a:pt x="460235" y="769550"/>
                  </a:lnTo>
                  <a:lnTo>
                    <a:pt x="460553" y="759076"/>
                  </a:lnTo>
                  <a:lnTo>
                    <a:pt x="460871" y="748919"/>
                  </a:lnTo>
                  <a:lnTo>
                    <a:pt x="461824" y="738445"/>
                  </a:lnTo>
                  <a:lnTo>
                    <a:pt x="463413" y="728606"/>
                  </a:lnTo>
                  <a:lnTo>
                    <a:pt x="465637" y="718450"/>
                  </a:lnTo>
                  <a:lnTo>
                    <a:pt x="467862" y="708611"/>
                  </a:lnTo>
                  <a:lnTo>
                    <a:pt x="470404" y="699406"/>
                  </a:lnTo>
                  <a:lnTo>
                    <a:pt x="473264" y="690202"/>
                  </a:lnTo>
                  <a:lnTo>
                    <a:pt x="477077" y="680998"/>
                  </a:lnTo>
                  <a:lnTo>
                    <a:pt x="480890" y="672111"/>
                  </a:lnTo>
                  <a:lnTo>
                    <a:pt x="484703" y="663541"/>
                  </a:lnTo>
                  <a:lnTo>
                    <a:pt x="489152" y="655289"/>
                  </a:lnTo>
                  <a:lnTo>
                    <a:pt x="493918" y="647354"/>
                  </a:lnTo>
                  <a:lnTo>
                    <a:pt x="498685" y="639737"/>
                  </a:lnTo>
                  <a:lnTo>
                    <a:pt x="504404" y="632437"/>
                  </a:lnTo>
                  <a:lnTo>
                    <a:pt x="509806" y="624820"/>
                  </a:lnTo>
                  <a:lnTo>
                    <a:pt x="515844" y="618154"/>
                  </a:lnTo>
                  <a:lnTo>
                    <a:pt x="522199" y="611489"/>
                  </a:lnTo>
                  <a:lnTo>
                    <a:pt x="528236" y="605776"/>
                  </a:lnTo>
                  <a:lnTo>
                    <a:pt x="534909" y="600063"/>
                  </a:lnTo>
                  <a:lnTo>
                    <a:pt x="541900" y="594667"/>
                  </a:lnTo>
                  <a:lnTo>
                    <a:pt x="548891" y="589907"/>
                  </a:lnTo>
                  <a:lnTo>
                    <a:pt x="556517" y="585463"/>
                  </a:lnTo>
                  <a:lnTo>
                    <a:pt x="564144" y="581020"/>
                  </a:lnTo>
                  <a:lnTo>
                    <a:pt x="571770" y="577211"/>
                  </a:lnTo>
                  <a:lnTo>
                    <a:pt x="579714" y="574354"/>
                  </a:lnTo>
                  <a:lnTo>
                    <a:pt x="587658" y="571498"/>
                  </a:lnTo>
                  <a:lnTo>
                    <a:pt x="595920" y="569276"/>
                  </a:lnTo>
                  <a:lnTo>
                    <a:pt x="604499" y="567372"/>
                  </a:lnTo>
                  <a:lnTo>
                    <a:pt x="612761" y="566420"/>
                  </a:lnTo>
                  <a:lnTo>
                    <a:pt x="621659" y="565468"/>
                  </a:lnTo>
                  <a:lnTo>
                    <a:pt x="630238" y="565150"/>
                  </a:lnTo>
                  <a:close/>
                  <a:moveTo>
                    <a:pt x="181836" y="158167"/>
                  </a:moveTo>
                  <a:lnTo>
                    <a:pt x="178980" y="158484"/>
                  </a:lnTo>
                  <a:lnTo>
                    <a:pt x="176441" y="159119"/>
                  </a:lnTo>
                  <a:lnTo>
                    <a:pt x="173902" y="160390"/>
                  </a:lnTo>
                  <a:lnTo>
                    <a:pt x="171681" y="161343"/>
                  </a:lnTo>
                  <a:lnTo>
                    <a:pt x="169459" y="162613"/>
                  </a:lnTo>
                  <a:lnTo>
                    <a:pt x="167238" y="163884"/>
                  </a:lnTo>
                  <a:lnTo>
                    <a:pt x="165651" y="165789"/>
                  </a:lnTo>
                  <a:lnTo>
                    <a:pt x="164065" y="167695"/>
                  </a:lnTo>
                  <a:lnTo>
                    <a:pt x="162478" y="169918"/>
                  </a:lnTo>
                  <a:lnTo>
                    <a:pt x="161209" y="171824"/>
                  </a:lnTo>
                  <a:lnTo>
                    <a:pt x="159939" y="174364"/>
                  </a:lnTo>
                  <a:lnTo>
                    <a:pt x="159305" y="176588"/>
                  </a:lnTo>
                  <a:lnTo>
                    <a:pt x="158352" y="179128"/>
                  </a:lnTo>
                  <a:lnTo>
                    <a:pt x="158035" y="181669"/>
                  </a:lnTo>
                  <a:lnTo>
                    <a:pt x="157718" y="184210"/>
                  </a:lnTo>
                  <a:lnTo>
                    <a:pt x="157718" y="1440334"/>
                  </a:lnTo>
                  <a:lnTo>
                    <a:pt x="158352" y="1447639"/>
                  </a:lnTo>
                  <a:lnTo>
                    <a:pt x="159622" y="1454944"/>
                  </a:lnTo>
                  <a:lnTo>
                    <a:pt x="161526" y="1463202"/>
                  </a:lnTo>
                  <a:lnTo>
                    <a:pt x="164065" y="1471142"/>
                  </a:lnTo>
                  <a:lnTo>
                    <a:pt x="167238" y="1479717"/>
                  </a:lnTo>
                  <a:lnTo>
                    <a:pt x="171363" y="1488610"/>
                  </a:lnTo>
                  <a:lnTo>
                    <a:pt x="175806" y="1497185"/>
                  </a:lnTo>
                  <a:lnTo>
                    <a:pt x="181201" y="1506078"/>
                  </a:lnTo>
                  <a:lnTo>
                    <a:pt x="187230" y="1514336"/>
                  </a:lnTo>
                  <a:lnTo>
                    <a:pt x="193577" y="1522594"/>
                  </a:lnTo>
                  <a:lnTo>
                    <a:pt x="200876" y="1530534"/>
                  </a:lnTo>
                  <a:lnTo>
                    <a:pt x="208492" y="1538156"/>
                  </a:lnTo>
                  <a:lnTo>
                    <a:pt x="216743" y="1545143"/>
                  </a:lnTo>
                  <a:lnTo>
                    <a:pt x="225629" y="1551178"/>
                  </a:lnTo>
                  <a:lnTo>
                    <a:pt x="230389" y="1554354"/>
                  </a:lnTo>
                  <a:lnTo>
                    <a:pt x="235149" y="1557212"/>
                  </a:lnTo>
                  <a:lnTo>
                    <a:pt x="239909" y="1559753"/>
                  </a:lnTo>
                  <a:lnTo>
                    <a:pt x="244669" y="1561976"/>
                  </a:lnTo>
                  <a:lnTo>
                    <a:pt x="1018979" y="1561976"/>
                  </a:lnTo>
                  <a:lnTo>
                    <a:pt x="1018979" y="1559436"/>
                  </a:lnTo>
                  <a:lnTo>
                    <a:pt x="1028182" y="1554354"/>
                  </a:lnTo>
                  <a:lnTo>
                    <a:pt x="1037068" y="1548637"/>
                  </a:lnTo>
                  <a:lnTo>
                    <a:pt x="1045636" y="1542603"/>
                  </a:lnTo>
                  <a:lnTo>
                    <a:pt x="1053252" y="1535298"/>
                  </a:lnTo>
                  <a:lnTo>
                    <a:pt x="1060551" y="1527993"/>
                  </a:lnTo>
                  <a:lnTo>
                    <a:pt x="1067532" y="1520370"/>
                  </a:lnTo>
                  <a:lnTo>
                    <a:pt x="1073879" y="1512113"/>
                  </a:lnTo>
                  <a:lnTo>
                    <a:pt x="1079908" y="1504173"/>
                  </a:lnTo>
                  <a:lnTo>
                    <a:pt x="1084986" y="1495597"/>
                  </a:lnTo>
                  <a:lnTo>
                    <a:pt x="1089429" y="1487022"/>
                  </a:lnTo>
                  <a:lnTo>
                    <a:pt x="1093554" y="1479082"/>
                  </a:lnTo>
                  <a:lnTo>
                    <a:pt x="1096728" y="1470507"/>
                  </a:lnTo>
                  <a:lnTo>
                    <a:pt x="1099266" y="1462884"/>
                  </a:lnTo>
                  <a:lnTo>
                    <a:pt x="1101170" y="1454626"/>
                  </a:lnTo>
                  <a:lnTo>
                    <a:pt x="1102122" y="1447321"/>
                  </a:lnTo>
                  <a:lnTo>
                    <a:pt x="1102757" y="1440334"/>
                  </a:lnTo>
                  <a:lnTo>
                    <a:pt x="1102757" y="184210"/>
                  </a:lnTo>
                  <a:lnTo>
                    <a:pt x="1102122" y="181669"/>
                  </a:lnTo>
                  <a:lnTo>
                    <a:pt x="1101805" y="179128"/>
                  </a:lnTo>
                  <a:lnTo>
                    <a:pt x="1101170" y="176588"/>
                  </a:lnTo>
                  <a:lnTo>
                    <a:pt x="1100536" y="174364"/>
                  </a:lnTo>
                  <a:lnTo>
                    <a:pt x="1099266" y="171824"/>
                  </a:lnTo>
                  <a:lnTo>
                    <a:pt x="1097997" y="169918"/>
                  </a:lnTo>
                  <a:lnTo>
                    <a:pt x="1096410" y="167695"/>
                  </a:lnTo>
                  <a:lnTo>
                    <a:pt x="1094824" y="165789"/>
                  </a:lnTo>
                  <a:lnTo>
                    <a:pt x="1092919" y="163884"/>
                  </a:lnTo>
                  <a:lnTo>
                    <a:pt x="1090698" y="162613"/>
                  </a:lnTo>
                  <a:lnTo>
                    <a:pt x="1088794" y="161343"/>
                  </a:lnTo>
                  <a:lnTo>
                    <a:pt x="1086573" y="160390"/>
                  </a:lnTo>
                  <a:lnTo>
                    <a:pt x="1083716" y="159119"/>
                  </a:lnTo>
                  <a:lnTo>
                    <a:pt x="1081178" y="158484"/>
                  </a:lnTo>
                  <a:lnTo>
                    <a:pt x="1078639" y="158167"/>
                  </a:lnTo>
                  <a:lnTo>
                    <a:pt x="1076100" y="158167"/>
                  </a:lnTo>
                  <a:lnTo>
                    <a:pt x="184374" y="158167"/>
                  </a:lnTo>
                  <a:lnTo>
                    <a:pt x="181836" y="158167"/>
                  </a:lnTo>
                  <a:close/>
                  <a:moveTo>
                    <a:pt x="1414463" y="157162"/>
                  </a:moveTo>
                  <a:lnTo>
                    <a:pt x="2153497" y="157162"/>
                  </a:lnTo>
                  <a:lnTo>
                    <a:pt x="2161123" y="157162"/>
                  </a:lnTo>
                  <a:lnTo>
                    <a:pt x="2169066" y="158114"/>
                  </a:lnTo>
                  <a:lnTo>
                    <a:pt x="2176374" y="158749"/>
                  </a:lnTo>
                  <a:lnTo>
                    <a:pt x="2183364" y="160337"/>
                  </a:lnTo>
                  <a:lnTo>
                    <a:pt x="2190671" y="161924"/>
                  </a:lnTo>
                  <a:lnTo>
                    <a:pt x="2197661" y="163829"/>
                  </a:lnTo>
                  <a:lnTo>
                    <a:pt x="2204651" y="166052"/>
                  </a:lnTo>
                  <a:lnTo>
                    <a:pt x="2211324" y="168909"/>
                  </a:lnTo>
                  <a:lnTo>
                    <a:pt x="2217996" y="172084"/>
                  </a:lnTo>
                  <a:lnTo>
                    <a:pt x="2224350" y="174942"/>
                  </a:lnTo>
                  <a:lnTo>
                    <a:pt x="2230387" y="178752"/>
                  </a:lnTo>
                  <a:lnTo>
                    <a:pt x="2236424" y="182562"/>
                  </a:lnTo>
                  <a:lnTo>
                    <a:pt x="2242461" y="186689"/>
                  </a:lnTo>
                  <a:lnTo>
                    <a:pt x="2247862" y="191134"/>
                  </a:lnTo>
                  <a:lnTo>
                    <a:pt x="2253264" y="195579"/>
                  </a:lnTo>
                  <a:lnTo>
                    <a:pt x="2258665" y="200659"/>
                  </a:lnTo>
                  <a:lnTo>
                    <a:pt x="2263431" y="206057"/>
                  </a:lnTo>
                  <a:lnTo>
                    <a:pt x="2268197" y="211137"/>
                  </a:lnTo>
                  <a:lnTo>
                    <a:pt x="2272645" y="216852"/>
                  </a:lnTo>
                  <a:lnTo>
                    <a:pt x="2276776" y="222567"/>
                  </a:lnTo>
                  <a:lnTo>
                    <a:pt x="2280270" y="228917"/>
                  </a:lnTo>
                  <a:lnTo>
                    <a:pt x="2284083" y="234949"/>
                  </a:lnTo>
                  <a:lnTo>
                    <a:pt x="2287261" y="241299"/>
                  </a:lnTo>
                  <a:lnTo>
                    <a:pt x="2290438" y="247967"/>
                  </a:lnTo>
                  <a:lnTo>
                    <a:pt x="2292980" y="254634"/>
                  </a:lnTo>
                  <a:lnTo>
                    <a:pt x="2295204" y="261619"/>
                  </a:lnTo>
                  <a:lnTo>
                    <a:pt x="2297428" y="268604"/>
                  </a:lnTo>
                  <a:lnTo>
                    <a:pt x="2298699" y="275589"/>
                  </a:lnTo>
                  <a:lnTo>
                    <a:pt x="2300287" y="282892"/>
                  </a:lnTo>
                  <a:lnTo>
                    <a:pt x="2300923" y="290512"/>
                  </a:lnTo>
                  <a:lnTo>
                    <a:pt x="2301876" y="297814"/>
                  </a:lnTo>
                  <a:lnTo>
                    <a:pt x="2301876" y="305434"/>
                  </a:lnTo>
                  <a:lnTo>
                    <a:pt x="2301876" y="1484630"/>
                  </a:lnTo>
                  <a:lnTo>
                    <a:pt x="2301876" y="1497013"/>
                  </a:lnTo>
                  <a:lnTo>
                    <a:pt x="2300923" y="1509078"/>
                  </a:lnTo>
                  <a:lnTo>
                    <a:pt x="2299652" y="1521143"/>
                  </a:lnTo>
                  <a:lnTo>
                    <a:pt x="2298063" y="1533208"/>
                  </a:lnTo>
                  <a:lnTo>
                    <a:pt x="2295839" y="1544638"/>
                  </a:lnTo>
                  <a:lnTo>
                    <a:pt x="2292980" y="1555433"/>
                  </a:lnTo>
                  <a:lnTo>
                    <a:pt x="2289802" y="1566545"/>
                  </a:lnTo>
                  <a:lnTo>
                    <a:pt x="2285990" y="1577340"/>
                  </a:lnTo>
                  <a:lnTo>
                    <a:pt x="2281859" y="1587500"/>
                  </a:lnTo>
                  <a:lnTo>
                    <a:pt x="2277093" y="1597660"/>
                  </a:lnTo>
                  <a:lnTo>
                    <a:pt x="2271374" y="1607503"/>
                  </a:lnTo>
                  <a:lnTo>
                    <a:pt x="2265655" y="1616710"/>
                  </a:lnTo>
                  <a:lnTo>
                    <a:pt x="2259300" y="1625918"/>
                  </a:lnTo>
                  <a:lnTo>
                    <a:pt x="2252310" y="1634808"/>
                  </a:lnTo>
                  <a:lnTo>
                    <a:pt x="2244685" y="1643063"/>
                  </a:lnTo>
                  <a:lnTo>
                    <a:pt x="2236424" y="1651000"/>
                  </a:lnTo>
                  <a:lnTo>
                    <a:pt x="2227846" y="1658938"/>
                  </a:lnTo>
                  <a:lnTo>
                    <a:pt x="2218631" y="1665923"/>
                  </a:lnTo>
                  <a:lnTo>
                    <a:pt x="2208782" y="1672908"/>
                  </a:lnTo>
                  <a:lnTo>
                    <a:pt x="2198297" y="1678940"/>
                  </a:lnTo>
                  <a:lnTo>
                    <a:pt x="2187494" y="1684973"/>
                  </a:lnTo>
                  <a:lnTo>
                    <a:pt x="2176056" y="1690370"/>
                  </a:lnTo>
                  <a:lnTo>
                    <a:pt x="2163664" y="1695450"/>
                  </a:lnTo>
                  <a:lnTo>
                    <a:pt x="2150955" y="1700213"/>
                  </a:lnTo>
                  <a:lnTo>
                    <a:pt x="2137611" y="1704023"/>
                  </a:lnTo>
                  <a:lnTo>
                    <a:pt x="2123631" y="1707515"/>
                  </a:lnTo>
                  <a:lnTo>
                    <a:pt x="2108698" y="1710373"/>
                  </a:lnTo>
                  <a:lnTo>
                    <a:pt x="2093764" y="1712913"/>
                  </a:lnTo>
                  <a:lnTo>
                    <a:pt x="2077878" y="1715135"/>
                  </a:lnTo>
                  <a:lnTo>
                    <a:pt x="2061038" y="1716405"/>
                  </a:lnTo>
                  <a:lnTo>
                    <a:pt x="2044199" y="1717358"/>
                  </a:lnTo>
                  <a:lnTo>
                    <a:pt x="2026406" y="1717675"/>
                  </a:lnTo>
                  <a:lnTo>
                    <a:pt x="1563159" y="1717675"/>
                  </a:lnTo>
                  <a:lnTo>
                    <a:pt x="1551721" y="1717358"/>
                  </a:lnTo>
                  <a:lnTo>
                    <a:pt x="1540601" y="1716723"/>
                  </a:lnTo>
                  <a:lnTo>
                    <a:pt x="1529163" y="1715453"/>
                  </a:lnTo>
                  <a:lnTo>
                    <a:pt x="1518042" y="1714500"/>
                  </a:lnTo>
                  <a:lnTo>
                    <a:pt x="1506922" y="1712913"/>
                  </a:lnTo>
                  <a:lnTo>
                    <a:pt x="1495801" y="1710690"/>
                  </a:lnTo>
                  <a:lnTo>
                    <a:pt x="1485634" y="1709103"/>
                  </a:lnTo>
                  <a:lnTo>
                    <a:pt x="1475149" y="1706880"/>
                  </a:lnTo>
                  <a:lnTo>
                    <a:pt x="1456085" y="1701800"/>
                  </a:lnTo>
                  <a:lnTo>
                    <a:pt x="1439246" y="1697038"/>
                  </a:lnTo>
                  <a:lnTo>
                    <a:pt x="1424948" y="1692593"/>
                  </a:lnTo>
                  <a:lnTo>
                    <a:pt x="1414463" y="1688783"/>
                  </a:lnTo>
                  <a:lnTo>
                    <a:pt x="1414463" y="1342708"/>
                  </a:lnTo>
                  <a:lnTo>
                    <a:pt x="1416687" y="1347470"/>
                  </a:lnTo>
                  <a:lnTo>
                    <a:pt x="1419229" y="1352233"/>
                  </a:lnTo>
                  <a:lnTo>
                    <a:pt x="1422088" y="1357630"/>
                  </a:lnTo>
                  <a:lnTo>
                    <a:pt x="1425583" y="1362393"/>
                  </a:lnTo>
                  <a:lnTo>
                    <a:pt x="1429078" y="1367473"/>
                  </a:lnTo>
                  <a:lnTo>
                    <a:pt x="1433209" y="1372235"/>
                  </a:lnTo>
                  <a:lnTo>
                    <a:pt x="1437657" y="1376998"/>
                  </a:lnTo>
                  <a:lnTo>
                    <a:pt x="1442105" y="1381760"/>
                  </a:lnTo>
                  <a:lnTo>
                    <a:pt x="1446871" y="1386523"/>
                  </a:lnTo>
                  <a:lnTo>
                    <a:pt x="1451637" y="1390968"/>
                  </a:lnTo>
                  <a:lnTo>
                    <a:pt x="1456721" y="1395413"/>
                  </a:lnTo>
                  <a:lnTo>
                    <a:pt x="1462440" y="1399540"/>
                  </a:lnTo>
                  <a:lnTo>
                    <a:pt x="1467523" y="1403350"/>
                  </a:lnTo>
                  <a:lnTo>
                    <a:pt x="1472925" y="1406525"/>
                  </a:lnTo>
                  <a:lnTo>
                    <a:pt x="1478644" y="1410018"/>
                  </a:lnTo>
                  <a:lnTo>
                    <a:pt x="1484045" y="1412558"/>
                  </a:lnTo>
                  <a:lnTo>
                    <a:pt x="1484045" y="1413510"/>
                  </a:lnTo>
                  <a:lnTo>
                    <a:pt x="2108062" y="1413510"/>
                  </a:lnTo>
                  <a:lnTo>
                    <a:pt x="2108062" y="1410335"/>
                  </a:lnTo>
                  <a:lnTo>
                    <a:pt x="2115370" y="1406208"/>
                  </a:lnTo>
                  <a:lnTo>
                    <a:pt x="2122360" y="1401763"/>
                  </a:lnTo>
                  <a:lnTo>
                    <a:pt x="2129032" y="1396683"/>
                  </a:lnTo>
                  <a:lnTo>
                    <a:pt x="2135387" y="1390968"/>
                  </a:lnTo>
                  <a:lnTo>
                    <a:pt x="2141106" y="1385253"/>
                  </a:lnTo>
                  <a:lnTo>
                    <a:pt x="2146825" y="1378903"/>
                  </a:lnTo>
                  <a:lnTo>
                    <a:pt x="2151909" y="1372235"/>
                  </a:lnTo>
                  <a:lnTo>
                    <a:pt x="2156357" y="1365568"/>
                  </a:lnTo>
                  <a:lnTo>
                    <a:pt x="2160805" y="1358900"/>
                  </a:lnTo>
                  <a:lnTo>
                    <a:pt x="2163982" y="1352233"/>
                  </a:lnTo>
                  <a:lnTo>
                    <a:pt x="2167477" y="1345883"/>
                  </a:lnTo>
                  <a:lnTo>
                    <a:pt x="2170019" y="1339215"/>
                  </a:lnTo>
                  <a:lnTo>
                    <a:pt x="2172243" y="1332865"/>
                  </a:lnTo>
                  <a:lnTo>
                    <a:pt x="2173832" y="1326515"/>
                  </a:lnTo>
                  <a:lnTo>
                    <a:pt x="2174467" y="1320800"/>
                  </a:lnTo>
                  <a:lnTo>
                    <a:pt x="2174785" y="1315085"/>
                  </a:lnTo>
                  <a:lnTo>
                    <a:pt x="2174785" y="305434"/>
                  </a:lnTo>
                  <a:lnTo>
                    <a:pt x="2174467" y="301307"/>
                  </a:lnTo>
                  <a:lnTo>
                    <a:pt x="2172879" y="297497"/>
                  </a:lnTo>
                  <a:lnTo>
                    <a:pt x="2171290" y="293687"/>
                  </a:lnTo>
                  <a:lnTo>
                    <a:pt x="2168430" y="290829"/>
                  </a:lnTo>
                  <a:lnTo>
                    <a:pt x="2165571" y="288289"/>
                  </a:lnTo>
                  <a:lnTo>
                    <a:pt x="2162076" y="286067"/>
                  </a:lnTo>
                  <a:lnTo>
                    <a:pt x="2157945" y="284797"/>
                  </a:lnTo>
                  <a:lnTo>
                    <a:pt x="2153497" y="284479"/>
                  </a:lnTo>
                  <a:lnTo>
                    <a:pt x="1414463" y="284479"/>
                  </a:lnTo>
                  <a:lnTo>
                    <a:pt x="1414463" y="157162"/>
                  </a:lnTo>
                  <a:close/>
                  <a:moveTo>
                    <a:pt x="184374" y="0"/>
                  </a:moveTo>
                  <a:lnTo>
                    <a:pt x="1076100" y="0"/>
                  </a:lnTo>
                  <a:lnTo>
                    <a:pt x="1085621" y="317"/>
                  </a:lnTo>
                  <a:lnTo>
                    <a:pt x="1094824" y="953"/>
                  </a:lnTo>
                  <a:lnTo>
                    <a:pt x="1104026" y="1905"/>
                  </a:lnTo>
                  <a:lnTo>
                    <a:pt x="1113229" y="3494"/>
                  </a:lnTo>
                  <a:lnTo>
                    <a:pt x="1122115" y="5717"/>
                  </a:lnTo>
                  <a:lnTo>
                    <a:pt x="1131000" y="8258"/>
                  </a:lnTo>
                  <a:lnTo>
                    <a:pt x="1139568" y="11434"/>
                  </a:lnTo>
                  <a:lnTo>
                    <a:pt x="1147502" y="14610"/>
                  </a:lnTo>
                  <a:lnTo>
                    <a:pt x="1156070" y="18421"/>
                  </a:lnTo>
                  <a:lnTo>
                    <a:pt x="1163686" y="22232"/>
                  </a:lnTo>
                  <a:lnTo>
                    <a:pt x="1171620" y="26679"/>
                  </a:lnTo>
                  <a:lnTo>
                    <a:pt x="1178919" y="31443"/>
                  </a:lnTo>
                  <a:lnTo>
                    <a:pt x="1186217" y="36842"/>
                  </a:lnTo>
                  <a:lnTo>
                    <a:pt x="1193199" y="42241"/>
                  </a:lnTo>
                  <a:lnTo>
                    <a:pt x="1199863" y="47640"/>
                  </a:lnTo>
                  <a:lnTo>
                    <a:pt x="1206210" y="53993"/>
                  </a:lnTo>
                  <a:lnTo>
                    <a:pt x="1212557" y="60345"/>
                  </a:lnTo>
                  <a:lnTo>
                    <a:pt x="1218269" y="67014"/>
                  </a:lnTo>
                  <a:lnTo>
                    <a:pt x="1223981" y="74002"/>
                  </a:lnTo>
                  <a:lnTo>
                    <a:pt x="1229058" y="81306"/>
                  </a:lnTo>
                  <a:lnTo>
                    <a:pt x="1233818" y="88611"/>
                  </a:lnTo>
                  <a:lnTo>
                    <a:pt x="1238261" y="96551"/>
                  </a:lnTo>
                  <a:lnTo>
                    <a:pt x="1242387" y="104492"/>
                  </a:lnTo>
                  <a:lnTo>
                    <a:pt x="1245877" y="112749"/>
                  </a:lnTo>
                  <a:lnTo>
                    <a:pt x="1249368" y="121325"/>
                  </a:lnTo>
                  <a:lnTo>
                    <a:pt x="1252224" y="129582"/>
                  </a:lnTo>
                  <a:lnTo>
                    <a:pt x="1254446" y="138475"/>
                  </a:lnTo>
                  <a:lnTo>
                    <a:pt x="1256667" y="147368"/>
                  </a:lnTo>
                  <a:lnTo>
                    <a:pt x="1258254" y="156261"/>
                  </a:lnTo>
                  <a:lnTo>
                    <a:pt x="1259523" y="165472"/>
                  </a:lnTo>
                  <a:lnTo>
                    <a:pt x="1259840" y="175000"/>
                  </a:lnTo>
                  <a:lnTo>
                    <a:pt x="1260475" y="184210"/>
                  </a:lnTo>
                  <a:lnTo>
                    <a:pt x="1260475" y="1651541"/>
                  </a:lnTo>
                  <a:lnTo>
                    <a:pt x="1259840" y="1667103"/>
                  </a:lnTo>
                  <a:lnTo>
                    <a:pt x="1259206" y="1682348"/>
                  </a:lnTo>
                  <a:lnTo>
                    <a:pt x="1257936" y="1696958"/>
                  </a:lnTo>
                  <a:lnTo>
                    <a:pt x="1255715" y="1711886"/>
                  </a:lnTo>
                  <a:lnTo>
                    <a:pt x="1252542" y="1725860"/>
                  </a:lnTo>
                  <a:lnTo>
                    <a:pt x="1249368" y="1739835"/>
                  </a:lnTo>
                  <a:lnTo>
                    <a:pt x="1245243" y="1753492"/>
                  </a:lnTo>
                  <a:lnTo>
                    <a:pt x="1240483" y="1766831"/>
                  </a:lnTo>
                  <a:lnTo>
                    <a:pt x="1235405" y="1779535"/>
                  </a:lnTo>
                  <a:lnTo>
                    <a:pt x="1229376" y="1792239"/>
                  </a:lnTo>
                  <a:lnTo>
                    <a:pt x="1222712" y="1804308"/>
                  </a:lnTo>
                  <a:lnTo>
                    <a:pt x="1215413" y="1816060"/>
                  </a:lnTo>
                  <a:lnTo>
                    <a:pt x="1207162" y="1827493"/>
                  </a:lnTo>
                  <a:lnTo>
                    <a:pt x="1198594" y="1838292"/>
                  </a:lnTo>
                  <a:lnTo>
                    <a:pt x="1189391" y="1848773"/>
                  </a:lnTo>
                  <a:lnTo>
                    <a:pt x="1179236" y="1858619"/>
                  </a:lnTo>
                  <a:lnTo>
                    <a:pt x="1168129" y="1868147"/>
                  </a:lnTo>
                  <a:lnTo>
                    <a:pt x="1156705" y="1877040"/>
                  </a:lnTo>
                  <a:lnTo>
                    <a:pt x="1144646" y="1885615"/>
                  </a:lnTo>
                  <a:lnTo>
                    <a:pt x="1131635" y="1893555"/>
                  </a:lnTo>
                  <a:lnTo>
                    <a:pt x="1117989" y="1900860"/>
                  </a:lnTo>
                  <a:lnTo>
                    <a:pt x="1103709" y="1907530"/>
                  </a:lnTo>
                  <a:lnTo>
                    <a:pt x="1088794" y="1913882"/>
                  </a:lnTo>
                  <a:lnTo>
                    <a:pt x="1072927" y="1919599"/>
                  </a:lnTo>
                  <a:lnTo>
                    <a:pt x="1056108" y="1924680"/>
                  </a:lnTo>
                  <a:lnTo>
                    <a:pt x="1038654" y="1929127"/>
                  </a:lnTo>
                  <a:lnTo>
                    <a:pt x="1020566" y="1932620"/>
                  </a:lnTo>
                  <a:lnTo>
                    <a:pt x="1001526" y="1936114"/>
                  </a:lnTo>
                  <a:lnTo>
                    <a:pt x="981851" y="1938337"/>
                  </a:lnTo>
                  <a:lnTo>
                    <a:pt x="961541" y="1940243"/>
                  </a:lnTo>
                  <a:lnTo>
                    <a:pt x="940279" y="1941196"/>
                  </a:lnTo>
                  <a:lnTo>
                    <a:pt x="918065" y="1941513"/>
                  </a:lnTo>
                  <a:lnTo>
                    <a:pt x="342410" y="1941513"/>
                  </a:lnTo>
                  <a:lnTo>
                    <a:pt x="321148" y="1941196"/>
                  </a:lnTo>
                  <a:lnTo>
                    <a:pt x="300839" y="1940243"/>
                  </a:lnTo>
                  <a:lnTo>
                    <a:pt x="280846" y="1938337"/>
                  </a:lnTo>
                  <a:lnTo>
                    <a:pt x="261806" y="1936114"/>
                  </a:lnTo>
                  <a:lnTo>
                    <a:pt x="242765" y="1932938"/>
                  </a:lnTo>
                  <a:lnTo>
                    <a:pt x="225311" y="1929444"/>
                  </a:lnTo>
                  <a:lnTo>
                    <a:pt x="208175" y="1924998"/>
                  </a:lnTo>
                  <a:lnTo>
                    <a:pt x="191673" y="1920234"/>
                  </a:lnTo>
                  <a:lnTo>
                    <a:pt x="175806" y="1914517"/>
                  </a:lnTo>
                  <a:lnTo>
                    <a:pt x="160574" y="1908800"/>
                  </a:lnTo>
                  <a:lnTo>
                    <a:pt x="146294" y="1902130"/>
                  </a:lnTo>
                  <a:lnTo>
                    <a:pt x="132648" y="1894825"/>
                  </a:lnTo>
                  <a:lnTo>
                    <a:pt x="119954" y="1886885"/>
                  </a:lnTo>
                  <a:lnTo>
                    <a:pt x="107261" y="1878628"/>
                  </a:lnTo>
                  <a:lnTo>
                    <a:pt x="95836" y="1869735"/>
                  </a:lnTo>
                  <a:lnTo>
                    <a:pt x="84730" y="1860524"/>
                  </a:lnTo>
                  <a:lnTo>
                    <a:pt x="74575" y="1850361"/>
                  </a:lnTo>
                  <a:lnTo>
                    <a:pt x="64737" y="1840198"/>
                  </a:lnTo>
                  <a:lnTo>
                    <a:pt x="55534" y="1829399"/>
                  </a:lnTo>
                  <a:lnTo>
                    <a:pt x="47601" y="1817965"/>
                  </a:lnTo>
                  <a:lnTo>
                    <a:pt x="39985" y="1806532"/>
                  </a:lnTo>
                  <a:lnTo>
                    <a:pt x="32686" y="1794463"/>
                  </a:lnTo>
                  <a:lnTo>
                    <a:pt x="26656" y="1781758"/>
                  </a:lnTo>
                  <a:lnTo>
                    <a:pt x="20944" y="1768419"/>
                  </a:lnTo>
                  <a:lnTo>
                    <a:pt x="16184" y="1755397"/>
                  </a:lnTo>
                  <a:lnTo>
                    <a:pt x="11741" y="1741740"/>
                  </a:lnTo>
                  <a:lnTo>
                    <a:pt x="8251" y="1727131"/>
                  </a:lnTo>
                  <a:lnTo>
                    <a:pt x="5077" y="1712838"/>
                  </a:lnTo>
                  <a:lnTo>
                    <a:pt x="2856" y="1698229"/>
                  </a:lnTo>
                  <a:lnTo>
                    <a:pt x="1269" y="1682984"/>
                  </a:lnTo>
                  <a:lnTo>
                    <a:pt x="317" y="1667421"/>
                  </a:lnTo>
                  <a:lnTo>
                    <a:pt x="0" y="1651541"/>
                  </a:lnTo>
                  <a:lnTo>
                    <a:pt x="0" y="184210"/>
                  </a:lnTo>
                  <a:lnTo>
                    <a:pt x="0" y="175000"/>
                  </a:lnTo>
                  <a:lnTo>
                    <a:pt x="634" y="165472"/>
                  </a:lnTo>
                  <a:lnTo>
                    <a:pt x="1904" y="156261"/>
                  </a:lnTo>
                  <a:lnTo>
                    <a:pt x="3808" y="147368"/>
                  </a:lnTo>
                  <a:lnTo>
                    <a:pt x="6029" y="138475"/>
                  </a:lnTo>
                  <a:lnTo>
                    <a:pt x="8251" y="129582"/>
                  </a:lnTo>
                  <a:lnTo>
                    <a:pt x="11107" y="121325"/>
                  </a:lnTo>
                  <a:lnTo>
                    <a:pt x="14280" y="112749"/>
                  </a:lnTo>
                  <a:lnTo>
                    <a:pt x="18088" y="104492"/>
                  </a:lnTo>
                  <a:lnTo>
                    <a:pt x="22214" y="96551"/>
                  </a:lnTo>
                  <a:lnTo>
                    <a:pt x="26656" y="88611"/>
                  </a:lnTo>
                  <a:lnTo>
                    <a:pt x="31416" y="81306"/>
                  </a:lnTo>
                  <a:lnTo>
                    <a:pt x="36494" y="74002"/>
                  </a:lnTo>
                  <a:lnTo>
                    <a:pt x="41889" y="67014"/>
                  </a:lnTo>
                  <a:lnTo>
                    <a:pt x="47918" y="60345"/>
                  </a:lnTo>
                  <a:lnTo>
                    <a:pt x="53948" y="53993"/>
                  </a:lnTo>
                  <a:lnTo>
                    <a:pt x="60612" y="47640"/>
                  </a:lnTo>
                  <a:lnTo>
                    <a:pt x="66959" y="42241"/>
                  </a:lnTo>
                  <a:lnTo>
                    <a:pt x="74257" y="36842"/>
                  </a:lnTo>
                  <a:lnTo>
                    <a:pt x="81556" y="31443"/>
                  </a:lnTo>
                  <a:lnTo>
                    <a:pt x="88855" y="26679"/>
                  </a:lnTo>
                  <a:lnTo>
                    <a:pt x="96471" y="22232"/>
                  </a:lnTo>
                  <a:lnTo>
                    <a:pt x="104405" y="18421"/>
                  </a:lnTo>
                  <a:lnTo>
                    <a:pt x="112338" y="14610"/>
                  </a:lnTo>
                  <a:lnTo>
                    <a:pt x="120906" y="11434"/>
                  </a:lnTo>
                  <a:lnTo>
                    <a:pt x="129475" y="8258"/>
                  </a:lnTo>
                  <a:lnTo>
                    <a:pt x="138360" y="5717"/>
                  </a:lnTo>
                  <a:lnTo>
                    <a:pt x="146928" y="3494"/>
                  </a:lnTo>
                  <a:lnTo>
                    <a:pt x="156131" y="1905"/>
                  </a:lnTo>
                  <a:lnTo>
                    <a:pt x="165651" y="953"/>
                  </a:lnTo>
                  <a:lnTo>
                    <a:pt x="174854" y="317"/>
                  </a:lnTo>
                  <a:lnTo>
                    <a:pt x="1843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charset="-122"/>
              </a:endParaRP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8591954" y="2201338"/>
            <a:ext cx="2687949" cy="2823838"/>
          </a:xfrm>
          <a:prstGeom prst="rect">
            <a:avLst/>
          </a:prstGeom>
          <a:noFill/>
          <a:ln>
            <a:noFill/>
          </a:ln>
        </p:spPr>
        <p:txBody>
          <a:bodyPr wrap="square" lIns="121908" tIns="60954" rIns="121908" bIns="60954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点击输入简要文字内容，文字内容需概括精炼，不用多余的文字修饰，言简意赅的说明分项内容</a:t>
            </a:r>
            <a:r>
              <a:rPr lang="en-US" altLang="zh-CN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……</a:t>
            </a:r>
          </a:p>
          <a:p>
            <a:pPr>
              <a:lnSpc>
                <a:spcPct val="130000"/>
              </a:lnSpc>
              <a:defRPr/>
            </a:pPr>
            <a:endParaRPr lang="en-US" altLang="zh-CN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  <a:defRPr/>
            </a:pP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点击输入简要文字内容，文字内容需概括精炼，不用多余的文字修饰，言简意赅的说明分项内容</a:t>
            </a:r>
            <a:r>
              <a:rPr lang="en-US" altLang="zh-CN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……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895529" y="1754737"/>
            <a:ext cx="1382309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900" b="1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添加标题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673626" y="2195289"/>
            <a:ext cx="1604212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点击输入说明文字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008097" y="3533884"/>
            <a:ext cx="1774860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900" b="1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添加标题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117959" y="3974435"/>
            <a:ext cx="1555139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点击输入说明文字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910458" y="5400539"/>
            <a:ext cx="1555139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900" b="1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添加标题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1910458" y="5841090"/>
            <a:ext cx="1555139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点击输入说明文字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6909202" y="3418675"/>
            <a:ext cx="1382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27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产品</a:t>
            </a:r>
            <a:endParaRPr lang="en-US" altLang="zh-CN" sz="27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27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形式</a:t>
            </a:r>
            <a:endParaRPr lang="en-US" altLang="zh-CN" sz="27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9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2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4" presetID="2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52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53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4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55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6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57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8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59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0" presetID="26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2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68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69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0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71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2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73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4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75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" presetID="26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8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9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84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85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86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87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88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89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90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91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2" presetID="26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4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5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00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01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02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103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04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105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06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107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8" presetID="26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0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1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2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16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17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18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119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20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121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22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123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4" presetID="26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6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7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8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32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33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34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135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36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137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38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139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41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43" dur="1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8" grpId="0" animBg="1"/>
          <p:bldP spid="39" grpId="0" animBg="1"/>
          <p:bldP spid="40" grpId="0" animBg="1"/>
          <p:bldP spid="65" grpId="0" animBg="1"/>
          <p:bldP spid="72" grpId="0"/>
          <p:bldP spid="73" grpId="0"/>
          <p:bldP spid="74" grpId="0"/>
          <p:bldP spid="75" grpId="0"/>
          <p:bldP spid="76" grpId="0"/>
          <p:bldP spid="77" grpId="0"/>
          <p:bldP spid="78" grpId="0"/>
          <p:bldP spid="7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9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2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4" presetID="2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52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53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4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55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6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57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8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59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0" presetID="26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2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68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69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0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71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2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73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4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75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" presetID="26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8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9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84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85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86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87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88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89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90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91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2" presetID="26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4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5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00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01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02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103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04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105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06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107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8" presetID="26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0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1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2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16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17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18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119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20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121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22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123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4" presetID="26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6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7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8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32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33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34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135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36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137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38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139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41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43" dur="1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8" grpId="0" animBg="1"/>
          <p:bldP spid="39" grpId="0" animBg="1"/>
          <p:bldP spid="40" grpId="0" animBg="1"/>
          <p:bldP spid="65" grpId="0" animBg="1"/>
          <p:bldP spid="72" grpId="0"/>
          <p:bldP spid="73" grpId="0"/>
          <p:bldP spid="74" grpId="0"/>
          <p:bldP spid="75" grpId="0"/>
          <p:bldP spid="76" grpId="0"/>
          <p:bldP spid="77" grpId="0"/>
          <p:bldP spid="78" grpId="0"/>
          <p:bldP spid="79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706" y="1700809"/>
            <a:ext cx="3707024" cy="1023345"/>
          </a:xfrm>
          <a:prstGeom prst="rect">
            <a:avLst/>
          </a:prstGeom>
          <a:noFill/>
          <a:ln>
            <a:noFill/>
          </a:ln>
        </p:spPr>
        <p:txBody>
          <a:bodyPr wrap="square" lIns="121908" tIns="60954" rIns="121908" bIns="60954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点击输入简要文字内容，文字内容需概括精炼，不用多余的文字修饰，言简意赅的说明分项内容</a:t>
            </a:r>
            <a:r>
              <a:rPr lang="en-US" altLang="zh-CN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……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727971" y="3001713"/>
            <a:ext cx="3359937" cy="1023345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zh-CN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01</a:t>
            </a: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、点击输入简要文字内容，文字内容需概括精炼，不用多余的文字修饰，言简意赅的说明分项内容</a:t>
            </a:r>
            <a:r>
              <a:rPr lang="en-US" altLang="zh-CN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endParaRPr lang="zh-CN" altLang="en-US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51615" y="4863288"/>
            <a:ext cx="1272119" cy="379579"/>
          </a:xfrm>
          <a:prstGeom prst="rect">
            <a:avLst/>
          </a:prstGeom>
          <a:noFill/>
          <a:ln>
            <a:noFill/>
          </a:ln>
        </p:spPr>
        <p:txBody>
          <a:bodyPr wrap="none" lIns="121908" tIns="60954" rIns="121908" bIns="60954" rtlCol="0">
            <a:spAutoFit/>
          </a:bodyPr>
          <a:lstStyle/>
          <a:p>
            <a:pPr>
              <a:lnSpc>
                <a:spcPts val="2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添加文字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32018" y="3429001"/>
            <a:ext cx="1272119" cy="379579"/>
          </a:xfrm>
          <a:prstGeom prst="rect">
            <a:avLst/>
          </a:prstGeom>
          <a:noFill/>
          <a:ln>
            <a:noFill/>
          </a:ln>
        </p:spPr>
        <p:txBody>
          <a:bodyPr wrap="none" lIns="121908" tIns="60954" rIns="121908" bIns="60954" rtlCol="0">
            <a:spAutoFit/>
          </a:bodyPr>
          <a:lstStyle/>
          <a:p>
            <a:pPr>
              <a:lnSpc>
                <a:spcPts val="2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添加文字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69711" y="2113318"/>
            <a:ext cx="1272119" cy="379579"/>
          </a:xfrm>
          <a:prstGeom prst="rect">
            <a:avLst/>
          </a:prstGeom>
          <a:noFill/>
          <a:ln>
            <a:noFill/>
          </a:ln>
        </p:spPr>
        <p:txBody>
          <a:bodyPr wrap="none" lIns="121908" tIns="60954" rIns="121908" bIns="60954" rtlCol="0">
            <a:spAutoFit/>
          </a:bodyPr>
          <a:lstStyle/>
          <a:p>
            <a:pPr>
              <a:lnSpc>
                <a:spcPts val="2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添加文字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6340560" y="1743732"/>
            <a:ext cx="1218527" cy="1218685"/>
            <a:chOff x="5105593" y="1379191"/>
            <a:chExt cx="914014" cy="914014"/>
          </a:xfrm>
        </p:grpSpPr>
        <p:grpSp>
          <p:nvGrpSpPr>
            <p:cNvPr id="10" name="组合 9"/>
            <p:cNvGrpSpPr/>
            <p:nvPr/>
          </p:nvGrpSpPr>
          <p:grpSpPr>
            <a:xfrm>
              <a:off x="5105593" y="1379191"/>
              <a:ext cx="914014" cy="91401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2" name="同心圆 1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schemeClr val="tx2"/>
                  </a:solidFill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5314943" y="1628156"/>
              <a:ext cx="458358" cy="3808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700" b="1" dirty="0">
                  <a:solidFill>
                    <a:schemeClr val="tx2"/>
                  </a:solidFill>
                  <a:latin typeface="微软雅黑" panose="020B0503020204020204" charset="-122"/>
                  <a:ea typeface="造字工房劲黑（非商用）常规体" pitchFamily="50" charset="-122"/>
                </a:rPr>
                <a:t>03</a:t>
              </a:r>
              <a:endParaRPr lang="zh-CN" altLang="en-US" sz="2700" b="1" dirty="0">
                <a:solidFill>
                  <a:schemeClr val="tx2"/>
                </a:solidFill>
                <a:latin typeface="微软雅黑" panose="020B0503020204020204" charset="-122"/>
                <a:ea typeface="造字工房劲黑（非商用）常规体" pitchFamily="50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860466" y="3014108"/>
            <a:ext cx="1218527" cy="1218685"/>
            <a:chOff x="3245280" y="2331973"/>
            <a:chExt cx="914014" cy="914014"/>
          </a:xfrm>
        </p:grpSpPr>
        <p:grpSp>
          <p:nvGrpSpPr>
            <p:cNvPr id="15" name="组合 14"/>
            <p:cNvGrpSpPr/>
            <p:nvPr/>
          </p:nvGrpSpPr>
          <p:grpSpPr>
            <a:xfrm>
              <a:off x="3245280" y="2331973"/>
              <a:ext cx="914014" cy="91401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7" name="同心圆 1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8" name="椭圆 17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3463798" y="2586306"/>
              <a:ext cx="458358" cy="3808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700" b="1" dirty="0">
                  <a:solidFill>
                    <a:schemeClr val="accent1"/>
                  </a:solidFill>
                  <a:latin typeface="微软雅黑" panose="020B0503020204020204" charset="-122"/>
                  <a:ea typeface="造字工房劲黑（非商用）常规体" pitchFamily="50" charset="-122"/>
                </a:rPr>
                <a:t>02</a:t>
              </a:r>
              <a:endParaRPr lang="zh-CN" altLang="en-US" sz="2700" b="1" dirty="0">
                <a:solidFill>
                  <a:schemeClr val="accent1"/>
                </a:solidFill>
                <a:latin typeface="微软雅黑" panose="020B0503020204020204" charset="-122"/>
                <a:ea typeface="造字工房劲黑（非商用）常规体" pitchFamily="50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1238826" y="4351352"/>
            <a:ext cx="1218527" cy="1218685"/>
            <a:chOff x="1278794" y="3334906"/>
            <a:chExt cx="914014" cy="914014"/>
          </a:xfrm>
        </p:grpSpPr>
        <p:grpSp>
          <p:nvGrpSpPr>
            <p:cNvPr id="20" name="组合 19"/>
            <p:cNvGrpSpPr/>
            <p:nvPr/>
          </p:nvGrpSpPr>
          <p:grpSpPr>
            <a:xfrm>
              <a:off x="1278794" y="3334906"/>
              <a:ext cx="914014" cy="91401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2" name="同心圆 2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schemeClr val="accent2"/>
                  </a:solidFill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1507504" y="3591858"/>
              <a:ext cx="458358" cy="3808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700" b="1" dirty="0">
                  <a:solidFill>
                    <a:schemeClr val="accent2"/>
                  </a:solidFill>
                  <a:latin typeface="微软雅黑" panose="020B0503020204020204" charset="-122"/>
                  <a:ea typeface="造字工房劲黑（非商用）常规体" pitchFamily="50" charset="-122"/>
                </a:rPr>
                <a:t>01</a:t>
              </a:r>
              <a:endParaRPr lang="zh-CN" altLang="en-US" sz="2700" b="1" dirty="0">
                <a:solidFill>
                  <a:schemeClr val="accent2"/>
                </a:solidFill>
                <a:latin typeface="微软雅黑" panose="020B0503020204020204" charset="-122"/>
                <a:ea typeface="造字工房劲黑（非商用）常规体" pitchFamily="50" charset="-122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7727971" y="4043140"/>
            <a:ext cx="3359937" cy="1023345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zh-CN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02</a:t>
            </a: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、点击输入简要文字内容，文字内容需概括精炼，不用多余的文字修饰，言简意赅的说明分项内容</a:t>
            </a:r>
            <a:r>
              <a:rPr lang="en-US" altLang="zh-CN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endParaRPr lang="zh-CN" altLang="en-US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727971" y="5113948"/>
            <a:ext cx="3359937" cy="1023345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zh-CN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03</a:t>
            </a: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、点击输入简要文字内容，文字内容需概括精炼，不用多余的文字修饰，言简意赅的说明分项内容</a:t>
            </a:r>
            <a:r>
              <a:rPr lang="en-US" altLang="zh-CN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endParaRPr lang="zh-CN" altLang="en-US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44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44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18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3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8" presetClass="entr" presetSubtype="3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3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8" presetClass="entr" presetSubtype="3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3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8" presetClass="entr" presetSubtype="3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4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6" grpId="0"/>
          <p:bldP spid="7" grpId="0"/>
          <p:bldP spid="8" grpId="0"/>
          <p:bldP spid="24" grpId="0"/>
          <p:bldP spid="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18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3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8" presetClass="entr" presetSubtype="3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3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8" presetClass="entr" presetSubtype="3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3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8" presetClass="entr" presetSubtype="3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4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6" grpId="0"/>
          <p:bldP spid="7" grpId="0"/>
          <p:bldP spid="8" grpId="0"/>
          <p:bldP spid="24" grpId="0"/>
          <p:bldP spid="25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椭圆 34"/>
          <p:cNvSpPr/>
          <p:nvPr/>
        </p:nvSpPr>
        <p:spPr>
          <a:xfrm rot="10800000">
            <a:off x="4445662" y="2092362"/>
            <a:ext cx="1436669" cy="1847881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26" name="组合 25"/>
          <p:cNvGrpSpPr/>
          <p:nvPr/>
        </p:nvGrpSpPr>
        <p:grpSpPr>
          <a:xfrm rot="5400000">
            <a:off x="4717805" y="3728572"/>
            <a:ext cx="1415563" cy="1838907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7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8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3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29" name="椭圆 34"/>
          <p:cNvSpPr/>
          <p:nvPr/>
        </p:nvSpPr>
        <p:spPr>
          <a:xfrm>
            <a:off x="6354592" y="3507926"/>
            <a:ext cx="1436669" cy="1847881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30" name="组合 29"/>
          <p:cNvGrpSpPr/>
          <p:nvPr/>
        </p:nvGrpSpPr>
        <p:grpSpPr>
          <a:xfrm rot="16200000">
            <a:off x="6094003" y="1829889"/>
            <a:ext cx="1415563" cy="1838907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1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2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3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34" name="Freeform 18"/>
          <p:cNvSpPr>
            <a:spLocks noEditPoints="1"/>
          </p:cNvSpPr>
          <p:nvPr/>
        </p:nvSpPr>
        <p:spPr bwMode="auto">
          <a:xfrm>
            <a:off x="6714197" y="4344899"/>
            <a:ext cx="717456" cy="628649"/>
          </a:xfrm>
          <a:custGeom>
            <a:avLst/>
            <a:gdLst>
              <a:gd name="T0" fmla="*/ 417 w 785"/>
              <a:gd name="T1" fmla="*/ 0 h 690"/>
              <a:gd name="T2" fmla="*/ 417 w 785"/>
              <a:gd name="T3" fmla="*/ 593 h 690"/>
              <a:gd name="T4" fmla="*/ 646 w 785"/>
              <a:gd name="T5" fmla="*/ 690 h 690"/>
              <a:gd name="T6" fmla="*/ 626 w 785"/>
              <a:gd name="T7" fmla="*/ 540 h 690"/>
              <a:gd name="T8" fmla="*/ 30 w 785"/>
              <a:gd name="T9" fmla="*/ 315 h 690"/>
              <a:gd name="T10" fmla="*/ 0 w 785"/>
              <a:gd name="T11" fmla="*/ 396 h 690"/>
              <a:gd name="T12" fmla="*/ 122 w 785"/>
              <a:gd name="T13" fmla="*/ 600 h 690"/>
              <a:gd name="T14" fmla="*/ 214 w 785"/>
              <a:gd name="T15" fmla="*/ 613 h 690"/>
              <a:gd name="T16" fmla="*/ 355 w 785"/>
              <a:gd name="T17" fmla="*/ 609 h 690"/>
              <a:gd name="T18" fmla="*/ 189 w 785"/>
              <a:gd name="T19" fmla="*/ 400 h 690"/>
              <a:gd name="T20" fmla="*/ 257 w 785"/>
              <a:gd name="T21" fmla="*/ 219 h 690"/>
              <a:gd name="T22" fmla="*/ 310 w 785"/>
              <a:gd name="T23" fmla="*/ 241 h 690"/>
              <a:gd name="T24" fmla="*/ 311 w 785"/>
              <a:gd name="T25" fmla="*/ 287 h 690"/>
              <a:gd name="T26" fmla="*/ 317 w 785"/>
              <a:gd name="T27" fmla="*/ 320 h 690"/>
              <a:gd name="T28" fmla="*/ 320 w 785"/>
              <a:gd name="T29" fmla="*/ 371 h 690"/>
              <a:gd name="T30" fmla="*/ 287 w 785"/>
              <a:gd name="T31" fmla="*/ 397 h 690"/>
              <a:gd name="T32" fmla="*/ 189 w 785"/>
              <a:gd name="T33" fmla="*/ 400 h 690"/>
              <a:gd name="T34" fmla="*/ 252 w 785"/>
              <a:gd name="T35" fmla="*/ 295 h 690"/>
              <a:gd name="T36" fmla="*/ 289 w 785"/>
              <a:gd name="T37" fmla="*/ 284 h 690"/>
              <a:gd name="T38" fmla="*/ 289 w 785"/>
              <a:gd name="T39" fmla="*/ 252 h 690"/>
              <a:gd name="T40" fmla="*/ 249 w 785"/>
              <a:gd name="T41" fmla="*/ 240 h 690"/>
              <a:gd name="T42" fmla="*/ 213 w 785"/>
              <a:gd name="T43" fmla="*/ 295 h 690"/>
              <a:gd name="T44" fmla="*/ 258 w 785"/>
              <a:gd name="T45" fmla="*/ 379 h 690"/>
              <a:gd name="T46" fmla="*/ 288 w 785"/>
              <a:gd name="T47" fmla="*/ 373 h 690"/>
              <a:gd name="T48" fmla="*/ 301 w 785"/>
              <a:gd name="T49" fmla="*/ 348 h 690"/>
              <a:gd name="T50" fmla="*/ 281 w 785"/>
              <a:gd name="T51" fmla="*/ 320 h 690"/>
              <a:gd name="T52" fmla="*/ 213 w 785"/>
              <a:gd name="T53" fmla="*/ 317 h 690"/>
              <a:gd name="T54" fmla="*/ 372 w 785"/>
              <a:gd name="T55" fmla="*/ 400 h 690"/>
              <a:gd name="T56" fmla="*/ 440 w 785"/>
              <a:gd name="T57" fmla="*/ 219 h 690"/>
              <a:gd name="T58" fmla="*/ 493 w 785"/>
              <a:gd name="T59" fmla="*/ 241 h 690"/>
              <a:gd name="T60" fmla="*/ 494 w 785"/>
              <a:gd name="T61" fmla="*/ 287 h 690"/>
              <a:gd name="T62" fmla="*/ 500 w 785"/>
              <a:gd name="T63" fmla="*/ 320 h 690"/>
              <a:gd name="T64" fmla="*/ 503 w 785"/>
              <a:gd name="T65" fmla="*/ 371 h 690"/>
              <a:gd name="T66" fmla="*/ 470 w 785"/>
              <a:gd name="T67" fmla="*/ 397 h 690"/>
              <a:gd name="T68" fmla="*/ 372 w 785"/>
              <a:gd name="T69" fmla="*/ 400 h 690"/>
              <a:gd name="T70" fmla="*/ 435 w 785"/>
              <a:gd name="T71" fmla="*/ 295 h 690"/>
              <a:gd name="T72" fmla="*/ 472 w 785"/>
              <a:gd name="T73" fmla="*/ 284 h 690"/>
              <a:gd name="T74" fmla="*/ 472 w 785"/>
              <a:gd name="T75" fmla="*/ 252 h 690"/>
              <a:gd name="T76" fmla="*/ 432 w 785"/>
              <a:gd name="T77" fmla="*/ 240 h 690"/>
              <a:gd name="T78" fmla="*/ 396 w 785"/>
              <a:gd name="T79" fmla="*/ 295 h 690"/>
              <a:gd name="T80" fmla="*/ 441 w 785"/>
              <a:gd name="T81" fmla="*/ 379 h 690"/>
              <a:gd name="T82" fmla="*/ 471 w 785"/>
              <a:gd name="T83" fmla="*/ 373 h 690"/>
              <a:gd name="T84" fmla="*/ 484 w 785"/>
              <a:gd name="T85" fmla="*/ 348 h 690"/>
              <a:gd name="T86" fmla="*/ 464 w 785"/>
              <a:gd name="T87" fmla="*/ 320 h 690"/>
              <a:gd name="T88" fmla="*/ 396 w 785"/>
              <a:gd name="T89" fmla="*/ 317 h 690"/>
              <a:gd name="T90" fmla="*/ 548 w 785"/>
              <a:gd name="T91" fmla="*/ 342 h 690"/>
              <a:gd name="T92" fmla="*/ 578 w 785"/>
              <a:gd name="T93" fmla="*/ 362 h 690"/>
              <a:gd name="T94" fmla="*/ 624 w 785"/>
              <a:gd name="T95" fmla="*/ 382 h 690"/>
              <a:gd name="T96" fmla="*/ 664 w 785"/>
              <a:gd name="T97" fmla="*/ 367 h 690"/>
              <a:gd name="T98" fmla="*/ 664 w 785"/>
              <a:gd name="T99" fmla="*/ 336 h 690"/>
              <a:gd name="T100" fmla="*/ 615 w 785"/>
              <a:gd name="T101" fmla="*/ 317 h 690"/>
              <a:gd name="T102" fmla="*/ 561 w 785"/>
              <a:gd name="T103" fmla="*/ 288 h 690"/>
              <a:gd name="T104" fmla="*/ 562 w 785"/>
              <a:gd name="T105" fmla="*/ 240 h 690"/>
              <a:gd name="T106" fmla="*/ 618 w 785"/>
              <a:gd name="T107" fmla="*/ 216 h 690"/>
              <a:gd name="T108" fmla="*/ 678 w 785"/>
              <a:gd name="T109" fmla="*/ 241 h 690"/>
              <a:gd name="T110" fmla="*/ 664 w 785"/>
              <a:gd name="T111" fmla="*/ 272 h 690"/>
              <a:gd name="T112" fmla="*/ 619 w 785"/>
              <a:gd name="T113" fmla="*/ 237 h 690"/>
              <a:gd name="T114" fmla="*/ 578 w 785"/>
              <a:gd name="T115" fmla="*/ 264 h 690"/>
              <a:gd name="T116" fmla="*/ 621 w 785"/>
              <a:gd name="T117" fmla="*/ 293 h 690"/>
              <a:gd name="T118" fmla="*/ 685 w 785"/>
              <a:gd name="T119" fmla="*/ 323 h 690"/>
              <a:gd name="T120" fmla="*/ 684 w 785"/>
              <a:gd name="T121" fmla="*/ 376 h 690"/>
              <a:gd name="T122" fmla="*/ 625 w 785"/>
              <a:gd name="T123" fmla="*/ 403 h 690"/>
              <a:gd name="T124" fmla="*/ 558 w 785"/>
              <a:gd name="T125" fmla="*/ 375 h 6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85" h="690">
                <a:moveTo>
                  <a:pt x="785" y="297"/>
                </a:moveTo>
                <a:cubicBezTo>
                  <a:pt x="785" y="133"/>
                  <a:pt x="620" y="0"/>
                  <a:pt x="417" y="0"/>
                </a:cubicBezTo>
                <a:cubicBezTo>
                  <a:pt x="213" y="0"/>
                  <a:pt x="49" y="133"/>
                  <a:pt x="49" y="297"/>
                </a:cubicBezTo>
                <a:cubicBezTo>
                  <a:pt x="49" y="460"/>
                  <a:pt x="213" y="593"/>
                  <a:pt x="417" y="593"/>
                </a:cubicBezTo>
                <a:cubicBezTo>
                  <a:pt x="436" y="593"/>
                  <a:pt x="455" y="592"/>
                  <a:pt x="473" y="589"/>
                </a:cubicBezTo>
                <a:cubicBezTo>
                  <a:pt x="507" y="646"/>
                  <a:pt x="571" y="685"/>
                  <a:pt x="646" y="690"/>
                </a:cubicBezTo>
                <a:cubicBezTo>
                  <a:pt x="626" y="664"/>
                  <a:pt x="615" y="632"/>
                  <a:pt x="615" y="598"/>
                </a:cubicBezTo>
                <a:cubicBezTo>
                  <a:pt x="615" y="577"/>
                  <a:pt x="619" y="559"/>
                  <a:pt x="626" y="540"/>
                </a:cubicBezTo>
                <a:cubicBezTo>
                  <a:pt x="722" y="487"/>
                  <a:pt x="785" y="398"/>
                  <a:pt x="785" y="297"/>
                </a:cubicBezTo>
                <a:close/>
                <a:moveTo>
                  <a:pt x="30" y="315"/>
                </a:moveTo>
                <a:cubicBezTo>
                  <a:pt x="30" y="307"/>
                  <a:pt x="31" y="300"/>
                  <a:pt x="32" y="293"/>
                </a:cubicBezTo>
                <a:cubicBezTo>
                  <a:pt x="11" y="324"/>
                  <a:pt x="0" y="359"/>
                  <a:pt x="0" y="396"/>
                </a:cubicBezTo>
                <a:cubicBezTo>
                  <a:pt x="0" y="473"/>
                  <a:pt x="48" y="541"/>
                  <a:pt x="121" y="581"/>
                </a:cubicBezTo>
                <a:cubicBezTo>
                  <a:pt x="122" y="587"/>
                  <a:pt x="122" y="593"/>
                  <a:pt x="122" y="600"/>
                </a:cubicBezTo>
                <a:cubicBezTo>
                  <a:pt x="122" y="625"/>
                  <a:pt x="114" y="649"/>
                  <a:pt x="99" y="669"/>
                </a:cubicBezTo>
                <a:cubicBezTo>
                  <a:pt x="146" y="666"/>
                  <a:pt x="187" y="645"/>
                  <a:pt x="214" y="613"/>
                </a:cubicBezTo>
                <a:cubicBezTo>
                  <a:pt x="234" y="617"/>
                  <a:pt x="255" y="619"/>
                  <a:pt x="276" y="619"/>
                </a:cubicBezTo>
                <a:cubicBezTo>
                  <a:pt x="303" y="619"/>
                  <a:pt x="330" y="616"/>
                  <a:pt x="355" y="609"/>
                </a:cubicBezTo>
                <a:cubicBezTo>
                  <a:pt x="172" y="592"/>
                  <a:pt x="30" y="467"/>
                  <a:pt x="30" y="315"/>
                </a:cubicBezTo>
                <a:close/>
                <a:moveTo>
                  <a:pt x="189" y="400"/>
                </a:moveTo>
                <a:lnTo>
                  <a:pt x="189" y="219"/>
                </a:lnTo>
                <a:lnTo>
                  <a:pt x="257" y="219"/>
                </a:lnTo>
                <a:cubicBezTo>
                  <a:pt x="271" y="219"/>
                  <a:pt x="282" y="221"/>
                  <a:pt x="290" y="224"/>
                </a:cubicBezTo>
                <a:cubicBezTo>
                  <a:pt x="299" y="228"/>
                  <a:pt x="305" y="234"/>
                  <a:pt x="310" y="241"/>
                </a:cubicBezTo>
                <a:cubicBezTo>
                  <a:pt x="315" y="249"/>
                  <a:pt x="317" y="257"/>
                  <a:pt x="317" y="265"/>
                </a:cubicBezTo>
                <a:cubicBezTo>
                  <a:pt x="317" y="273"/>
                  <a:pt x="315" y="280"/>
                  <a:pt x="311" y="287"/>
                </a:cubicBezTo>
                <a:cubicBezTo>
                  <a:pt x="306" y="294"/>
                  <a:pt x="300" y="300"/>
                  <a:pt x="292" y="304"/>
                </a:cubicBezTo>
                <a:cubicBezTo>
                  <a:pt x="303" y="307"/>
                  <a:pt x="311" y="312"/>
                  <a:pt x="317" y="320"/>
                </a:cubicBezTo>
                <a:cubicBezTo>
                  <a:pt x="323" y="328"/>
                  <a:pt x="326" y="337"/>
                  <a:pt x="326" y="348"/>
                </a:cubicBezTo>
                <a:cubicBezTo>
                  <a:pt x="326" y="356"/>
                  <a:pt x="324" y="364"/>
                  <a:pt x="320" y="371"/>
                </a:cubicBezTo>
                <a:cubicBezTo>
                  <a:pt x="317" y="379"/>
                  <a:pt x="312" y="384"/>
                  <a:pt x="307" y="388"/>
                </a:cubicBezTo>
                <a:cubicBezTo>
                  <a:pt x="302" y="392"/>
                  <a:pt x="295" y="395"/>
                  <a:pt x="287" y="397"/>
                </a:cubicBezTo>
                <a:cubicBezTo>
                  <a:pt x="279" y="399"/>
                  <a:pt x="270" y="400"/>
                  <a:pt x="258" y="400"/>
                </a:cubicBezTo>
                <a:lnTo>
                  <a:pt x="189" y="400"/>
                </a:lnTo>
                <a:close/>
                <a:moveTo>
                  <a:pt x="213" y="295"/>
                </a:moveTo>
                <a:lnTo>
                  <a:pt x="252" y="295"/>
                </a:lnTo>
                <a:cubicBezTo>
                  <a:pt x="263" y="295"/>
                  <a:pt x="270" y="294"/>
                  <a:pt x="275" y="293"/>
                </a:cubicBezTo>
                <a:cubicBezTo>
                  <a:pt x="281" y="291"/>
                  <a:pt x="286" y="288"/>
                  <a:pt x="289" y="284"/>
                </a:cubicBezTo>
                <a:cubicBezTo>
                  <a:pt x="292" y="280"/>
                  <a:pt x="293" y="274"/>
                  <a:pt x="293" y="268"/>
                </a:cubicBezTo>
                <a:cubicBezTo>
                  <a:pt x="293" y="262"/>
                  <a:pt x="292" y="257"/>
                  <a:pt x="289" y="252"/>
                </a:cubicBezTo>
                <a:cubicBezTo>
                  <a:pt x="286" y="248"/>
                  <a:pt x="282" y="245"/>
                  <a:pt x="277" y="243"/>
                </a:cubicBezTo>
                <a:cubicBezTo>
                  <a:pt x="271" y="241"/>
                  <a:pt x="262" y="240"/>
                  <a:pt x="249" y="240"/>
                </a:cubicBezTo>
                <a:lnTo>
                  <a:pt x="213" y="240"/>
                </a:lnTo>
                <a:lnTo>
                  <a:pt x="213" y="295"/>
                </a:lnTo>
                <a:close/>
                <a:moveTo>
                  <a:pt x="213" y="379"/>
                </a:moveTo>
                <a:lnTo>
                  <a:pt x="258" y="379"/>
                </a:lnTo>
                <a:cubicBezTo>
                  <a:pt x="266" y="379"/>
                  <a:pt x="271" y="379"/>
                  <a:pt x="274" y="378"/>
                </a:cubicBezTo>
                <a:cubicBezTo>
                  <a:pt x="280" y="377"/>
                  <a:pt x="284" y="375"/>
                  <a:pt x="288" y="373"/>
                </a:cubicBezTo>
                <a:cubicBezTo>
                  <a:pt x="292" y="371"/>
                  <a:pt x="295" y="367"/>
                  <a:pt x="297" y="363"/>
                </a:cubicBezTo>
                <a:cubicBezTo>
                  <a:pt x="300" y="359"/>
                  <a:pt x="301" y="353"/>
                  <a:pt x="301" y="348"/>
                </a:cubicBezTo>
                <a:cubicBezTo>
                  <a:pt x="301" y="341"/>
                  <a:pt x="299" y="335"/>
                  <a:pt x="296" y="330"/>
                </a:cubicBezTo>
                <a:cubicBezTo>
                  <a:pt x="292" y="325"/>
                  <a:pt x="287" y="322"/>
                  <a:pt x="281" y="320"/>
                </a:cubicBezTo>
                <a:cubicBezTo>
                  <a:pt x="275" y="318"/>
                  <a:pt x="266" y="317"/>
                  <a:pt x="255" y="317"/>
                </a:cubicBezTo>
                <a:lnTo>
                  <a:pt x="213" y="317"/>
                </a:lnTo>
                <a:lnTo>
                  <a:pt x="213" y="379"/>
                </a:lnTo>
                <a:close/>
                <a:moveTo>
                  <a:pt x="372" y="400"/>
                </a:moveTo>
                <a:lnTo>
                  <a:pt x="372" y="219"/>
                </a:lnTo>
                <a:lnTo>
                  <a:pt x="440" y="219"/>
                </a:lnTo>
                <a:cubicBezTo>
                  <a:pt x="454" y="219"/>
                  <a:pt x="465" y="221"/>
                  <a:pt x="473" y="224"/>
                </a:cubicBezTo>
                <a:cubicBezTo>
                  <a:pt x="482" y="228"/>
                  <a:pt x="488" y="234"/>
                  <a:pt x="493" y="241"/>
                </a:cubicBezTo>
                <a:cubicBezTo>
                  <a:pt x="498" y="249"/>
                  <a:pt x="500" y="257"/>
                  <a:pt x="500" y="265"/>
                </a:cubicBezTo>
                <a:cubicBezTo>
                  <a:pt x="500" y="273"/>
                  <a:pt x="498" y="280"/>
                  <a:pt x="494" y="287"/>
                </a:cubicBezTo>
                <a:cubicBezTo>
                  <a:pt x="489" y="294"/>
                  <a:pt x="483" y="300"/>
                  <a:pt x="475" y="304"/>
                </a:cubicBezTo>
                <a:cubicBezTo>
                  <a:pt x="486" y="307"/>
                  <a:pt x="494" y="312"/>
                  <a:pt x="500" y="320"/>
                </a:cubicBezTo>
                <a:cubicBezTo>
                  <a:pt x="506" y="328"/>
                  <a:pt x="509" y="337"/>
                  <a:pt x="509" y="348"/>
                </a:cubicBezTo>
                <a:cubicBezTo>
                  <a:pt x="509" y="356"/>
                  <a:pt x="507" y="364"/>
                  <a:pt x="503" y="371"/>
                </a:cubicBezTo>
                <a:cubicBezTo>
                  <a:pt x="500" y="379"/>
                  <a:pt x="495" y="384"/>
                  <a:pt x="490" y="388"/>
                </a:cubicBezTo>
                <a:cubicBezTo>
                  <a:pt x="485" y="392"/>
                  <a:pt x="478" y="395"/>
                  <a:pt x="470" y="397"/>
                </a:cubicBezTo>
                <a:cubicBezTo>
                  <a:pt x="462" y="399"/>
                  <a:pt x="453" y="400"/>
                  <a:pt x="441" y="400"/>
                </a:cubicBezTo>
                <a:lnTo>
                  <a:pt x="372" y="400"/>
                </a:lnTo>
                <a:close/>
                <a:moveTo>
                  <a:pt x="396" y="295"/>
                </a:moveTo>
                <a:lnTo>
                  <a:pt x="435" y="295"/>
                </a:lnTo>
                <a:cubicBezTo>
                  <a:pt x="446" y="295"/>
                  <a:pt x="453" y="294"/>
                  <a:pt x="458" y="293"/>
                </a:cubicBezTo>
                <a:cubicBezTo>
                  <a:pt x="464" y="291"/>
                  <a:pt x="469" y="288"/>
                  <a:pt x="472" y="284"/>
                </a:cubicBezTo>
                <a:cubicBezTo>
                  <a:pt x="475" y="280"/>
                  <a:pt x="476" y="274"/>
                  <a:pt x="476" y="268"/>
                </a:cubicBezTo>
                <a:cubicBezTo>
                  <a:pt x="476" y="262"/>
                  <a:pt x="475" y="257"/>
                  <a:pt x="472" y="252"/>
                </a:cubicBezTo>
                <a:cubicBezTo>
                  <a:pt x="469" y="248"/>
                  <a:pt x="465" y="245"/>
                  <a:pt x="460" y="243"/>
                </a:cubicBezTo>
                <a:cubicBezTo>
                  <a:pt x="454" y="241"/>
                  <a:pt x="445" y="240"/>
                  <a:pt x="432" y="240"/>
                </a:cubicBezTo>
                <a:lnTo>
                  <a:pt x="396" y="240"/>
                </a:lnTo>
                <a:lnTo>
                  <a:pt x="396" y="295"/>
                </a:lnTo>
                <a:close/>
                <a:moveTo>
                  <a:pt x="396" y="379"/>
                </a:moveTo>
                <a:lnTo>
                  <a:pt x="441" y="379"/>
                </a:lnTo>
                <a:cubicBezTo>
                  <a:pt x="449" y="379"/>
                  <a:pt x="454" y="379"/>
                  <a:pt x="457" y="378"/>
                </a:cubicBezTo>
                <a:cubicBezTo>
                  <a:pt x="463" y="377"/>
                  <a:pt x="467" y="375"/>
                  <a:pt x="471" y="373"/>
                </a:cubicBezTo>
                <a:cubicBezTo>
                  <a:pt x="475" y="371"/>
                  <a:pt x="478" y="367"/>
                  <a:pt x="480" y="363"/>
                </a:cubicBezTo>
                <a:cubicBezTo>
                  <a:pt x="483" y="359"/>
                  <a:pt x="484" y="353"/>
                  <a:pt x="484" y="348"/>
                </a:cubicBezTo>
                <a:cubicBezTo>
                  <a:pt x="484" y="341"/>
                  <a:pt x="482" y="335"/>
                  <a:pt x="479" y="330"/>
                </a:cubicBezTo>
                <a:cubicBezTo>
                  <a:pt x="475" y="325"/>
                  <a:pt x="470" y="322"/>
                  <a:pt x="464" y="320"/>
                </a:cubicBezTo>
                <a:cubicBezTo>
                  <a:pt x="458" y="318"/>
                  <a:pt x="449" y="317"/>
                  <a:pt x="438" y="317"/>
                </a:cubicBezTo>
                <a:lnTo>
                  <a:pt x="396" y="317"/>
                </a:lnTo>
                <a:lnTo>
                  <a:pt x="396" y="379"/>
                </a:lnTo>
                <a:close/>
                <a:moveTo>
                  <a:pt x="548" y="342"/>
                </a:moveTo>
                <a:lnTo>
                  <a:pt x="570" y="340"/>
                </a:lnTo>
                <a:cubicBezTo>
                  <a:pt x="571" y="349"/>
                  <a:pt x="574" y="357"/>
                  <a:pt x="578" y="362"/>
                </a:cubicBezTo>
                <a:cubicBezTo>
                  <a:pt x="582" y="368"/>
                  <a:pt x="588" y="373"/>
                  <a:pt x="596" y="376"/>
                </a:cubicBezTo>
                <a:cubicBezTo>
                  <a:pt x="604" y="380"/>
                  <a:pt x="614" y="382"/>
                  <a:pt x="624" y="382"/>
                </a:cubicBezTo>
                <a:cubicBezTo>
                  <a:pt x="633" y="382"/>
                  <a:pt x="641" y="380"/>
                  <a:pt x="648" y="378"/>
                </a:cubicBezTo>
                <a:cubicBezTo>
                  <a:pt x="655" y="375"/>
                  <a:pt x="660" y="371"/>
                  <a:pt x="664" y="367"/>
                </a:cubicBezTo>
                <a:cubicBezTo>
                  <a:pt x="667" y="362"/>
                  <a:pt x="669" y="357"/>
                  <a:pt x="669" y="351"/>
                </a:cubicBezTo>
                <a:cubicBezTo>
                  <a:pt x="669" y="345"/>
                  <a:pt x="667" y="340"/>
                  <a:pt x="664" y="336"/>
                </a:cubicBezTo>
                <a:cubicBezTo>
                  <a:pt x="661" y="332"/>
                  <a:pt x="655" y="328"/>
                  <a:pt x="648" y="325"/>
                </a:cubicBezTo>
                <a:cubicBezTo>
                  <a:pt x="643" y="324"/>
                  <a:pt x="632" y="321"/>
                  <a:pt x="615" y="317"/>
                </a:cubicBezTo>
                <a:cubicBezTo>
                  <a:pt x="599" y="313"/>
                  <a:pt x="587" y="309"/>
                  <a:pt x="580" y="305"/>
                </a:cubicBezTo>
                <a:cubicBezTo>
                  <a:pt x="572" y="301"/>
                  <a:pt x="565" y="295"/>
                  <a:pt x="561" y="288"/>
                </a:cubicBezTo>
                <a:cubicBezTo>
                  <a:pt x="557" y="282"/>
                  <a:pt x="555" y="274"/>
                  <a:pt x="555" y="266"/>
                </a:cubicBezTo>
                <a:cubicBezTo>
                  <a:pt x="555" y="257"/>
                  <a:pt x="557" y="248"/>
                  <a:pt x="562" y="240"/>
                </a:cubicBezTo>
                <a:cubicBezTo>
                  <a:pt x="568" y="232"/>
                  <a:pt x="575" y="226"/>
                  <a:pt x="585" y="222"/>
                </a:cubicBezTo>
                <a:cubicBezTo>
                  <a:pt x="595" y="218"/>
                  <a:pt x="606" y="216"/>
                  <a:pt x="618" y="216"/>
                </a:cubicBezTo>
                <a:cubicBezTo>
                  <a:pt x="632" y="216"/>
                  <a:pt x="644" y="218"/>
                  <a:pt x="654" y="222"/>
                </a:cubicBezTo>
                <a:cubicBezTo>
                  <a:pt x="664" y="227"/>
                  <a:pt x="672" y="233"/>
                  <a:pt x="678" y="241"/>
                </a:cubicBezTo>
                <a:cubicBezTo>
                  <a:pt x="683" y="250"/>
                  <a:pt x="686" y="259"/>
                  <a:pt x="687" y="270"/>
                </a:cubicBezTo>
                <a:lnTo>
                  <a:pt x="664" y="272"/>
                </a:lnTo>
                <a:cubicBezTo>
                  <a:pt x="662" y="260"/>
                  <a:pt x="658" y="252"/>
                  <a:pt x="651" y="246"/>
                </a:cubicBezTo>
                <a:cubicBezTo>
                  <a:pt x="644" y="240"/>
                  <a:pt x="633" y="237"/>
                  <a:pt x="619" y="237"/>
                </a:cubicBezTo>
                <a:cubicBezTo>
                  <a:pt x="605" y="237"/>
                  <a:pt x="594" y="240"/>
                  <a:pt x="588" y="245"/>
                </a:cubicBezTo>
                <a:cubicBezTo>
                  <a:pt x="581" y="250"/>
                  <a:pt x="578" y="257"/>
                  <a:pt x="578" y="264"/>
                </a:cubicBezTo>
                <a:cubicBezTo>
                  <a:pt x="578" y="271"/>
                  <a:pt x="580" y="276"/>
                  <a:pt x="585" y="280"/>
                </a:cubicBezTo>
                <a:cubicBezTo>
                  <a:pt x="589" y="284"/>
                  <a:pt x="601" y="289"/>
                  <a:pt x="621" y="293"/>
                </a:cubicBezTo>
                <a:cubicBezTo>
                  <a:pt x="640" y="298"/>
                  <a:pt x="654" y="301"/>
                  <a:pt x="661" y="305"/>
                </a:cubicBezTo>
                <a:cubicBezTo>
                  <a:pt x="672" y="310"/>
                  <a:pt x="679" y="316"/>
                  <a:pt x="685" y="323"/>
                </a:cubicBezTo>
                <a:cubicBezTo>
                  <a:pt x="690" y="331"/>
                  <a:pt x="692" y="339"/>
                  <a:pt x="692" y="349"/>
                </a:cubicBezTo>
                <a:cubicBezTo>
                  <a:pt x="692" y="359"/>
                  <a:pt x="689" y="368"/>
                  <a:pt x="684" y="376"/>
                </a:cubicBezTo>
                <a:cubicBezTo>
                  <a:pt x="678" y="385"/>
                  <a:pt x="670" y="391"/>
                  <a:pt x="660" y="396"/>
                </a:cubicBezTo>
                <a:cubicBezTo>
                  <a:pt x="650" y="401"/>
                  <a:pt x="638" y="403"/>
                  <a:pt x="625" y="403"/>
                </a:cubicBezTo>
                <a:cubicBezTo>
                  <a:pt x="609" y="403"/>
                  <a:pt x="595" y="401"/>
                  <a:pt x="584" y="396"/>
                </a:cubicBezTo>
                <a:cubicBezTo>
                  <a:pt x="573" y="391"/>
                  <a:pt x="564" y="384"/>
                  <a:pt x="558" y="375"/>
                </a:cubicBezTo>
                <a:cubicBezTo>
                  <a:pt x="551" y="365"/>
                  <a:pt x="548" y="354"/>
                  <a:pt x="548" y="34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08" tIns="60954" rIns="121908" bIns="60954" numCol="1" anchor="t" anchorCtr="0" compatLnSpc="1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4856855" y="4346401"/>
            <a:ext cx="700525" cy="603249"/>
            <a:chOff x="3379788" y="4325938"/>
            <a:chExt cx="525462" cy="452437"/>
          </a:xfrm>
          <a:solidFill>
            <a:schemeClr val="accent3"/>
          </a:solidFill>
        </p:grpSpPr>
        <p:sp>
          <p:nvSpPr>
            <p:cNvPr id="36" name="Freeform 14"/>
            <p:cNvSpPr>
              <a:spLocks noEditPoints="1"/>
            </p:cNvSpPr>
            <p:nvPr/>
          </p:nvSpPr>
          <p:spPr bwMode="auto">
            <a:xfrm>
              <a:off x="3379788" y="4394200"/>
              <a:ext cx="482600" cy="384175"/>
            </a:xfrm>
            <a:custGeom>
              <a:avLst/>
              <a:gdLst>
                <a:gd name="T0" fmla="*/ 580 w 704"/>
                <a:gd name="T1" fmla="*/ 236 h 561"/>
                <a:gd name="T2" fmla="*/ 564 w 704"/>
                <a:gd name="T3" fmla="*/ 214 h 561"/>
                <a:gd name="T4" fmla="*/ 558 w 704"/>
                <a:gd name="T5" fmla="*/ 130 h 561"/>
                <a:gd name="T6" fmla="*/ 409 w 704"/>
                <a:gd name="T7" fmla="*/ 136 h 561"/>
                <a:gd name="T8" fmla="*/ 385 w 704"/>
                <a:gd name="T9" fmla="*/ 99 h 561"/>
                <a:gd name="T10" fmla="*/ 264 w 704"/>
                <a:gd name="T11" fmla="*/ 37 h 561"/>
                <a:gd name="T12" fmla="*/ 64 w 704"/>
                <a:gd name="T13" fmla="*/ 203 h 561"/>
                <a:gd name="T14" fmla="*/ 8 w 704"/>
                <a:gd name="T15" fmla="*/ 355 h 561"/>
                <a:gd name="T16" fmla="*/ 301 w 704"/>
                <a:gd name="T17" fmla="*/ 551 h 561"/>
                <a:gd name="T18" fmla="*/ 652 w 704"/>
                <a:gd name="T19" fmla="*/ 396 h 561"/>
                <a:gd name="T20" fmla="*/ 580 w 704"/>
                <a:gd name="T21" fmla="*/ 236 h 561"/>
                <a:gd name="T22" fmla="*/ 310 w 704"/>
                <a:gd name="T23" fmla="*/ 510 h 561"/>
                <a:gd name="T24" fmla="*/ 310 w 704"/>
                <a:gd name="T25" fmla="*/ 510 h 561"/>
                <a:gd name="T26" fmla="*/ 82 w 704"/>
                <a:gd name="T27" fmla="*/ 368 h 561"/>
                <a:gd name="T28" fmla="*/ 310 w 704"/>
                <a:gd name="T29" fmla="*/ 210 h 561"/>
                <a:gd name="T30" fmla="*/ 539 w 704"/>
                <a:gd name="T31" fmla="*/ 340 h 561"/>
                <a:gd name="T32" fmla="*/ 310 w 704"/>
                <a:gd name="T33" fmla="*/ 510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04" h="561">
                  <a:moveTo>
                    <a:pt x="580" y="236"/>
                  </a:moveTo>
                  <a:cubicBezTo>
                    <a:pt x="550" y="230"/>
                    <a:pt x="564" y="214"/>
                    <a:pt x="564" y="214"/>
                  </a:cubicBezTo>
                  <a:cubicBezTo>
                    <a:pt x="564" y="214"/>
                    <a:pt x="594" y="165"/>
                    <a:pt x="558" y="130"/>
                  </a:cubicBezTo>
                  <a:cubicBezTo>
                    <a:pt x="515" y="86"/>
                    <a:pt x="409" y="136"/>
                    <a:pt x="409" y="136"/>
                  </a:cubicBezTo>
                  <a:cubicBezTo>
                    <a:pt x="368" y="148"/>
                    <a:pt x="379" y="130"/>
                    <a:pt x="385" y="99"/>
                  </a:cubicBezTo>
                  <a:cubicBezTo>
                    <a:pt x="385" y="62"/>
                    <a:pt x="372" y="0"/>
                    <a:pt x="264" y="37"/>
                  </a:cubicBezTo>
                  <a:cubicBezTo>
                    <a:pt x="157" y="74"/>
                    <a:pt x="64" y="203"/>
                    <a:pt x="64" y="203"/>
                  </a:cubicBezTo>
                  <a:cubicBezTo>
                    <a:pt x="0" y="289"/>
                    <a:pt x="8" y="355"/>
                    <a:pt x="8" y="355"/>
                  </a:cubicBezTo>
                  <a:cubicBezTo>
                    <a:pt x="24" y="501"/>
                    <a:pt x="180" y="542"/>
                    <a:pt x="301" y="551"/>
                  </a:cubicBezTo>
                  <a:cubicBezTo>
                    <a:pt x="428" y="561"/>
                    <a:pt x="600" y="507"/>
                    <a:pt x="652" y="396"/>
                  </a:cubicBezTo>
                  <a:cubicBezTo>
                    <a:pt x="704" y="286"/>
                    <a:pt x="610" y="242"/>
                    <a:pt x="580" y="236"/>
                  </a:cubicBezTo>
                  <a:close/>
                  <a:moveTo>
                    <a:pt x="310" y="510"/>
                  </a:moveTo>
                  <a:lnTo>
                    <a:pt x="310" y="510"/>
                  </a:lnTo>
                  <a:cubicBezTo>
                    <a:pt x="184" y="516"/>
                    <a:pt x="82" y="452"/>
                    <a:pt x="82" y="368"/>
                  </a:cubicBezTo>
                  <a:cubicBezTo>
                    <a:pt x="82" y="283"/>
                    <a:pt x="184" y="216"/>
                    <a:pt x="310" y="210"/>
                  </a:cubicBezTo>
                  <a:cubicBezTo>
                    <a:pt x="437" y="204"/>
                    <a:pt x="539" y="256"/>
                    <a:pt x="539" y="340"/>
                  </a:cubicBezTo>
                  <a:cubicBezTo>
                    <a:pt x="539" y="425"/>
                    <a:pt x="437" y="504"/>
                    <a:pt x="310" y="5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7" name="Freeform 15"/>
            <p:cNvSpPr>
              <a:spLocks noEditPoints="1"/>
            </p:cNvSpPr>
            <p:nvPr/>
          </p:nvSpPr>
          <p:spPr bwMode="auto">
            <a:xfrm>
              <a:off x="3487738" y="4565650"/>
              <a:ext cx="190500" cy="169862"/>
            </a:xfrm>
            <a:custGeom>
              <a:avLst/>
              <a:gdLst>
                <a:gd name="T0" fmla="*/ 127 w 277"/>
                <a:gd name="T1" fmla="*/ 15 h 246"/>
                <a:gd name="T2" fmla="*/ 15 w 277"/>
                <a:gd name="T3" fmla="*/ 148 h 246"/>
                <a:gd name="T4" fmla="*/ 49 w 277"/>
                <a:gd name="T5" fmla="*/ 205 h 246"/>
                <a:gd name="T6" fmla="*/ 239 w 277"/>
                <a:gd name="T7" fmla="*/ 171 h 246"/>
                <a:gd name="T8" fmla="*/ 127 w 277"/>
                <a:gd name="T9" fmla="*/ 15 h 246"/>
                <a:gd name="T10" fmla="*/ 95 w 277"/>
                <a:gd name="T11" fmla="*/ 182 h 246"/>
                <a:gd name="T12" fmla="*/ 95 w 277"/>
                <a:gd name="T13" fmla="*/ 182 h 246"/>
                <a:gd name="T14" fmla="*/ 52 w 277"/>
                <a:gd name="T15" fmla="*/ 151 h 246"/>
                <a:gd name="T16" fmla="*/ 93 w 277"/>
                <a:gd name="T17" fmla="*/ 108 h 246"/>
                <a:gd name="T18" fmla="*/ 138 w 277"/>
                <a:gd name="T19" fmla="*/ 141 h 246"/>
                <a:gd name="T20" fmla="*/ 95 w 277"/>
                <a:gd name="T21" fmla="*/ 182 h 246"/>
                <a:gd name="T22" fmla="*/ 170 w 277"/>
                <a:gd name="T23" fmla="*/ 118 h 246"/>
                <a:gd name="T24" fmla="*/ 170 w 277"/>
                <a:gd name="T25" fmla="*/ 118 h 246"/>
                <a:gd name="T26" fmla="*/ 148 w 277"/>
                <a:gd name="T27" fmla="*/ 116 h 246"/>
                <a:gd name="T28" fmla="*/ 153 w 277"/>
                <a:gd name="T29" fmla="*/ 92 h 246"/>
                <a:gd name="T30" fmla="*/ 177 w 277"/>
                <a:gd name="T31" fmla="*/ 94 h 246"/>
                <a:gd name="T32" fmla="*/ 170 w 277"/>
                <a:gd name="T33" fmla="*/ 118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7" h="246">
                  <a:moveTo>
                    <a:pt x="127" y="15"/>
                  </a:moveTo>
                  <a:cubicBezTo>
                    <a:pt x="0" y="29"/>
                    <a:pt x="15" y="148"/>
                    <a:pt x="15" y="148"/>
                  </a:cubicBezTo>
                  <a:cubicBezTo>
                    <a:pt x="15" y="148"/>
                    <a:pt x="13" y="186"/>
                    <a:pt x="49" y="205"/>
                  </a:cubicBezTo>
                  <a:cubicBezTo>
                    <a:pt x="123" y="246"/>
                    <a:pt x="200" y="221"/>
                    <a:pt x="239" y="171"/>
                  </a:cubicBezTo>
                  <a:cubicBezTo>
                    <a:pt x="277" y="121"/>
                    <a:pt x="255" y="0"/>
                    <a:pt x="127" y="15"/>
                  </a:cubicBezTo>
                  <a:close/>
                  <a:moveTo>
                    <a:pt x="95" y="182"/>
                  </a:moveTo>
                  <a:lnTo>
                    <a:pt x="95" y="182"/>
                  </a:lnTo>
                  <a:cubicBezTo>
                    <a:pt x="71" y="184"/>
                    <a:pt x="52" y="171"/>
                    <a:pt x="52" y="151"/>
                  </a:cubicBezTo>
                  <a:cubicBezTo>
                    <a:pt x="52" y="131"/>
                    <a:pt x="69" y="110"/>
                    <a:pt x="93" y="108"/>
                  </a:cubicBezTo>
                  <a:cubicBezTo>
                    <a:pt x="120" y="105"/>
                    <a:pt x="138" y="121"/>
                    <a:pt x="138" y="141"/>
                  </a:cubicBezTo>
                  <a:cubicBezTo>
                    <a:pt x="138" y="161"/>
                    <a:pt x="119" y="179"/>
                    <a:pt x="95" y="182"/>
                  </a:cubicBezTo>
                  <a:close/>
                  <a:moveTo>
                    <a:pt x="170" y="118"/>
                  </a:moveTo>
                  <a:lnTo>
                    <a:pt x="170" y="118"/>
                  </a:lnTo>
                  <a:cubicBezTo>
                    <a:pt x="162" y="124"/>
                    <a:pt x="152" y="123"/>
                    <a:pt x="148" y="116"/>
                  </a:cubicBezTo>
                  <a:cubicBezTo>
                    <a:pt x="143" y="109"/>
                    <a:pt x="145" y="98"/>
                    <a:pt x="153" y="92"/>
                  </a:cubicBezTo>
                  <a:cubicBezTo>
                    <a:pt x="163" y="85"/>
                    <a:pt x="173" y="87"/>
                    <a:pt x="177" y="94"/>
                  </a:cubicBezTo>
                  <a:cubicBezTo>
                    <a:pt x="181" y="101"/>
                    <a:pt x="178" y="112"/>
                    <a:pt x="170" y="1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8" name="Freeform 16"/>
            <p:cNvSpPr/>
            <p:nvPr/>
          </p:nvSpPr>
          <p:spPr bwMode="auto">
            <a:xfrm>
              <a:off x="3727450" y="4325938"/>
              <a:ext cx="177800" cy="200025"/>
            </a:xfrm>
            <a:custGeom>
              <a:avLst/>
              <a:gdLst>
                <a:gd name="T0" fmla="*/ 256 w 259"/>
                <a:gd name="T1" fmla="*/ 269 h 293"/>
                <a:gd name="T2" fmla="*/ 257 w 259"/>
                <a:gd name="T3" fmla="*/ 262 h 293"/>
                <a:gd name="T4" fmla="*/ 259 w 259"/>
                <a:gd name="T5" fmla="*/ 228 h 293"/>
                <a:gd name="T6" fmla="*/ 32 w 259"/>
                <a:gd name="T7" fmla="*/ 0 h 293"/>
                <a:gd name="T8" fmla="*/ 0 w 259"/>
                <a:gd name="T9" fmla="*/ 31 h 293"/>
                <a:gd name="T10" fmla="*/ 32 w 259"/>
                <a:gd name="T11" fmla="*/ 63 h 293"/>
                <a:gd name="T12" fmla="*/ 196 w 259"/>
                <a:gd name="T13" fmla="*/ 228 h 293"/>
                <a:gd name="T14" fmla="*/ 194 w 259"/>
                <a:gd name="T15" fmla="*/ 258 h 293"/>
                <a:gd name="T16" fmla="*/ 194 w 259"/>
                <a:gd name="T17" fmla="*/ 258 h 293"/>
                <a:gd name="T18" fmla="*/ 194 w 259"/>
                <a:gd name="T19" fmla="*/ 261 h 293"/>
                <a:gd name="T20" fmla="*/ 225 w 259"/>
                <a:gd name="T21" fmla="*/ 293 h 293"/>
                <a:gd name="T22" fmla="*/ 256 w 259"/>
                <a:gd name="T23" fmla="*/ 269 h 293"/>
                <a:gd name="T24" fmla="*/ 256 w 259"/>
                <a:gd name="T25" fmla="*/ 269 h 293"/>
                <a:gd name="T26" fmla="*/ 256 w 259"/>
                <a:gd name="T27" fmla="*/ 269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9" h="293">
                  <a:moveTo>
                    <a:pt x="256" y="269"/>
                  </a:moveTo>
                  <a:cubicBezTo>
                    <a:pt x="256" y="267"/>
                    <a:pt x="257" y="264"/>
                    <a:pt x="257" y="262"/>
                  </a:cubicBezTo>
                  <a:cubicBezTo>
                    <a:pt x="258" y="250"/>
                    <a:pt x="259" y="239"/>
                    <a:pt x="259" y="228"/>
                  </a:cubicBezTo>
                  <a:cubicBezTo>
                    <a:pt x="259" y="102"/>
                    <a:pt x="157" y="0"/>
                    <a:pt x="32" y="0"/>
                  </a:cubicBezTo>
                  <a:cubicBezTo>
                    <a:pt x="14" y="0"/>
                    <a:pt x="0" y="14"/>
                    <a:pt x="0" y="31"/>
                  </a:cubicBezTo>
                  <a:cubicBezTo>
                    <a:pt x="0" y="49"/>
                    <a:pt x="14" y="63"/>
                    <a:pt x="32" y="63"/>
                  </a:cubicBezTo>
                  <a:cubicBezTo>
                    <a:pt x="123" y="63"/>
                    <a:pt x="196" y="137"/>
                    <a:pt x="196" y="228"/>
                  </a:cubicBezTo>
                  <a:cubicBezTo>
                    <a:pt x="196" y="238"/>
                    <a:pt x="196" y="248"/>
                    <a:pt x="194" y="258"/>
                  </a:cubicBezTo>
                  <a:lnTo>
                    <a:pt x="194" y="258"/>
                  </a:lnTo>
                  <a:cubicBezTo>
                    <a:pt x="194" y="259"/>
                    <a:pt x="194" y="260"/>
                    <a:pt x="194" y="261"/>
                  </a:cubicBezTo>
                  <a:cubicBezTo>
                    <a:pt x="194" y="279"/>
                    <a:pt x="208" y="293"/>
                    <a:pt x="225" y="293"/>
                  </a:cubicBezTo>
                  <a:cubicBezTo>
                    <a:pt x="240" y="293"/>
                    <a:pt x="252" y="283"/>
                    <a:pt x="256" y="269"/>
                  </a:cubicBezTo>
                  <a:lnTo>
                    <a:pt x="256" y="269"/>
                  </a:lnTo>
                  <a:cubicBezTo>
                    <a:pt x="256" y="269"/>
                    <a:pt x="256" y="269"/>
                    <a:pt x="256" y="2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9" name="Freeform 17"/>
            <p:cNvSpPr/>
            <p:nvPr/>
          </p:nvSpPr>
          <p:spPr bwMode="auto">
            <a:xfrm>
              <a:off x="3732213" y="4395788"/>
              <a:ext cx="103187" cy="112712"/>
            </a:xfrm>
            <a:custGeom>
              <a:avLst/>
              <a:gdLst>
                <a:gd name="T0" fmla="*/ 151 w 152"/>
                <a:gd name="T1" fmla="*/ 137 h 164"/>
                <a:gd name="T2" fmla="*/ 152 w 152"/>
                <a:gd name="T3" fmla="*/ 126 h 164"/>
                <a:gd name="T4" fmla="*/ 26 w 152"/>
                <a:gd name="T5" fmla="*/ 0 h 164"/>
                <a:gd name="T6" fmla="*/ 0 w 152"/>
                <a:gd name="T7" fmla="*/ 26 h 164"/>
                <a:gd name="T8" fmla="*/ 26 w 152"/>
                <a:gd name="T9" fmla="*/ 52 h 164"/>
                <a:gd name="T10" fmla="*/ 99 w 152"/>
                <a:gd name="T11" fmla="*/ 126 h 164"/>
                <a:gd name="T12" fmla="*/ 99 w 152"/>
                <a:gd name="T13" fmla="*/ 135 h 164"/>
                <a:gd name="T14" fmla="*/ 99 w 152"/>
                <a:gd name="T15" fmla="*/ 135 h 164"/>
                <a:gd name="T16" fmla="*/ 99 w 152"/>
                <a:gd name="T17" fmla="*/ 138 h 164"/>
                <a:gd name="T18" fmla="*/ 125 w 152"/>
                <a:gd name="T19" fmla="*/ 164 h 164"/>
                <a:gd name="T20" fmla="*/ 151 w 152"/>
                <a:gd name="T21" fmla="*/ 142 h 164"/>
                <a:gd name="T22" fmla="*/ 151 w 152"/>
                <a:gd name="T23" fmla="*/ 142 h 164"/>
                <a:gd name="T24" fmla="*/ 151 w 152"/>
                <a:gd name="T25" fmla="*/ 140 h 164"/>
                <a:gd name="T26" fmla="*/ 151 w 152"/>
                <a:gd name="T27" fmla="*/ 138 h 164"/>
                <a:gd name="T28" fmla="*/ 151 w 152"/>
                <a:gd name="T29" fmla="*/ 13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2" h="164">
                  <a:moveTo>
                    <a:pt x="151" y="137"/>
                  </a:moveTo>
                  <a:cubicBezTo>
                    <a:pt x="152" y="133"/>
                    <a:pt x="152" y="130"/>
                    <a:pt x="152" y="126"/>
                  </a:cubicBezTo>
                  <a:cubicBezTo>
                    <a:pt x="152" y="56"/>
                    <a:pt x="95" y="0"/>
                    <a:pt x="26" y="0"/>
                  </a:cubicBezTo>
                  <a:cubicBezTo>
                    <a:pt x="11" y="0"/>
                    <a:pt x="0" y="11"/>
                    <a:pt x="0" y="26"/>
                  </a:cubicBezTo>
                  <a:cubicBezTo>
                    <a:pt x="0" y="40"/>
                    <a:pt x="11" y="52"/>
                    <a:pt x="26" y="52"/>
                  </a:cubicBezTo>
                  <a:cubicBezTo>
                    <a:pt x="66" y="52"/>
                    <a:pt x="99" y="85"/>
                    <a:pt x="99" y="126"/>
                  </a:cubicBezTo>
                  <a:cubicBezTo>
                    <a:pt x="99" y="129"/>
                    <a:pt x="99" y="132"/>
                    <a:pt x="99" y="135"/>
                  </a:cubicBezTo>
                  <a:lnTo>
                    <a:pt x="99" y="135"/>
                  </a:lnTo>
                  <a:cubicBezTo>
                    <a:pt x="99" y="136"/>
                    <a:pt x="99" y="137"/>
                    <a:pt x="99" y="138"/>
                  </a:cubicBezTo>
                  <a:cubicBezTo>
                    <a:pt x="99" y="153"/>
                    <a:pt x="111" y="164"/>
                    <a:pt x="125" y="164"/>
                  </a:cubicBezTo>
                  <a:cubicBezTo>
                    <a:pt x="138" y="164"/>
                    <a:pt x="149" y="154"/>
                    <a:pt x="151" y="142"/>
                  </a:cubicBezTo>
                  <a:lnTo>
                    <a:pt x="151" y="142"/>
                  </a:lnTo>
                  <a:cubicBezTo>
                    <a:pt x="151" y="141"/>
                    <a:pt x="151" y="140"/>
                    <a:pt x="151" y="140"/>
                  </a:cubicBezTo>
                  <a:cubicBezTo>
                    <a:pt x="151" y="139"/>
                    <a:pt x="151" y="139"/>
                    <a:pt x="151" y="138"/>
                  </a:cubicBezTo>
                  <a:cubicBezTo>
                    <a:pt x="151" y="138"/>
                    <a:pt x="151" y="138"/>
                    <a:pt x="151" y="1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4812409" y="2508803"/>
            <a:ext cx="744970" cy="613833"/>
            <a:chOff x="3376613" y="2879725"/>
            <a:chExt cx="558800" cy="460375"/>
          </a:xfrm>
        </p:grpSpPr>
        <p:sp>
          <p:nvSpPr>
            <p:cNvPr id="46" name="Freeform 10"/>
            <p:cNvSpPr>
              <a:spLocks noEditPoints="1"/>
            </p:cNvSpPr>
            <p:nvPr/>
          </p:nvSpPr>
          <p:spPr bwMode="auto">
            <a:xfrm>
              <a:off x="3376613" y="2879725"/>
              <a:ext cx="396875" cy="361950"/>
            </a:xfrm>
            <a:custGeom>
              <a:avLst/>
              <a:gdLst>
                <a:gd name="T0" fmla="*/ 568 w 580"/>
                <a:gd name="T1" fmla="*/ 207 h 528"/>
                <a:gd name="T2" fmla="*/ 580 w 580"/>
                <a:gd name="T3" fmla="*/ 207 h 528"/>
                <a:gd name="T4" fmla="*/ 292 w 580"/>
                <a:gd name="T5" fmla="*/ 0 h 528"/>
                <a:gd name="T6" fmla="*/ 0 w 580"/>
                <a:gd name="T7" fmla="*/ 244 h 528"/>
                <a:gd name="T8" fmla="*/ 114 w 580"/>
                <a:gd name="T9" fmla="*/ 438 h 528"/>
                <a:gd name="T10" fmla="*/ 117 w 580"/>
                <a:gd name="T11" fmla="*/ 440 h 528"/>
                <a:gd name="T12" fmla="*/ 89 w 580"/>
                <a:gd name="T13" fmla="*/ 528 h 528"/>
                <a:gd name="T14" fmla="*/ 194 w 580"/>
                <a:gd name="T15" fmla="*/ 475 h 528"/>
                <a:gd name="T16" fmla="*/ 199 w 580"/>
                <a:gd name="T17" fmla="*/ 476 h 528"/>
                <a:gd name="T18" fmla="*/ 292 w 580"/>
                <a:gd name="T19" fmla="*/ 488 h 528"/>
                <a:gd name="T20" fmla="*/ 311 w 580"/>
                <a:gd name="T21" fmla="*/ 488 h 528"/>
                <a:gd name="T22" fmla="*/ 302 w 580"/>
                <a:gd name="T23" fmla="*/ 430 h 528"/>
                <a:gd name="T24" fmla="*/ 568 w 580"/>
                <a:gd name="T25" fmla="*/ 207 h 528"/>
                <a:gd name="T26" fmla="*/ 393 w 580"/>
                <a:gd name="T27" fmla="*/ 121 h 528"/>
                <a:gd name="T28" fmla="*/ 393 w 580"/>
                <a:gd name="T29" fmla="*/ 121 h 528"/>
                <a:gd name="T30" fmla="*/ 434 w 580"/>
                <a:gd name="T31" fmla="*/ 160 h 528"/>
                <a:gd name="T32" fmla="*/ 393 w 580"/>
                <a:gd name="T33" fmla="*/ 200 h 528"/>
                <a:gd name="T34" fmla="*/ 352 w 580"/>
                <a:gd name="T35" fmla="*/ 160 h 528"/>
                <a:gd name="T36" fmla="*/ 393 w 580"/>
                <a:gd name="T37" fmla="*/ 121 h 528"/>
                <a:gd name="T38" fmla="*/ 190 w 580"/>
                <a:gd name="T39" fmla="*/ 200 h 528"/>
                <a:gd name="T40" fmla="*/ 190 w 580"/>
                <a:gd name="T41" fmla="*/ 200 h 528"/>
                <a:gd name="T42" fmla="*/ 149 w 580"/>
                <a:gd name="T43" fmla="*/ 160 h 528"/>
                <a:gd name="T44" fmla="*/ 190 w 580"/>
                <a:gd name="T45" fmla="*/ 121 h 528"/>
                <a:gd name="T46" fmla="*/ 231 w 580"/>
                <a:gd name="T47" fmla="*/ 160 h 528"/>
                <a:gd name="T48" fmla="*/ 190 w 580"/>
                <a:gd name="T49" fmla="*/ 20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80" h="528">
                  <a:moveTo>
                    <a:pt x="568" y="207"/>
                  </a:moveTo>
                  <a:cubicBezTo>
                    <a:pt x="572" y="207"/>
                    <a:pt x="576" y="207"/>
                    <a:pt x="580" y="207"/>
                  </a:cubicBezTo>
                  <a:cubicBezTo>
                    <a:pt x="559" y="90"/>
                    <a:pt x="438" y="0"/>
                    <a:pt x="292" y="0"/>
                  </a:cubicBezTo>
                  <a:cubicBezTo>
                    <a:pt x="130" y="0"/>
                    <a:pt x="0" y="110"/>
                    <a:pt x="0" y="244"/>
                  </a:cubicBezTo>
                  <a:cubicBezTo>
                    <a:pt x="0" y="323"/>
                    <a:pt x="45" y="394"/>
                    <a:pt x="114" y="438"/>
                  </a:cubicBezTo>
                  <a:cubicBezTo>
                    <a:pt x="115" y="439"/>
                    <a:pt x="117" y="440"/>
                    <a:pt x="117" y="440"/>
                  </a:cubicBezTo>
                  <a:lnTo>
                    <a:pt x="89" y="528"/>
                  </a:lnTo>
                  <a:lnTo>
                    <a:pt x="194" y="475"/>
                  </a:lnTo>
                  <a:cubicBezTo>
                    <a:pt x="194" y="475"/>
                    <a:pt x="198" y="476"/>
                    <a:pt x="199" y="476"/>
                  </a:cubicBezTo>
                  <a:cubicBezTo>
                    <a:pt x="228" y="484"/>
                    <a:pt x="259" y="488"/>
                    <a:pt x="292" y="488"/>
                  </a:cubicBezTo>
                  <a:cubicBezTo>
                    <a:pt x="298" y="488"/>
                    <a:pt x="305" y="488"/>
                    <a:pt x="311" y="488"/>
                  </a:cubicBezTo>
                  <a:cubicBezTo>
                    <a:pt x="305" y="469"/>
                    <a:pt x="302" y="450"/>
                    <a:pt x="302" y="430"/>
                  </a:cubicBezTo>
                  <a:cubicBezTo>
                    <a:pt x="302" y="307"/>
                    <a:pt x="421" y="207"/>
                    <a:pt x="568" y="207"/>
                  </a:cubicBezTo>
                  <a:close/>
                  <a:moveTo>
                    <a:pt x="393" y="121"/>
                  </a:moveTo>
                  <a:lnTo>
                    <a:pt x="393" y="121"/>
                  </a:lnTo>
                  <a:cubicBezTo>
                    <a:pt x="416" y="121"/>
                    <a:pt x="434" y="138"/>
                    <a:pt x="434" y="160"/>
                  </a:cubicBezTo>
                  <a:cubicBezTo>
                    <a:pt x="434" y="182"/>
                    <a:pt x="416" y="200"/>
                    <a:pt x="393" y="200"/>
                  </a:cubicBezTo>
                  <a:cubicBezTo>
                    <a:pt x="370" y="200"/>
                    <a:pt x="352" y="182"/>
                    <a:pt x="352" y="160"/>
                  </a:cubicBezTo>
                  <a:cubicBezTo>
                    <a:pt x="352" y="138"/>
                    <a:pt x="370" y="121"/>
                    <a:pt x="393" y="121"/>
                  </a:cubicBezTo>
                  <a:close/>
                  <a:moveTo>
                    <a:pt x="190" y="200"/>
                  </a:moveTo>
                  <a:lnTo>
                    <a:pt x="190" y="200"/>
                  </a:lnTo>
                  <a:cubicBezTo>
                    <a:pt x="167" y="200"/>
                    <a:pt x="149" y="182"/>
                    <a:pt x="149" y="160"/>
                  </a:cubicBezTo>
                  <a:cubicBezTo>
                    <a:pt x="149" y="138"/>
                    <a:pt x="167" y="121"/>
                    <a:pt x="190" y="121"/>
                  </a:cubicBezTo>
                  <a:cubicBezTo>
                    <a:pt x="213" y="121"/>
                    <a:pt x="231" y="138"/>
                    <a:pt x="231" y="160"/>
                  </a:cubicBezTo>
                  <a:cubicBezTo>
                    <a:pt x="231" y="182"/>
                    <a:pt x="213" y="200"/>
                    <a:pt x="190" y="2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7" name="Freeform 11"/>
            <p:cNvSpPr>
              <a:spLocks noEditPoints="1"/>
            </p:cNvSpPr>
            <p:nvPr/>
          </p:nvSpPr>
          <p:spPr bwMode="auto">
            <a:xfrm>
              <a:off x="3598863" y="3033713"/>
              <a:ext cx="336550" cy="306387"/>
            </a:xfrm>
            <a:custGeom>
              <a:avLst/>
              <a:gdLst>
                <a:gd name="T0" fmla="*/ 0 w 493"/>
                <a:gd name="T1" fmla="*/ 206 h 446"/>
                <a:gd name="T2" fmla="*/ 247 w 493"/>
                <a:gd name="T3" fmla="*/ 412 h 446"/>
                <a:gd name="T4" fmla="*/ 325 w 493"/>
                <a:gd name="T5" fmla="*/ 402 h 446"/>
                <a:gd name="T6" fmla="*/ 329 w 493"/>
                <a:gd name="T7" fmla="*/ 401 h 446"/>
                <a:gd name="T8" fmla="*/ 418 w 493"/>
                <a:gd name="T9" fmla="*/ 446 h 446"/>
                <a:gd name="T10" fmla="*/ 394 w 493"/>
                <a:gd name="T11" fmla="*/ 371 h 446"/>
                <a:gd name="T12" fmla="*/ 397 w 493"/>
                <a:gd name="T13" fmla="*/ 370 h 446"/>
                <a:gd name="T14" fmla="*/ 493 w 493"/>
                <a:gd name="T15" fmla="*/ 206 h 446"/>
                <a:gd name="T16" fmla="*/ 247 w 493"/>
                <a:gd name="T17" fmla="*/ 0 h 446"/>
                <a:gd name="T18" fmla="*/ 0 w 493"/>
                <a:gd name="T19" fmla="*/ 206 h 446"/>
                <a:gd name="T20" fmla="*/ 298 w 493"/>
                <a:gd name="T21" fmla="*/ 135 h 446"/>
                <a:gd name="T22" fmla="*/ 298 w 493"/>
                <a:gd name="T23" fmla="*/ 135 h 446"/>
                <a:gd name="T24" fmla="*/ 333 w 493"/>
                <a:gd name="T25" fmla="*/ 102 h 446"/>
                <a:gd name="T26" fmla="*/ 367 w 493"/>
                <a:gd name="T27" fmla="*/ 135 h 446"/>
                <a:gd name="T28" fmla="*/ 333 w 493"/>
                <a:gd name="T29" fmla="*/ 169 h 446"/>
                <a:gd name="T30" fmla="*/ 298 w 493"/>
                <a:gd name="T31" fmla="*/ 135 h 446"/>
                <a:gd name="T32" fmla="*/ 127 w 493"/>
                <a:gd name="T33" fmla="*/ 135 h 446"/>
                <a:gd name="T34" fmla="*/ 127 w 493"/>
                <a:gd name="T35" fmla="*/ 135 h 446"/>
                <a:gd name="T36" fmla="*/ 161 w 493"/>
                <a:gd name="T37" fmla="*/ 102 h 446"/>
                <a:gd name="T38" fmla="*/ 196 w 493"/>
                <a:gd name="T39" fmla="*/ 135 h 446"/>
                <a:gd name="T40" fmla="*/ 161 w 493"/>
                <a:gd name="T41" fmla="*/ 169 h 446"/>
                <a:gd name="T42" fmla="*/ 127 w 493"/>
                <a:gd name="T43" fmla="*/ 135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93" h="446">
                  <a:moveTo>
                    <a:pt x="0" y="206"/>
                  </a:moveTo>
                  <a:cubicBezTo>
                    <a:pt x="0" y="320"/>
                    <a:pt x="111" y="412"/>
                    <a:pt x="247" y="412"/>
                  </a:cubicBezTo>
                  <a:cubicBezTo>
                    <a:pt x="274" y="412"/>
                    <a:pt x="300" y="409"/>
                    <a:pt x="325" y="402"/>
                  </a:cubicBezTo>
                  <a:cubicBezTo>
                    <a:pt x="326" y="401"/>
                    <a:pt x="329" y="401"/>
                    <a:pt x="329" y="401"/>
                  </a:cubicBezTo>
                  <a:lnTo>
                    <a:pt x="418" y="446"/>
                  </a:lnTo>
                  <a:lnTo>
                    <a:pt x="394" y="371"/>
                  </a:lnTo>
                  <a:cubicBezTo>
                    <a:pt x="394" y="371"/>
                    <a:pt x="396" y="370"/>
                    <a:pt x="397" y="370"/>
                  </a:cubicBezTo>
                  <a:cubicBezTo>
                    <a:pt x="455" y="332"/>
                    <a:pt x="493" y="273"/>
                    <a:pt x="493" y="206"/>
                  </a:cubicBezTo>
                  <a:cubicBezTo>
                    <a:pt x="493" y="92"/>
                    <a:pt x="383" y="0"/>
                    <a:pt x="247" y="0"/>
                  </a:cubicBezTo>
                  <a:cubicBezTo>
                    <a:pt x="111" y="0"/>
                    <a:pt x="0" y="92"/>
                    <a:pt x="0" y="206"/>
                  </a:cubicBezTo>
                  <a:close/>
                  <a:moveTo>
                    <a:pt x="298" y="135"/>
                  </a:moveTo>
                  <a:lnTo>
                    <a:pt x="298" y="135"/>
                  </a:lnTo>
                  <a:cubicBezTo>
                    <a:pt x="298" y="117"/>
                    <a:pt x="314" y="102"/>
                    <a:pt x="333" y="102"/>
                  </a:cubicBezTo>
                  <a:cubicBezTo>
                    <a:pt x="352" y="102"/>
                    <a:pt x="367" y="117"/>
                    <a:pt x="367" y="135"/>
                  </a:cubicBezTo>
                  <a:cubicBezTo>
                    <a:pt x="367" y="154"/>
                    <a:pt x="352" y="169"/>
                    <a:pt x="333" y="169"/>
                  </a:cubicBezTo>
                  <a:cubicBezTo>
                    <a:pt x="314" y="169"/>
                    <a:pt x="298" y="154"/>
                    <a:pt x="298" y="135"/>
                  </a:cubicBezTo>
                  <a:close/>
                  <a:moveTo>
                    <a:pt x="127" y="135"/>
                  </a:moveTo>
                  <a:lnTo>
                    <a:pt x="127" y="135"/>
                  </a:lnTo>
                  <a:cubicBezTo>
                    <a:pt x="127" y="117"/>
                    <a:pt x="142" y="102"/>
                    <a:pt x="161" y="102"/>
                  </a:cubicBezTo>
                  <a:cubicBezTo>
                    <a:pt x="180" y="102"/>
                    <a:pt x="196" y="117"/>
                    <a:pt x="196" y="135"/>
                  </a:cubicBezTo>
                  <a:cubicBezTo>
                    <a:pt x="196" y="154"/>
                    <a:pt x="180" y="169"/>
                    <a:pt x="161" y="169"/>
                  </a:cubicBezTo>
                  <a:cubicBezTo>
                    <a:pt x="142" y="169"/>
                    <a:pt x="127" y="154"/>
                    <a:pt x="127" y="1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48" name="Freeform 12"/>
          <p:cNvSpPr/>
          <p:nvPr/>
        </p:nvSpPr>
        <p:spPr bwMode="auto">
          <a:xfrm>
            <a:off x="6640142" y="2387777"/>
            <a:ext cx="764017" cy="726016"/>
          </a:xfrm>
          <a:custGeom>
            <a:avLst/>
            <a:gdLst>
              <a:gd name="T0" fmla="*/ 244 w 836"/>
              <a:gd name="T1" fmla="*/ 537 h 795"/>
              <a:gd name="T2" fmla="*/ 510 w 836"/>
              <a:gd name="T3" fmla="*/ 376 h 795"/>
              <a:gd name="T4" fmla="*/ 187 w 836"/>
              <a:gd name="T5" fmla="*/ 332 h 795"/>
              <a:gd name="T6" fmla="*/ 619 w 836"/>
              <a:gd name="T7" fmla="*/ 327 h 795"/>
              <a:gd name="T8" fmla="*/ 619 w 836"/>
              <a:gd name="T9" fmla="*/ 358 h 795"/>
              <a:gd name="T10" fmla="*/ 374 w 836"/>
              <a:gd name="T11" fmla="*/ 533 h 795"/>
              <a:gd name="T12" fmla="*/ 635 w 836"/>
              <a:gd name="T13" fmla="*/ 554 h 795"/>
              <a:gd name="T14" fmla="*/ 627 w 836"/>
              <a:gd name="T15" fmla="*/ 508 h 795"/>
              <a:gd name="T16" fmla="*/ 836 w 836"/>
              <a:gd name="T17" fmla="*/ 304 h 795"/>
              <a:gd name="T18" fmla="*/ 547 w 836"/>
              <a:gd name="T19" fmla="*/ 262 h 795"/>
              <a:gd name="T20" fmla="*/ 418 w 836"/>
              <a:gd name="T21" fmla="*/ 0 h 795"/>
              <a:gd name="T22" fmla="*/ 289 w 836"/>
              <a:gd name="T23" fmla="*/ 262 h 795"/>
              <a:gd name="T24" fmla="*/ 0 w 836"/>
              <a:gd name="T25" fmla="*/ 304 h 795"/>
              <a:gd name="T26" fmla="*/ 209 w 836"/>
              <a:gd name="T27" fmla="*/ 508 h 795"/>
              <a:gd name="T28" fmla="*/ 159 w 836"/>
              <a:gd name="T29" fmla="*/ 795 h 795"/>
              <a:gd name="T30" fmla="*/ 418 w 836"/>
              <a:gd name="T31" fmla="*/ 660 h 795"/>
              <a:gd name="T32" fmla="*/ 676 w 836"/>
              <a:gd name="T33" fmla="*/ 795 h 795"/>
              <a:gd name="T34" fmla="*/ 636 w 836"/>
              <a:gd name="T35" fmla="*/ 559 h 795"/>
              <a:gd name="T36" fmla="*/ 244 w 836"/>
              <a:gd name="T37" fmla="*/ 576 h 795"/>
              <a:gd name="T38" fmla="*/ 244 w 836"/>
              <a:gd name="T39" fmla="*/ 537 h 7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836" h="795">
                <a:moveTo>
                  <a:pt x="244" y="537"/>
                </a:moveTo>
                <a:cubicBezTo>
                  <a:pt x="263" y="515"/>
                  <a:pt x="510" y="376"/>
                  <a:pt x="510" y="376"/>
                </a:cubicBezTo>
                <a:lnTo>
                  <a:pt x="187" y="332"/>
                </a:lnTo>
                <a:lnTo>
                  <a:pt x="619" y="327"/>
                </a:lnTo>
                <a:cubicBezTo>
                  <a:pt x="619" y="327"/>
                  <a:pt x="634" y="340"/>
                  <a:pt x="619" y="358"/>
                </a:cubicBezTo>
                <a:cubicBezTo>
                  <a:pt x="603" y="376"/>
                  <a:pt x="374" y="533"/>
                  <a:pt x="374" y="533"/>
                </a:cubicBezTo>
                <a:lnTo>
                  <a:pt x="635" y="554"/>
                </a:lnTo>
                <a:lnTo>
                  <a:pt x="627" y="508"/>
                </a:lnTo>
                <a:lnTo>
                  <a:pt x="836" y="304"/>
                </a:lnTo>
                <a:lnTo>
                  <a:pt x="547" y="262"/>
                </a:lnTo>
                <a:lnTo>
                  <a:pt x="418" y="0"/>
                </a:lnTo>
                <a:lnTo>
                  <a:pt x="289" y="262"/>
                </a:lnTo>
                <a:lnTo>
                  <a:pt x="0" y="304"/>
                </a:lnTo>
                <a:lnTo>
                  <a:pt x="209" y="508"/>
                </a:lnTo>
                <a:lnTo>
                  <a:pt x="159" y="795"/>
                </a:lnTo>
                <a:lnTo>
                  <a:pt x="418" y="660"/>
                </a:lnTo>
                <a:lnTo>
                  <a:pt x="676" y="795"/>
                </a:lnTo>
                <a:lnTo>
                  <a:pt x="636" y="559"/>
                </a:lnTo>
                <a:lnTo>
                  <a:pt x="244" y="576"/>
                </a:lnTo>
                <a:cubicBezTo>
                  <a:pt x="244" y="576"/>
                  <a:pt x="225" y="559"/>
                  <a:pt x="244" y="53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111963" y="2759655"/>
            <a:ext cx="3125977" cy="4360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1735"/>
              </a:lnSpc>
            </a:pPr>
            <a:r>
              <a:rPr lang="zh-CN" altLang="en-US" sz="13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点击输入简要文字内容，文字内容需概括精炼，言简意赅的说明分项内容</a:t>
            </a:r>
            <a:r>
              <a:rPr lang="en-US" altLang="zh-CN" sz="13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……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111962" y="2365172"/>
            <a:ext cx="3096466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zh-CN" altLang="en-US" sz="2000" b="1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添加文字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8126718" y="4621898"/>
            <a:ext cx="3125977" cy="4360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1735"/>
              </a:lnSpc>
            </a:pPr>
            <a:r>
              <a:rPr lang="zh-CN" altLang="en-US" sz="13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点击输入简要文字内容，文字内容需概括精炼，言简意赅的说明分项内容</a:t>
            </a:r>
            <a:r>
              <a:rPr lang="en-US" altLang="zh-CN" sz="13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……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126718" y="4227415"/>
            <a:ext cx="3096466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zh-CN" altLang="en-US" sz="2000" b="1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添加文字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982922" y="4740882"/>
            <a:ext cx="3125977" cy="4360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735"/>
              </a:lnSpc>
            </a:pPr>
            <a:r>
              <a:rPr lang="zh-CN" altLang="en-US" sz="13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点击输入简要文字内容，文字内容需概括精炼，言简意赅的说明分项内容</a:t>
            </a:r>
            <a:r>
              <a:rPr lang="en-US" altLang="zh-CN" sz="13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……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982921" y="4346399"/>
            <a:ext cx="3096466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2000"/>
              </a:lnSpc>
            </a:pPr>
            <a:r>
              <a:rPr lang="zh-CN" altLang="en-US" sz="2000" b="1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添加文字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968166" y="2782260"/>
            <a:ext cx="3125977" cy="4360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735"/>
              </a:lnSpc>
            </a:pPr>
            <a:r>
              <a:rPr lang="zh-CN" altLang="en-US" sz="13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点击输入简要文字内容，文字内容需概括精炼，言简意赅的说明分项内容</a:t>
            </a:r>
            <a:r>
              <a:rPr lang="en-US" altLang="zh-CN" sz="13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……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968166" y="2387777"/>
            <a:ext cx="3096466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2000"/>
              </a:lnSpc>
            </a:pPr>
            <a:r>
              <a:rPr lang="zh-CN" altLang="en-US" sz="2000" b="1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添加文字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4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 p14:presetBounceEnd="40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6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2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9" grpId="0" animBg="1"/>
          <p:bldP spid="34" grpId="0" animBg="1"/>
          <p:bldP spid="48" grpId="0" animBg="1"/>
          <p:bldP spid="49" grpId="0"/>
          <p:bldP spid="50" grpId="0"/>
          <p:bldP spid="51" grpId="0"/>
          <p:bldP spid="52" grpId="0"/>
          <p:bldP spid="53" grpId="0"/>
          <p:bldP spid="54" grpId="0"/>
          <p:bldP spid="55" grpId="0"/>
          <p:bldP spid="5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6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2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9" grpId="0" animBg="1"/>
          <p:bldP spid="34" grpId="0" animBg="1"/>
          <p:bldP spid="48" grpId="0" animBg="1"/>
          <p:bldP spid="49" grpId="0"/>
          <p:bldP spid="50" grpId="0"/>
          <p:bldP spid="51" grpId="0"/>
          <p:bldP spid="52" grpId="0"/>
          <p:bldP spid="53" grpId="0"/>
          <p:bldP spid="54" grpId="0"/>
          <p:bldP spid="55" grpId="0"/>
          <p:bldP spid="56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1206949" y="4773149"/>
            <a:ext cx="1878893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点击输入简要文字内容，文字内容需概括精炼，不用多余的文字修饰，言简意赅的说明分项内容</a:t>
            </a:r>
            <a:r>
              <a:rPr lang="en-US" altLang="zh-CN" dirty="0">
                <a:solidFill>
                  <a:schemeClr val="bg1"/>
                </a:solidFill>
              </a:rPr>
              <a:t>……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883635" y="4773149"/>
            <a:ext cx="1878893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点击输入简要文字内容，文字内容需概括精炼，不用多余的文字修饰，言简意赅的说明分项内容</a:t>
            </a:r>
            <a:r>
              <a:rPr lang="en-US" altLang="zh-CN" dirty="0">
                <a:solidFill>
                  <a:schemeClr val="bg1"/>
                </a:solidFill>
              </a:rPr>
              <a:t>……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542759" y="4783769"/>
            <a:ext cx="1878893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点击输入简要文字内容，文字内容需概括精炼，不用多余的文字修饰，言简意赅的说明分项内容</a:t>
            </a:r>
            <a:r>
              <a:rPr lang="en-US" altLang="zh-CN" dirty="0">
                <a:solidFill>
                  <a:schemeClr val="bg1"/>
                </a:solidFill>
              </a:rPr>
              <a:t>……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160108" y="4783769"/>
            <a:ext cx="1878893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点击输入简要文字内容，文字内容需概括精炼，不用多余的文字修饰，言简意赅的说明分项内容</a:t>
            </a:r>
            <a:r>
              <a:rPr lang="en-US" altLang="zh-CN" dirty="0">
                <a:solidFill>
                  <a:schemeClr val="bg1"/>
                </a:solidFill>
              </a:rPr>
              <a:t>……</a:t>
            </a:r>
          </a:p>
        </p:txBody>
      </p:sp>
      <p:sp>
        <p:nvSpPr>
          <p:cNvPr id="35" name="燕尾形箭头 34"/>
          <p:cNvSpPr/>
          <p:nvPr/>
        </p:nvSpPr>
        <p:spPr>
          <a:xfrm>
            <a:off x="624106" y="3236979"/>
            <a:ext cx="10943791" cy="304800"/>
          </a:xfrm>
          <a:prstGeom prst="notched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9" rIns="121896" bIns="60949" anchor="ctr"/>
          <a:lstStyle/>
          <a:p>
            <a:pPr algn="ctr" defTabSz="1218565">
              <a:defRPr/>
            </a:pPr>
            <a:endParaRPr lang="zh-CN" altLang="en-US" sz="3300"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044761" y="2180862"/>
            <a:ext cx="2262885" cy="2263180"/>
            <a:chOff x="1278794" y="3334906"/>
            <a:chExt cx="914014" cy="914014"/>
          </a:xfrm>
        </p:grpSpPr>
        <p:grpSp>
          <p:nvGrpSpPr>
            <p:cNvPr id="3" name="组合 2"/>
            <p:cNvGrpSpPr/>
            <p:nvPr/>
          </p:nvGrpSpPr>
          <p:grpSpPr>
            <a:xfrm>
              <a:off x="1278794" y="3334906"/>
              <a:ext cx="914014" cy="91401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" name="同心圆 4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6" name="椭圆 5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490337" y="3742514"/>
              <a:ext cx="488975" cy="1408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zh-CN" altLang="en-US" sz="2000" b="1" dirty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</a:rPr>
                <a:t>添加文字</a:t>
              </a: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3661831" y="2185809"/>
            <a:ext cx="2262885" cy="2263180"/>
            <a:chOff x="1278794" y="3334906"/>
            <a:chExt cx="914014" cy="914014"/>
          </a:xfrm>
        </p:grpSpPr>
        <p:grpSp>
          <p:nvGrpSpPr>
            <p:cNvPr id="8" name="组合 7"/>
            <p:cNvGrpSpPr/>
            <p:nvPr/>
          </p:nvGrpSpPr>
          <p:grpSpPr>
            <a:xfrm>
              <a:off x="1278794" y="3334906"/>
              <a:ext cx="914014" cy="91401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0" name="同心圆 9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1490337" y="3740516"/>
              <a:ext cx="488975" cy="1408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zh-CN" altLang="en-US" sz="2000" b="1" dirty="0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</a:rPr>
                <a:t>添加文字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251337" y="2180862"/>
            <a:ext cx="2262885" cy="2263180"/>
            <a:chOff x="1278794" y="3334906"/>
            <a:chExt cx="914014" cy="914014"/>
          </a:xfrm>
        </p:grpSpPr>
        <p:grpSp>
          <p:nvGrpSpPr>
            <p:cNvPr id="13" name="组合 12"/>
            <p:cNvGrpSpPr/>
            <p:nvPr/>
          </p:nvGrpSpPr>
          <p:grpSpPr>
            <a:xfrm>
              <a:off x="1278794" y="3334906"/>
              <a:ext cx="914014" cy="91401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5" name="同心圆 14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椭圆 15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1490337" y="3742514"/>
              <a:ext cx="488975" cy="1408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zh-CN" altLang="en-US" sz="2000" b="1" dirty="0">
                  <a:solidFill>
                    <a:schemeClr val="accent2"/>
                  </a:solidFill>
                  <a:latin typeface="微软雅黑" panose="020B0503020204020204" charset="-122"/>
                  <a:ea typeface="微软雅黑" panose="020B0503020204020204" charset="-122"/>
                </a:rPr>
                <a:t>添加文字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8825022" y="2190029"/>
            <a:ext cx="2262885" cy="2263180"/>
            <a:chOff x="1278794" y="3334906"/>
            <a:chExt cx="914014" cy="914014"/>
          </a:xfrm>
        </p:grpSpPr>
        <p:grpSp>
          <p:nvGrpSpPr>
            <p:cNvPr id="18" name="组合 17"/>
            <p:cNvGrpSpPr/>
            <p:nvPr/>
          </p:nvGrpSpPr>
          <p:grpSpPr>
            <a:xfrm>
              <a:off x="1278794" y="3334906"/>
              <a:ext cx="914014" cy="91401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0" name="同心圆 19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椭圆 20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1490337" y="3738812"/>
              <a:ext cx="488975" cy="1408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zh-CN" altLang="en-US" sz="2000" b="1" dirty="0">
                  <a:solidFill>
                    <a:schemeClr val="accent3"/>
                  </a:solidFill>
                  <a:latin typeface="微软雅黑" panose="020B0503020204020204" charset="-122"/>
                  <a:ea typeface="微软雅黑" panose="020B0503020204020204" charset="-122"/>
                </a:rPr>
                <a:t>添加文字</a:t>
              </a:r>
            </a:p>
          </p:txBody>
        </p:sp>
      </p:grpSp>
      <p:sp>
        <p:nvSpPr>
          <p:cNvPr id="22" name="椭圆 21"/>
          <p:cNvSpPr/>
          <p:nvPr/>
        </p:nvSpPr>
        <p:spPr>
          <a:xfrm>
            <a:off x="1099688" y="1988841"/>
            <a:ext cx="860373" cy="860485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sz="2000" dirty="0"/>
          </a:p>
        </p:txBody>
      </p:sp>
      <p:sp>
        <p:nvSpPr>
          <p:cNvPr id="23" name="椭圆 22"/>
          <p:cNvSpPr/>
          <p:nvPr/>
        </p:nvSpPr>
        <p:spPr>
          <a:xfrm>
            <a:off x="3711219" y="1988841"/>
            <a:ext cx="860373" cy="86048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sz="2000" dirty="0"/>
          </a:p>
        </p:txBody>
      </p:sp>
      <p:sp>
        <p:nvSpPr>
          <p:cNvPr id="24" name="椭圆 23"/>
          <p:cNvSpPr/>
          <p:nvPr/>
        </p:nvSpPr>
        <p:spPr>
          <a:xfrm>
            <a:off x="6347334" y="1997568"/>
            <a:ext cx="860373" cy="86048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sz="2000" dirty="0"/>
          </a:p>
        </p:txBody>
      </p:sp>
      <p:sp>
        <p:nvSpPr>
          <p:cNvPr id="25" name="椭圆 24"/>
          <p:cNvSpPr/>
          <p:nvPr/>
        </p:nvSpPr>
        <p:spPr>
          <a:xfrm>
            <a:off x="8942402" y="1997568"/>
            <a:ext cx="860373" cy="86048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sz="2000" dirty="0"/>
          </a:p>
        </p:txBody>
      </p:sp>
      <p:sp>
        <p:nvSpPr>
          <p:cNvPr id="26" name="Freeform 34"/>
          <p:cNvSpPr>
            <a:spLocks noEditPoints="1"/>
          </p:cNvSpPr>
          <p:nvPr/>
        </p:nvSpPr>
        <p:spPr bwMode="auto">
          <a:xfrm>
            <a:off x="1335061" y="2190029"/>
            <a:ext cx="445618" cy="457405"/>
          </a:xfrm>
          <a:custGeom>
            <a:avLst/>
            <a:gdLst>
              <a:gd name="T0" fmla="*/ 261 w 447"/>
              <a:gd name="T1" fmla="*/ 25 h 460"/>
              <a:gd name="T2" fmla="*/ 286 w 447"/>
              <a:gd name="T3" fmla="*/ 99 h 460"/>
              <a:gd name="T4" fmla="*/ 310 w 447"/>
              <a:gd name="T5" fmla="*/ 25 h 460"/>
              <a:gd name="T6" fmla="*/ 124 w 447"/>
              <a:gd name="T7" fmla="*/ 3 h 460"/>
              <a:gd name="T8" fmla="*/ 100 w 447"/>
              <a:gd name="T9" fmla="*/ 28 h 460"/>
              <a:gd name="T10" fmla="*/ 125 w 447"/>
              <a:gd name="T11" fmla="*/ 103 h 460"/>
              <a:gd name="T12" fmla="*/ 149 w 447"/>
              <a:gd name="T13" fmla="*/ 28 h 460"/>
              <a:gd name="T14" fmla="*/ 31 w 447"/>
              <a:gd name="T15" fmla="*/ 70 h 460"/>
              <a:gd name="T16" fmla="*/ 7 w 447"/>
              <a:gd name="T17" fmla="*/ 82 h 460"/>
              <a:gd name="T18" fmla="*/ 0 w 447"/>
              <a:gd name="T19" fmla="*/ 401 h 460"/>
              <a:gd name="T20" fmla="*/ 31 w 447"/>
              <a:gd name="T21" fmla="*/ 436 h 460"/>
              <a:gd name="T22" fmla="*/ 237 w 447"/>
              <a:gd name="T23" fmla="*/ 397 h 460"/>
              <a:gd name="T24" fmla="*/ 153 w 447"/>
              <a:gd name="T25" fmla="*/ 302 h 460"/>
              <a:gd name="T26" fmla="*/ 241 w 447"/>
              <a:gd name="T27" fmla="*/ 314 h 460"/>
              <a:gd name="T28" fmla="*/ 265 w 447"/>
              <a:gd name="T29" fmla="*/ 278 h 460"/>
              <a:gd name="T30" fmla="*/ 359 w 447"/>
              <a:gd name="T31" fmla="*/ 174 h 460"/>
              <a:gd name="T32" fmla="*/ 399 w 447"/>
              <a:gd name="T33" fmla="*/ 267 h 460"/>
              <a:gd name="T34" fmla="*/ 392 w 447"/>
              <a:gd name="T35" fmla="*/ 82 h 460"/>
              <a:gd name="T36" fmla="*/ 325 w 447"/>
              <a:gd name="T37" fmla="*/ 70 h 460"/>
              <a:gd name="T38" fmla="*/ 313 w 447"/>
              <a:gd name="T39" fmla="*/ 108 h 460"/>
              <a:gd name="T40" fmla="*/ 256 w 447"/>
              <a:gd name="T41" fmla="*/ 108 h 460"/>
              <a:gd name="T42" fmla="*/ 245 w 447"/>
              <a:gd name="T43" fmla="*/ 70 h 460"/>
              <a:gd name="T44" fmla="*/ 165 w 447"/>
              <a:gd name="T45" fmla="*/ 91 h 460"/>
              <a:gd name="T46" fmla="*/ 125 w 447"/>
              <a:gd name="T47" fmla="*/ 115 h 460"/>
              <a:gd name="T48" fmla="*/ 85 w 447"/>
              <a:gd name="T49" fmla="*/ 91 h 460"/>
              <a:gd name="T50" fmla="*/ 31 w 447"/>
              <a:gd name="T51" fmla="*/ 70 h 460"/>
              <a:gd name="T52" fmla="*/ 40 w 447"/>
              <a:gd name="T53" fmla="*/ 174 h 460"/>
              <a:gd name="T54" fmla="*/ 129 w 447"/>
              <a:gd name="T55" fmla="*/ 278 h 460"/>
              <a:gd name="T56" fmla="*/ 40 w 447"/>
              <a:gd name="T57" fmla="*/ 174 h 460"/>
              <a:gd name="T58" fmla="*/ 153 w 447"/>
              <a:gd name="T59" fmla="*/ 174 h 460"/>
              <a:gd name="T60" fmla="*/ 241 w 447"/>
              <a:gd name="T61" fmla="*/ 278 h 460"/>
              <a:gd name="T62" fmla="*/ 153 w 447"/>
              <a:gd name="T63" fmla="*/ 174 h 460"/>
              <a:gd name="T64" fmla="*/ 352 w 447"/>
              <a:gd name="T65" fmla="*/ 281 h 460"/>
              <a:gd name="T66" fmla="*/ 357 w 447"/>
              <a:gd name="T67" fmla="*/ 460 h 460"/>
              <a:gd name="T68" fmla="*/ 357 w 447"/>
              <a:gd name="T69" fmla="*/ 281 h 460"/>
              <a:gd name="T70" fmla="*/ 40 w 447"/>
              <a:gd name="T71" fmla="*/ 302 h 460"/>
              <a:gd name="T72" fmla="*/ 129 w 447"/>
              <a:gd name="T73" fmla="*/ 302 h 460"/>
              <a:gd name="T74" fmla="*/ 40 w 447"/>
              <a:gd name="T75" fmla="*/ 397 h 460"/>
              <a:gd name="T76" fmla="*/ 319 w 447"/>
              <a:gd name="T77" fmla="*/ 316 h 460"/>
              <a:gd name="T78" fmla="*/ 414 w 447"/>
              <a:gd name="T79" fmla="*/ 316 h 460"/>
              <a:gd name="T80" fmla="*/ 364 w 447"/>
              <a:gd name="T81" fmla="*/ 432 h 460"/>
              <a:gd name="T82" fmla="*/ 371 w 447"/>
              <a:gd name="T83" fmla="*/ 345 h 460"/>
              <a:gd name="T84" fmla="*/ 352 w 447"/>
              <a:gd name="T85" fmla="*/ 345 h 460"/>
              <a:gd name="T86" fmla="*/ 316 w 447"/>
              <a:gd name="T87" fmla="*/ 346 h 4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47" h="460">
                <a:moveTo>
                  <a:pt x="285" y="0"/>
                </a:moveTo>
                <a:cubicBezTo>
                  <a:pt x="272" y="0"/>
                  <a:pt x="261" y="12"/>
                  <a:pt x="261" y="25"/>
                </a:cubicBezTo>
                <a:lnTo>
                  <a:pt x="261" y="75"/>
                </a:lnTo>
                <a:cubicBezTo>
                  <a:pt x="261" y="88"/>
                  <a:pt x="273" y="99"/>
                  <a:pt x="286" y="99"/>
                </a:cubicBezTo>
                <a:cubicBezTo>
                  <a:pt x="298" y="99"/>
                  <a:pt x="310" y="88"/>
                  <a:pt x="310" y="75"/>
                </a:cubicBezTo>
                <a:lnTo>
                  <a:pt x="310" y="25"/>
                </a:lnTo>
                <a:cubicBezTo>
                  <a:pt x="310" y="12"/>
                  <a:pt x="298" y="0"/>
                  <a:pt x="285" y="0"/>
                </a:cubicBezTo>
                <a:close/>
                <a:moveTo>
                  <a:pt x="124" y="3"/>
                </a:moveTo>
                <a:lnTo>
                  <a:pt x="124" y="3"/>
                </a:lnTo>
                <a:cubicBezTo>
                  <a:pt x="111" y="3"/>
                  <a:pt x="100" y="15"/>
                  <a:pt x="100" y="28"/>
                </a:cubicBezTo>
                <a:lnTo>
                  <a:pt x="100" y="78"/>
                </a:lnTo>
                <a:cubicBezTo>
                  <a:pt x="100" y="91"/>
                  <a:pt x="112" y="103"/>
                  <a:pt x="125" y="103"/>
                </a:cubicBezTo>
                <a:cubicBezTo>
                  <a:pt x="138" y="103"/>
                  <a:pt x="149" y="91"/>
                  <a:pt x="149" y="78"/>
                </a:cubicBezTo>
                <a:lnTo>
                  <a:pt x="149" y="28"/>
                </a:lnTo>
                <a:cubicBezTo>
                  <a:pt x="150" y="15"/>
                  <a:pt x="138" y="3"/>
                  <a:pt x="124" y="3"/>
                </a:cubicBezTo>
                <a:close/>
                <a:moveTo>
                  <a:pt x="31" y="70"/>
                </a:moveTo>
                <a:lnTo>
                  <a:pt x="31" y="70"/>
                </a:lnTo>
                <a:cubicBezTo>
                  <a:pt x="21" y="70"/>
                  <a:pt x="13" y="75"/>
                  <a:pt x="7" y="82"/>
                </a:cubicBezTo>
                <a:cubicBezTo>
                  <a:pt x="2" y="89"/>
                  <a:pt x="0" y="97"/>
                  <a:pt x="0" y="105"/>
                </a:cubicBezTo>
                <a:lnTo>
                  <a:pt x="0" y="401"/>
                </a:lnTo>
                <a:cubicBezTo>
                  <a:pt x="0" y="410"/>
                  <a:pt x="2" y="418"/>
                  <a:pt x="7" y="424"/>
                </a:cubicBezTo>
                <a:cubicBezTo>
                  <a:pt x="13" y="431"/>
                  <a:pt x="21" y="436"/>
                  <a:pt x="31" y="436"/>
                </a:cubicBezTo>
                <a:lnTo>
                  <a:pt x="262" y="436"/>
                </a:lnTo>
                <a:cubicBezTo>
                  <a:pt x="251" y="425"/>
                  <a:pt x="243" y="412"/>
                  <a:pt x="237" y="397"/>
                </a:cubicBezTo>
                <a:lnTo>
                  <a:pt x="153" y="397"/>
                </a:lnTo>
                <a:lnTo>
                  <a:pt x="153" y="302"/>
                </a:lnTo>
                <a:lnTo>
                  <a:pt x="241" y="302"/>
                </a:lnTo>
                <a:lnTo>
                  <a:pt x="241" y="314"/>
                </a:lnTo>
                <a:cubicBezTo>
                  <a:pt x="247" y="301"/>
                  <a:pt x="256" y="288"/>
                  <a:pt x="267" y="278"/>
                </a:cubicBezTo>
                <a:lnTo>
                  <a:pt x="265" y="278"/>
                </a:lnTo>
                <a:lnTo>
                  <a:pt x="265" y="174"/>
                </a:lnTo>
                <a:lnTo>
                  <a:pt x="359" y="174"/>
                </a:lnTo>
                <a:lnTo>
                  <a:pt x="359" y="251"/>
                </a:lnTo>
                <a:cubicBezTo>
                  <a:pt x="374" y="254"/>
                  <a:pt x="387" y="259"/>
                  <a:pt x="399" y="267"/>
                </a:cubicBezTo>
                <a:lnTo>
                  <a:pt x="399" y="105"/>
                </a:lnTo>
                <a:cubicBezTo>
                  <a:pt x="399" y="97"/>
                  <a:pt x="397" y="89"/>
                  <a:pt x="392" y="82"/>
                </a:cubicBezTo>
                <a:cubicBezTo>
                  <a:pt x="386" y="75"/>
                  <a:pt x="377" y="70"/>
                  <a:pt x="367" y="70"/>
                </a:cubicBezTo>
                <a:lnTo>
                  <a:pt x="325" y="70"/>
                </a:lnTo>
                <a:lnTo>
                  <a:pt x="325" y="91"/>
                </a:lnTo>
                <a:cubicBezTo>
                  <a:pt x="325" y="97"/>
                  <a:pt x="321" y="103"/>
                  <a:pt x="313" y="108"/>
                </a:cubicBezTo>
                <a:cubicBezTo>
                  <a:pt x="306" y="112"/>
                  <a:pt x="295" y="115"/>
                  <a:pt x="285" y="115"/>
                </a:cubicBezTo>
                <a:cubicBezTo>
                  <a:pt x="274" y="115"/>
                  <a:pt x="264" y="112"/>
                  <a:pt x="256" y="108"/>
                </a:cubicBezTo>
                <a:cubicBezTo>
                  <a:pt x="249" y="103"/>
                  <a:pt x="245" y="97"/>
                  <a:pt x="245" y="91"/>
                </a:cubicBezTo>
                <a:lnTo>
                  <a:pt x="245" y="70"/>
                </a:lnTo>
                <a:lnTo>
                  <a:pt x="165" y="70"/>
                </a:lnTo>
                <a:lnTo>
                  <a:pt x="165" y="91"/>
                </a:lnTo>
                <a:cubicBezTo>
                  <a:pt x="165" y="97"/>
                  <a:pt x="161" y="103"/>
                  <a:pt x="153" y="108"/>
                </a:cubicBezTo>
                <a:cubicBezTo>
                  <a:pt x="146" y="112"/>
                  <a:pt x="135" y="115"/>
                  <a:pt x="125" y="115"/>
                </a:cubicBezTo>
                <a:cubicBezTo>
                  <a:pt x="114" y="115"/>
                  <a:pt x="104" y="112"/>
                  <a:pt x="96" y="108"/>
                </a:cubicBezTo>
                <a:cubicBezTo>
                  <a:pt x="89" y="103"/>
                  <a:pt x="85" y="97"/>
                  <a:pt x="85" y="91"/>
                </a:cubicBezTo>
                <a:lnTo>
                  <a:pt x="85" y="70"/>
                </a:lnTo>
                <a:lnTo>
                  <a:pt x="31" y="70"/>
                </a:lnTo>
                <a:close/>
                <a:moveTo>
                  <a:pt x="40" y="174"/>
                </a:moveTo>
                <a:lnTo>
                  <a:pt x="40" y="174"/>
                </a:lnTo>
                <a:lnTo>
                  <a:pt x="129" y="174"/>
                </a:lnTo>
                <a:lnTo>
                  <a:pt x="129" y="278"/>
                </a:lnTo>
                <a:lnTo>
                  <a:pt x="40" y="278"/>
                </a:lnTo>
                <a:lnTo>
                  <a:pt x="40" y="174"/>
                </a:lnTo>
                <a:close/>
                <a:moveTo>
                  <a:pt x="153" y="174"/>
                </a:moveTo>
                <a:lnTo>
                  <a:pt x="153" y="174"/>
                </a:lnTo>
                <a:lnTo>
                  <a:pt x="241" y="174"/>
                </a:lnTo>
                <a:lnTo>
                  <a:pt x="241" y="278"/>
                </a:lnTo>
                <a:lnTo>
                  <a:pt x="153" y="278"/>
                </a:lnTo>
                <a:lnTo>
                  <a:pt x="153" y="174"/>
                </a:lnTo>
                <a:close/>
                <a:moveTo>
                  <a:pt x="352" y="281"/>
                </a:moveTo>
                <a:lnTo>
                  <a:pt x="352" y="281"/>
                </a:lnTo>
                <a:cubicBezTo>
                  <a:pt x="305" y="283"/>
                  <a:pt x="267" y="322"/>
                  <a:pt x="267" y="370"/>
                </a:cubicBezTo>
                <a:cubicBezTo>
                  <a:pt x="267" y="420"/>
                  <a:pt x="307" y="460"/>
                  <a:pt x="357" y="460"/>
                </a:cubicBezTo>
                <a:cubicBezTo>
                  <a:pt x="407" y="460"/>
                  <a:pt x="447" y="420"/>
                  <a:pt x="447" y="370"/>
                </a:cubicBezTo>
                <a:cubicBezTo>
                  <a:pt x="447" y="321"/>
                  <a:pt x="407" y="281"/>
                  <a:pt x="357" y="281"/>
                </a:cubicBezTo>
                <a:cubicBezTo>
                  <a:pt x="355" y="281"/>
                  <a:pt x="354" y="281"/>
                  <a:pt x="352" y="281"/>
                </a:cubicBezTo>
                <a:close/>
                <a:moveTo>
                  <a:pt x="40" y="302"/>
                </a:moveTo>
                <a:lnTo>
                  <a:pt x="40" y="302"/>
                </a:lnTo>
                <a:lnTo>
                  <a:pt x="129" y="302"/>
                </a:lnTo>
                <a:lnTo>
                  <a:pt x="129" y="397"/>
                </a:lnTo>
                <a:lnTo>
                  <a:pt x="40" y="397"/>
                </a:lnTo>
                <a:lnTo>
                  <a:pt x="40" y="302"/>
                </a:lnTo>
                <a:close/>
                <a:moveTo>
                  <a:pt x="319" y="316"/>
                </a:moveTo>
                <a:lnTo>
                  <a:pt x="319" y="316"/>
                </a:lnTo>
                <a:lnTo>
                  <a:pt x="414" y="316"/>
                </a:lnTo>
                <a:lnTo>
                  <a:pt x="414" y="330"/>
                </a:lnTo>
                <a:lnTo>
                  <a:pt x="364" y="432"/>
                </a:lnTo>
                <a:lnTo>
                  <a:pt x="329" y="432"/>
                </a:lnTo>
                <a:lnTo>
                  <a:pt x="371" y="345"/>
                </a:lnTo>
                <a:cubicBezTo>
                  <a:pt x="371" y="345"/>
                  <a:pt x="365" y="345"/>
                  <a:pt x="362" y="345"/>
                </a:cubicBezTo>
                <a:cubicBezTo>
                  <a:pt x="359" y="345"/>
                  <a:pt x="355" y="345"/>
                  <a:pt x="352" y="345"/>
                </a:cubicBezTo>
                <a:cubicBezTo>
                  <a:pt x="348" y="345"/>
                  <a:pt x="345" y="345"/>
                  <a:pt x="341" y="345"/>
                </a:cubicBezTo>
                <a:cubicBezTo>
                  <a:pt x="334" y="346"/>
                  <a:pt x="325" y="346"/>
                  <a:pt x="316" y="346"/>
                </a:cubicBezTo>
                <a:lnTo>
                  <a:pt x="319" y="3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zh-CN" altLang="en-US" sz="2000"/>
          </a:p>
        </p:txBody>
      </p:sp>
      <p:sp>
        <p:nvSpPr>
          <p:cNvPr id="27" name="Freeform 26"/>
          <p:cNvSpPr>
            <a:spLocks noEditPoints="1"/>
          </p:cNvSpPr>
          <p:nvPr/>
        </p:nvSpPr>
        <p:spPr bwMode="auto">
          <a:xfrm>
            <a:off x="3937572" y="2217695"/>
            <a:ext cx="407664" cy="402776"/>
          </a:xfrm>
          <a:custGeom>
            <a:avLst/>
            <a:gdLst>
              <a:gd name="T0" fmla="*/ 351 w 389"/>
              <a:gd name="T1" fmla="*/ 332 h 385"/>
              <a:gd name="T2" fmla="*/ 311 w 389"/>
              <a:gd name="T3" fmla="*/ 332 h 385"/>
              <a:gd name="T4" fmla="*/ 255 w 389"/>
              <a:gd name="T5" fmla="*/ 224 h 385"/>
              <a:gd name="T6" fmla="*/ 249 w 389"/>
              <a:gd name="T7" fmla="*/ 245 h 385"/>
              <a:gd name="T8" fmla="*/ 218 w 389"/>
              <a:gd name="T9" fmla="*/ 269 h 385"/>
              <a:gd name="T10" fmla="*/ 319 w 389"/>
              <a:gd name="T11" fmla="*/ 380 h 385"/>
              <a:gd name="T12" fmla="*/ 384 w 389"/>
              <a:gd name="T13" fmla="*/ 337 h 385"/>
              <a:gd name="T14" fmla="*/ 336 w 389"/>
              <a:gd name="T15" fmla="*/ 287 h 385"/>
              <a:gd name="T16" fmla="*/ 265 w 389"/>
              <a:gd name="T17" fmla="*/ 229 h 385"/>
              <a:gd name="T18" fmla="*/ 140 w 389"/>
              <a:gd name="T19" fmla="*/ 137 h 385"/>
              <a:gd name="T20" fmla="*/ 162 w 389"/>
              <a:gd name="T21" fmla="*/ 131 h 385"/>
              <a:gd name="T22" fmla="*/ 167 w 389"/>
              <a:gd name="T23" fmla="*/ 110 h 385"/>
              <a:gd name="T24" fmla="*/ 172 w 389"/>
              <a:gd name="T25" fmla="*/ 90 h 385"/>
              <a:gd name="T26" fmla="*/ 75 w 389"/>
              <a:gd name="T27" fmla="*/ 9 h 385"/>
              <a:gd name="T28" fmla="*/ 61 w 389"/>
              <a:gd name="T29" fmla="*/ 109 h 385"/>
              <a:gd name="T30" fmla="*/ 0 w 389"/>
              <a:gd name="T31" fmla="*/ 84 h 385"/>
              <a:gd name="T32" fmla="*/ 115 w 389"/>
              <a:gd name="T33" fmla="*/ 166 h 385"/>
              <a:gd name="T34" fmla="*/ 130 w 389"/>
              <a:gd name="T35" fmla="*/ 147 h 385"/>
              <a:gd name="T36" fmla="*/ 375 w 389"/>
              <a:gd name="T37" fmla="*/ 37 h 385"/>
              <a:gd name="T38" fmla="*/ 322 w 389"/>
              <a:gd name="T39" fmla="*/ 0 h 385"/>
              <a:gd name="T40" fmla="*/ 183 w 389"/>
              <a:gd name="T41" fmla="*/ 125 h 385"/>
              <a:gd name="T42" fmla="*/ 163 w 389"/>
              <a:gd name="T43" fmla="*/ 154 h 385"/>
              <a:gd name="T44" fmla="*/ 146 w 389"/>
              <a:gd name="T45" fmla="*/ 162 h 385"/>
              <a:gd name="T46" fmla="*/ 147 w 389"/>
              <a:gd name="T47" fmla="*/ 215 h 385"/>
              <a:gd name="T48" fmla="*/ 34 w 389"/>
              <a:gd name="T49" fmla="*/ 313 h 385"/>
              <a:gd name="T50" fmla="*/ 22 w 389"/>
              <a:gd name="T51" fmla="*/ 385 h 385"/>
              <a:gd name="T52" fmla="*/ 80 w 389"/>
              <a:gd name="T53" fmla="*/ 327 h 385"/>
              <a:gd name="T54" fmla="*/ 172 w 389"/>
              <a:gd name="T55" fmla="*/ 240 h 385"/>
              <a:gd name="T56" fmla="*/ 224 w 389"/>
              <a:gd name="T57" fmla="*/ 240 h 385"/>
              <a:gd name="T58" fmla="*/ 238 w 389"/>
              <a:gd name="T59" fmla="*/ 208 h 385"/>
              <a:gd name="T60" fmla="*/ 261 w 389"/>
              <a:gd name="T61" fmla="*/ 203 h 385"/>
              <a:gd name="T62" fmla="*/ 375 w 389"/>
              <a:gd name="T63" fmla="*/ 37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89" h="385">
                <a:moveTo>
                  <a:pt x="331" y="312"/>
                </a:moveTo>
                <a:cubicBezTo>
                  <a:pt x="342" y="312"/>
                  <a:pt x="351" y="321"/>
                  <a:pt x="351" y="332"/>
                </a:cubicBezTo>
                <a:cubicBezTo>
                  <a:pt x="351" y="343"/>
                  <a:pt x="342" y="352"/>
                  <a:pt x="331" y="352"/>
                </a:cubicBezTo>
                <a:cubicBezTo>
                  <a:pt x="320" y="352"/>
                  <a:pt x="311" y="343"/>
                  <a:pt x="311" y="332"/>
                </a:cubicBezTo>
                <a:cubicBezTo>
                  <a:pt x="311" y="321"/>
                  <a:pt x="320" y="312"/>
                  <a:pt x="331" y="312"/>
                </a:cubicBezTo>
                <a:close/>
                <a:moveTo>
                  <a:pt x="255" y="224"/>
                </a:moveTo>
                <a:lnTo>
                  <a:pt x="260" y="234"/>
                </a:lnTo>
                <a:lnTo>
                  <a:pt x="249" y="245"/>
                </a:lnTo>
                <a:lnTo>
                  <a:pt x="239" y="255"/>
                </a:lnTo>
                <a:cubicBezTo>
                  <a:pt x="233" y="261"/>
                  <a:pt x="226" y="266"/>
                  <a:pt x="218" y="269"/>
                </a:cubicBezTo>
                <a:lnTo>
                  <a:pt x="286" y="337"/>
                </a:lnTo>
                <a:lnTo>
                  <a:pt x="319" y="380"/>
                </a:lnTo>
                <a:lnTo>
                  <a:pt x="336" y="385"/>
                </a:lnTo>
                <a:lnTo>
                  <a:pt x="384" y="337"/>
                </a:lnTo>
                <a:lnTo>
                  <a:pt x="379" y="319"/>
                </a:lnTo>
                <a:lnTo>
                  <a:pt x="336" y="287"/>
                </a:lnTo>
                <a:lnTo>
                  <a:pt x="271" y="223"/>
                </a:lnTo>
                <a:lnTo>
                  <a:pt x="265" y="229"/>
                </a:lnTo>
                <a:lnTo>
                  <a:pt x="255" y="224"/>
                </a:lnTo>
                <a:close/>
                <a:moveTo>
                  <a:pt x="140" y="137"/>
                </a:moveTo>
                <a:lnTo>
                  <a:pt x="151" y="126"/>
                </a:lnTo>
                <a:lnTo>
                  <a:pt x="162" y="131"/>
                </a:lnTo>
                <a:lnTo>
                  <a:pt x="156" y="121"/>
                </a:lnTo>
                <a:lnTo>
                  <a:pt x="167" y="110"/>
                </a:lnTo>
                <a:lnTo>
                  <a:pt x="168" y="109"/>
                </a:lnTo>
                <a:cubicBezTo>
                  <a:pt x="171" y="102"/>
                  <a:pt x="172" y="96"/>
                  <a:pt x="172" y="90"/>
                </a:cubicBezTo>
                <a:cubicBezTo>
                  <a:pt x="172" y="44"/>
                  <a:pt x="129" y="0"/>
                  <a:pt x="83" y="1"/>
                </a:cubicBezTo>
                <a:cubicBezTo>
                  <a:pt x="83" y="1"/>
                  <a:pt x="78" y="6"/>
                  <a:pt x="75" y="9"/>
                </a:cubicBezTo>
                <a:cubicBezTo>
                  <a:pt x="111" y="45"/>
                  <a:pt x="108" y="39"/>
                  <a:pt x="108" y="62"/>
                </a:cubicBezTo>
                <a:cubicBezTo>
                  <a:pt x="108" y="80"/>
                  <a:pt x="79" y="109"/>
                  <a:pt x="61" y="109"/>
                </a:cubicBezTo>
                <a:cubicBezTo>
                  <a:pt x="38" y="109"/>
                  <a:pt x="46" y="113"/>
                  <a:pt x="8" y="75"/>
                </a:cubicBezTo>
                <a:cubicBezTo>
                  <a:pt x="5" y="78"/>
                  <a:pt x="0" y="83"/>
                  <a:pt x="0" y="84"/>
                </a:cubicBezTo>
                <a:cubicBezTo>
                  <a:pt x="1" y="129"/>
                  <a:pt x="44" y="173"/>
                  <a:pt x="90" y="173"/>
                </a:cubicBezTo>
                <a:cubicBezTo>
                  <a:pt x="98" y="173"/>
                  <a:pt x="107" y="170"/>
                  <a:pt x="115" y="166"/>
                </a:cubicBezTo>
                <a:lnTo>
                  <a:pt x="117" y="168"/>
                </a:lnTo>
                <a:cubicBezTo>
                  <a:pt x="120" y="160"/>
                  <a:pt x="124" y="153"/>
                  <a:pt x="130" y="147"/>
                </a:cubicBezTo>
                <a:lnTo>
                  <a:pt x="140" y="137"/>
                </a:lnTo>
                <a:close/>
                <a:moveTo>
                  <a:pt x="375" y="37"/>
                </a:moveTo>
                <a:lnTo>
                  <a:pt x="348" y="11"/>
                </a:lnTo>
                <a:cubicBezTo>
                  <a:pt x="341" y="4"/>
                  <a:pt x="332" y="0"/>
                  <a:pt x="322" y="0"/>
                </a:cubicBezTo>
                <a:cubicBezTo>
                  <a:pt x="313" y="0"/>
                  <a:pt x="304" y="4"/>
                  <a:pt x="297" y="11"/>
                </a:cubicBezTo>
                <a:lnTo>
                  <a:pt x="183" y="125"/>
                </a:lnTo>
                <a:cubicBezTo>
                  <a:pt x="186" y="132"/>
                  <a:pt x="183" y="142"/>
                  <a:pt x="178" y="147"/>
                </a:cubicBezTo>
                <a:cubicBezTo>
                  <a:pt x="174" y="151"/>
                  <a:pt x="168" y="154"/>
                  <a:pt x="163" y="154"/>
                </a:cubicBezTo>
                <a:cubicBezTo>
                  <a:pt x="160" y="154"/>
                  <a:pt x="158" y="153"/>
                  <a:pt x="156" y="152"/>
                </a:cubicBezTo>
                <a:lnTo>
                  <a:pt x="146" y="162"/>
                </a:lnTo>
                <a:cubicBezTo>
                  <a:pt x="131" y="176"/>
                  <a:pt x="131" y="199"/>
                  <a:pt x="145" y="213"/>
                </a:cubicBezTo>
                <a:lnTo>
                  <a:pt x="147" y="215"/>
                </a:lnTo>
                <a:lnTo>
                  <a:pt x="58" y="304"/>
                </a:lnTo>
                <a:lnTo>
                  <a:pt x="34" y="313"/>
                </a:lnTo>
                <a:lnTo>
                  <a:pt x="0" y="363"/>
                </a:lnTo>
                <a:lnTo>
                  <a:pt x="22" y="385"/>
                </a:lnTo>
                <a:lnTo>
                  <a:pt x="71" y="351"/>
                </a:lnTo>
                <a:lnTo>
                  <a:pt x="80" y="327"/>
                </a:lnTo>
                <a:lnTo>
                  <a:pt x="170" y="237"/>
                </a:lnTo>
                <a:lnTo>
                  <a:pt x="172" y="240"/>
                </a:lnTo>
                <a:cubicBezTo>
                  <a:pt x="179" y="247"/>
                  <a:pt x="189" y="251"/>
                  <a:pt x="198" y="251"/>
                </a:cubicBezTo>
                <a:cubicBezTo>
                  <a:pt x="207" y="251"/>
                  <a:pt x="216" y="247"/>
                  <a:pt x="224" y="240"/>
                </a:cubicBezTo>
                <a:lnTo>
                  <a:pt x="234" y="230"/>
                </a:lnTo>
                <a:cubicBezTo>
                  <a:pt x="230" y="223"/>
                  <a:pt x="233" y="213"/>
                  <a:pt x="238" y="208"/>
                </a:cubicBezTo>
                <a:cubicBezTo>
                  <a:pt x="242" y="204"/>
                  <a:pt x="248" y="202"/>
                  <a:pt x="254" y="202"/>
                </a:cubicBezTo>
                <a:cubicBezTo>
                  <a:pt x="256" y="202"/>
                  <a:pt x="258" y="202"/>
                  <a:pt x="261" y="203"/>
                </a:cubicBezTo>
                <a:lnTo>
                  <a:pt x="375" y="89"/>
                </a:lnTo>
                <a:cubicBezTo>
                  <a:pt x="389" y="75"/>
                  <a:pt x="389" y="52"/>
                  <a:pt x="375" y="3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zh-CN" altLang="en-US" sz="2000"/>
          </a:p>
        </p:txBody>
      </p:sp>
      <p:sp>
        <p:nvSpPr>
          <p:cNvPr id="28" name="Freeform 35"/>
          <p:cNvSpPr>
            <a:spLocks noEditPoints="1"/>
          </p:cNvSpPr>
          <p:nvPr/>
        </p:nvSpPr>
        <p:spPr bwMode="auto">
          <a:xfrm>
            <a:off x="9193976" y="2239423"/>
            <a:ext cx="392036" cy="424052"/>
          </a:xfrm>
          <a:custGeom>
            <a:avLst/>
            <a:gdLst>
              <a:gd name="T0" fmla="*/ 29 w 433"/>
              <a:gd name="T1" fmla="*/ 29 h 469"/>
              <a:gd name="T2" fmla="*/ 115 w 433"/>
              <a:gd name="T3" fmla="*/ 28 h 469"/>
              <a:gd name="T4" fmla="*/ 208 w 433"/>
              <a:gd name="T5" fmla="*/ 3 h 469"/>
              <a:gd name="T6" fmla="*/ 216 w 433"/>
              <a:gd name="T7" fmla="*/ 0 h 469"/>
              <a:gd name="T8" fmla="*/ 225 w 433"/>
              <a:gd name="T9" fmla="*/ 3 h 469"/>
              <a:gd name="T10" fmla="*/ 318 w 433"/>
              <a:gd name="T11" fmla="*/ 28 h 469"/>
              <a:gd name="T12" fmla="*/ 404 w 433"/>
              <a:gd name="T13" fmla="*/ 29 h 469"/>
              <a:gd name="T14" fmla="*/ 433 w 433"/>
              <a:gd name="T15" fmla="*/ 25 h 469"/>
              <a:gd name="T16" fmla="*/ 433 w 433"/>
              <a:gd name="T17" fmla="*/ 58 h 469"/>
              <a:gd name="T18" fmla="*/ 372 w 433"/>
              <a:gd name="T19" fmla="*/ 355 h 469"/>
              <a:gd name="T20" fmla="*/ 222 w 433"/>
              <a:gd name="T21" fmla="*/ 468 h 469"/>
              <a:gd name="T22" fmla="*/ 216 w 433"/>
              <a:gd name="T23" fmla="*/ 469 h 469"/>
              <a:gd name="T24" fmla="*/ 210 w 433"/>
              <a:gd name="T25" fmla="*/ 468 h 469"/>
              <a:gd name="T26" fmla="*/ 61 w 433"/>
              <a:gd name="T27" fmla="*/ 355 h 469"/>
              <a:gd name="T28" fmla="*/ 0 w 433"/>
              <a:gd name="T29" fmla="*/ 58 h 469"/>
              <a:gd name="T30" fmla="*/ 0 w 433"/>
              <a:gd name="T31" fmla="*/ 25 h 469"/>
              <a:gd name="T32" fmla="*/ 29 w 433"/>
              <a:gd name="T33" fmla="*/ 29 h 469"/>
              <a:gd name="T34" fmla="*/ 216 w 433"/>
              <a:gd name="T35" fmla="*/ 239 h 469"/>
              <a:gd name="T36" fmla="*/ 216 w 433"/>
              <a:gd name="T37" fmla="*/ 239 h 469"/>
              <a:gd name="T38" fmla="*/ 361 w 433"/>
              <a:gd name="T39" fmla="*/ 239 h 469"/>
              <a:gd name="T40" fmla="*/ 380 w 433"/>
              <a:gd name="T41" fmla="*/ 90 h 469"/>
              <a:gd name="T42" fmla="*/ 311 w 433"/>
              <a:gd name="T43" fmla="*/ 86 h 469"/>
              <a:gd name="T44" fmla="*/ 216 w 433"/>
              <a:gd name="T45" fmla="*/ 62 h 469"/>
              <a:gd name="T46" fmla="*/ 216 w 433"/>
              <a:gd name="T47" fmla="*/ 239 h 469"/>
              <a:gd name="T48" fmla="*/ 216 w 433"/>
              <a:gd name="T49" fmla="*/ 409 h 469"/>
              <a:gd name="T50" fmla="*/ 216 w 433"/>
              <a:gd name="T51" fmla="*/ 409 h 469"/>
              <a:gd name="T52" fmla="*/ 216 w 433"/>
              <a:gd name="T53" fmla="*/ 239 h 469"/>
              <a:gd name="T54" fmla="*/ 72 w 433"/>
              <a:gd name="T55" fmla="*/ 239 h 469"/>
              <a:gd name="T56" fmla="*/ 105 w 433"/>
              <a:gd name="T57" fmla="*/ 323 h 469"/>
              <a:gd name="T58" fmla="*/ 216 w 433"/>
              <a:gd name="T59" fmla="*/ 409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433" h="469">
                <a:moveTo>
                  <a:pt x="29" y="29"/>
                </a:moveTo>
                <a:cubicBezTo>
                  <a:pt x="57" y="32"/>
                  <a:pt x="85" y="32"/>
                  <a:pt x="115" y="28"/>
                </a:cubicBezTo>
                <a:cubicBezTo>
                  <a:pt x="145" y="24"/>
                  <a:pt x="176" y="16"/>
                  <a:pt x="208" y="3"/>
                </a:cubicBezTo>
                <a:lnTo>
                  <a:pt x="216" y="0"/>
                </a:lnTo>
                <a:lnTo>
                  <a:pt x="225" y="3"/>
                </a:lnTo>
                <a:cubicBezTo>
                  <a:pt x="257" y="16"/>
                  <a:pt x="288" y="24"/>
                  <a:pt x="318" y="28"/>
                </a:cubicBezTo>
                <a:cubicBezTo>
                  <a:pt x="347" y="32"/>
                  <a:pt x="376" y="32"/>
                  <a:pt x="404" y="29"/>
                </a:cubicBezTo>
                <a:lnTo>
                  <a:pt x="433" y="25"/>
                </a:lnTo>
                <a:lnTo>
                  <a:pt x="433" y="58"/>
                </a:lnTo>
                <a:cubicBezTo>
                  <a:pt x="431" y="199"/>
                  <a:pt x="409" y="293"/>
                  <a:pt x="372" y="355"/>
                </a:cubicBezTo>
                <a:cubicBezTo>
                  <a:pt x="334" y="421"/>
                  <a:pt x="281" y="452"/>
                  <a:pt x="222" y="468"/>
                </a:cubicBezTo>
                <a:lnTo>
                  <a:pt x="216" y="469"/>
                </a:lnTo>
                <a:lnTo>
                  <a:pt x="210" y="468"/>
                </a:lnTo>
                <a:cubicBezTo>
                  <a:pt x="151" y="452"/>
                  <a:pt x="99" y="421"/>
                  <a:pt x="61" y="355"/>
                </a:cubicBezTo>
                <a:cubicBezTo>
                  <a:pt x="24" y="293"/>
                  <a:pt x="1" y="199"/>
                  <a:pt x="0" y="58"/>
                </a:cubicBezTo>
                <a:lnTo>
                  <a:pt x="0" y="25"/>
                </a:lnTo>
                <a:lnTo>
                  <a:pt x="29" y="29"/>
                </a:lnTo>
                <a:close/>
                <a:moveTo>
                  <a:pt x="216" y="239"/>
                </a:moveTo>
                <a:lnTo>
                  <a:pt x="216" y="239"/>
                </a:lnTo>
                <a:lnTo>
                  <a:pt x="361" y="239"/>
                </a:lnTo>
                <a:cubicBezTo>
                  <a:pt x="371" y="198"/>
                  <a:pt x="377" y="149"/>
                  <a:pt x="380" y="90"/>
                </a:cubicBezTo>
                <a:cubicBezTo>
                  <a:pt x="357" y="91"/>
                  <a:pt x="335" y="90"/>
                  <a:pt x="311" y="86"/>
                </a:cubicBezTo>
                <a:cubicBezTo>
                  <a:pt x="281" y="82"/>
                  <a:pt x="249" y="74"/>
                  <a:pt x="216" y="62"/>
                </a:cubicBezTo>
                <a:lnTo>
                  <a:pt x="216" y="239"/>
                </a:lnTo>
                <a:close/>
                <a:moveTo>
                  <a:pt x="216" y="409"/>
                </a:moveTo>
                <a:lnTo>
                  <a:pt x="216" y="409"/>
                </a:lnTo>
                <a:lnTo>
                  <a:pt x="216" y="239"/>
                </a:lnTo>
                <a:lnTo>
                  <a:pt x="72" y="239"/>
                </a:lnTo>
                <a:cubicBezTo>
                  <a:pt x="80" y="273"/>
                  <a:pt x="92" y="301"/>
                  <a:pt x="105" y="323"/>
                </a:cubicBezTo>
                <a:cubicBezTo>
                  <a:pt x="133" y="372"/>
                  <a:pt x="172" y="396"/>
                  <a:pt x="216" y="40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zh-CN" altLang="en-US" sz="2000"/>
          </a:p>
        </p:txBody>
      </p:sp>
      <p:sp>
        <p:nvSpPr>
          <p:cNvPr id="29" name="Freeform 20"/>
          <p:cNvSpPr>
            <a:spLocks noEditPoints="1"/>
          </p:cNvSpPr>
          <p:nvPr/>
        </p:nvSpPr>
        <p:spPr bwMode="auto">
          <a:xfrm>
            <a:off x="6599932" y="2180863"/>
            <a:ext cx="383502" cy="482613"/>
          </a:xfrm>
          <a:custGeom>
            <a:avLst/>
            <a:gdLst>
              <a:gd name="T0" fmla="*/ 41 w 355"/>
              <a:gd name="T1" fmla="*/ 121 h 447"/>
              <a:gd name="T2" fmla="*/ 60 w 355"/>
              <a:gd name="T3" fmla="*/ 238 h 447"/>
              <a:gd name="T4" fmla="*/ 174 w 355"/>
              <a:gd name="T5" fmla="*/ 22 h 447"/>
              <a:gd name="T6" fmla="*/ 291 w 355"/>
              <a:gd name="T7" fmla="*/ 235 h 447"/>
              <a:gd name="T8" fmla="*/ 213 w 355"/>
              <a:gd name="T9" fmla="*/ 296 h 447"/>
              <a:gd name="T10" fmla="*/ 217 w 355"/>
              <a:gd name="T11" fmla="*/ 310 h 447"/>
              <a:gd name="T12" fmla="*/ 304 w 355"/>
              <a:gd name="T13" fmla="*/ 236 h 447"/>
              <a:gd name="T14" fmla="*/ 312 w 355"/>
              <a:gd name="T15" fmla="*/ 122 h 447"/>
              <a:gd name="T16" fmla="*/ 167 w 355"/>
              <a:gd name="T17" fmla="*/ 0 h 447"/>
              <a:gd name="T18" fmla="*/ 175 w 355"/>
              <a:gd name="T19" fmla="*/ 57 h 447"/>
              <a:gd name="T20" fmla="*/ 213 w 355"/>
              <a:gd name="T21" fmla="*/ 96 h 447"/>
              <a:gd name="T22" fmla="*/ 175 w 355"/>
              <a:gd name="T23" fmla="*/ 57 h 447"/>
              <a:gd name="T24" fmla="*/ 132 w 355"/>
              <a:gd name="T25" fmla="*/ 173 h 447"/>
              <a:gd name="T26" fmla="*/ 132 w 355"/>
              <a:gd name="T27" fmla="*/ 209 h 447"/>
              <a:gd name="T28" fmla="*/ 132 w 355"/>
              <a:gd name="T29" fmla="*/ 173 h 447"/>
              <a:gd name="T30" fmla="*/ 223 w 355"/>
              <a:gd name="T31" fmla="*/ 173 h 447"/>
              <a:gd name="T32" fmla="*/ 223 w 355"/>
              <a:gd name="T33" fmla="*/ 209 h 447"/>
              <a:gd name="T34" fmla="*/ 223 w 355"/>
              <a:gd name="T35" fmla="*/ 173 h 447"/>
              <a:gd name="T36" fmla="*/ 190 w 355"/>
              <a:gd name="T37" fmla="*/ 292 h 447"/>
              <a:gd name="T38" fmla="*/ 157 w 355"/>
              <a:gd name="T39" fmla="*/ 303 h 447"/>
              <a:gd name="T40" fmla="*/ 171 w 355"/>
              <a:gd name="T41" fmla="*/ 325 h 447"/>
              <a:gd name="T42" fmla="*/ 204 w 355"/>
              <a:gd name="T43" fmla="*/ 313 h 447"/>
              <a:gd name="T44" fmla="*/ 190 w 355"/>
              <a:gd name="T45" fmla="*/ 292 h 447"/>
              <a:gd name="T46" fmla="*/ 252 w 355"/>
              <a:gd name="T47" fmla="*/ 312 h 447"/>
              <a:gd name="T48" fmla="*/ 223 w 355"/>
              <a:gd name="T49" fmla="*/ 447 h 447"/>
              <a:gd name="T50" fmla="*/ 252 w 355"/>
              <a:gd name="T51" fmla="*/ 312 h 447"/>
              <a:gd name="T52" fmla="*/ 108 w 355"/>
              <a:gd name="T53" fmla="*/ 315 h 447"/>
              <a:gd name="T54" fmla="*/ 132 w 355"/>
              <a:gd name="T55" fmla="*/ 447 h 447"/>
              <a:gd name="T56" fmla="*/ 108 w 355"/>
              <a:gd name="T57" fmla="*/ 315 h 447"/>
              <a:gd name="T58" fmla="*/ 156 w 355"/>
              <a:gd name="T59" fmla="*/ 341 h 447"/>
              <a:gd name="T60" fmla="*/ 157 w 355"/>
              <a:gd name="T61" fmla="*/ 447 h 447"/>
              <a:gd name="T62" fmla="*/ 205 w 355"/>
              <a:gd name="T63" fmla="*/ 344 h 447"/>
              <a:gd name="T64" fmla="*/ 156 w 355"/>
              <a:gd name="T65" fmla="*/ 341 h 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55" h="447">
                <a:moveTo>
                  <a:pt x="167" y="0"/>
                </a:moveTo>
                <a:cubicBezTo>
                  <a:pt x="95" y="2"/>
                  <a:pt x="46" y="57"/>
                  <a:pt x="41" y="121"/>
                </a:cubicBezTo>
                <a:cubicBezTo>
                  <a:pt x="18" y="130"/>
                  <a:pt x="1" y="152"/>
                  <a:pt x="2" y="178"/>
                </a:cubicBezTo>
                <a:cubicBezTo>
                  <a:pt x="4" y="237"/>
                  <a:pt x="28" y="238"/>
                  <a:pt x="60" y="238"/>
                </a:cubicBezTo>
                <a:lnTo>
                  <a:pt x="60" y="125"/>
                </a:lnTo>
                <a:cubicBezTo>
                  <a:pt x="60" y="76"/>
                  <a:pt x="108" y="22"/>
                  <a:pt x="174" y="22"/>
                </a:cubicBezTo>
                <a:cubicBezTo>
                  <a:pt x="239" y="22"/>
                  <a:pt x="275" y="73"/>
                  <a:pt x="291" y="118"/>
                </a:cubicBezTo>
                <a:lnTo>
                  <a:pt x="291" y="235"/>
                </a:lnTo>
                <a:cubicBezTo>
                  <a:pt x="288" y="242"/>
                  <a:pt x="279" y="251"/>
                  <a:pt x="263" y="266"/>
                </a:cubicBezTo>
                <a:cubicBezTo>
                  <a:pt x="243" y="286"/>
                  <a:pt x="213" y="296"/>
                  <a:pt x="213" y="296"/>
                </a:cubicBezTo>
                <a:cubicBezTo>
                  <a:pt x="210" y="297"/>
                  <a:pt x="207" y="301"/>
                  <a:pt x="208" y="305"/>
                </a:cubicBezTo>
                <a:cubicBezTo>
                  <a:pt x="209" y="309"/>
                  <a:pt x="214" y="312"/>
                  <a:pt x="217" y="310"/>
                </a:cubicBezTo>
                <a:cubicBezTo>
                  <a:pt x="217" y="310"/>
                  <a:pt x="248" y="300"/>
                  <a:pt x="271" y="277"/>
                </a:cubicBezTo>
                <a:cubicBezTo>
                  <a:pt x="294" y="255"/>
                  <a:pt x="304" y="237"/>
                  <a:pt x="304" y="236"/>
                </a:cubicBezTo>
                <a:cubicBezTo>
                  <a:pt x="329" y="230"/>
                  <a:pt x="348" y="230"/>
                  <a:pt x="348" y="178"/>
                </a:cubicBezTo>
                <a:cubicBezTo>
                  <a:pt x="348" y="153"/>
                  <a:pt x="333" y="131"/>
                  <a:pt x="312" y="122"/>
                </a:cubicBezTo>
                <a:cubicBezTo>
                  <a:pt x="296" y="63"/>
                  <a:pt x="247" y="2"/>
                  <a:pt x="174" y="0"/>
                </a:cubicBezTo>
                <a:cubicBezTo>
                  <a:pt x="171" y="0"/>
                  <a:pt x="169" y="0"/>
                  <a:pt x="167" y="0"/>
                </a:cubicBezTo>
                <a:close/>
                <a:moveTo>
                  <a:pt x="175" y="57"/>
                </a:moveTo>
                <a:lnTo>
                  <a:pt x="175" y="57"/>
                </a:lnTo>
                <a:cubicBezTo>
                  <a:pt x="92" y="57"/>
                  <a:pt x="52" y="120"/>
                  <a:pt x="70" y="185"/>
                </a:cubicBezTo>
                <a:cubicBezTo>
                  <a:pt x="70" y="185"/>
                  <a:pt x="212" y="126"/>
                  <a:pt x="213" y="96"/>
                </a:cubicBezTo>
                <a:cubicBezTo>
                  <a:pt x="244" y="138"/>
                  <a:pt x="280" y="155"/>
                  <a:pt x="280" y="155"/>
                </a:cubicBezTo>
                <a:cubicBezTo>
                  <a:pt x="276" y="83"/>
                  <a:pt x="243" y="58"/>
                  <a:pt x="175" y="57"/>
                </a:cubicBezTo>
                <a:close/>
                <a:moveTo>
                  <a:pt x="132" y="173"/>
                </a:moveTo>
                <a:lnTo>
                  <a:pt x="132" y="173"/>
                </a:lnTo>
                <a:cubicBezTo>
                  <a:pt x="120" y="173"/>
                  <a:pt x="111" y="181"/>
                  <a:pt x="111" y="191"/>
                </a:cubicBezTo>
                <a:cubicBezTo>
                  <a:pt x="111" y="201"/>
                  <a:pt x="120" y="209"/>
                  <a:pt x="132" y="209"/>
                </a:cubicBezTo>
                <a:cubicBezTo>
                  <a:pt x="144" y="209"/>
                  <a:pt x="154" y="201"/>
                  <a:pt x="154" y="191"/>
                </a:cubicBezTo>
                <a:cubicBezTo>
                  <a:pt x="154" y="181"/>
                  <a:pt x="144" y="173"/>
                  <a:pt x="132" y="173"/>
                </a:cubicBezTo>
                <a:close/>
                <a:moveTo>
                  <a:pt x="223" y="173"/>
                </a:moveTo>
                <a:lnTo>
                  <a:pt x="223" y="173"/>
                </a:lnTo>
                <a:cubicBezTo>
                  <a:pt x="211" y="173"/>
                  <a:pt x="201" y="181"/>
                  <a:pt x="201" y="191"/>
                </a:cubicBezTo>
                <a:cubicBezTo>
                  <a:pt x="201" y="201"/>
                  <a:pt x="211" y="209"/>
                  <a:pt x="223" y="209"/>
                </a:cubicBezTo>
                <a:cubicBezTo>
                  <a:pt x="235" y="209"/>
                  <a:pt x="245" y="201"/>
                  <a:pt x="245" y="191"/>
                </a:cubicBezTo>
                <a:cubicBezTo>
                  <a:pt x="245" y="181"/>
                  <a:pt x="235" y="173"/>
                  <a:pt x="223" y="173"/>
                </a:cubicBezTo>
                <a:close/>
                <a:moveTo>
                  <a:pt x="190" y="292"/>
                </a:moveTo>
                <a:lnTo>
                  <a:pt x="190" y="292"/>
                </a:lnTo>
                <a:lnTo>
                  <a:pt x="169" y="293"/>
                </a:lnTo>
                <a:cubicBezTo>
                  <a:pt x="162" y="294"/>
                  <a:pt x="157" y="299"/>
                  <a:pt x="157" y="303"/>
                </a:cubicBezTo>
                <a:lnTo>
                  <a:pt x="158" y="318"/>
                </a:lnTo>
                <a:cubicBezTo>
                  <a:pt x="158" y="322"/>
                  <a:pt x="164" y="326"/>
                  <a:pt x="171" y="325"/>
                </a:cubicBezTo>
                <a:lnTo>
                  <a:pt x="192" y="323"/>
                </a:lnTo>
                <a:cubicBezTo>
                  <a:pt x="198" y="322"/>
                  <a:pt x="204" y="318"/>
                  <a:pt x="204" y="313"/>
                </a:cubicBezTo>
                <a:lnTo>
                  <a:pt x="203" y="299"/>
                </a:lnTo>
                <a:cubicBezTo>
                  <a:pt x="202" y="295"/>
                  <a:pt x="196" y="291"/>
                  <a:pt x="190" y="292"/>
                </a:cubicBezTo>
                <a:close/>
                <a:moveTo>
                  <a:pt x="252" y="312"/>
                </a:moveTo>
                <a:lnTo>
                  <a:pt x="252" y="312"/>
                </a:lnTo>
                <a:cubicBezTo>
                  <a:pt x="246" y="313"/>
                  <a:pt x="241" y="314"/>
                  <a:pt x="235" y="316"/>
                </a:cubicBezTo>
                <a:lnTo>
                  <a:pt x="223" y="447"/>
                </a:lnTo>
                <a:lnTo>
                  <a:pt x="355" y="447"/>
                </a:lnTo>
                <a:cubicBezTo>
                  <a:pt x="336" y="406"/>
                  <a:pt x="302" y="310"/>
                  <a:pt x="252" y="312"/>
                </a:cubicBezTo>
                <a:close/>
                <a:moveTo>
                  <a:pt x="108" y="315"/>
                </a:moveTo>
                <a:lnTo>
                  <a:pt x="108" y="315"/>
                </a:lnTo>
                <a:cubicBezTo>
                  <a:pt x="49" y="318"/>
                  <a:pt x="20" y="404"/>
                  <a:pt x="0" y="447"/>
                </a:cubicBezTo>
                <a:lnTo>
                  <a:pt x="132" y="447"/>
                </a:lnTo>
                <a:lnTo>
                  <a:pt x="120" y="316"/>
                </a:lnTo>
                <a:cubicBezTo>
                  <a:pt x="116" y="315"/>
                  <a:pt x="112" y="315"/>
                  <a:pt x="108" y="315"/>
                </a:cubicBezTo>
                <a:close/>
                <a:moveTo>
                  <a:pt x="156" y="341"/>
                </a:moveTo>
                <a:lnTo>
                  <a:pt x="156" y="341"/>
                </a:lnTo>
                <a:cubicBezTo>
                  <a:pt x="152" y="341"/>
                  <a:pt x="150" y="343"/>
                  <a:pt x="150" y="344"/>
                </a:cubicBezTo>
                <a:lnTo>
                  <a:pt x="157" y="447"/>
                </a:lnTo>
                <a:lnTo>
                  <a:pt x="198" y="447"/>
                </a:lnTo>
                <a:lnTo>
                  <a:pt x="205" y="344"/>
                </a:lnTo>
                <a:cubicBezTo>
                  <a:pt x="205" y="343"/>
                  <a:pt x="203" y="341"/>
                  <a:pt x="200" y="341"/>
                </a:cubicBezTo>
                <a:lnTo>
                  <a:pt x="156" y="34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zh-CN" altLang="en-US" sz="2000"/>
          </a:p>
        </p:txBody>
      </p:sp>
      <p:sp>
        <p:nvSpPr>
          <p:cNvPr id="31" name="标题 3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44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44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44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44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grpId="0" nodeType="withEffect" p14:presetBounceEnd="44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3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3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grpId="0" nodeType="withEffect" p14:presetBounceEnd="44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3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3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31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31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31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31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7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22" presetClass="entr" presetSubtype="2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5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8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  <p:bldP spid="32" grpId="0"/>
          <p:bldP spid="33" grpId="0"/>
          <p:bldP spid="34" grpId="0"/>
          <p:bldP spid="35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  <p:bldP spid="2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31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31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31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31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7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22" presetClass="entr" presetSubtype="2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5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8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  <p:bldP spid="32" grpId="0"/>
          <p:bldP spid="33" grpId="0"/>
          <p:bldP spid="34" grpId="0"/>
          <p:bldP spid="35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  <p:bldP spid="29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/>
          <p:cNvSpPr/>
          <p:nvPr/>
        </p:nvSpPr>
        <p:spPr bwMode="auto">
          <a:xfrm>
            <a:off x="5137781" y="1028733"/>
            <a:ext cx="891827" cy="112712"/>
          </a:xfrm>
          <a:custGeom>
            <a:avLst/>
            <a:gdLst>
              <a:gd name="T0" fmla="*/ 111 w 1156"/>
              <a:gd name="T1" fmla="*/ 0 h 142"/>
              <a:gd name="T2" fmla="*/ 1045 w 1156"/>
              <a:gd name="T3" fmla="*/ 0 h 142"/>
              <a:gd name="T4" fmla="*/ 1156 w 1156"/>
              <a:gd name="T5" fmla="*/ 142 h 142"/>
              <a:gd name="T6" fmla="*/ 0 w 1156"/>
              <a:gd name="T7" fmla="*/ 142 h 142"/>
              <a:gd name="T8" fmla="*/ 111 w 1156"/>
              <a:gd name="T9" fmla="*/ 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6" h="142">
                <a:moveTo>
                  <a:pt x="111" y="0"/>
                </a:moveTo>
                <a:lnTo>
                  <a:pt x="1045" y="0"/>
                </a:lnTo>
                <a:lnTo>
                  <a:pt x="1156" y="142"/>
                </a:lnTo>
                <a:lnTo>
                  <a:pt x="0" y="142"/>
                </a:lnTo>
                <a:lnTo>
                  <a:pt x="11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lIns="91416" tIns="45708" rIns="91416" bIns="45708"/>
          <a:lstStyle/>
          <a:p>
            <a:endParaRPr lang="zh-CN" altLang="en-US" sz="2400"/>
          </a:p>
        </p:txBody>
      </p:sp>
      <p:sp>
        <p:nvSpPr>
          <p:cNvPr id="12" name="Freeform 10"/>
          <p:cNvSpPr/>
          <p:nvPr/>
        </p:nvSpPr>
        <p:spPr bwMode="auto">
          <a:xfrm>
            <a:off x="4974333" y="1117635"/>
            <a:ext cx="6690287" cy="701675"/>
          </a:xfrm>
          <a:custGeom>
            <a:avLst/>
            <a:gdLst>
              <a:gd name="T0" fmla="*/ 97 w 8676"/>
              <a:gd name="T1" fmla="*/ 0 h 884"/>
              <a:gd name="T2" fmla="*/ 8475 w 8676"/>
              <a:gd name="T3" fmla="*/ 0 h 884"/>
              <a:gd name="T4" fmla="*/ 8676 w 8676"/>
              <a:gd name="T5" fmla="*/ 202 h 884"/>
              <a:gd name="T6" fmla="*/ 8676 w 8676"/>
              <a:gd name="T7" fmla="*/ 788 h 884"/>
              <a:gd name="T8" fmla="*/ 8579 w 8676"/>
              <a:gd name="T9" fmla="*/ 884 h 884"/>
              <a:gd name="T10" fmla="*/ 97 w 8676"/>
              <a:gd name="T11" fmla="*/ 884 h 884"/>
              <a:gd name="T12" fmla="*/ 0 w 8676"/>
              <a:gd name="T13" fmla="*/ 788 h 884"/>
              <a:gd name="T14" fmla="*/ 0 w 8676"/>
              <a:gd name="T15" fmla="*/ 96 h 884"/>
              <a:gd name="T16" fmla="*/ 97 w 8676"/>
              <a:gd name="T17" fmla="*/ 0 h 8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676" h="884">
                <a:moveTo>
                  <a:pt x="97" y="0"/>
                </a:moveTo>
                <a:lnTo>
                  <a:pt x="8475" y="0"/>
                </a:lnTo>
                <a:lnTo>
                  <a:pt x="8676" y="202"/>
                </a:lnTo>
                <a:lnTo>
                  <a:pt x="8676" y="788"/>
                </a:lnTo>
                <a:cubicBezTo>
                  <a:pt x="8676" y="841"/>
                  <a:pt x="8632" y="884"/>
                  <a:pt x="8579" y="884"/>
                </a:cubicBezTo>
                <a:lnTo>
                  <a:pt x="97" y="884"/>
                </a:lnTo>
                <a:cubicBezTo>
                  <a:pt x="44" y="884"/>
                  <a:pt x="0" y="841"/>
                  <a:pt x="0" y="788"/>
                </a:cubicBezTo>
                <a:lnTo>
                  <a:pt x="0" y="96"/>
                </a:lnTo>
                <a:cubicBezTo>
                  <a:pt x="0" y="43"/>
                  <a:pt x="44" y="0"/>
                  <a:pt x="97" y="0"/>
                </a:cubicBezTo>
                <a:close/>
              </a:path>
            </a:pathLst>
          </a:custGeom>
          <a:solidFill>
            <a:srgbClr val="FFFFFF"/>
          </a:solidFill>
          <a:ln w="10" cap="flat" cmpd="sng">
            <a:solidFill>
              <a:srgbClr val="A8A9AD"/>
            </a:solidFill>
            <a:round/>
          </a:ln>
        </p:spPr>
        <p:txBody>
          <a:bodyPr lIns="91416" tIns="45708" rIns="91416" bIns="45708"/>
          <a:lstStyle/>
          <a:p>
            <a:endParaRPr lang="zh-CN" altLang="en-US" sz="2400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5223473" y="1028735"/>
            <a:ext cx="720444" cy="7381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16" tIns="45708" rIns="91416" bIns="45708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  <p:sp>
        <p:nvSpPr>
          <p:cNvPr id="14" name="Freeform 11"/>
          <p:cNvSpPr/>
          <p:nvPr/>
        </p:nvSpPr>
        <p:spPr bwMode="auto">
          <a:xfrm>
            <a:off x="5137781" y="2049497"/>
            <a:ext cx="891827" cy="112713"/>
          </a:xfrm>
          <a:custGeom>
            <a:avLst/>
            <a:gdLst>
              <a:gd name="T0" fmla="*/ 111 w 1156"/>
              <a:gd name="T1" fmla="*/ 0 h 142"/>
              <a:gd name="T2" fmla="*/ 1045 w 1156"/>
              <a:gd name="T3" fmla="*/ 0 h 142"/>
              <a:gd name="T4" fmla="*/ 1156 w 1156"/>
              <a:gd name="T5" fmla="*/ 142 h 142"/>
              <a:gd name="T6" fmla="*/ 0 w 1156"/>
              <a:gd name="T7" fmla="*/ 142 h 142"/>
              <a:gd name="T8" fmla="*/ 111 w 1156"/>
              <a:gd name="T9" fmla="*/ 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6" h="142">
                <a:moveTo>
                  <a:pt x="111" y="0"/>
                </a:moveTo>
                <a:lnTo>
                  <a:pt x="1045" y="0"/>
                </a:lnTo>
                <a:lnTo>
                  <a:pt x="1156" y="142"/>
                </a:lnTo>
                <a:lnTo>
                  <a:pt x="0" y="142"/>
                </a:lnTo>
                <a:lnTo>
                  <a:pt x="11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lIns="91416" tIns="45708" rIns="91416" bIns="45708"/>
          <a:lstStyle/>
          <a:p>
            <a:endParaRPr lang="zh-CN" altLang="en-US" sz="2400"/>
          </a:p>
        </p:txBody>
      </p:sp>
      <p:sp>
        <p:nvSpPr>
          <p:cNvPr id="15" name="Freeform 10"/>
          <p:cNvSpPr/>
          <p:nvPr/>
        </p:nvSpPr>
        <p:spPr bwMode="auto">
          <a:xfrm>
            <a:off x="4974333" y="2138396"/>
            <a:ext cx="6690287" cy="701675"/>
          </a:xfrm>
          <a:custGeom>
            <a:avLst/>
            <a:gdLst>
              <a:gd name="T0" fmla="*/ 97 w 8676"/>
              <a:gd name="T1" fmla="*/ 0 h 884"/>
              <a:gd name="T2" fmla="*/ 8475 w 8676"/>
              <a:gd name="T3" fmla="*/ 0 h 884"/>
              <a:gd name="T4" fmla="*/ 8676 w 8676"/>
              <a:gd name="T5" fmla="*/ 202 h 884"/>
              <a:gd name="T6" fmla="*/ 8676 w 8676"/>
              <a:gd name="T7" fmla="*/ 788 h 884"/>
              <a:gd name="T8" fmla="*/ 8579 w 8676"/>
              <a:gd name="T9" fmla="*/ 884 h 884"/>
              <a:gd name="T10" fmla="*/ 97 w 8676"/>
              <a:gd name="T11" fmla="*/ 884 h 884"/>
              <a:gd name="T12" fmla="*/ 0 w 8676"/>
              <a:gd name="T13" fmla="*/ 788 h 884"/>
              <a:gd name="T14" fmla="*/ 0 w 8676"/>
              <a:gd name="T15" fmla="*/ 96 h 884"/>
              <a:gd name="T16" fmla="*/ 97 w 8676"/>
              <a:gd name="T17" fmla="*/ 0 h 8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676" h="884">
                <a:moveTo>
                  <a:pt x="97" y="0"/>
                </a:moveTo>
                <a:lnTo>
                  <a:pt x="8475" y="0"/>
                </a:lnTo>
                <a:lnTo>
                  <a:pt x="8676" y="202"/>
                </a:lnTo>
                <a:lnTo>
                  <a:pt x="8676" y="788"/>
                </a:lnTo>
                <a:cubicBezTo>
                  <a:pt x="8676" y="841"/>
                  <a:pt x="8632" y="884"/>
                  <a:pt x="8579" y="884"/>
                </a:cubicBezTo>
                <a:lnTo>
                  <a:pt x="97" y="884"/>
                </a:lnTo>
                <a:cubicBezTo>
                  <a:pt x="44" y="884"/>
                  <a:pt x="0" y="841"/>
                  <a:pt x="0" y="788"/>
                </a:cubicBezTo>
                <a:lnTo>
                  <a:pt x="0" y="96"/>
                </a:lnTo>
                <a:cubicBezTo>
                  <a:pt x="0" y="43"/>
                  <a:pt x="44" y="0"/>
                  <a:pt x="97" y="0"/>
                </a:cubicBezTo>
                <a:close/>
              </a:path>
            </a:pathLst>
          </a:custGeom>
          <a:solidFill>
            <a:srgbClr val="FFFFFF"/>
          </a:solidFill>
          <a:ln w="10" cap="flat" cmpd="sng">
            <a:solidFill>
              <a:srgbClr val="A8A9AD"/>
            </a:solidFill>
            <a:round/>
          </a:ln>
        </p:spPr>
        <p:txBody>
          <a:bodyPr lIns="91416" tIns="45708" rIns="91416" bIns="45708"/>
          <a:lstStyle/>
          <a:p>
            <a:endParaRPr lang="zh-CN" altLang="en-US" sz="2400"/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5223473" y="2049497"/>
            <a:ext cx="720444" cy="7381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16" tIns="45708" rIns="91416" bIns="45708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  <p:sp>
        <p:nvSpPr>
          <p:cNvPr id="17" name="Freeform 11"/>
          <p:cNvSpPr/>
          <p:nvPr/>
        </p:nvSpPr>
        <p:spPr bwMode="auto">
          <a:xfrm>
            <a:off x="5137781" y="3048033"/>
            <a:ext cx="891827" cy="112712"/>
          </a:xfrm>
          <a:custGeom>
            <a:avLst/>
            <a:gdLst>
              <a:gd name="T0" fmla="*/ 111 w 1156"/>
              <a:gd name="T1" fmla="*/ 0 h 142"/>
              <a:gd name="T2" fmla="*/ 1045 w 1156"/>
              <a:gd name="T3" fmla="*/ 0 h 142"/>
              <a:gd name="T4" fmla="*/ 1156 w 1156"/>
              <a:gd name="T5" fmla="*/ 142 h 142"/>
              <a:gd name="T6" fmla="*/ 0 w 1156"/>
              <a:gd name="T7" fmla="*/ 142 h 142"/>
              <a:gd name="T8" fmla="*/ 111 w 1156"/>
              <a:gd name="T9" fmla="*/ 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6" h="142">
                <a:moveTo>
                  <a:pt x="111" y="0"/>
                </a:moveTo>
                <a:lnTo>
                  <a:pt x="1045" y="0"/>
                </a:lnTo>
                <a:lnTo>
                  <a:pt x="1156" y="142"/>
                </a:lnTo>
                <a:lnTo>
                  <a:pt x="0" y="142"/>
                </a:lnTo>
                <a:lnTo>
                  <a:pt x="11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lIns="91416" tIns="45708" rIns="91416" bIns="45708"/>
          <a:lstStyle/>
          <a:p>
            <a:endParaRPr lang="zh-CN" altLang="en-US" sz="2400"/>
          </a:p>
        </p:txBody>
      </p:sp>
      <p:sp>
        <p:nvSpPr>
          <p:cNvPr id="18" name="Freeform 10"/>
          <p:cNvSpPr/>
          <p:nvPr/>
        </p:nvSpPr>
        <p:spPr bwMode="auto">
          <a:xfrm>
            <a:off x="4974333" y="3135347"/>
            <a:ext cx="6690287" cy="701675"/>
          </a:xfrm>
          <a:custGeom>
            <a:avLst/>
            <a:gdLst>
              <a:gd name="T0" fmla="*/ 97 w 8676"/>
              <a:gd name="T1" fmla="*/ 0 h 884"/>
              <a:gd name="T2" fmla="*/ 8475 w 8676"/>
              <a:gd name="T3" fmla="*/ 0 h 884"/>
              <a:gd name="T4" fmla="*/ 8676 w 8676"/>
              <a:gd name="T5" fmla="*/ 202 h 884"/>
              <a:gd name="T6" fmla="*/ 8676 w 8676"/>
              <a:gd name="T7" fmla="*/ 788 h 884"/>
              <a:gd name="T8" fmla="*/ 8579 w 8676"/>
              <a:gd name="T9" fmla="*/ 884 h 884"/>
              <a:gd name="T10" fmla="*/ 97 w 8676"/>
              <a:gd name="T11" fmla="*/ 884 h 884"/>
              <a:gd name="T12" fmla="*/ 0 w 8676"/>
              <a:gd name="T13" fmla="*/ 788 h 884"/>
              <a:gd name="T14" fmla="*/ 0 w 8676"/>
              <a:gd name="T15" fmla="*/ 96 h 884"/>
              <a:gd name="T16" fmla="*/ 97 w 8676"/>
              <a:gd name="T17" fmla="*/ 0 h 8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676" h="884">
                <a:moveTo>
                  <a:pt x="97" y="0"/>
                </a:moveTo>
                <a:lnTo>
                  <a:pt x="8475" y="0"/>
                </a:lnTo>
                <a:lnTo>
                  <a:pt x="8676" y="202"/>
                </a:lnTo>
                <a:lnTo>
                  <a:pt x="8676" y="788"/>
                </a:lnTo>
                <a:cubicBezTo>
                  <a:pt x="8676" y="841"/>
                  <a:pt x="8632" y="884"/>
                  <a:pt x="8579" y="884"/>
                </a:cubicBezTo>
                <a:lnTo>
                  <a:pt x="97" y="884"/>
                </a:lnTo>
                <a:cubicBezTo>
                  <a:pt x="44" y="884"/>
                  <a:pt x="0" y="841"/>
                  <a:pt x="0" y="788"/>
                </a:cubicBezTo>
                <a:lnTo>
                  <a:pt x="0" y="96"/>
                </a:lnTo>
                <a:cubicBezTo>
                  <a:pt x="0" y="43"/>
                  <a:pt x="44" y="0"/>
                  <a:pt x="97" y="0"/>
                </a:cubicBezTo>
                <a:close/>
              </a:path>
            </a:pathLst>
          </a:custGeom>
          <a:solidFill>
            <a:srgbClr val="FFFFFF"/>
          </a:solidFill>
          <a:ln w="10" cap="flat" cmpd="sng">
            <a:solidFill>
              <a:srgbClr val="A8A9AD"/>
            </a:solidFill>
            <a:round/>
          </a:ln>
        </p:spPr>
        <p:txBody>
          <a:bodyPr lIns="91416" tIns="45708" rIns="91416" bIns="45708"/>
          <a:lstStyle/>
          <a:p>
            <a:endParaRPr lang="zh-CN" altLang="en-US" sz="2400"/>
          </a:p>
        </p:txBody>
      </p:sp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5223473" y="3048035"/>
            <a:ext cx="720444" cy="7381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16" tIns="45708" rIns="91416" bIns="45708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  <p:sp>
        <p:nvSpPr>
          <p:cNvPr id="20" name="Freeform 11"/>
          <p:cNvSpPr/>
          <p:nvPr/>
        </p:nvSpPr>
        <p:spPr bwMode="auto">
          <a:xfrm>
            <a:off x="5137781" y="4057683"/>
            <a:ext cx="891827" cy="112712"/>
          </a:xfrm>
          <a:custGeom>
            <a:avLst/>
            <a:gdLst>
              <a:gd name="T0" fmla="*/ 111 w 1156"/>
              <a:gd name="T1" fmla="*/ 0 h 142"/>
              <a:gd name="T2" fmla="*/ 1045 w 1156"/>
              <a:gd name="T3" fmla="*/ 0 h 142"/>
              <a:gd name="T4" fmla="*/ 1156 w 1156"/>
              <a:gd name="T5" fmla="*/ 142 h 142"/>
              <a:gd name="T6" fmla="*/ 0 w 1156"/>
              <a:gd name="T7" fmla="*/ 142 h 142"/>
              <a:gd name="T8" fmla="*/ 111 w 1156"/>
              <a:gd name="T9" fmla="*/ 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6" h="142">
                <a:moveTo>
                  <a:pt x="111" y="0"/>
                </a:moveTo>
                <a:lnTo>
                  <a:pt x="1045" y="0"/>
                </a:lnTo>
                <a:lnTo>
                  <a:pt x="1156" y="142"/>
                </a:lnTo>
                <a:lnTo>
                  <a:pt x="0" y="142"/>
                </a:lnTo>
                <a:lnTo>
                  <a:pt x="111" y="0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</a:ln>
        </p:spPr>
        <p:txBody>
          <a:bodyPr lIns="91416" tIns="45708" rIns="91416" bIns="45708"/>
          <a:lstStyle/>
          <a:p>
            <a:endParaRPr lang="zh-CN" altLang="en-US" sz="2400"/>
          </a:p>
        </p:txBody>
      </p:sp>
      <p:sp>
        <p:nvSpPr>
          <p:cNvPr id="21" name="Freeform 10"/>
          <p:cNvSpPr/>
          <p:nvPr/>
        </p:nvSpPr>
        <p:spPr bwMode="auto">
          <a:xfrm>
            <a:off x="4974333" y="4144996"/>
            <a:ext cx="6690287" cy="701675"/>
          </a:xfrm>
          <a:custGeom>
            <a:avLst/>
            <a:gdLst>
              <a:gd name="T0" fmla="*/ 97 w 8676"/>
              <a:gd name="T1" fmla="*/ 0 h 884"/>
              <a:gd name="T2" fmla="*/ 8475 w 8676"/>
              <a:gd name="T3" fmla="*/ 0 h 884"/>
              <a:gd name="T4" fmla="*/ 8676 w 8676"/>
              <a:gd name="T5" fmla="*/ 202 h 884"/>
              <a:gd name="T6" fmla="*/ 8676 w 8676"/>
              <a:gd name="T7" fmla="*/ 788 h 884"/>
              <a:gd name="T8" fmla="*/ 8579 w 8676"/>
              <a:gd name="T9" fmla="*/ 884 h 884"/>
              <a:gd name="T10" fmla="*/ 97 w 8676"/>
              <a:gd name="T11" fmla="*/ 884 h 884"/>
              <a:gd name="T12" fmla="*/ 0 w 8676"/>
              <a:gd name="T13" fmla="*/ 788 h 884"/>
              <a:gd name="T14" fmla="*/ 0 w 8676"/>
              <a:gd name="T15" fmla="*/ 96 h 884"/>
              <a:gd name="T16" fmla="*/ 97 w 8676"/>
              <a:gd name="T17" fmla="*/ 0 h 8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676" h="884">
                <a:moveTo>
                  <a:pt x="97" y="0"/>
                </a:moveTo>
                <a:lnTo>
                  <a:pt x="8475" y="0"/>
                </a:lnTo>
                <a:lnTo>
                  <a:pt x="8676" y="202"/>
                </a:lnTo>
                <a:lnTo>
                  <a:pt x="8676" y="788"/>
                </a:lnTo>
                <a:cubicBezTo>
                  <a:pt x="8676" y="841"/>
                  <a:pt x="8632" y="884"/>
                  <a:pt x="8579" y="884"/>
                </a:cubicBezTo>
                <a:lnTo>
                  <a:pt x="97" y="884"/>
                </a:lnTo>
                <a:cubicBezTo>
                  <a:pt x="44" y="884"/>
                  <a:pt x="0" y="841"/>
                  <a:pt x="0" y="788"/>
                </a:cubicBezTo>
                <a:lnTo>
                  <a:pt x="0" y="96"/>
                </a:lnTo>
                <a:cubicBezTo>
                  <a:pt x="0" y="43"/>
                  <a:pt x="44" y="0"/>
                  <a:pt x="97" y="0"/>
                </a:cubicBezTo>
                <a:close/>
              </a:path>
            </a:pathLst>
          </a:custGeom>
          <a:solidFill>
            <a:srgbClr val="FFFFFF"/>
          </a:solidFill>
          <a:ln w="10" cap="flat" cmpd="sng">
            <a:solidFill>
              <a:srgbClr val="A8A9AD"/>
            </a:solidFill>
            <a:round/>
          </a:ln>
        </p:spPr>
        <p:txBody>
          <a:bodyPr lIns="91416" tIns="45708" rIns="91416" bIns="45708"/>
          <a:lstStyle/>
          <a:p>
            <a:endParaRPr lang="zh-CN" altLang="en-US" sz="2400"/>
          </a:p>
        </p:txBody>
      </p:sp>
      <p:sp>
        <p:nvSpPr>
          <p:cNvPr id="22" name="Rectangle 12"/>
          <p:cNvSpPr>
            <a:spLocks noChangeArrowheads="1"/>
          </p:cNvSpPr>
          <p:nvPr/>
        </p:nvSpPr>
        <p:spPr bwMode="auto">
          <a:xfrm>
            <a:off x="5223473" y="4057684"/>
            <a:ext cx="720444" cy="7381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</a:ln>
        </p:spPr>
        <p:txBody>
          <a:bodyPr lIns="91416" tIns="45708" rIns="91416" bIns="45708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  <p:sp>
        <p:nvSpPr>
          <p:cNvPr id="23" name="Freeform 11"/>
          <p:cNvSpPr/>
          <p:nvPr/>
        </p:nvSpPr>
        <p:spPr bwMode="auto">
          <a:xfrm>
            <a:off x="5137781" y="5102259"/>
            <a:ext cx="891827" cy="112712"/>
          </a:xfrm>
          <a:custGeom>
            <a:avLst/>
            <a:gdLst>
              <a:gd name="T0" fmla="*/ 111 w 1156"/>
              <a:gd name="T1" fmla="*/ 0 h 142"/>
              <a:gd name="T2" fmla="*/ 1045 w 1156"/>
              <a:gd name="T3" fmla="*/ 0 h 142"/>
              <a:gd name="T4" fmla="*/ 1156 w 1156"/>
              <a:gd name="T5" fmla="*/ 142 h 142"/>
              <a:gd name="T6" fmla="*/ 0 w 1156"/>
              <a:gd name="T7" fmla="*/ 142 h 142"/>
              <a:gd name="T8" fmla="*/ 111 w 1156"/>
              <a:gd name="T9" fmla="*/ 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6" h="142">
                <a:moveTo>
                  <a:pt x="111" y="0"/>
                </a:moveTo>
                <a:lnTo>
                  <a:pt x="1045" y="0"/>
                </a:lnTo>
                <a:lnTo>
                  <a:pt x="1156" y="142"/>
                </a:lnTo>
                <a:lnTo>
                  <a:pt x="0" y="142"/>
                </a:lnTo>
                <a:lnTo>
                  <a:pt x="11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lIns="91416" tIns="45708" rIns="91416" bIns="45708"/>
          <a:lstStyle/>
          <a:p>
            <a:endParaRPr lang="zh-CN" altLang="en-US" sz="2400"/>
          </a:p>
        </p:txBody>
      </p:sp>
      <p:sp>
        <p:nvSpPr>
          <p:cNvPr id="24" name="Freeform 10"/>
          <p:cNvSpPr/>
          <p:nvPr/>
        </p:nvSpPr>
        <p:spPr bwMode="auto">
          <a:xfrm>
            <a:off x="4974333" y="5189571"/>
            <a:ext cx="6690287" cy="701675"/>
          </a:xfrm>
          <a:custGeom>
            <a:avLst/>
            <a:gdLst>
              <a:gd name="T0" fmla="*/ 97 w 8676"/>
              <a:gd name="T1" fmla="*/ 0 h 884"/>
              <a:gd name="T2" fmla="*/ 8475 w 8676"/>
              <a:gd name="T3" fmla="*/ 0 h 884"/>
              <a:gd name="T4" fmla="*/ 8676 w 8676"/>
              <a:gd name="T5" fmla="*/ 202 h 884"/>
              <a:gd name="T6" fmla="*/ 8676 w 8676"/>
              <a:gd name="T7" fmla="*/ 788 h 884"/>
              <a:gd name="T8" fmla="*/ 8579 w 8676"/>
              <a:gd name="T9" fmla="*/ 884 h 884"/>
              <a:gd name="T10" fmla="*/ 97 w 8676"/>
              <a:gd name="T11" fmla="*/ 884 h 884"/>
              <a:gd name="T12" fmla="*/ 0 w 8676"/>
              <a:gd name="T13" fmla="*/ 788 h 884"/>
              <a:gd name="T14" fmla="*/ 0 w 8676"/>
              <a:gd name="T15" fmla="*/ 96 h 884"/>
              <a:gd name="T16" fmla="*/ 97 w 8676"/>
              <a:gd name="T17" fmla="*/ 0 h 8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676" h="884">
                <a:moveTo>
                  <a:pt x="97" y="0"/>
                </a:moveTo>
                <a:lnTo>
                  <a:pt x="8475" y="0"/>
                </a:lnTo>
                <a:lnTo>
                  <a:pt x="8676" y="202"/>
                </a:lnTo>
                <a:lnTo>
                  <a:pt x="8676" y="788"/>
                </a:lnTo>
                <a:cubicBezTo>
                  <a:pt x="8676" y="841"/>
                  <a:pt x="8632" y="884"/>
                  <a:pt x="8579" y="884"/>
                </a:cubicBezTo>
                <a:lnTo>
                  <a:pt x="97" y="884"/>
                </a:lnTo>
                <a:cubicBezTo>
                  <a:pt x="44" y="884"/>
                  <a:pt x="0" y="841"/>
                  <a:pt x="0" y="788"/>
                </a:cubicBezTo>
                <a:lnTo>
                  <a:pt x="0" y="96"/>
                </a:lnTo>
                <a:cubicBezTo>
                  <a:pt x="0" y="43"/>
                  <a:pt x="44" y="0"/>
                  <a:pt x="97" y="0"/>
                </a:cubicBezTo>
                <a:close/>
              </a:path>
            </a:pathLst>
          </a:custGeom>
          <a:solidFill>
            <a:srgbClr val="FFFFFF"/>
          </a:solidFill>
          <a:ln w="10" cap="flat" cmpd="sng">
            <a:solidFill>
              <a:srgbClr val="A8A9AD"/>
            </a:solidFill>
            <a:round/>
          </a:ln>
        </p:spPr>
        <p:txBody>
          <a:bodyPr lIns="91416" tIns="45708" rIns="91416" bIns="45708"/>
          <a:lstStyle/>
          <a:p>
            <a:endParaRPr lang="zh-CN" altLang="en-US" sz="2400"/>
          </a:p>
        </p:txBody>
      </p:sp>
      <p:sp>
        <p:nvSpPr>
          <p:cNvPr id="25" name="Rectangle 12"/>
          <p:cNvSpPr>
            <a:spLocks noChangeArrowheads="1"/>
          </p:cNvSpPr>
          <p:nvPr/>
        </p:nvSpPr>
        <p:spPr bwMode="auto">
          <a:xfrm>
            <a:off x="5223473" y="5102259"/>
            <a:ext cx="720444" cy="7381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16" tIns="45708" rIns="91416" bIns="45708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  <p:sp>
        <p:nvSpPr>
          <p:cNvPr id="26" name="TextBox 105"/>
          <p:cNvSpPr txBox="1">
            <a:spLocks noChangeArrowheads="1"/>
          </p:cNvSpPr>
          <p:nvPr/>
        </p:nvSpPr>
        <p:spPr bwMode="auto">
          <a:xfrm>
            <a:off x="6153384" y="1179545"/>
            <a:ext cx="3951674" cy="543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935" dirty="0">
                <a:solidFill>
                  <a:srgbClr val="3C3C3C"/>
                </a:solidFill>
                <a:latin typeface="微软雅黑" panose="020B0503020204020204" charset="-122"/>
                <a:ea typeface="微软雅黑" panose="020B0503020204020204" charset="-122"/>
              </a:rPr>
              <a:t>请输入您的章节大标题</a:t>
            </a:r>
          </a:p>
        </p:txBody>
      </p:sp>
      <p:sp>
        <p:nvSpPr>
          <p:cNvPr id="27" name="TextBox 106"/>
          <p:cNvSpPr txBox="1">
            <a:spLocks noChangeArrowheads="1"/>
          </p:cNvSpPr>
          <p:nvPr/>
        </p:nvSpPr>
        <p:spPr bwMode="auto">
          <a:xfrm>
            <a:off x="5331381" y="1071597"/>
            <a:ext cx="500410" cy="70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0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endParaRPr lang="zh-CN" altLang="en-US" sz="4000" b="1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TextBox 108"/>
          <p:cNvSpPr txBox="1">
            <a:spLocks noChangeArrowheads="1"/>
          </p:cNvSpPr>
          <p:nvPr/>
        </p:nvSpPr>
        <p:spPr bwMode="auto">
          <a:xfrm>
            <a:off x="6153384" y="2230471"/>
            <a:ext cx="3951674" cy="543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935">
                <a:solidFill>
                  <a:srgbClr val="3C3C3C"/>
                </a:solidFill>
                <a:latin typeface="微软雅黑" panose="020B0503020204020204" charset="-122"/>
                <a:ea typeface="微软雅黑" panose="020B0503020204020204" charset="-122"/>
              </a:rPr>
              <a:t>请输入您的章节大标题</a:t>
            </a:r>
          </a:p>
        </p:txBody>
      </p:sp>
      <p:sp>
        <p:nvSpPr>
          <p:cNvPr id="29" name="TextBox 109"/>
          <p:cNvSpPr txBox="1">
            <a:spLocks noChangeArrowheads="1"/>
          </p:cNvSpPr>
          <p:nvPr/>
        </p:nvSpPr>
        <p:spPr bwMode="auto">
          <a:xfrm>
            <a:off x="5331381" y="2070134"/>
            <a:ext cx="500410" cy="70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0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endParaRPr lang="zh-CN" altLang="en-US" sz="4000" b="1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TextBox 115"/>
          <p:cNvSpPr txBox="1">
            <a:spLocks noChangeArrowheads="1"/>
          </p:cNvSpPr>
          <p:nvPr/>
        </p:nvSpPr>
        <p:spPr bwMode="auto">
          <a:xfrm>
            <a:off x="6153384" y="3175033"/>
            <a:ext cx="3951674" cy="543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935">
                <a:solidFill>
                  <a:srgbClr val="3C3C3C"/>
                </a:solidFill>
                <a:latin typeface="微软雅黑" panose="020B0503020204020204" charset="-122"/>
                <a:ea typeface="微软雅黑" panose="020B0503020204020204" charset="-122"/>
              </a:rPr>
              <a:t>请输入您的章节大标题</a:t>
            </a:r>
          </a:p>
        </p:txBody>
      </p:sp>
      <p:sp>
        <p:nvSpPr>
          <p:cNvPr id="31" name="TextBox 116"/>
          <p:cNvSpPr txBox="1">
            <a:spLocks noChangeArrowheads="1"/>
          </p:cNvSpPr>
          <p:nvPr/>
        </p:nvSpPr>
        <p:spPr bwMode="auto">
          <a:xfrm>
            <a:off x="5331381" y="3067085"/>
            <a:ext cx="500410" cy="70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0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endParaRPr lang="zh-CN" altLang="en-US" sz="4000" b="1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TextBox 117"/>
          <p:cNvSpPr txBox="1">
            <a:spLocks noChangeArrowheads="1"/>
          </p:cNvSpPr>
          <p:nvPr/>
        </p:nvSpPr>
        <p:spPr bwMode="auto">
          <a:xfrm>
            <a:off x="6153384" y="4195795"/>
            <a:ext cx="3951674" cy="543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935">
                <a:solidFill>
                  <a:srgbClr val="3C3C3C"/>
                </a:solidFill>
                <a:latin typeface="微软雅黑" panose="020B0503020204020204" charset="-122"/>
                <a:ea typeface="微软雅黑" panose="020B0503020204020204" charset="-122"/>
              </a:rPr>
              <a:t>请输入您的章节大标题</a:t>
            </a:r>
          </a:p>
        </p:txBody>
      </p:sp>
      <p:sp>
        <p:nvSpPr>
          <p:cNvPr id="33" name="TextBox 118"/>
          <p:cNvSpPr txBox="1">
            <a:spLocks noChangeArrowheads="1"/>
          </p:cNvSpPr>
          <p:nvPr/>
        </p:nvSpPr>
        <p:spPr bwMode="auto">
          <a:xfrm>
            <a:off x="5331381" y="4087846"/>
            <a:ext cx="500410" cy="70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0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endParaRPr lang="zh-CN" altLang="en-US" sz="4000" b="1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TextBox 119"/>
          <p:cNvSpPr txBox="1">
            <a:spLocks noChangeArrowheads="1"/>
          </p:cNvSpPr>
          <p:nvPr/>
        </p:nvSpPr>
        <p:spPr bwMode="auto">
          <a:xfrm>
            <a:off x="6153384" y="5270533"/>
            <a:ext cx="3951674" cy="543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935">
                <a:solidFill>
                  <a:srgbClr val="3C3C3C"/>
                </a:solidFill>
                <a:latin typeface="微软雅黑" panose="020B0503020204020204" charset="-122"/>
                <a:ea typeface="微软雅黑" panose="020B0503020204020204" charset="-122"/>
              </a:rPr>
              <a:t>请输入您的章节大标题</a:t>
            </a:r>
          </a:p>
        </p:txBody>
      </p:sp>
      <p:sp>
        <p:nvSpPr>
          <p:cNvPr id="35" name="TextBox 120"/>
          <p:cNvSpPr txBox="1">
            <a:spLocks noChangeArrowheads="1"/>
          </p:cNvSpPr>
          <p:nvPr/>
        </p:nvSpPr>
        <p:spPr bwMode="auto">
          <a:xfrm>
            <a:off x="5331381" y="5110197"/>
            <a:ext cx="500410" cy="70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0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5</a:t>
            </a:r>
            <a:endParaRPr lang="zh-CN" altLang="en-US" sz="400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486732" cy="6858000"/>
          </a:xfrm>
          <a:prstGeom prst="rect">
            <a:avLst/>
          </a:prstGeom>
        </p:spPr>
      </p:pic>
      <p:sp>
        <p:nvSpPr>
          <p:cNvPr id="37" name="Freeform 6"/>
          <p:cNvSpPr/>
          <p:nvPr/>
        </p:nvSpPr>
        <p:spPr bwMode="auto">
          <a:xfrm>
            <a:off x="3392750" y="0"/>
            <a:ext cx="1115577" cy="6872288"/>
          </a:xfrm>
          <a:custGeom>
            <a:avLst/>
            <a:gdLst>
              <a:gd name="T0" fmla="*/ 0 w 1457"/>
              <a:gd name="T1" fmla="*/ 0 h 9000"/>
              <a:gd name="T2" fmla="*/ 224 w 1457"/>
              <a:gd name="T3" fmla="*/ 0 h 9000"/>
              <a:gd name="T4" fmla="*/ 1457 w 1457"/>
              <a:gd name="T5" fmla="*/ 9000 h 9000"/>
              <a:gd name="T6" fmla="*/ 1233 w 1457"/>
              <a:gd name="T7" fmla="*/ 9000 h 9000"/>
              <a:gd name="T8" fmla="*/ 0 w 1457"/>
              <a:gd name="T9" fmla="*/ 0 h 9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57" h="9000">
                <a:moveTo>
                  <a:pt x="0" y="0"/>
                </a:moveTo>
                <a:lnTo>
                  <a:pt x="224" y="0"/>
                </a:lnTo>
                <a:lnTo>
                  <a:pt x="1457" y="9000"/>
                </a:lnTo>
                <a:lnTo>
                  <a:pt x="1233" y="9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lIns="91416" tIns="45708" rIns="91416" bIns="45708"/>
          <a:lstStyle/>
          <a:p>
            <a:endParaRPr lang="zh-CN" altLang="en-US" sz="2400"/>
          </a:p>
        </p:txBody>
      </p:sp>
      <p:sp>
        <p:nvSpPr>
          <p:cNvPr id="38" name="矩形 12"/>
          <p:cNvSpPr>
            <a:spLocks noChangeArrowheads="1"/>
          </p:cNvSpPr>
          <p:nvPr/>
        </p:nvSpPr>
        <p:spPr bwMode="auto">
          <a:xfrm>
            <a:off x="2640569" y="5938839"/>
            <a:ext cx="1732873" cy="7826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16" tIns="45708" rIns="91416" bIns="45708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  <p:sp>
        <p:nvSpPr>
          <p:cNvPr id="39" name="TextBox 98"/>
          <p:cNvSpPr txBox="1">
            <a:spLocks noChangeArrowheads="1"/>
          </p:cNvSpPr>
          <p:nvPr/>
        </p:nvSpPr>
        <p:spPr bwMode="auto">
          <a:xfrm>
            <a:off x="2762744" y="5925278"/>
            <a:ext cx="902763" cy="523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</a:p>
        </p:txBody>
      </p:sp>
      <p:sp>
        <p:nvSpPr>
          <p:cNvPr id="40" name="TextBox 104"/>
          <p:cNvSpPr txBox="1">
            <a:spLocks noChangeArrowheads="1"/>
          </p:cNvSpPr>
          <p:nvPr/>
        </p:nvSpPr>
        <p:spPr bwMode="auto">
          <a:xfrm>
            <a:off x="2816698" y="6307866"/>
            <a:ext cx="1509339" cy="461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4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Contents</a:t>
            </a:r>
            <a:endParaRPr lang="zh-CN" altLang="en-US" sz="24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000"/>
                            </p:stCondLst>
                            <p:childTnLst>
                              <p:par>
                                <p:cTn id="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500"/>
                            </p:stCondLst>
                            <p:childTnLst>
                              <p:par>
                                <p:cTn id="9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000"/>
                            </p:stCondLst>
                            <p:childTnLst>
                              <p:par>
                                <p:cTn id="9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000"/>
                            </p:stCondLst>
                            <p:childTnLst>
                              <p:par>
                                <p:cTn id="10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8500"/>
                            </p:stCondLst>
                            <p:childTnLst>
                              <p:par>
                                <p:cTn id="1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9000"/>
                            </p:stCondLst>
                            <p:childTnLst>
                              <p:par>
                                <p:cTn id="1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50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1500"/>
                            </p:stCondLst>
                            <p:childTnLst>
                              <p:par>
                                <p:cTn id="1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 autoUpdateAnimBg="0"/>
      <p:bldP spid="14" grpId="0" animBg="1"/>
      <p:bldP spid="15" grpId="0" animBg="1"/>
      <p:bldP spid="16" grpId="0" animBg="1" autoUpdateAnimBg="0"/>
      <p:bldP spid="17" grpId="0" animBg="1"/>
      <p:bldP spid="18" grpId="0" animBg="1"/>
      <p:bldP spid="19" grpId="0" animBg="1" autoUpdateAnimBg="0"/>
      <p:bldP spid="20" grpId="0" animBg="1"/>
      <p:bldP spid="21" grpId="0" animBg="1"/>
      <p:bldP spid="22" grpId="0" animBg="1" autoUpdateAnimBg="0"/>
      <p:bldP spid="23" grpId="0" animBg="1"/>
      <p:bldP spid="24" grpId="0" animBg="1"/>
      <p:bldP spid="25" grpId="0" animBg="1" autoUpdateAnimBg="0"/>
      <p:bldP spid="26" grpId="0" autoUpdateAnimBg="0"/>
      <p:bldP spid="27" grpId="0" autoUpdateAnimBg="0"/>
      <p:bldP spid="28" grpId="0" autoUpdateAnimBg="0"/>
      <p:bldP spid="29" grpId="0" autoUpdateAnimBg="0"/>
      <p:bldP spid="30" grpId="0" autoUpdateAnimBg="0"/>
      <p:bldP spid="31" grpId="0" autoUpdateAnimBg="0"/>
      <p:bldP spid="32" grpId="0" autoUpdateAnimBg="0"/>
      <p:bldP spid="33" grpId="0" autoUpdateAnimBg="0"/>
      <p:bldP spid="34" grpId="0" autoUpdateAnimBg="0"/>
      <p:bldP spid="35" grpId="0" autoUpdateAnimBg="0"/>
      <p:bldP spid="37" grpId="0" animBg="1"/>
      <p:bldP spid="38" grpId="0" bldLvl="0" animBg="1" autoUpdateAnimBg="0"/>
      <p:bldP spid="39" grpId="0" autoUpdateAnimBg="0"/>
      <p:bldP spid="40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92092" y="2087738"/>
            <a:ext cx="2682175" cy="268252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" name="同心圆 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椭圆 4"/>
          <p:cNvSpPr/>
          <p:nvPr/>
        </p:nvSpPr>
        <p:spPr>
          <a:xfrm>
            <a:off x="1636540" y="4597085"/>
            <a:ext cx="366322" cy="36636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2140156" y="4762287"/>
            <a:ext cx="183161" cy="18318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2371728" y="4502793"/>
            <a:ext cx="366322" cy="36636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3215301" y="4664938"/>
            <a:ext cx="183161" cy="18318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1270219" y="4345346"/>
            <a:ext cx="366322" cy="36636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1660501" y="4403069"/>
            <a:ext cx="183161" cy="18318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3709526" y="4578306"/>
            <a:ext cx="366322" cy="36636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6193112" y="1895438"/>
            <a:ext cx="4607912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点击输入简要文字内容，文字内容需概括精炼，不用多余的文字修饰，言简意赅的说明分项内容</a:t>
            </a:r>
            <a:r>
              <a:rPr lang="en-US" altLang="zh-CN" dirty="0">
                <a:solidFill>
                  <a:schemeClr val="bg1"/>
                </a:solidFill>
              </a:rPr>
              <a:t>……</a:t>
            </a:r>
          </a:p>
        </p:txBody>
      </p:sp>
      <p:cxnSp>
        <p:nvCxnSpPr>
          <p:cNvPr id="14" name="直接连接符 13"/>
          <p:cNvCxnSpPr/>
          <p:nvPr/>
        </p:nvCxnSpPr>
        <p:spPr>
          <a:xfrm>
            <a:off x="4851622" y="2117720"/>
            <a:ext cx="1055980" cy="0"/>
          </a:xfrm>
          <a:prstGeom prst="line">
            <a:avLst/>
          </a:prstGeom>
          <a:ln w="6350">
            <a:solidFill>
              <a:schemeClr val="tx1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193112" y="2570130"/>
            <a:ext cx="4607912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点击输入简要文字内容，文字内容需概括精炼，不用多余的文字修饰，言简意赅的说明分项内容</a:t>
            </a:r>
            <a:r>
              <a:rPr lang="en-US" altLang="zh-CN" dirty="0">
                <a:solidFill>
                  <a:schemeClr val="bg1"/>
                </a:solidFill>
              </a:rPr>
              <a:t>……</a:t>
            </a:r>
          </a:p>
        </p:txBody>
      </p:sp>
      <p:cxnSp>
        <p:nvCxnSpPr>
          <p:cNvPr id="17" name="直接连接符 16"/>
          <p:cNvCxnSpPr/>
          <p:nvPr/>
        </p:nvCxnSpPr>
        <p:spPr>
          <a:xfrm>
            <a:off x="4851622" y="2792412"/>
            <a:ext cx="1055980" cy="0"/>
          </a:xfrm>
          <a:prstGeom prst="line">
            <a:avLst/>
          </a:prstGeom>
          <a:ln w="6350">
            <a:solidFill>
              <a:schemeClr val="tx1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193112" y="3242204"/>
            <a:ext cx="4607912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点击输入简要文字内容，文字内容需概括精炼，不用多余的文字修饰，言简意赅的说明分项内容</a:t>
            </a:r>
            <a:r>
              <a:rPr lang="en-US" altLang="zh-CN" dirty="0">
                <a:solidFill>
                  <a:schemeClr val="bg1"/>
                </a:solidFill>
              </a:rPr>
              <a:t>……</a:t>
            </a:r>
          </a:p>
        </p:txBody>
      </p:sp>
      <p:cxnSp>
        <p:nvCxnSpPr>
          <p:cNvPr id="20" name="直接连接符 19"/>
          <p:cNvCxnSpPr/>
          <p:nvPr/>
        </p:nvCxnSpPr>
        <p:spPr>
          <a:xfrm>
            <a:off x="4851622" y="3464487"/>
            <a:ext cx="1055980" cy="0"/>
          </a:xfrm>
          <a:prstGeom prst="line">
            <a:avLst/>
          </a:prstGeom>
          <a:ln w="6350">
            <a:solidFill>
              <a:schemeClr val="tx1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193112" y="3914279"/>
            <a:ext cx="4607912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点击输入简要文字内容，文字内容需概括精炼，不用多余的文字修饰，言简意赅的说明分项内容</a:t>
            </a:r>
            <a:r>
              <a:rPr lang="en-US" altLang="zh-CN" dirty="0">
                <a:solidFill>
                  <a:schemeClr val="bg1"/>
                </a:solidFill>
              </a:rPr>
              <a:t>……</a:t>
            </a:r>
          </a:p>
        </p:txBody>
      </p:sp>
      <p:cxnSp>
        <p:nvCxnSpPr>
          <p:cNvPr id="23" name="直接连接符 22"/>
          <p:cNvCxnSpPr/>
          <p:nvPr/>
        </p:nvCxnSpPr>
        <p:spPr>
          <a:xfrm>
            <a:off x="4851622" y="4136561"/>
            <a:ext cx="1055980" cy="0"/>
          </a:xfrm>
          <a:prstGeom prst="line">
            <a:avLst/>
          </a:prstGeom>
          <a:ln w="6350">
            <a:solidFill>
              <a:schemeClr val="tx1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193112" y="4586354"/>
            <a:ext cx="4607912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点击输入简要文字内容，文字内容需概括精炼，不用多余的文字修饰，言简意赅的说明分项内容</a:t>
            </a:r>
            <a:r>
              <a:rPr lang="en-US" altLang="zh-CN" dirty="0">
                <a:solidFill>
                  <a:schemeClr val="bg1"/>
                </a:solidFill>
              </a:rPr>
              <a:t>……</a:t>
            </a:r>
          </a:p>
        </p:txBody>
      </p:sp>
      <p:cxnSp>
        <p:nvCxnSpPr>
          <p:cNvPr id="26" name="直接连接符 25"/>
          <p:cNvCxnSpPr/>
          <p:nvPr/>
        </p:nvCxnSpPr>
        <p:spPr>
          <a:xfrm>
            <a:off x="4851622" y="4808636"/>
            <a:ext cx="1055980" cy="0"/>
          </a:xfrm>
          <a:prstGeom prst="line">
            <a:avLst/>
          </a:prstGeom>
          <a:ln w="6350">
            <a:solidFill>
              <a:schemeClr val="tx1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193112" y="5258428"/>
            <a:ext cx="4607912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点击输入简要文字内容，文字内容需概括精炼，不用多余的文字修饰，言简意赅的说明分项内容</a:t>
            </a:r>
            <a:r>
              <a:rPr lang="en-US" altLang="zh-CN" dirty="0">
                <a:solidFill>
                  <a:schemeClr val="bg1"/>
                </a:solidFill>
              </a:rPr>
              <a:t>……</a:t>
            </a:r>
          </a:p>
        </p:txBody>
      </p:sp>
      <p:cxnSp>
        <p:nvCxnSpPr>
          <p:cNvPr id="29" name="直接连接符 28"/>
          <p:cNvCxnSpPr/>
          <p:nvPr/>
        </p:nvCxnSpPr>
        <p:spPr>
          <a:xfrm>
            <a:off x="4851622" y="5480711"/>
            <a:ext cx="1055980" cy="0"/>
          </a:xfrm>
          <a:prstGeom prst="line">
            <a:avLst/>
          </a:prstGeom>
          <a:ln w="6350">
            <a:solidFill>
              <a:schemeClr val="tx1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椭圆 29"/>
          <p:cNvSpPr/>
          <p:nvPr/>
        </p:nvSpPr>
        <p:spPr>
          <a:xfrm>
            <a:off x="4569553" y="1934535"/>
            <a:ext cx="366322" cy="366369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31" name="椭圆 30"/>
          <p:cNvSpPr/>
          <p:nvPr/>
        </p:nvSpPr>
        <p:spPr>
          <a:xfrm>
            <a:off x="4197307" y="4096781"/>
            <a:ext cx="222936" cy="22296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3924145" y="4253753"/>
            <a:ext cx="183161" cy="18318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/>
          <p:cNvSpPr/>
          <p:nvPr/>
        </p:nvSpPr>
        <p:spPr>
          <a:xfrm>
            <a:off x="4568092" y="2603986"/>
            <a:ext cx="366322" cy="36636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36" name="椭圆 35"/>
          <p:cNvSpPr/>
          <p:nvPr/>
        </p:nvSpPr>
        <p:spPr>
          <a:xfrm>
            <a:off x="4567840" y="3283926"/>
            <a:ext cx="366322" cy="366369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37" name="椭圆 36"/>
          <p:cNvSpPr/>
          <p:nvPr/>
        </p:nvSpPr>
        <p:spPr>
          <a:xfrm>
            <a:off x="4566379" y="3953377"/>
            <a:ext cx="366322" cy="36636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38" name="椭圆 37"/>
          <p:cNvSpPr/>
          <p:nvPr/>
        </p:nvSpPr>
        <p:spPr>
          <a:xfrm>
            <a:off x="4569613" y="4623054"/>
            <a:ext cx="366322" cy="366369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en-US" altLang="zh-CN" dirty="0"/>
              <a:t>5</a:t>
            </a:r>
            <a:endParaRPr lang="zh-CN" altLang="en-US" dirty="0"/>
          </a:p>
        </p:txBody>
      </p:sp>
      <p:sp>
        <p:nvSpPr>
          <p:cNvPr id="39" name="椭圆 38"/>
          <p:cNvSpPr/>
          <p:nvPr/>
        </p:nvSpPr>
        <p:spPr>
          <a:xfrm>
            <a:off x="4568152" y="5292505"/>
            <a:ext cx="366322" cy="366369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en-US" altLang="zh-CN" dirty="0"/>
              <a:t>6</a:t>
            </a:r>
            <a:endParaRPr lang="zh-CN" alt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1775520" y="3356992"/>
            <a:ext cx="1867502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algn="ctr">
              <a:lnSpc>
                <a:spcPts val="2000"/>
              </a:lnSpc>
            </a:pPr>
            <a:r>
              <a:rPr lang="zh-CN" altLang="en-US" sz="2800" b="1" dirty="0"/>
              <a:t>添加文字</a:t>
            </a:r>
          </a:p>
        </p:txBody>
      </p:sp>
      <p:sp>
        <p:nvSpPr>
          <p:cNvPr id="13" name="标题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8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5" grpId="0"/>
      <p:bldP spid="18" grpId="0"/>
      <p:bldP spid="21" grpId="0"/>
      <p:bldP spid="24" grpId="0"/>
      <p:bldP spid="27" grpId="0"/>
      <p:bldP spid="30" grpId="0" animBg="1"/>
      <p:bldP spid="31" grpId="0" animBg="1"/>
      <p:bldP spid="32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74" y="0"/>
            <a:ext cx="9672779" cy="6858000"/>
          </a:xfrm>
          <a:prstGeom prst="rect">
            <a:avLst/>
          </a:prstGeom>
        </p:spPr>
      </p:pic>
      <p:sp useBgFill="1">
        <p:nvSpPr>
          <p:cNvPr id="27" name="平行四边形 7"/>
          <p:cNvSpPr/>
          <p:nvPr/>
        </p:nvSpPr>
        <p:spPr>
          <a:xfrm>
            <a:off x="3599723" y="0"/>
            <a:ext cx="8630972" cy="6908800"/>
          </a:xfrm>
          <a:custGeom>
            <a:avLst/>
            <a:gdLst>
              <a:gd name="connsiteX0" fmla="*/ 0 w 6336704"/>
              <a:gd name="connsiteY0" fmla="*/ 5143500 h 5143500"/>
              <a:gd name="connsiteX1" fmla="*/ 1285875 w 6336704"/>
              <a:gd name="connsiteY1" fmla="*/ 0 h 5143500"/>
              <a:gd name="connsiteX2" fmla="*/ 6336704 w 6336704"/>
              <a:gd name="connsiteY2" fmla="*/ 0 h 5143500"/>
              <a:gd name="connsiteX3" fmla="*/ 5050829 w 6336704"/>
              <a:gd name="connsiteY3" fmla="*/ 5143500 h 5143500"/>
              <a:gd name="connsiteX4" fmla="*/ 0 w 6336704"/>
              <a:gd name="connsiteY4" fmla="*/ 5143500 h 5143500"/>
              <a:gd name="connsiteX0-1" fmla="*/ 0 w 6473229"/>
              <a:gd name="connsiteY0-2" fmla="*/ 5143500 h 5181600"/>
              <a:gd name="connsiteX1-3" fmla="*/ 1285875 w 6473229"/>
              <a:gd name="connsiteY1-4" fmla="*/ 0 h 5181600"/>
              <a:gd name="connsiteX2-5" fmla="*/ 6336704 w 6473229"/>
              <a:gd name="connsiteY2-6" fmla="*/ 0 h 5181600"/>
              <a:gd name="connsiteX3-7" fmla="*/ 6473229 w 6473229"/>
              <a:gd name="connsiteY3-8" fmla="*/ 5181600 h 5181600"/>
              <a:gd name="connsiteX4-9" fmla="*/ 0 w 6473229"/>
              <a:gd name="connsiteY4-10" fmla="*/ 5143500 h 5181600"/>
              <a:gd name="connsiteX0-11" fmla="*/ 0 w 6473229"/>
              <a:gd name="connsiteY0-12" fmla="*/ 5143500 h 5181600"/>
              <a:gd name="connsiteX1-13" fmla="*/ 1285875 w 6473229"/>
              <a:gd name="connsiteY1-14" fmla="*/ 0 h 5181600"/>
              <a:gd name="connsiteX2-15" fmla="*/ 6463704 w 6473229"/>
              <a:gd name="connsiteY2-16" fmla="*/ 0 h 5181600"/>
              <a:gd name="connsiteX3-17" fmla="*/ 6473229 w 6473229"/>
              <a:gd name="connsiteY3-18" fmla="*/ 5181600 h 5181600"/>
              <a:gd name="connsiteX4-19" fmla="*/ 0 w 6473229"/>
              <a:gd name="connsiteY4-20" fmla="*/ 5143500 h 51816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73229" h="5181600">
                <a:moveTo>
                  <a:pt x="0" y="5143500"/>
                </a:moveTo>
                <a:lnTo>
                  <a:pt x="1285875" y="0"/>
                </a:lnTo>
                <a:lnTo>
                  <a:pt x="6463704" y="0"/>
                </a:lnTo>
                <a:lnTo>
                  <a:pt x="6473229" y="5181600"/>
                </a:lnTo>
                <a:lnTo>
                  <a:pt x="0" y="51435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/>
          </a:p>
        </p:txBody>
      </p:sp>
      <p:sp>
        <p:nvSpPr>
          <p:cNvPr id="28" name="TextBox 24"/>
          <p:cNvSpPr txBox="1"/>
          <p:nvPr/>
        </p:nvSpPr>
        <p:spPr>
          <a:xfrm>
            <a:off x="6679323" y="4661337"/>
            <a:ext cx="1370509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</a:p>
        </p:txBody>
      </p:sp>
      <p:sp>
        <p:nvSpPr>
          <p:cNvPr id="29" name="TextBox 25"/>
          <p:cNvSpPr txBox="1"/>
          <p:nvPr/>
        </p:nvSpPr>
        <p:spPr>
          <a:xfrm>
            <a:off x="8082884" y="4661337"/>
            <a:ext cx="1313648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</a:p>
        </p:txBody>
      </p:sp>
      <p:sp>
        <p:nvSpPr>
          <p:cNvPr id="30" name="TextBox 26"/>
          <p:cNvSpPr txBox="1"/>
          <p:nvPr/>
        </p:nvSpPr>
        <p:spPr>
          <a:xfrm>
            <a:off x="9429586" y="4661337"/>
            <a:ext cx="1370509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</a:p>
        </p:txBody>
      </p:sp>
      <p:sp>
        <p:nvSpPr>
          <p:cNvPr id="31" name="TextBox 27"/>
          <p:cNvSpPr txBox="1"/>
          <p:nvPr/>
        </p:nvSpPr>
        <p:spPr>
          <a:xfrm>
            <a:off x="6679323" y="5124098"/>
            <a:ext cx="1313648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</a:p>
        </p:txBody>
      </p:sp>
      <p:sp>
        <p:nvSpPr>
          <p:cNvPr id="32" name="TextBox 28"/>
          <p:cNvSpPr txBox="1"/>
          <p:nvPr/>
        </p:nvSpPr>
        <p:spPr>
          <a:xfrm>
            <a:off x="8082885" y="5124098"/>
            <a:ext cx="1313648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</a:p>
        </p:txBody>
      </p:sp>
      <p:sp>
        <p:nvSpPr>
          <p:cNvPr id="33" name="TextBox 29"/>
          <p:cNvSpPr txBox="1"/>
          <p:nvPr/>
        </p:nvSpPr>
        <p:spPr>
          <a:xfrm>
            <a:off x="9429071" y="5124098"/>
            <a:ext cx="1313648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</a:p>
        </p:txBody>
      </p:sp>
      <p:sp>
        <p:nvSpPr>
          <p:cNvPr id="35" name="椭圆 34"/>
          <p:cNvSpPr/>
          <p:nvPr/>
        </p:nvSpPr>
        <p:spPr>
          <a:xfrm>
            <a:off x="6866983" y="614993"/>
            <a:ext cx="3570557" cy="3523435"/>
          </a:xfrm>
          <a:prstGeom prst="ellipse">
            <a:avLst/>
          </a:prstGeom>
          <a:solidFill>
            <a:schemeClr val="bg1"/>
          </a:solidFill>
          <a:ln w="28575">
            <a:solidFill>
              <a:srgbClr val="F2F2F2"/>
            </a:solidFill>
          </a:ln>
          <a:effectLst>
            <a:innerShdw blurRad="177800" dist="165100" dir="16200000">
              <a:srgbClr val="0439CE">
                <a:alpha val="4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400" b="1" dirty="0" smtClean="0">
                <a:solidFill>
                  <a:schemeClr val="tx2"/>
                </a:solidFill>
                <a:latin typeface="微软雅黑" panose="020B0503020204020204" charset="-122"/>
              </a:rPr>
              <a:t>4</a:t>
            </a:r>
            <a:endParaRPr lang="zh-CN" altLang="en-US" sz="18400" b="1" dirty="0">
              <a:solidFill>
                <a:schemeClr val="tx2"/>
              </a:solidFill>
              <a:latin typeface="微软雅黑" panose="020B050302020402020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6081326" y="3468053"/>
            <a:ext cx="5184575" cy="10092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37" name="TextBox 11"/>
          <p:cNvSpPr txBox="1"/>
          <p:nvPr/>
        </p:nvSpPr>
        <p:spPr>
          <a:xfrm>
            <a:off x="6754575" y="3494075"/>
            <a:ext cx="38779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/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标题文字内容</a:t>
            </a:r>
            <a:endParaRPr lang="en-US" altLang="zh-CN" sz="4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57446" y="5832945"/>
            <a:ext cx="1315042" cy="369332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收入来源一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84714" y="5152547"/>
            <a:ext cx="287995" cy="184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100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58522" y="5832945"/>
            <a:ext cx="1315042" cy="369332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收入来源二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39280" y="5832945"/>
            <a:ext cx="1315042" cy="369332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收入来源三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20039" y="5832945"/>
            <a:ext cx="1315042" cy="369332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收入来源四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84714" y="4660493"/>
            <a:ext cx="287995" cy="184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200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4714" y="4168438"/>
            <a:ext cx="287995" cy="184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300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84714" y="3676383"/>
            <a:ext cx="287995" cy="184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400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84714" y="3184329"/>
            <a:ext cx="287995" cy="184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500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84714" y="2692274"/>
            <a:ext cx="287995" cy="184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600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84714" y="2191895"/>
            <a:ext cx="287995" cy="184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700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1568706" y="1800497"/>
            <a:ext cx="5951886" cy="3936437"/>
            <a:chOff x="1126939" y="1350372"/>
            <a:chExt cx="4464496" cy="2952328"/>
          </a:xfrm>
        </p:grpSpPr>
        <p:cxnSp>
          <p:nvCxnSpPr>
            <p:cNvPr id="14" name="直接连接符 13"/>
            <p:cNvCxnSpPr/>
            <p:nvPr/>
          </p:nvCxnSpPr>
          <p:spPr>
            <a:xfrm>
              <a:off x="1126939" y="4302700"/>
              <a:ext cx="4464496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1126939" y="3933659"/>
              <a:ext cx="4464496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1126939" y="3564618"/>
              <a:ext cx="4464496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1126939" y="3195577"/>
              <a:ext cx="4464496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1126939" y="2826536"/>
              <a:ext cx="4464496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1126939" y="2457495"/>
              <a:ext cx="4464496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1126939" y="2088454"/>
              <a:ext cx="4464496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1126939" y="1719413"/>
              <a:ext cx="4464496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1126939" y="1350372"/>
              <a:ext cx="4464496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1184714" y="1708165"/>
            <a:ext cx="287995" cy="184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800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84714" y="5644602"/>
            <a:ext cx="287995" cy="184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916439" y="2292552"/>
            <a:ext cx="863984" cy="344438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dirty="0">
              <a:ea typeface="微软雅黑" panose="020B050302020402020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916439" y="2533553"/>
            <a:ext cx="863984" cy="3203384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228600" dist="101600" dir="8400000" sx="105000" sy="105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dirty="0">
              <a:ea typeface="微软雅黑" panose="020B050302020402020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384051" y="3276662"/>
            <a:ext cx="863984" cy="24602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dirty="0">
              <a:ea typeface="微软雅黑" panose="020B050302020402020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3384051" y="3676384"/>
            <a:ext cx="863984" cy="206055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28600" dist="101600" dir="8400000" sx="105000" sy="105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dirty="0">
              <a:ea typeface="微软雅黑" panose="020B050302020402020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4864809" y="4014743"/>
            <a:ext cx="863984" cy="17221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dirty="0">
              <a:ea typeface="微软雅黑" panose="020B050302020402020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4864809" y="4660491"/>
            <a:ext cx="863984" cy="1076444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228600" dist="101600" dir="8400000" sx="105000" sy="105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dirty="0">
              <a:ea typeface="微软雅黑" panose="020B050302020402020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6353519" y="4260772"/>
            <a:ext cx="863984" cy="147616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dirty="0">
              <a:ea typeface="微软雅黑" panose="020B0503020204020204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6353519" y="4581130"/>
            <a:ext cx="863984" cy="1155807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228600" dist="101600" dir="8400000" sx="105000" sy="105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dirty="0">
              <a:ea typeface="微软雅黑" panose="020B0503020204020204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111962" y="2276873"/>
            <a:ext cx="3263938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       点击输入简要文字解说，解说文字尽量概括精炼，不用多余的文字修饰，简洁精准的 解说所提炼的核心概念。 点击输入简要文字解说，解说文字尽量概括精炼，不用多余的文字修饰</a:t>
            </a: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。更多模版：亮亮图文旗舰店</a:t>
            </a:r>
            <a:r>
              <a:rPr lang="en-US" altLang="zh-CN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https://liangliangtuwen.tmall.com</a:t>
            </a:r>
            <a:endParaRPr lang="zh-CN" altLang="en-US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111964" y="1631201"/>
            <a:ext cx="2745433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7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点击输入标题文本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081487" y="4157598"/>
            <a:ext cx="303342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40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18,500,000</a:t>
            </a:r>
            <a:endParaRPr lang="zh-CN" altLang="en-US" sz="40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111963" y="3841377"/>
            <a:ext cx="1919963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9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全年总额：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126495" y="5370976"/>
            <a:ext cx="846460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9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毛利润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126495" y="5830040"/>
            <a:ext cx="846460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9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纯利润</a:t>
            </a:r>
          </a:p>
        </p:txBody>
      </p:sp>
      <p:sp>
        <p:nvSpPr>
          <p:cNvPr id="42" name="TextBox 9"/>
          <p:cNvSpPr txBox="1">
            <a:spLocks noChangeArrowheads="1"/>
          </p:cNvSpPr>
          <p:nvPr/>
        </p:nvSpPr>
        <p:spPr bwMode="auto">
          <a:xfrm>
            <a:off x="4942245" y="3642792"/>
            <a:ext cx="730876" cy="307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000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350</a:t>
            </a:r>
            <a:r>
              <a:rPr lang="zh-CN" altLang="en-US" sz="2000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万</a:t>
            </a:r>
          </a:p>
        </p:txBody>
      </p:sp>
      <p:sp>
        <p:nvSpPr>
          <p:cNvPr id="43" name="TextBox 9"/>
          <p:cNvSpPr txBox="1">
            <a:spLocks noChangeArrowheads="1"/>
          </p:cNvSpPr>
          <p:nvPr/>
        </p:nvSpPr>
        <p:spPr bwMode="auto">
          <a:xfrm>
            <a:off x="3450605" y="2929203"/>
            <a:ext cx="730876" cy="307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0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500</a:t>
            </a:r>
            <a:r>
              <a:rPr lang="zh-CN" altLang="en-US" sz="20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万</a:t>
            </a:r>
          </a:p>
        </p:txBody>
      </p:sp>
      <p:sp>
        <p:nvSpPr>
          <p:cNvPr id="44" name="TextBox 9"/>
          <p:cNvSpPr txBox="1">
            <a:spLocks noChangeArrowheads="1"/>
          </p:cNvSpPr>
          <p:nvPr/>
        </p:nvSpPr>
        <p:spPr bwMode="auto">
          <a:xfrm>
            <a:off x="6415841" y="3921965"/>
            <a:ext cx="730876" cy="307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000" b="1" dirty="0">
                <a:solidFill>
                  <a:schemeClr val="accent4"/>
                </a:solidFill>
                <a:latin typeface="微软雅黑" panose="020B0503020204020204" charset="-122"/>
                <a:ea typeface="微软雅黑" panose="020B0503020204020204" charset="-122"/>
              </a:rPr>
              <a:t>300</a:t>
            </a:r>
            <a:r>
              <a:rPr lang="zh-CN" altLang="en-US" sz="2000" b="1" dirty="0">
                <a:solidFill>
                  <a:schemeClr val="accent4"/>
                </a:solidFill>
                <a:latin typeface="微软雅黑" panose="020B0503020204020204" charset="-122"/>
                <a:ea typeface="微软雅黑" panose="020B0503020204020204" charset="-122"/>
              </a:rPr>
              <a:t>万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52841" y="5863721"/>
            <a:ext cx="704606" cy="307776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（万元）</a:t>
            </a:r>
          </a:p>
        </p:txBody>
      </p:sp>
      <p:sp>
        <p:nvSpPr>
          <p:cNvPr id="49" name="TextBox 9"/>
          <p:cNvSpPr txBox="1">
            <a:spLocks noChangeArrowheads="1"/>
          </p:cNvSpPr>
          <p:nvPr/>
        </p:nvSpPr>
        <p:spPr bwMode="auto">
          <a:xfrm>
            <a:off x="2056725" y="2660916"/>
            <a:ext cx="58341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650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万</a:t>
            </a:r>
          </a:p>
        </p:txBody>
      </p:sp>
      <p:sp>
        <p:nvSpPr>
          <p:cNvPr id="50" name="TextBox 9"/>
          <p:cNvSpPr txBox="1">
            <a:spLocks noChangeArrowheads="1"/>
          </p:cNvSpPr>
          <p:nvPr/>
        </p:nvSpPr>
        <p:spPr bwMode="auto">
          <a:xfrm>
            <a:off x="3533950" y="3781727"/>
            <a:ext cx="56418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420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万</a:t>
            </a:r>
          </a:p>
        </p:txBody>
      </p:sp>
      <p:sp>
        <p:nvSpPr>
          <p:cNvPr id="51" name="TextBox 9"/>
          <p:cNvSpPr txBox="1">
            <a:spLocks noChangeArrowheads="1"/>
          </p:cNvSpPr>
          <p:nvPr/>
        </p:nvSpPr>
        <p:spPr bwMode="auto">
          <a:xfrm>
            <a:off x="5014708" y="4752825"/>
            <a:ext cx="56418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220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万</a:t>
            </a:r>
          </a:p>
        </p:txBody>
      </p:sp>
      <p:sp>
        <p:nvSpPr>
          <p:cNvPr id="52" name="TextBox 9"/>
          <p:cNvSpPr txBox="1">
            <a:spLocks noChangeArrowheads="1"/>
          </p:cNvSpPr>
          <p:nvPr/>
        </p:nvSpPr>
        <p:spPr bwMode="auto">
          <a:xfrm>
            <a:off x="6472354" y="4722047"/>
            <a:ext cx="56418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240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万</a:t>
            </a:r>
          </a:p>
        </p:txBody>
      </p:sp>
      <p:sp>
        <p:nvSpPr>
          <p:cNvPr id="53" name="矩形 52"/>
          <p:cNvSpPr/>
          <p:nvPr/>
        </p:nvSpPr>
        <p:spPr>
          <a:xfrm>
            <a:off x="8972956" y="5405636"/>
            <a:ext cx="511723" cy="2458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54" name="矩形 53"/>
          <p:cNvSpPr/>
          <p:nvPr/>
        </p:nvSpPr>
        <p:spPr>
          <a:xfrm>
            <a:off x="8972956" y="5850753"/>
            <a:ext cx="511723" cy="2458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60" name="TextBox 9"/>
          <p:cNvSpPr txBox="1">
            <a:spLocks noChangeArrowheads="1"/>
          </p:cNvSpPr>
          <p:nvPr/>
        </p:nvSpPr>
        <p:spPr bwMode="auto">
          <a:xfrm>
            <a:off x="1999849" y="1969096"/>
            <a:ext cx="730874" cy="307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0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700</a:t>
            </a:r>
            <a:r>
              <a:rPr lang="zh-CN" altLang="en-US" sz="20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万</a:t>
            </a:r>
          </a:p>
        </p:txBody>
      </p:sp>
      <p:sp>
        <p:nvSpPr>
          <p:cNvPr id="37" name="标题 3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000"/>
                            </p:stCondLst>
                            <p:childTnLst>
                              <p:par>
                                <p:cTn id="7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50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3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500"/>
                            </p:stCondLst>
                            <p:childTnLst>
                              <p:par>
                                <p:cTn id="8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0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3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500"/>
                            </p:stCondLst>
                            <p:childTnLst>
                              <p:par>
                                <p:cTn id="9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3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1500"/>
                            </p:stCondLst>
                            <p:childTnLst>
                              <p:par>
                                <p:cTn id="1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3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3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3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3500"/>
                            </p:stCondLst>
                            <p:childTnLst>
                              <p:par>
                                <p:cTn id="1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3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4500"/>
                            </p:stCondLst>
                            <p:childTnLst>
                              <p:par>
                                <p:cTn id="1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3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5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6000"/>
                            </p:stCondLst>
                            <p:childTnLst>
                              <p:par>
                                <p:cTn id="16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6500"/>
                            </p:stCondLst>
                            <p:childTnLst>
                              <p:par>
                                <p:cTn id="1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7000"/>
                            </p:stCondLst>
                            <p:childTnLst>
                              <p:par>
                                <p:cTn id="1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7500"/>
                            </p:stCondLst>
                            <p:childTnLst>
                              <p:par>
                                <p:cTn id="1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8000"/>
                            </p:stCondLst>
                            <p:childTnLst>
                              <p:par>
                                <p:cTn id="1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8500"/>
                            </p:stCondLst>
                            <p:childTnLst>
                              <p:par>
                                <p:cTn id="1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9000"/>
                            </p:stCondLst>
                            <p:childTnLst>
                              <p:par>
                                <p:cTn id="18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23" grpId="0"/>
      <p:bldP spid="24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/>
      <p:bldP spid="34" grpId="0"/>
      <p:bldP spid="35" grpId="0"/>
      <p:bldP spid="36" grpId="0"/>
      <p:bldP spid="39" grpId="0"/>
      <p:bldP spid="40" grpId="0"/>
      <p:bldP spid="42" grpId="0"/>
      <p:bldP spid="43" grpId="0"/>
      <p:bldP spid="44" grpId="0"/>
      <p:bldP spid="48" grpId="0"/>
      <p:bldP spid="49" grpId="0"/>
      <p:bldP spid="50" grpId="0"/>
      <p:bldP spid="51" grpId="0"/>
      <p:bldP spid="52" grpId="0"/>
      <p:bldP spid="53" grpId="0" animBg="1"/>
      <p:bldP spid="54" grpId="0" animBg="1"/>
      <p:bldP spid="6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5"/>
          <p:cNvCxnSpPr/>
          <p:nvPr/>
        </p:nvCxnSpPr>
        <p:spPr bwMode="auto">
          <a:xfrm>
            <a:off x="6550171" y="1792117"/>
            <a:ext cx="2355544" cy="0"/>
          </a:xfrm>
          <a:prstGeom prst="straightConnector1">
            <a:avLst/>
          </a:prstGeom>
          <a:ln w="19050">
            <a:solidFill>
              <a:srgbClr val="F8F8F8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/>
          <p:cNvGrpSpPr/>
          <p:nvPr/>
        </p:nvGrpSpPr>
        <p:grpSpPr bwMode="auto">
          <a:xfrm>
            <a:off x="7281627" y="4425593"/>
            <a:ext cx="1502614" cy="809756"/>
            <a:chOff x="7906533" y="4840050"/>
            <a:chExt cx="1125966" cy="606826"/>
          </a:xfrm>
        </p:grpSpPr>
        <p:cxnSp>
          <p:nvCxnSpPr>
            <p:cNvPr id="6" name="Straight Arrow Connector 42"/>
            <p:cNvCxnSpPr/>
            <p:nvPr/>
          </p:nvCxnSpPr>
          <p:spPr>
            <a:xfrm>
              <a:off x="8636025" y="5446875"/>
              <a:ext cx="396474" cy="0"/>
            </a:xfrm>
            <a:prstGeom prst="straightConnector1">
              <a:avLst/>
            </a:prstGeom>
            <a:ln w="19050">
              <a:solidFill>
                <a:srgbClr val="F8F8F8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45"/>
            <p:cNvCxnSpPr/>
            <p:nvPr/>
          </p:nvCxnSpPr>
          <p:spPr>
            <a:xfrm flipH="1" flipV="1">
              <a:off x="7906533" y="4840050"/>
              <a:ext cx="729493" cy="606826"/>
            </a:xfrm>
            <a:prstGeom prst="line">
              <a:avLst/>
            </a:prstGeom>
            <a:ln w="19050">
              <a:solidFill>
                <a:srgbClr val="F8F8F8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组合 8"/>
          <p:cNvGrpSpPr/>
          <p:nvPr/>
        </p:nvGrpSpPr>
        <p:grpSpPr bwMode="auto">
          <a:xfrm>
            <a:off x="7397789" y="2906467"/>
            <a:ext cx="1505816" cy="744548"/>
            <a:chOff x="7902901" y="3124000"/>
            <a:chExt cx="1129418" cy="558855"/>
          </a:xfrm>
        </p:grpSpPr>
        <p:cxnSp>
          <p:nvCxnSpPr>
            <p:cNvPr id="10" name="Straight Arrow Connector 38"/>
            <p:cNvCxnSpPr/>
            <p:nvPr/>
          </p:nvCxnSpPr>
          <p:spPr>
            <a:xfrm>
              <a:off x="8460865" y="3124000"/>
              <a:ext cx="571454" cy="558855"/>
            </a:xfrm>
            <a:prstGeom prst="straightConnector1">
              <a:avLst/>
            </a:prstGeom>
            <a:ln w="19050">
              <a:solidFill>
                <a:srgbClr val="F8F8F8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1"/>
            <p:cNvCxnSpPr/>
            <p:nvPr/>
          </p:nvCxnSpPr>
          <p:spPr>
            <a:xfrm flipH="1" flipV="1">
              <a:off x="7902901" y="3124000"/>
              <a:ext cx="557964" cy="2"/>
            </a:xfrm>
            <a:prstGeom prst="line">
              <a:avLst/>
            </a:prstGeom>
            <a:ln w="19050">
              <a:solidFill>
                <a:srgbClr val="F8F8F8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组合 12"/>
          <p:cNvGrpSpPr/>
          <p:nvPr/>
        </p:nvGrpSpPr>
        <p:grpSpPr bwMode="auto">
          <a:xfrm>
            <a:off x="3264419" y="1853147"/>
            <a:ext cx="1733325" cy="361951"/>
            <a:chOff x="3181205" y="2010025"/>
            <a:chExt cx="1299921" cy="271166"/>
          </a:xfrm>
        </p:grpSpPr>
        <p:cxnSp>
          <p:nvCxnSpPr>
            <p:cNvPr id="14" name="Straight Arrow Connector 70"/>
            <p:cNvCxnSpPr/>
            <p:nvPr/>
          </p:nvCxnSpPr>
          <p:spPr>
            <a:xfrm flipH="1">
              <a:off x="3181205" y="2010025"/>
              <a:ext cx="780905" cy="0"/>
            </a:xfrm>
            <a:prstGeom prst="straightConnector1">
              <a:avLst/>
            </a:prstGeom>
            <a:ln w="19050">
              <a:solidFill>
                <a:srgbClr val="F8F8F8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72"/>
            <p:cNvCxnSpPr/>
            <p:nvPr/>
          </p:nvCxnSpPr>
          <p:spPr>
            <a:xfrm>
              <a:off x="3962110" y="2010025"/>
              <a:ext cx="519016" cy="271166"/>
            </a:xfrm>
            <a:prstGeom prst="line">
              <a:avLst/>
            </a:prstGeom>
            <a:ln w="19050">
              <a:solidFill>
                <a:srgbClr val="F8F8F8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组合 16"/>
          <p:cNvGrpSpPr/>
          <p:nvPr/>
        </p:nvGrpSpPr>
        <p:grpSpPr bwMode="auto">
          <a:xfrm>
            <a:off x="3371690" y="4293095"/>
            <a:ext cx="1280021" cy="1111577"/>
            <a:chOff x="3243437" y="4210024"/>
            <a:chExt cx="960324" cy="834506"/>
          </a:xfrm>
        </p:grpSpPr>
        <p:cxnSp>
          <p:nvCxnSpPr>
            <p:cNvPr id="18" name="Straight Arrow Connector 57"/>
            <p:cNvCxnSpPr/>
            <p:nvPr/>
          </p:nvCxnSpPr>
          <p:spPr>
            <a:xfrm flipH="1">
              <a:off x="3243437" y="5044530"/>
              <a:ext cx="564561" cy="0"/>
            </a:xfrm>
            <a:prstGeom prst="straightConnector1">
              <a:avLst/>
            </a:prstGeom>
            <a:ln w="19050">
              <a:solidFill>
                <a:srgbClr val="F8F8F8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60"/>
            <p:cNvCxnSpPr/>
            <p:nvPr/>
          </p:nvCxnSpPr>
          <p:spPr>
            <a:xfrm flipH="1">
              <a:off x="3816345" y="4210024"/>
              <a:ext cx="387416" cy="834506"/>
            </a:xfrm>
            <a:prstGeom prst="line">
              <a:avLst/>
            </a:prstGeom>
            <a:ln w="19050">
              <a:solidFill>
                <a:srgbClr val="F8F8F8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组合 20"/>
          <p:cNvGrpSpPr/>
          <p:nvPr/>
        </p:nvGrpSpPr>
        <p:grpSpPr bwMode="auto">
          <a:xfrm>
            <a:off x="3420002" y="3629194"/>
            <a:ext cx="2495491" cy="434571"/>
            <a:chOff x="3279710" y="3713495"/>
            <a:chExt cx="1872464" cy="325928"/>
          </a:xfrm>
        </p:grpSpPr>
        <p:cxnSp>
          <p:nvCxnSpPr>
            <p:cNvPr id="22" name="Straight Arrow Connector 62"/>
            <p:cNvCxnSpPr/>
            <p:nvPr/>
          </p:nvCxnSpPr>
          <p:spPr>
            <a:xfrm flipH="1">
              <a:off x="3279710" y="3713495"/>
              <a:ext cx="1412285" cy="4452"/>
            </a:xfrm>
            <a:prstGeom prst="straightConnector1">
              <a:avLst/>
            </a:prstGeom>
            <a:ln w="19050">
              <a:solidFill>
                <a:srgbClr val="F8F8F8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64"/>
            <p:cNvCxnSpPr/>
            <p:nvPr/>
          </p:nvCxnSpPr>
          <p:spPr>
            <a:xfrm flipH="1" flipV="1">
              <a:off x="4690107" y="3717947"/>
              <a:ext cx="462067" cy="321476"/>
            </a:xfrm>
            <a:prstGeom prst="line">
              <a:avLst/>
            </a:prstGeom>
            <a:ln w="19050">
              <a:solidFill>
                <a:srgbClr val="F8F8F8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59"/>
          <p:cNvSpPr txBox="1">
            <a:spLocks noChangeArrowheads="1"/>
          </p:cNvSpPr>
          <p:nvPr/>
        </p:nvSpPr>
        <p:spPr bwMode="auto">
          <a:xfrm flipH="1">
            <a:off x="664623" y="1681280"/>
            <a:ext cx="2381501" cy="379569"/>
          </a:xfrm>
          <a:prstGeom prst="rect">
            <a:avLst/>
          </a:prstGeom>
          <a:noFill/>
          <a:ln>
            <a:noFill/>
          </a:ln>
        </p:spPr>
        <p:txBody>
          <a:bodyPr wrap="square" lIns="121896" tIns="60949" rIns="121896" bIns="6094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>
              <a:lnSpc>
                <a:spcPts val="2000"/>
              </a:lnSpc>
            </a:pPr>
            <a:r>
              <a:rPr lang="zh-CN" altLang="en-US" sz="20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添加文字</a:t>
            </a:r>
          </a:p>
        </p:txBody>
      </p:sp>
      <p:sp>
        <p:nvSpPr>
          <p:cNvPr id="26" name="矩形 17"/>
          <p:cNvSpPr>
            <a:spLocks noChangeArrowheads="1"/>
          </p:cNvSpPr>
          <p:nvPr/>
        </p:nvSpPr>
        <p:spPr bwMode="auto">
          <a:xfrm>
            <a:off x="624106" y="2110758"/>
            <a:ext cx="2429617" cy="884835"/>
          </a:xfrm>
          <a:prstGeom prst="rect">
            <a:avLst/>
          </a:prstGeom>
          <a:noFill/>
          <a:ln>
            <a:noFill/>
          </a:ln>
        </p:spPr>
        <p:txBody>
          <a:bodyPr lIns="121896" tIns="60949" rIns="121896" bIns="60949">
            <a:spAutoFit/>
          </a:bodyPr>
          <a:lstStyle/>
          <a:p>
            <a:pPr algn="r" defTabSz="1218565">
              <a:lnSpc>
                <a:spcPct val="110000"/>
              </a:lnSpc>
              <a:defRPr/>
            </a:pP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在此录入上述图表的综合描述说明，在此录入上述图表的综合描述说明。</a:t>
            </a:r>
            <a:endParaRPr lang="zh-CN" altLang="en-US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TextBox 59"/>
          <p:cNvSpPr txBox="1">
            <a:spLocks noChangeArrowheads="1"/>
          </p:cNvSpPr>
          <p:nvPr/>
        </p:nvSpPr>
        <p:spPr bwMode="auto">
          <a:xfrm flipH="1">
            <a:off x="664623" y="3410668"/>
            <a:ext cx="2429617" cy="379569"/>
          </a:xfrm>
          <a:prstGeom prst="rect">
            <a:avLst/>
          </a:prstGeom>
          <a:noFill/>
          <a:ln>
            <a:noFill/>
          </a:ln>
        </p:spPr>
        <p:txBody>
          <a:bodyPr wrap="square" lIns="121896" tIns="60949" rIns="121896" bIns="6094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>
              <a:lnSpc>
                <a:spcPts val="2000"/>
              </a:lnSpc>
            </a:pPr>
            <a:r>
              <a:rPr lang="zh-CN" altLang="en-US" sz="20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添加文字</a:t>
            </a:r>
          </a:p>
        </p:txBody>
      </p:sp>
      <p:sp>
        <p:nvSpPr>
          <p:cNvPr id="28" name="矩形 17"/>
          <p:cNvSpPr>
            <a:spLocks noChangeArrowheads="1"/>
          </p:cNvSpPr>
          <p:nvPr/>
        </p:nvSpPr>
        <p:spPr bwMode="auto">
          <a:xfrm>
            <a:off x="633271" y="3824640"/>
            <a:ext cx="2429617" cy="884835"/>
          </a:xfrm>
          <a:prstGeom prst="rect">
            <a:avLst/>
          </a:prstGeom>
          <a:noFill/>
          <a:ln>
            <a:noFill/>
          </a:ln>
        </p:spPr>
        <p:txBody>
          <a:bodyPr lIns="121896" tIns="60949" rIns="121896" bIns="60949">
            <a:spAutoFit/>
          </a:bodyPr>
          <a:lstStyle/>
          <a:p>
            <a:pPr algn="r" defTabSz="1218565">
              <a:lnSpc>
                <a:spcPct val="110000"/>
              </a:lnSpc>
              <a:defRPr/>
            </a:pP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在此录入上述图表的综合描述说明，在此录入上述图表的综合描述说明。</a:t>
            </a:r>
            <a:endParaRPr lang="zh-CN" altLang="en-US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TextBox 59"/>
          <p:cNvSpPr txBox="1">
            <a:spLocks noChangeArrowheads="1"/>
          </p:cNvSpPr>
          <p:nvPr/>
        </p:nvSpPr>
        <p:spPr bwMode="auto">
          <a:xfrm flipH="1">
            <a:off x="664622" y="5218764"/>
            <a:ext cx="2389100" cy="379569"/>
          </a:xfrm>
          <a:prstGeom prst="rect">
            <a:avLst/>
          </a:prstGeom>
          <a:noFill/>
          <a:ln>
            <a:noFill/>
          </a:ln>
        </p:spPr>
        <p:txBody>
          <a:bodyPr wrap="square" lIns="121896" tIns="60949" rIns="121896" bIns="6094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>
              <a:lnSpc>
                <a:spcPts val="2000"/>
              </a:lnSpc>
            </a:pPr>
            <a:r>
              <a:rPr lang="zh-CN" altLang="en-US" sz="20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添加文字</a:t>
            </a:r>
          </a:p>
        </p:txBody>
      </p:sp>
      <p:sp>
        <p:nvSpPr>
          <p:cNvPr id="30" name="矩形 17"/>
          <p:cNvSpPr>
            <a:spLocks noChangeArrowheads="1"/>
          </p:cNvSpPr>
          <p:nvPr/>
        </p:nvSpPr>
        <p:spPr bwMode="auto">
          <a:xfrm>
            <a:off x="664623" y="5654624"/>
            <a:ext cx="2429617" cy="884835"/>
          </a:xfrm>
          <a:prstGeom prst="rect">
            <a:avLst/>
          </a:prstGeom>
          <a:noFill/>
          <a:ln>
            <a:noFill/>
          </a:ln>
        </p:spPr>
        <p:txBody>
          <a:bodyPr lIns="121896" tIns="60949" rIns="121896" bIns="60949">
            <a:spAutoFit/>
          </a:bodyPr>
          <a:lstStyle/>
          <a:p>
            <a:pPr algn="r" defTabSz="1218565">
              <a:lnSpc>
                <a:spcPct val="110000"/>
              </a:lnSpc>
              <a:defRPr/>
            </a:pP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在此录入上述图表的描述说明，在此录入图表的描述说明。</a:t>
            </a:r>
            <a:endParaRPr lang="zh-CN" altLang="en-US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TextBox 59"/>
          <p:cNvSpPr txBox="1">
            <a:spLocks noChangeArrowheads="1"/>
          </p:cNvSpPr>
          <p:nvPr/>
        </p:nvSpPr>
        <p:spPr bwMode="auto">
          <a:xfrm flipH="1">
            <a:off x="9217364" y="1535915"/>
            <a:ext cx="2132716" cy="379569"/>
          </a:xfrm>
          <a:prstGeom prst="rect">
            <a:avLst/>
          </a:prstGeom>
          <a:noFill/>
          <a:ln>
            <a:noFill/>
          </a:ln>
        </p:spPr>
        <p:txBody>
          <a:bodyPr wrap="square" lIns="121896" tIns="60949" rIns="121896" bIns="6094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ts val="2000"/>
              </a:lnSpc>
            </a:pPr>
            <a:r>
              <a:rPr lang="zh-CN" altLang="en-US" sz="20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添加文字</a:t>
            </a:r>
          </a:p>
        </p:txBody>
      </p:sp>
      <p:sp>
        <p:nvSpPr>
          <p:cNvPr id="32" name="矩形 17"/>
          <p:cNvSpPr>
            <a:spLocks noChangeArrowheads="1"/>
          </p:cNvSpPr>
          <p:nvPr/>
        </p:nvSpPr>
        <p:spPr bwMode="auto">
          <a:xfrm>
            <a:off x="9217366" y="2001651"/>
            <a:ext cx="2429617" cy="884835"/>
          </a:xfrm>
          <a:prstGeom prst="rect">
            <a:avLst/>
          </a:prstGeom>
          <a:noFill/>
          <a:ln>
            <a:noFill/>
          </a:ln>
        </p:spPr>
        <p:txBody>
          <a:bodyPr lIns="121896" tIns="60949" rIns="121896" bIns="60949">
            <a:spAutoFit/>
          </a:bodyPr>
          <a:lstStyle/>
          <a:p>
            <a:pPr defTabSz="1218565">
              <a:lnSpc>
                <a:spcPct val="110000"/>
              </a:lnSpc>
              <a:defRPr/>
            </a:pP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在此录入上述图表的综合描述说明，在此录入上述图表的综合描述说明。</a:t>
            </a:r>
            <a:endParaRPr lang="zh-CN" altLang="en-US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TextBox 59"/>
          <p:cNvSpPr txBox="1">
            <a:spLocks noChangeArrowheads="1"/>
          </p:cNvSpPr>
          <p:nvPr/>
        </p:nvSpPr>
        <p:spPr bwMode="auto">
          <a:xfrm flipH="1">
            <a:off x="9217363" y="3428539"/>
            <a:ext cx="2132718" cy="379569"/>
          </a:xfrm>
          <a:prstGeom prst="rect">
            <a:avLst/>
          </a:prstGeom>
          <a:noFill/>
          <a:ln>
            <a:noFill/>
          </a:ln>
        </p:spPr>
        <p:txBody>
          <a:bodyPr wrap="square" lIns="121896" tIns="60949" rIns="121896" bIns="6094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ts val="2000"/>
              </a:lnSpc>
            </a:pPr>
            <a:r>
              <a:rPr lang="zh-CN" altLang="en-US" sz="20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添加文字</a:t>
            </a:r>
          </a:p>
        </p:txBody>
      </p:sp>
      <p:sp>
        <p:nvSpPr>
          <p:cNvPr id="34" name="矩形 17"/>
          <p:cNvSpPr>
            <a:spLocks noChangeArrowheads="1"/>
          </p:cNvSpPr>
          <p:nvPr/>
        </p:nvSpPr>
        <p:spPr bwMode="auto">
          <a:xfrm>
            <a:off x="9217366" y="3857758"/>
            <a:ext cx="2429617" cy="884835"/>
          </a:xfrm>
          <a:prstGeom prst="rect">
            <a:avLst/>
          </a:prstGeom>
          <a:noFill/>
          <a:ln>
            <a:noFill/>
          </a:ln>
        </p:spPr>
        <p:txBody>
          <a:bodyPr lIns="121896" tIns="60949" rIns="121896" bIns="60949">
            <a:spAutoFit/>
          </a:bodyPr>
          <a:lstStyle/>
          <a:p>
            <a:pPr defTabSz="1218565">
              <a:lnSpc>
                <a:spcPct val="110000"/>
              </a:lnSpc>
              <a:defRPr/>
            </a:pP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在此录入上述图表的综合描述说明，在此录入上述图表的综合描述说明。</a:t>
            </a:r>
            <a:endParaRPr lang="zh-CN" altLang="en-US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TextBox 59"/>
          <p:cNvSpPr txBox="1">
            <a:spLocks noChangeArrowheads="1"/>
          </p:cNvSpPr>
          <p:nvPr/>
        </p:nvSpPr>
        <p:spPr bwMode="auto">
          <a:xfrm flipH="1">
            <a:off x="9217364" y="5024282"/>
            <a:ext cx="2132716" cy="379569"/>
          </a:xfrm>
          <a:prstGeom prst="rect">
            <a:avLst/>
          </a:prstGeom>
          <a:noFill/>
          <a:ln>
            <a:noFill/>
          </a:ln>
        </p:spPr>
        <p:txBody>
          <a:bodyPr wrap="square" lIns="121896" tIns="60949" rIns="121896" bIns="6094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ts val="2000"/>
              </a:lnSpc>
            </a:pPr>
            <a:r>
              <a:rPr lang="zh-CN" altLang="en-US" sz="20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添加文字</a:t>
            </a:r>
          </a:p>
        </p:txBody>
      </p:sp>
      <p:sp>
        <p:nvSpPr>
          <p:cNvPr id="36" name="矩形 17"/>
          <p:cNvSpPr>
            <a:spLocks noChangeArrowheads="1"/>
          </p:cNvSpPr>
          <p:nvPr/>
        </p:nvSpPr>
        <p:spPr bwMode="auto">
          <a:xfrm>
            <a:off x="9217366" y="5475011"/>
            <a:ext cx="2429617" cy="630920"/>
          </a:xfrm>
          <a:prstGeom prst="rect">
            <a:avLst/>
          </a:prstGeom>
          <a:noFill/>
          <a:ln>
            <a:noFill/>
          </a:ln>
        </p:spPr>
        <p:txBody>
          <a:bodyPr lIns="121896" tIns="60949" rIns="121896" bIns="60949">
            <a:spAutoFit/>
          </a:bodyPr>
          <a:lstStyle/>
          <a:p>
            <a:pPr defTabSz="1218565">
              <a:lnSpc>
                <a:spcPct val="110000"/>
              </a:lnSpc>
              <a:defRPr/>
            </a:pP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在此录入上述图表的综合描述说明，在此录入。</a:t>
            </a:r>
            <a:endParaRPr lang="zh-CN" altLang="en-US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4" name="Freeform 6"/>
          <p:cNvSpPr>
            <a:spLocks noEditPoints="1"/>
          </p:cNvSpPr>
          <p:nvPr/>
        </p:nvSpPr>
        <p:spPr bwMode="auto">
          <a:xfrm>
            <a:off x="5095235" y="4743641"/>
            <a:ext cx="1983422" cy="2114361"/>
          </a:xfrm>
          <a:custGeom>
            <a:avLst/>
            <a:gdLst>
              <a:gd name="T0" fmla="*/ 1459818 w 957"/>
              <a:gd name="T1" fmla="*/ 614910 h 1020"/>
              <a:gd name="T2" fmla="*/ 1485360 w 957"/>
              <a:gd name="T3" fmla="*/ 840835 h 1020"/>
              <a:gd name="T4" fmla="*/ 1383192 w 957"/>
              <a:gd name="T5" fmla="*/ 1007823 h 1020"/>
              <a:gd name="T6" fmla="*/ 1422488 w 957"/>
              <a:gd name="T7" fmla="*/ 669918 h 1020"/>
              <a:gd name="T8" fmla="*/ 1383192 w 957"/>
              <a:gd name="T9" fmla="*/ 298614 h 1020"/>
              <a:gd name="T10" fmla="*/ 1872418 w 957"/>
              <a:gd name="T11" fmla="*/ 1817225 h 1020"/>
              <a:gd name="T12" fmla="*/ 1383192 w 957"/>
              <a:gd name="T13" fmla="*/ 2003859 h 1020"/>
              <a:gd name="T14" fmla="*/ 939156 w 957"/>
              <a:gd name="T15" fmla="*/ 31433 h 1020"/>
              <a:gd name="T16" fmla="*/ 1383192 w 957"/>
              <a:gd name="T17" fmla="*/ 605087 h 1020"/>
              <a:gd name="T18" fmla="*/ 1334073 w 957"/>
              <a:gd name="T19" fmla="*/ 970496 h 1020"/>
              <a:gd name="T20" fmla="*/ 1383192 w 957"/>
              <a:gd name="T21" fmla="*/ 1007823 h 1020"/>
              <a:gd name="T22" fmla="*/ 1306567 w 957"/>
              <a:gd name="T23" fmla="*/ 1111946 h 1020"/>
              <a:gd name="T24" fmla="*/ 1343897 w 957"/>
              <a:gd name="T25" fmla="*/ 1420383 h 1020"/>
              <a:gd name="T26" fmla="*/ 1383192 w 957"/>
              <a:gd name="T27" fmla="*/ 2003859 h 1020"/>
              <a:gd name="T28" fmla="*/ 939156 w 957"/>
              <a:gd name="T29" fmla="*/ 1933135 h 1020"/>
              <a:gd name="T30" fmla="*/ 968628 w 957"/>
              <a:gd name="T31" fmla="*/ 1903666 h 1020"/>
              <a:gd name="T32" fmla="*/ 939156 w 957"/>
              <a:gd name="T33" fmla="*/ 1876162 h 1020"/>
              <a:gd name="T34" fmla="*/ 943086 w 957"/>
              <a:gd name="T35" fmla="*/ 1856516 h 1020"/>
              <a:gd name="T36" fmla="*/ 943086 w 957"/>
              <a:gd name="T37" fmla="*/ 1799544 h 1020"/>
              <a:gd name="T38" fmla="*/ 939156 w 957"/>
              <a:gd name="T39" fmla="*/ 1770076 h 1020"/>
              <a:gd name="T40" fmla="*/ 1157245 w 957"/>
              <a:gd name="T41" fmla="*/ 1302509 h 1020"/>
              <a:gd name="T42" fmla="*/ 941121 w 957"/>
              <a:gd name="T43" fmla="*/ 1392879 h 1020"/>
              <a:gd name="T44" fmla="*/ 939156 w 957"/>
              <a:gd name="T45" fmla="*/ 1204280 h 1020"/>
              <a:gd name="T46" fmla="*/ 1019712 w 957"/>
              <a:gd name="T47" fmla="*/ 1233749 h 1020"/>
              <a:gd name="T48" fmla="*/ 939156 w 957"/>
              <a:gd name="T49" fmla="*/ 1005859 h 1020"/>
              <a:gd name="T50" fmla="*/ 1153315 w 957"/>
              <a:gd name="T51" fmla="*/ 986213 h 1020"/>
              <a:gd name="T52" fmla="*/ 1304602 w 957"/>
              <a:gd name="T53" fmla="*/ 626697 h 1020"/>
              <a:gd name="T54" fmla="*/ 939156 w 957"/>
              <a:gd name="T55" fmla="*/ 31433 h 1020"/>
              <a:gd name="T56" fmla="*/ 776081 w 957"/>
              <a:gd name="T57" fmla="*/ 68760 h 1020"/>
              <a:gd name="T58" fmla="*/ 939156 w 957"/>
              <a:gd name="T59" fmla="*/ 31433 h 1020"/>
              <a:gd name="T60" fmla="*/ 835024 w 957"/>
              <a:gd name="T61" fmla="*/ 400772 h 1020"/>
              <a:gd name="T62" fmla="*/ 577640 w 957"/>
              <a:gd name="T63" fmla="*/ 557937 h 1020"/>
              <a:gd name="T64" fmla="*/ 711244 w 957"/>
              <a:gd name="T65" fmla="*/ 994071 h 1020"/>
              <a:gd name="T66" fmla="*/ 937191 w 957"/>
              <a:gd name="T67" fmla="*/ 939063 h 1020"/>
              <a:gd name="T68" fmla="*/ 939156 w 957"/>
              <a:gd name="T69" fmla="*/ 1005859 h 1020"/>
              <a:gd name="T70" fmla="*/ 860566 w 957"/>
              <a:gd name="T71" fmla="*/ 1233749 h 1020"/>
              <a:gd name="T72" fmla="*/ 939156 w 957"/>
              <a:gd name="T73" fmla="*/ 1392879 h 1020"/>
              <a:gd name="T74" fmla="*/ 726962 w 957"/>
              <a:gd name="T75" fmla="*/ 1306438 h 1020"/>
              <a:gd name="T76" fmla="*/ 939156 w 957"/>
              <a:gd name="T77" fmla="*/ 1770076 h 1020"/>
              <a:gd name="T78" fmla="*/ 939156 w 957"/>
              <a:gd name="T79" fmla="*/ 1799544 h 1020"/>
              <a:gd name="T80" fmla="*/ 939156 w 957"/>
              <a:gd name="T81" fmla="*/ 1856516 h 1020"/>
              <a:gd name="T82" fmla="*/ 915579 w 957"/>
              <a:gd name="T83" fmla="*/ 1903666 h 1020"/>
              <a:gd name="T84" fmla="*/ 939156 w 957"/>
              <a:gd name="T85" fmla="*/ 2003859 h 1020"/>
              <a:gd name="T86" fmla="*/ 497085 w 957"/>
              <a:gd name="T87" fmla="*/ 1434135 h 1020"/>
              <a:gd name="T88" fmla="*/ 671949 w 957"/>
              <a:gd name="T89" fmla="*/ 1257323 h 1020"/>
              <a:gd name="T90" fmla="*/ 520662 w 957"/>
              <a:gd name="T91" fmla="*/ 1019611 h 1020"/>
              <a:gd name="T92" fmla="*/ 497085 w 957"/>
              <a:gd name="T93" fmla="*/ 937099 h 1020"/>
              <a:gd name="T94" fmla="*/ 542274 w 957"/>
              <a:gd name="T95" fmla="*/ 669918 h 1020"/>
              <a:gd name="T96" fmla="*/ 497085 w 957"/>
              <a:gd name="T97" fmla="*/ 280933 h 1020"/>
              <a:gd name="T98" fmla="*/ 420459 w 957"/>
              <a:gd name="T99" fmla="*/ 614910 h 1020"/>
              <a:gd name="T100" fmla="*/ 497085 w 957"/>
              <a:gd name="T101" fmla="*/ 609016 h 1020"/>
              <a:gd name="T102" fmla="*/ 497085 w 957"/>
              <a:gd name="T103" fmla="*/ 937099 h 1020"/>
              <a:gd name="T104" fmla="*/ 446001 w 957"/>
              <a:gd name="T105" fmla="*/ 962638 h 1020"/>
              <a:gd name="T106" fmla="*/ 390988 w 957"/>
              <a:gd name="T107" fmla="*/ 705280 h 1020"/>
              <a:gd name="T108" fmla="*/ 497085 w 957"/>
              <a:gd name="T109" fmla="*/ 2003859 h 1020"/>
              <a:gd name="T110" fmla="*/ 5894 w 957"/>
              <a:gd name="T111" fmla="*/ 1817225 h 1020"/>
              <a:gd name="T112" fmla="*/ 497085 w 957"/>
              <a:gd name="T113" fmla="*/ 2003859 h 102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957"/>
              <a:gd name="T172" fmla="*/ 0 h 1020"/>
              <a:gd name="T173" fmla="*/ 957 w 957"/>
              <a:gd name="T174" fmla="*/ 1020 h 102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957" h="1020">
                <a:moveTo>
                  <a:pt x="704" y="152"/>
                </a:moveTo>
                <a:cubicBezTo>
                  <a:pt x="723" y="197"/>
                  <a:pt x="736" y="251"/>
                  <a:pt x="743" y="313"/>
                </a:cubicBezTo>
                <a:cubicBezTo>
                  <a:pt x="750" y="327"/>
                  <a:pt x="755" y="342"/>
                  <a:pt x="757" y="359"/>
                </a:cubicBezTo>
                <a:cubicBezTo>
                  <a:pt x="761" y="381"/>
                  <a:pt x="760" y="406"/>
                  <a:pt x="756" y="428"/>
                </a:cubicBezTo>
                <a:cubicBezTo>
                  <a:pt x="751" y="452"/>
                  <a:pt x="742" y="473"/>
                  <a:pt x="729" y="490"/>
                </a:cubicBezTo>
                <a:cubicBezTo>
                  <a:pt x="722" y="500"/>
                  <a:pt x="713" y="508"/>
                  <a:pt x="704" y="513"/>
                </a:cubicBezTo>
                <a:cubicBezTo>
                  <a:pt x="704" y="476"/>
                  <a:pt x="704" y="476"/>
                  <a:pt x="704" y="476"/>
                </a:cubicBezTo>
                <a:cubicBezTo>
                  <a:pt x="730" y="445"/>
                  <a:pt x="739" y="384"/>
                  <a:pt x="724" y="341"/>
                </a:cubicBezTo>
                <a:cubicBezTo>
                  <a:pt x="718" y="320"/>
                  <a:pt x="710" y="310"/>
                  <a:pt x="704" y="308"/>
                </a:cubicBezTo>
                <a:lnTo>
                  <a:pt x="704" y="152"/>
                </a:lnTo>
                <a:close/>
                <a:moveTo>
                  <a:pt x="704" y="731"/>
                </a:moveTo>
                <a:cubicBezTo>
                  <a:pt x="815" y="772"/>
                  <a:pt x="957" y="791"/>
                  <a:pt x="953" y="925"/>
                </a:cubicBezTo>
                <a:cubicBezTo>
                  <a:pt x="952" y="956"/>
                  <a:pt x="940" y="988"/>
                  <a:pt x="921" y="1020"/>
                </a:cubicBezTo>
                <a:cubicBezTo>
                  <a:pt x="704" y="1020"/>
                  <a:pt x="704" y="1020"/>
                  <a:pt x="704" y="1020"/>
                </a:cubicBezTo>
                <a:lnTo>
                  <a:pt x="704" y="731"/>
                </a:lnTo>
                <a:close/>
                <a:moveTo>
                  <a:pt x="478" y="16"/>
                </a:moveTo>
                <a:cubicBezTo>
                  <a:pt x="588" y="0"/>
                  <a:pt x="661" y="52"/>
                  <a:pt x="704" y="152"/>
                </a:cubicBezTo>
                <a:cubicBezTo>
                  <a:pt x="704" y="308"/>
                  <a:pt x="704" y="308"/>
                  <a:pt x="704" y="308"/>
                </a:cubicBezTo>
                <a:cubicBezTo>
                  <a:pt x="693" y="305"/>
                  <a:pt x="684" y="321"/>
                  <a:pt x="680" y="350"/>
                </a:cubicBezTo>
                <a:cubicBezTo>
                  <a:pt x="675" y="381"/>
                  <a:pt x="674" y="429"/>
                  <a:pt x="679" y="494"/>
                </a:cubicBezTo>
                <a:cubicBezTo>
                  <a:pt x="688" y="491"/>
                  <a:pt x="697" y="484"/>
                  <a:pt x="704" y="476"/>
                </a:cubicBezTo>
                <a:cubicBezTo>
                  <a:pt x="704" y="513"/>
                  <a:pt x="704" y="513"/>
                  <a:pt x="704" y="513"/>
                </a:cubicBezTo>
                <a:cubicBezTo>
                  <a:pt x="700" y="515"/>
                  <a:pt x="696" y="517"/>
                  <a:pt x="692" y="519"/>
                </a:cubicBezTo>
                <a:cubicBezTo>
                  <a:pt x="684" y="535"/>
                  <a:pt x="675" y="552"/>
                  <a:pt x="665" y="566"/>
                </a:cubicBezTo>
                <a:cubicBezTo>
                  <a:pt x="654" y="594"/>
                  <a:pt x="635" y="619"/>
                  <a:pt x="614" y="640"/>
                </a:cubicBezTo>
                <a:cubicBezTo>
                  <a:pt x="621" y="675"/>
                  <a:pt x="640" y="705"/>
                  <a:pt x="684" y="723"/>
                </a:cubicBezTo>
                <a:cubicBezTo>
                  <a:pt x="690" y="726"/>
                  <a:pt x="697" y="728"/>
                  <a:pt x="704" y="731"/>
                </a:cubicBezTo>
                <a:cubicBezTo>
                  <a:pt x="704" y="1020"/>
                  <a:pt x="704" y="1020"/>
                  <a:pt x="704" y="1020"/>
                </a:cubicBezTo>
                <a:cubicBezTo>
                  <a:pt x="478" y="1020"/>
                  <a:pt x="478" y="1020"/>
                  <a:pt x="478" y="1020"/>
                </a:cubicBezTo>
                <a:cubicBezTo>
                  <a:pt x="478" y="984"/>
                  <a:pt x="478" y="984"/>
                  <a:pt x="478" y="984"/>
                </a:cubicBezTo>
                <a:cubicBezTo>
                  <a:pt x="479" y="984"/>
                  <a:pt x="479" y="984"/>
                  <a:pt x="480" y="984"/>
                </a:cubicBezTo>
                <a:cubicBezTo>
                  <a:pt x="487" y="984"/>
                  <a:pt x="493" y="977"/>
                  <a:pt x="493" y="969"/>
                </a:cubicBezTo>
                <a:cubicBezTo>
                  <a:pt x="493" y="961"/>
                  <a:pt x="487" y="955"/>
                  <a:pt x="480" y="955"/>
                </a:cubicBezTo>
                <a:cubicBezTo>
                  <a:pt x="479" y="955"/>
                  <a:pt x="479" y="955"/>
                  <a:pt x="478" y="955"/>
                </a:cubicBezTo>
                <a:cubicBezTo>
                  <a:pt x="478" y="945"/>
                  <a:pt x="478" y="945"/>
                  <a:pt x="478" y="945"/>
                </a:cubicBezTo>
                <a:cubicBezTo>
                  <a:pt x="479" y="945"/>
                  <a:pt x="479" y="945"/>
                  <a:pt x="480" y="945"/>
                </a:cubicBezTo>
                <a:cubicBezTo>
                  <a:pt x="487" y="945"/>
                  <a:pt x="493" y="938"/>
                  <a:pt x="493" y="930"/>
                </a:cubicBezTo>
                <a:cubicBezTo>
                  <a:pt x="493" y="922"/>
                  <a:pt x="487" y="916"/>
                  <a:pt x="480" y="916"/>
                </a:cubicBezTo>
                <a:cubicBezTo>
                  <a:pt x="479" y="916"/>
                  <a:pt x="479" y="916"/>
                  <a:pt x="478" y="916"/>
                </a:cubicBezTo>
                <a:cubicBezTo>
                  <a:pt x="478" y="901"/>
                  <a:pt x="478" y="901"/>
                  <a:pt x="478" y="901"/>
                </a:cubicBezTo>
                <a:cubicBezTo>
                  <a:pt x="556" y="871"/>
                  <a:pt x="598" y="831"/>
                  <a:pt x="661" y="751"/>
                </a:cubicBezTo>
                <a:cubicBezTo>
                  <a:pt x="625" y="737"/>
                  <a:pt x="602" y="703"/>
                  <a:pt x="589" y="663"/>
                </a:cubicBezTo>
                <a:cubicBezTo>
                  <a:pt x="553" y="691"/>
                  <a:pt x="514" y="709"/>
                  <a:pt x="485" y="709"/>
                </a:cubicBezTo>
                <a:cubicBezTo>
                  <a:pt x="483" y="709"/>
                  <a:pt x="481" y="709"/>
                  <a:pt x="479" y="709"/>
                </a:cubicBezTo>
                <a:cubicBezTo>
                  <a:pt x="478" y="709"/>
                  <a:pt x="478" y="709"/>
                  <a:pt x="478" y="709"/>
                </a:cubicBezTo>
                <a:cubicBezTo>
                  <a:pt x="478" y="613"/>
                  <a:pt x="478" y="613"/>
                  <a:pt x="478" y="613"/>
                </a:cubicBezTo>
                <a:cubicBezTo>
                  <a:pt x="479" y="613"/>
                  <a:pt x="479" y="613"/>
                  <a:pt x="479" y="613"/>
                </a:cubicBezTo>
                <a:cubicBezTo>
                  <a:pt x="493" y="613"/>
                  <a:pt x="503" y="634"/>
                  <a:pt x="519" y="628"/>
                </a:cubicBezTo>
                <a:cubicBezTo>
                  <a:pt x="555" y="615"/>
                  <a:pt x="571" y="591"/>
                  <a:pt x="571" y="565"/>
                </a:cubicBezTo>
                <a:cubicBezTo>
                  <a:pt x="571" y="529"/>
                  <a:pt x="525" y="512"/>
                  <a:pt x="478" y="512"/>
                </a:cubicBezTo>
                <a:cubicBezTo>
                  <a:pt x="478" y="478"/>
                  <a:pt x="478" y="478"/>
                  <a:pt x="478" y="478"/>
                </a:cubicBezTo>
                <a:cubicBezTo>
                  <a:pt x="531" y="470"/>
                  <a:pt x="566" y="485"/>
                  <a:pt x="587" y="502"/>
                </a:cubicBezTo>
                <a:cubicBezTo>
                  <a:pt x="588" y="503"/>
                  <a:pt x="590" y="504"/>
                  <a:pt x="591" y="506"/>
                </a:cubicBezTo>
                <a:cubicBezTo>
                  <a:pt x="644" y="538"/>
                  <a:pt x="663" y="405"/>
                  <a:pt x="664" y="319"/>
                </a:cubicBezTo>
                <a:cubicBezTo>
                  <a:pt x="580" y="314"/>
                  <a:pt x="531" y="271"/>
                  <a:pt x="478" y="235"/>
                </a:cubicBezTo>
                <a:lnTo>
                  <a:pt x="478" y="16"/>
                </a:lnTo>
                <a:close/>
                <a:moveTo>
                  <a:pt x="253" y="143"/>
                </a:moveTo>
                <a:cubicBezTo>
                  <a:pt x="281" y="83"/>
                  <a:pt x="325" y="38"/>
                  <a:pt x="395" y="35"/>
                </a:cubicBezTo>
                <a:cubicBezTo>
                  <a:pt x="408" y="31"/>
                  <a:pt x="422" y="27"/>
                  <a:pt x="437" y="25"/>
                </a:cubicBezTo>
                <a:cubicBezTo>
                  <a:pt x="451" y="21"/>
                  <a:pt x="465" y="18"/>
                  <a:pt x="478" y="16"/>
                </a:cubicBezTo>
                <a:cubicBezTo>
                  <a:pt x="478" y="235"/>
                  <a:pt x="478" y="235"/>
                  <a:pt x="478" y="235"/>
                </a:cubicBezTo>
                <a:cubicBezTo>
                  <a:pt x="461" y="223"/>
                  <a:pt x="444" y="212"/>
                  <a:pt x="425" y="204"/>
                </a:cubicBezTo>
                <a:cubicBezTo>
                  <a:pt x="378" y="183"/>
                  <a:pt x="333" y="179"/>
                  <a:pt x="316" y="207"/>
                </a:cubicBezTo>
                <a:cubicBezTo>
                  <a:pt x="303" y="228"/>
                  <a:pt x="296" y="254"/>
                  <a:pt x="294" y="284"/>
                </a:cubicBezTo>
                <a:cubicBezTo>
                  <a:pt x="294" y="285"/>
                  <a:pt x="294" y="287"/>
                  <a:pt x="294" y="289"/>
                </a:cubicBezTo>
                <a:cubicBezTo>
                  <a:pt x="290" y="370"/>
                  <a:pt x="303" y="542"/>
                  <a:pt x="362" y="506"/>
                </a:cubicBezTo>
                <a:cubicBezTo>
                  <a:pt x="364" y="504"/>
                  <a:pt x="365" y="503"/>
                  <a:pt x="367" y="502"/>
                </a:cubicBezTo>
                <a:cubicBezTo>
                  <a:pt x="388" y="485"/>
                  <a:pt x="423" y="469"/>
                  <a:pt x="477" y="478"/>
                </a:cubicBezTo>
                <a:cubicBezTo>
                  <a:pt x="478" y="478"/>
                  <a:pt x="478" y="478"/>
                  <a:pt x="478" y="478"/>
                </a:cubicBezTo>
                <a:cubicBezTo>
                  <a:pt x="478" y="512"/>
                  <a:pt x="478" y="512"/>
                  <a:pt x="478" y="512"/>
                </a:cubicBezTo>
                <a:cubicBezTo>
                  <a:pt x="432" y="512"/>
                  <a:pt x="384" y="529"/>
                  <a:pt x="382" y="561"/>
                </a:cubicBezTo>
                <a:cubicBezTo>
                  <a:pt x="380" y="588"/>
                  <a:pt x="400" y="615"/>
                  <a:pt x="438" y="628"/>
                </a:cubicBezTo>
                <a:cubicBezTo>
                  <a:pt x="454" y="634"/>
                  <a:pt x="464" y="613"/>
                  <a:pt x="478" y="613"/>
                </a:cubicBezTo>
                <a:cubicBezTo>
                  <a:pt x="478" y="709"/>
                  <a:pt x="478" y="709"/>
                  <a:pt x="478" y="709"/>
                </a:cubicBezTo>
                <a:cubicBezTo>
                  <a:pt x="477" y="709"/>
                  <a:pt x="475" y="709"/>
                  <a:pt x="472" y="709"/>
                </a:cubicBezTo>
                <a:cubicBezTo>
                  <a:pt x="444" y="709"/>
                  <a:pt x="405" y="692"/>
                  <a:pt x="370" y="665"/>
                </a:cubicBezTo>
                <a:cubicBezTo>
                  <a:pt x="357" y="704"/>
                  <a:pt x="334" y="737"/>
                  <a:pt x="298" y="751"/>
                </a:cubicBezTo>
                <a:cubicBezTo>
                  <a:pt x="358" y="841"/>
                  <a:pt x="407" y="878"/>
                  <a:pt x="478" y="901"/>
                </a:cubicBezTo>
                <a:cubicBezTo>
                  <a:pt x="478" y="901"/>
                  <a:pt x="478" y="901"/>
                  <a:pt x="478" y="901"/>
                </a:cubicBezTo>
                <a:cubicBezTo>
                  <a:pt x="478" y="916"/>
                  <a:pt x="478" y="916"/>
                  <a:pt x="478" y="916"/>
                </a:cubicBezTo>
                <a:cubicBezTo>
                  <a:pt x="471" y="916"/>
                  <a:pt x="466" y="923"/>
                  <a:pt x="466" y="930"/>
                </a:cubicBezTo>
                <a:cubicBezTo>
                  <a:pt x="466" y="938"/>
                  <a:pt x="471" y="944"/>
                  <a:pt x="478" y="945"/>
                </a:cubicBezTo>
                <a:cubicBezTo>
                  <a:pt x="478" y="955"/>
                  <a:pt x="478" y="955"/>
                  <a:pt x="478" y="955"/>
                </a:cubicBezTo>
                <a:cubicBezTo>
                  <a:pt x="471" y="956"/>
                  <a:pt x="466" y="962"/>
                  <a:pt x="466" y="969"/>
                </a:cubicBezTo>
                <a:cubicBezTo>
                  <a:pt x="466" y="977"/>
                  <a:pt x="471" y="983"/>
                  <a:pt x="478" y="984"/>
                </a:cubicBezTo>
                <a:cubicBezTo>
                  <a:pt x="478" y="1020"/>
                  <a:pt x="478" y="1020"/>
                  <a:pt x="478" y="1020"/>
                </a:cubicBezTo>
                <a:cubicBezTo>
                  <a:pt x="253" y="1020"/>
                  <a:pt x="253" y="1020"/>
                  <a:pt x="253" y="1020"/>
                </a:cubicBezTo>
                <a:cubicBezTo>
                  <a:pt x="253" y="730"/>
                  <a:pt x="253" y="730"/>
                  <a:pt x="253" y="730"/>
                </a:cubicBezTo>
                <a:cubicBezTo>
                  <a:pt x="260" y="728"/>
                  <a:pt x="266" y="726"/>
                  <a:pt x="272" y="723"/>
                </a:cubicBezTo>
                <a:cubicBezTo>
                  <a:pt x="317" y="704"/>
                  <a:pt x="336" y="675"/>
                  <a:pt x="342" y="640"/>
                </a:cubicBezTo>
                <a:cubicBezTo>
                  <a:pt x="322" y="619"/>
                  <a:pt x="304" y="595"/>
                  <a:pt x="293" y="569"/>
                </a:cubicBezTo>
                <a:cubicBezTo>
                  <a:pt x="282" y="554"/>
                  <a:pt x="273" y="537"/>
                  <a:pt x="265" y="519"/>
                </a:cubicBezTo>
                <a:cubicBezTo>
                  <a:pt x="261" y="517"/>
                  <a:pt x="257" y="516"/>
                  <a:pt x="253" y="513"/>
                </a:cubicBezTo>
                <a:cubicBezTo>
                  <a:pt x="253" y="477"/>
                  <a:pt x="253" y="477"/>
                  <a:pt x="253" y="477"/>
                </a:cubicBezTo>
                <a:cubicBezTo>
                  <a:pt x="260" y="485"/>
                  <a:pt x="269" y="491"/>
                  <a:pt x="278" y="494"/>
                </a:cubicBezTo>
                <a:cubicBezTo>
                  <a:pt x="283" y="431"/>
                  <a:pt x="283" y="374"/>
                  <a:pt x="276" y="341"/>
                </a:cubicBezTo>
                <a:cubicBezTo>
                  <a:pt x="271" y="317"/>
                  <a:pt x="262" y="308"/>
                  <a:pt x="253" y="310"/>
                </a:cubicBezTo>
                <a:lnTo>
                  <a:pt x="253" y="143"/>
                </a:lnTo>
                <a:close/>
                <a:moveTo>
                  <a:pt x="214" y="313"/>
                </a:moveTo>
                <a:cubicBezTo>
                  <a:pt x="214" y="313"/>
                  <a:pt x="214" y="313"/>
                  <a:pt x="214" y="313"/>
                </a:cubicBezTo>
                <a:cubicBezTo>
                  <a:pt x="218" y="258"/>
                  <a:pt x="229" y="195"/>
                  <a:pt x="253" y="143"/>
                </a:cubicBezTo>
                <a:cubicBezTo>
                  <a:pt x="253" y="310"/>
                  <a:pt x="253" y="310"/>
                  <a:pt x="253" y="310"/>
                </a:cubicBezTo>
                <a:cubicBezTo>
                  <a:pt x="246" y="312"/>
                  <a:pt x="238" y="323"/>
                  <a:pt x="233" y="339"/>
                </a:cubicBezTo>
                <a:cubicBezTo>
                  <a:pt x="217" y="383"/>
                  <a:pt x="226" y="445"/>
                  <a:pt x="253" y="477"/>
                </a:cubicBezTo>
                <a:cubicBezTo>
                  <a:pt x="253" y="513"/>
                  <a:pt x="253" y="513"/>
                  <a:pt x="253" y="513"/>
                </a:cubicBezTo>
                <a:cubicBezTo>
                  <a:pt x="243" y="508"/>
                  <a:pt x="235" y="500"/>
                  <a:pt x="227" y="490"/>
                </a:cubicBezTo>
                <a:cubicBezTo>
                  <a:pt x="214" y="473"/>
                  <a:pt x="206" y="452"/>
                  <a:pt x="201" y="428"/>
                </a:cubicBezTo>
                <a:cubicBezTo>
                  <a:pt x="196" y="406"/>
                  <a:pt x="195" y="381"/>
                  <a:pt x="199" y="359"/>
                </a:cubicBezTo>
                <a:cubicBezTo>
                  <a:pt x="202" y="342"/>
                  <a:pt x="206" y="326"/>
                  <a:pt x="214" y="313"/>
                </a:cubicBezTo>
                <a:moveTo>
                  <a:pt x="253" y="1020"/>
                </a:moveTo>
                <a:cubicBezTo>
                  <a:pt x="35" y="1020"/>
                  <a:pt x="35" y="1020"/>
                  <a:pt x="35" y="1020"/>
                </a:cubicBezTo>
                <a:cubicBezTo>
                  <a:pt x="16" y="988"/>
                  <a:pt x="4" y="956"/>
                  <a:pt x="3" y="925"/>
                </a:cubicBezTo>
                <a:cubicBezTo>
                  <a:pt x="0" y="791"/>
                  <a:pt x="142" y="772"/>
                  <a:pt x="253" y="730"/>
                </a:cubicBezTo>
                <a:lnTo>
                  <a:pt x="253" y="102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lIns="162544" tIns="81272" rIns="162544" bIns="81272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65" name="组合 64"/>
          <p:cNvGrpSpPr/>
          <p:nvPr/>
        </p:nvGrpSpPr>
        <p:grpSpPr>
          <a:xfrm>
            <a:off x="5398196" y="3546401"/>
            <a:ext cx="1034592" cy="103472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6" name="同心圆 6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67" name="椭圆 66"/>
            <p:cNvSpPr/>
            <p:nvPr/>
          </p:nvSpPr>
          <p:spPr>
            <a:xfrm>
              <a:off x="392112" y="760412"/>
              <a:ext cx="3825877" cy="3825877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6678667" y="2276873"/>
            <a:ext cx="1205910" cy="120606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9" name="同心圆 6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70" name="椭圆 69"/>
            <p:cNvSpPr/>
            <p:nvPr/>
          </p:nvSpPr>
          <p:spPr>
            <a:xfrm>
              <a:off x="392112" y="760412"/>
              <a:ext cx="3825877" cy="3825877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4830526" y="1934043"/>
            <a:ext cx="1494764" cy="149495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2" name="同心圆 7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73" name="椭圆 72"/>
            <p:cNvSpPr/>
            <p:nvPr/>
          </p:nvSpPr>
          <p:spPr>
            <a:xfrm>
              <a:off x="392112" y="760412"/>
              <a:ext cx="3825877" cy="3825877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6309951" y="1361721"/>
            <a:ext cx="873132" cy="87324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5" name="同心圆 7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76" name="椭圆 75"/>
            <p:cNvSpPr/>
            <p:nvPr/>
          </p:nvSpPr>
          <p:spPr>
            <a:xfrm>
              <a:off x="392112" y="760412"/>
              <a:ext cx="3825877" cy="3825877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6696447" y="3867977"/>
            <a:ext cx="1115096" cy="111524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8" name="同心圆 7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79" name="椭圆 78"/>
            <p:cNvSpPr/>
            <p:nvPr/>
          </p:nvSpPr>
          <p:spPr>
            <a:xfrm>
              <a:off x="392112" y="760412"/>
              <a:ext cx="3825877" cy="3825877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4100415" y="3694981"/>
            <a:ext cx="1089380" cy="108952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1" name="同心圆 8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82" name="椭圆 81"/>
            <p:cNvSpPr/>
            <p:nvPr/>
          </p:nvSpPr>
          <p:spPr>
            <a:xfrm>
              <a:off x="392112" y="760412"/>
              <a:ext cx="3825877" cy="3825877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83" name="椭圆 82"/>
          <p:cNvSpPr/>
          <p:nvPr/>
        </p:nvSpPr>
        <p:spPr>
          <a:xfrm>
            <a:off x="4703118" y="2948948"/>
            <a:ext cx="599081" cy="599159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4" name="椭圆 83"/>
          <p:cNvSpPr/>
          <p:nvPr/>
        </p:nvSpPr>
        <p:spPr>
          <a:xfrm>
            <a:off x="4414657" y="2342281"/>
            <a:ext cx="183441" cy="183465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5" name="椭圆 84"/>
          <p:cNvSpPr/>
          <p:nvPr/>
        </p:nvSpPr>
        <p:spPr>
          <a:xfrm>
            <a:off x="7650147" y="3570396"/>
            <a:ext cx="410237" cy="410291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6" name="椭圆 85"/>
          <p:cNvSpPr/>
          <p:nvPr/>
        </p:nvSpPr>
        <p:spPr>
          <a:xfrm>
            <a:off x="6357864" y="2782035"/>
            <a:ext cx="358888" cy="35893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7" name="椭圆 86"/>
          <p:cNvSpPr/>
          <p:nvPr/>
        </p:nvSpPr>
        <p:spPr>
          <a:xfrm>
            <a:off x="4839290" y="4869159"/>
            <a:ext cx="460392" cy="460452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8" name="椭圆 87"/>
          <p:cNvSpPr/>
          <p:nvPr/>
        </p:nvSpPr>
        <p:spPr>
          <a:xfrm>
            <a:off x="6262180" y="4130171"/>
            <a:ext cx="281386" cy="28142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9" name="椭圆 88"/>
          <p:cNvSpPr/>
          <p:nvPr/>
        </p:nvSpPr>
        <p:spPr>
          <a:xfrm>
            <a:off x="7414159" y="2137291"/>
            <a:ext cx="327857" cy="3279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0" name="椭圆 89"/>
          <p:cNvSpPr/>
          <p:nvPr/>
        </p:nvSpPr>
        <p:spPr>
          <a:xfrm>
            <a:off x="3168148" y="1695150"/>
            <a:ext cx="345110" cy="345155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2" name="椭圆 91"/>
          <p:cNvSpPr/>
          <p:nvPr/>
        </p:nvSpPr>
        <p:spPr>
          <a:xfrm>
            <a:off x="3158841" y="3450519"/>
            <a:ext cx="345110" cy="34515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9" name="椭圆 98"/>
          <p:cNvSpPr/>
          <p:nvPr/>
        </p:nvSpPr>
        <p:spPr>
          <a:xfrm>
            <a:off x="3157551" y="5232098"/>
            <a:ext cx="345110" cy="34515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3" name="椭圆 102"/>
          <p:cNvSpPr/>
          <p:nvPr/>
        </p:nvSpPr>
        <p:spPr>
          <a:xfrm>
            <a:off x="8735067" y="1643686"/>
            <a:ext cx="345110" cy="345155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4" name="椭圆 103"/>
          <p:cNvSpPr/>
          <p:nvPr/>
        </p:nvSpPr>
        <p:spPr>
          <a:xfrm>
            <a:off x="8747919" y="3456617"/>
            <a:ext cx="345110" cy="345155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5" name="椭圆 104"/>
          <p:cNvSpPr/>
          <p:nvPr/>
        </p:nvSpPr>
        <p:spPr>
          <a:xfrm>
            <a:off x="8735067" y="5059517"/>
            <a:ext cx="345110" cy="34515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3" name="椭圆 112"/>
          <p:cNvSpPr/>
          <p:nvPr/>
        </p:nvSpPr>
        <p:spPr>
          <a:xfrm>
            <a:off x="6678669" y="3297773"/>
            <a:ext cx="131211" cy="13122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8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8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6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6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8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8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3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3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8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8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8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0"/>
                            </p:stCondLst>
                            <p:childTnLst>
                              <p:par>
                                <p:cTn id="1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500"/>
                            </p:stCondLst>
                            <p:childTnLst>
                              <p:par>
                                <p:cTn id="1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500"/>
                            </p:stCondLst>
                            <p:childTnLst>
                              <p:par>
                                <p:cTn id="1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500"/>
                            </p:stCondLst>
                            <p:childTnLst>
                              <p:par>
                                <p:cTn id="1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6000"/>
                            </p:stCondLst>
                            <p:childTnLst>
                              <p:par>
                                <p:cTn id="1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64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2" grpId="0" animBg="1"/>
      <p:bldP spid="99" grpId="0" animBg="1"/>
      <p:bldP spid="103" grpId="0" animBg="1"/>
      <p:bldP spid="104" grpId="0" animBg="1"/>
      <p:bldP spid="105" grpId="0" animBg="1"/>
      <p:bldP spid="1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2692246" y="4279461"/>
            <a:ext cx="1798342" cy="1252737"/>
          </a:xfrm>
          <a:prstGeom prst="line">
            <a:avLst/>
          </a:prstGeom>
          <a:ln w="76200">
            <a:solidFill>
              <a:srgbClr val="F8F8F8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 flipV="1">
            <a:off x="-47882" y="5525852"/>
            <a:ext cx="2750199" cy="1332149"/>
          </a:xfrm>
          <a:prstGeom prst="line">
            <a:avLst/>
          </a:prstGeom>
          <a:ln w="76200">
            <a:solidFill>
              <a:srgbClr val="F8F8F8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4490589" y="4279462"/>
            <a:ext cx="2421111" cy="851697"/>
          </a:xfrm>
          <a:prstGeom prst="line">
            <a:avLst/>
          </a:prstGeom>
          <a:ln w="76200">
            <a:solidFill>
              <a:srgbClr val="F8F8F8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 flipV="1">
            <a:off x="6911700" y="3231238"/>
            <a:ext cx="2422118" cy="1899921"/>
          </a:xfrm>
          <a:prstGeom prst="line">
            <a:avLst/>
          </a:prstGeom>
          <a:ln w="76200">
            <a:solidFill>
              <a:srgbClr val="F8F8F8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/>
          <p:cNvGrpSpPr/>
          <p:nvPr/>
        </p:nvGrpSpPr>
        <p:grpSpPr>
          <a:xfrm>
            <a:off x="2161687" y="4937904"/>
            <a:ext cx="1115239" cy="1115384"/>
            <a:chOff x="1566862" y="4055810"/>
            <a:chExt cx="827056" cy="827056"/>
          </a:xfrm>
        </p:grpSpPr>
        <p:grpSp>
          <p:nvGrpSpPr>
            <p:cNvPr id="7" name="组合 6"/>
            <p:cNvGrpSpPr/>
            <p:nvPr/>
          </p:nvGrpSpPr>
          <p:grpSpPr>
            <a:xfrm>
              <a:off x="1566862" y="4055810"/>
              <a:ext cx="827056" cy="827056"/>
              <a:chOff x="304800" y="673100"/>
              <a:chExt cx="4000500" cy="4000500"/>
            </a:xfrm>
            <a:effectLst>
              <a:outerShdw blurRad="584200" dist="520700" dir="8100000" algn="tr" rotWithShape="0">
                <a:prstClr val="black">
                  <a:alpha val="35000"/>
                </a:prstClr>
              </a:outerShdw>
            </a:effectLst>
          </p:grpSpPr>
          <p:sp>
            <p:nvSpPr>
              <p:cNvPr id="9" name="同心圆 8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431574" y="799874"/>
                <a:ext cx="3746952" cy="3746952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617926" y="4218412"/>
              <a:ext cx="730851" cy="5020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900" dirty="0">
                  <a:solidFill>
                    <a:schemeClr val="accent3"/>
                  </a:solidFill>
                  <a:latin typeface="微软雅黑" panose="020B0503020204020204" charset="-122"/>
                  <a:ea typeface="微软雅黑" panose="020B0503020204020204" charset="-122"/>
                </a:rPr>
                <a:t>添加</a:t>
              </a:r>
              <a:endParaRPr lang="en-US" altLang="zh-CN" sz="1900" dirty="0">
                <a:solidFill>
                  <a:schemeClr val="accent3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/>
              <a:r>
                <a:rPr lang="zh-CN" altLang="en-US" sz="1900" dirty="0">
                  <a:solidFill>
                    <a:schemeClr val="accent3"/>
                  </a:solidFill>
                  <a:latin typeface="微软雅黑" panose="020B0503020204020204" charset="-122"/>
                  <a:ea typeface="微软雅黑" panose="020B0503020204020204" charset="-122"/>
                </a:rPr>
                <a:t>标题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793656" y="3672275"/>
            <a:ext cx="1355429" cy="1355605"/>
            <a:chOff x="2781516" y="3097105"/>
            <a:chExt cx="1016704" cy="1016704"/>
          </a:xfrm>
          <a:effectLst/>
        </p:grpSpPr>
        <p:grpSp>
          <p:nvGrpSpPr>
            <p:cNvPr id="12" name="组合 11"/>
            <p:cNvGrpSpPr/>
            <p:nvPr/>
          </p:nvGrpSpPr>
          <p:grpSpPr>
            <a:xfrm>
              <a:off x="2781516" y="3097105"/>
              <a:ext cx="1016704" cy="1016704"/>
              <a:chOff x="304800" y="673100"/>
              <a:chExt cx="4000500" cy="4000500"/>
            </a:xfrm>
            <a:effectLst>
              <a:outerShdw blurRad="584200" dist="520700" dir="8100000" algn="tr" rotWithShape="0">
                <a:prstClr val="black">
                  <a:alpha val="35000"/>
                </a:prstClr>
              </a:outerShdw>
            </a:effectLst>
          </p:grpSpPr>
          <p:sp>
            <p:nvSpPr>
              <p:cNvPr id="14" name="同心圆 13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392113" y="760413"/>
                <a:ext cx="3825875" cy="3825875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2977806" y="3315940"/>
              <a:ext cx="600242" cy="62324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accent2"/>
                  </a:solidFill>
                  <a:latin typeface="微软雅黑" panose="020B0503020204020204" charset="-122"/>
                  <a:ea typeface="微软雅黑" panose="020B0503020204020204" charset="-122"/>
                </a:rPr>
                <a:t>添加</a:t>
              </a:r>
              <a:endParaRPr lang="en-US" altLang="zh-CN" sz="2400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/>
              <a:r>
                <a:rPr lang="zh-CN" altLang="en-US" sz="2400" dirty="0">
                  <a:solidFill>
                    <a:schemeClr val="accent2"/>
                  </a:solidFill>
                  <a:latin typeface="微软雅黑" panose="020B0503020204020204" charset="-122"/>
                  <a:ea typeface="微软雅黑" panose="020B0503020204020204" charset="-122"/>
                </a:rPr>
                <a:t>标题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6123033" y="4310014"/>
            <a:ext cx="1652308" cy="1652523"/>
            <a:chOff x="4464548" y="3511181"/>
            <a:chExt cx="1303621" cy="1303621"/>
          </a:xfrm>
        </p:grpSpPr>
        <p:grpSp>
          <p:nvGrpSpPr>
            <p:cNvPr id="17" name="组合 16"/>
            <p:cNvGrpSpPr/>
            <p:nvPr/>
          </p:nvGrpSpPr>
          <p:grpSpPr>
            <a:xfrm>
              <a:off x="4464548" y="3511181"/>
              <a:ext cx="1303621" cy="1303621"/>
              <a:chOff x="304800" y="673100"/>
              <a:chExt cx="4000500" cy="4000500"/>
            </a:xfrm>
            <a:effectLst>
              <a:outerShdw blurRad="584200" dist="520700" dir="8100000" algn="tr" rotWithShape="0">
                <a:prstClr val="black">
                  <a:alpha val="35000"/>
                </a:prstClr>
              </a:outerShdw>
            </a:effectLst>
          </p:grpSpPr>
          <p:sp>
            <p:nvSpPr>
              <p:cNvPr id="19" name="同心圆 18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20" name="椭圆 19"/>
              <p:cNvSpPr/>
              <p:nvPr/>
            </p:nvSpPr>
            <p:spPr>
              <a:xfrm>
                <a:off x="404596" y="772896"/>
                <a:ext cx="3800908" cy="3800908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4763183" y="3825704"/>
              <a:ext cx="712291" cy="75266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</a:rPr>
                <a:t>添加</a:t>
              </a:r>
              <a:endParaRPr lang="en-US" altLang="zh-CN" sz="28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/>
              <a:r>
                <a:rPr lang="zh-CN" altLang="en-US" sz="2800" dirty="0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</a:rPr>
                <a:t>标题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8399957" y="2180862"/>
            <a:ext cx="1939678" cy="1939931"/>
            <a:chOff x="6075122" y="1932896"/>
            <a:chExt cx="1688526" cy="1688526"/>
          </a:xfrm>
        </p:grpSpPr>
        <p:grpSp>
          <p:nvGrpSpPr>
            <p:cNvPr id="22" name="组合 21"/>
            <p:cNvGrpSpPr/>
            <p:nvPr/>
          </p:nvGrpSpPr>
          <p:grpSpPr>
            <a:xfrm>
              <a:off x="6075122" y="1932896"/>
              <a:ext cx="1688526" cy="1688526"/>
              <a:chOff x="304800" y="673100"/>
              <a:chExt cx="4000500" cy="4000500"/>
            </a:xfrm>
            <a:effectLst>
              <a:outerShdw blurRad="584200" dist="520700" dir="8100000" algn="tr" rotWithShape="0">
                <a:prstClr val="black">
                  <a:alpha val="35000"/>
                </a:prstClr>
              </a:outerShdw>
            </a:effectLst>
          </p:grpSpPr>
          <p:sp>
            <p:nvSpPr>
              <p:cNvPr id="24" name="同心圆 23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25" name="椭圆 24"/>
              <p:cNvSpPr/>
              <p:nvPr/>
            </p:nvSpPr>
            <p:spPr>
              <a:xfrm>
                <a:off x="411027" y="779327"/>
                <a:ext cx="3788049" cy="3788049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6483609" y="2299775"/>
              <a:ext cx="875222" cy="93761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</a:rPr>
                <a:t>添加</a:t>
              </a:r>
              <a:endParaRPr lang="en-US" altLang="zh-CN" sz="3200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/>
              <a:r>
                <a:rPr lang="zh-CN" altLang="en-US" sz="3200" dirty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</a:rPr>
                <a:t>标题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2974589" y="2564905"/>
            <a:ext cx="3263938" cy="1023345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点击输入本栏的具体文字，简明扼要的说明分项内容，此为概念图解，请根据您的具体内容酌情修改。</a:t>
            </a:r>
            <a:endParaRPr lang="en-US" altLang="zh-CN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32108" y="3894364"/>
            <a:ext cx="3263938" cy="1023345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点击输入本栏的具体文字，简明扼要的说明分项内容，此为概念图解，请根据您的具体内容酌情修改。</a:t>
            </a:r>
            <a:endParaRPr lang="en-US" altLang="zh-CN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207960" y="5027939"/>
            <a:ext cx="3263938" cy="1023345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点击输入本栏的具体文字，简明扼要的说明分项内容，此为概念图解，请根据您的具体内容酌情修改。</a:t>
            </a:r>
            <a:endParaRPr lang="en-US" altLang="zh-CN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247978" y="1220756"/>
            <a:ext cx="3263938" cy="1023345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点击输入本栏的具体文字，简明扼要的说明分项内容，此为概念图解，请根据您的具体内容酌情修改。</a:t>
            </a:r>
            <a:endParaRPr lang="en-US" altLang="zh-CN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2995454" y="5541237"/>
            <a:ext cx="595964" cy="596041"/>
            <a:chOff x="2246286" y="4230035"/>
            <a:chExt cx="525513" cy="525513"/>
          </a:xfrm>
        </p:grpSpPr>
        <p:sp>
          <p:nvSpPr>
            <p:cNvPr id="26" name="椭圆 25"/>
            <p:cNvSpPr/>
            <p:nvPr/>
          </p:nvSpPr>
          <p:spPr>
            <a:xfrm>
              <a:off x="2246286" y="4230035"/>
              <a:ext cx="525513" cy="5255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254000" dist="1270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290215" y="4410054"/>
              <a:ext cx="433392" cy="1763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3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2016</a:t>
              </a:r>
              <a:endParaRPr lang="zh-CN" altLang="en-US" sz="13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7436142" y="5325274"/>
            <a:ext cx="595965" cy="596041"/>
            <a:chOff x="2246285" y="4230035"/>
            <a:chExt cx="525514" cy="525513"/>
          </a:xfrm>
          <a:solidFill>
            <a:schemeClr val="accent1"/>
          </a:solidFill>
        </p:grpSpPr>
        <p:sp>
          <p:nvSpPr>
            <p:cNvPr id="50" name="椭圆 49"/>
            <p:cNvSpPr/>
            <p:nvPr/>
          </p:nvSpPr>
          <p:spPr>
            <a:xfrm>
              <a:off x="2246286" y="4230035"/>
              <a:ext cx="525513" cy="525513"/>
            </a:xfrm>
            <a:prstGeom prst="ellipse">
              <a:avLst/>
            </a:prstGeom>
            <a:grpFill/>
            <a:ln>
              <a:noFill/>
            </a:ln>
            <a:effectLst>
              <a:outerShdw blurRad="254000" dist="1270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246285" y="4324595"/>
              <a:ext cx="525513" cy="32528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20xx</a:t>
              </a:r>
            </a:p>
            <a:p>
              <a:pPr algn="ctr"/>
              <a:r>
                <a:rPr lang="zh-CN" altLang="en-US" sz="1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下半年</a:t>
              </a: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4696982" y="4568429"/>
            <a:ext cx="595965" cy="596041"/>
            <a:chOff x="2246285" y="4230035"/>
            <a:chExt cx="525514" cy="525513"/>
          </a:xfrm>
        </p:grpSpPr>
        <p:sp>
          <p:nvSpPr>
            <p:cNvPr id="53" name="椭圆 52"/>
            <p:cNvSpPr/>
            <p:nvPr/>
          </p:nvSpPr>
          <p:spPr>
            <a:xfrm>
              <a:off x="2246286" y="4230035"/>
              <a:ext cx="525513" cy="5255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254000" dist="1270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246285" y="4415895"/>
              <a:ext cx="525513" cy="16236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20xx</a:t>
              </a:r>
              <a:endParaRPr lang="zh-CN" altLang="en-US" sz="1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9935928" y="3429002"/>
            <a:ext cx="595965" cy="596041"/>
            <a:chOff x="2246285" y="4230035"/>
            <a:chExt cx="525514" cy="525513"/>
          </a:xfrm>
        </p:grpSpPr>
        <p:sp>
          <p:nvSpPr>
            <p:cNvPr id="56" name="椭圆 55"/>
            <p:cNvSpPr/>
            <p:nvPr/>
          </p:nvSpPr>
          <p:spPr>
            <a:xfrm>
              <a:off x="2246286" y="4230035"/>
              <a:ext cx="525513" cy="52551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>
              <a:outerShdw blurRad="254000" dist="1270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246285" y="4415895"/>
              <a:ext cx="525513" cy="16281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2018</a:t>
              </a:r>
              <a:endParaRPr lang="zh-CN" altLang="en-US" sz="1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59" name="椭圆 58"/>
          <p:cNvSpPr/>
          <p:nvPr/>
        </p:nvSpPr>
        <p:spPr>
          <a:xfrm>
            <a:off x="5798980" y="4396934"/>
            <a:ext cx="183161" cy="18318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0" name="椭圆 59"/>
          <p:cNvSpPr/>
          <p:nvPr/>
        </p:nvSpPr>
        <p:spPr>
          <a:xfrm>
            <a:off x="5449521" y="5219791"/>
            <a:ext cx="366322" cy="366369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1" name="椭圆 60"/>
          <p:cNvSpPr/>
          <p:nvPr/>
        </p:nvSpPr>
        <p:spPr>
          <a:xfrm>
            <a:off x="5632683" y="5997346"/>
            <a:ext cx="183161" cy="18318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2" name="椭圆 61"/>
          <p:cNvSpPr/>
          <p:nvPr/>
        </p:nvSpPr>
        <p:spPr>
          <a:xfrm>
            <a:off x="3687600" y="5677754"/>
            <a:ext cx="366322" cy="36636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3" name="椭圆 62"/>
          <p:cNvSpPr/>
          <p:nvPr/>
        </p:nvSpPr>
        <p:spPr>
          <a:xfrm>
            <a:off x="4455932" y="5065601"/>
            <a:ext cx="183161" cy="18318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4" name="椭圆 63"/>
          <p:cNvSpPr/>
          <p:nvPr/>
        </p:nvSpPr>
        <p:spPr>
          <a:xfrm>
            <a:off x="7939597" y="4385243"/>
            <a:ext cx="366322" cy="36636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5" name="椭圆 64"/>
          <p:cNvSpPr/>
          <p:nvPr/>
        </p:nvSpPr>
        <p:spPr>
          <a:xfrm>
            <a:off x="9812945" y="4279460"/>
            <a:ext cx="222936" cy="22296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6" name="椭圆 65"/>
          <p:cNvSpPr/>
          <p:nvPr/>
        </p:nvSpPr>
        <p:spPr>
          <a:xfrm>
            <a:off x="8749721" y="4151802"/>
            <a:ext cx="183161" cy="18318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2" name="椭圆 71"/>
          <p:cNvSpPr/>
          <p:nvPr/>
        </p:nvSpPr>
        <p:spPr>
          <a:xfrm>
            <a:off x="6881657" y="3687867"/>
            <a:ext cx="366322" cy="36636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3" name="椭圆 72"/>
          <p:cNvSpPr/>
          <p:nvPr/>
        </p:nvSpPr>
        <p:spPr>
          <a:xfrm>
            <a:off x="10703913" y="3076342"/>
            <a:ext cx="366322" cy="366369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4" name="椭圆 73"/>
          <p:cNvSpPr/>
          <p:nvPr/>
        </p:nvSpPr>
        <p:spPr>
          <a:xfrm>
            <a:off x="10736741" y="2657355"/>
            <a:ext cx="203174" cy="203200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5" name="椭圆 74"/>
          <p:cNvSpPr/>
          <p:nvPr/>
        </p:nvSpPr>
        <p:spPr>
          <a:xfrm>
            <a:off x="1288864" y="5733258"/>
            <a:ext cx="221514" cy="221543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7" name="标题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9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7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7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1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1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6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6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1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4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4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1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8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8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1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6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6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1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4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4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72" grpId="0" animBg="1"/>
      <p:bldP spid="73" grpId="0" animBg="1"/>
      <p:bldP spid="74" grpId="0" animBg="1"/>
      <p:bldP spid="7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4848025" y="1838491"/>
            <a:ext cx="1823965" cy="774815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培育</a:t>
            </a:r>
            <a:r>
              <a:rPr lang="en-US" altLang="zh-CN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100</a:t>
            </a: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家门店，服务4000万居民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848025" y="3348659"/>
            <a:ext cx="1823965" cy="1161844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z="1500" dirty="0">
                <a:solidFill>
                  <a:srgbClr val="F8F8F8"/>
                </a:solidFill>
              </a:rPr>
              <a:t>年销售额达到</a:t>
            </a:r>
            <a:r>
              <a:rPr lang="en-US" altLang="zh-CN" sz="1500" dirty="0">
                <a:solidFill>
                  <a:srgbClr val="F8F8F8"/>
                </a:solidFill>
              </a:rPr>
              <a:t>2</a:t>
            </a:r>
            <a:r>
              <a:rPr lang="zh-CN" altLang="en-US" sz="1500" dirty="0">
                <a:solidFill>
                  <a:srgbClr val="F8F8F8"/>
                </a:solidFill>
              </a:rPr>
              <a:t>亿元人民币，净利润达</a:t>
            </a:r>
            <a:r>
              <a:rPr lang="en-US" altLang="zh-CN" sz="1500" dirty="0">
                <a:solidFill>
                  <a:srgbClr val="F8F8F8"/>
                </a:solidFill>
              </a:rPr>
              <a:t>1</a:t>
            </a:r>
            <a:r>
              <a:rPr lang="zh-CN" altLang="en-US" sz="1500" dirty="0">
                <a:solidFill>
                  <a:srgbClr val="F8F8F8"/>
                </a:solidFill>
              </a:rPr>
              <a:t>亿</a:t>
            </a:r>
            <a:r>
              <a:rPr lang="en-US" altLang="zh-CN" sz="1500" dirty="0">
                <a:solidFill>
                  <a:srgbClr val="F8F8F8"/>
                </a:solidFill>
              </a:rPr>
              <a:t>5</a:t>
            </a:r>
            <a:r>
              <a:rPr lang="zh-CN" altLang="en-US" sz="1500" dirty="0">
                <a:solidFill>
                  <a:srgbClr val="F8F8F8"/>
                </a:solidFill>
              </a:rPr>
              <a:t>千万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848025" y="4965171"/>
            <a:ext cx="1823965" cy="1161844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z="1500" dirty="0">
                <a:solidFill>
                  <a:srgbClr val="F8F8F8"/>
                </a:solidFill>
              </a:rPr>
              <a:t>开设</a:t>
            </a:r>
            <a:r>
              <a:rPr lang="en-US" altLang="zh-CN" sz="1500" dirty="0">
                <a:solidFill>
                  <a:srgbClr val="F8F8F8"/>
                </a:solidFill>
              </a:rPr>
              <a:t>3</a:t>
            </a:r>
            <a:r>
              <a:rPr lang="zh-CN" altLang="en-US" sz="1500" dirty="0">
                <a:solidFill>
                  <a:srgbClr val="F8F8F8"/>
                </a:solidFill>
              </a:rPr>
              <a:t>个控股子公司，实施管理运营，员工总数达</a:t>
            </a:r>
            <a:r>
              <a:rPr lang="en-US" altLang="zh-CN" sz="1500" dirty="0">
                <a:solidFill>
                  <a:srgbClr val="F8F8F8"/>
                </a:solidFill>
              </a:rPr>
              <a:t>500</a:t>
            </a:r>
            <a:r>
              <a:rPr lang="zh-CN" altLang="en-US" sz="1500" dirty="0">
                <a:solidFill>
                  <a:srgbClr val="F8F8F8"/>
                </a:solidFill>
              </a:rPr>
              <a:t>人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247979" y="2132857"/>
            <a:ext cx="3935925" cy="1003339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点击输入简要文字解说，解说文字尽量概括精炼，不用多余的文字修饰，简洁精准的 解说所提炼的核心概念。 点击输入简要文字解说，解说文字尽量概括精炼，不用多余的文字修饰。</a:t>
            </a:r>
          </a:p>
        </p:txBody>
      </p:sp>
      <p:cxnSp>
        <p:nvCxnSpPr>
          <p:cNvPr id="33" name="直接连接符 32"/>
          <p:cNvCxnSpPr/>
          <p:nvPr/>
        </p:nvCxnSpPr>
        <p:spPr>
          <a:xfrm flipV="1">
            <a:off x="2183891" y="2162561"/>
            <a:ext cx="1852356" cy="114412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>
            <a:off x="2256075" y="3916296"/>
            <a:ext cx="180825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>
            <a:off x="2183891" y="4329306"/>
            <a:ext cx="1800150" cy="117501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" name="组合 102"/>
          <p:cNvGrpSpPr/>
          <p:nvPr/>
        </p:nvGrpSpPr>
        <p:grpSpPr>
          <a:xfrm>
            <a:off x="3321361" y="1475392"/>
            <a:ext cx="1426837" cy="1424079"/>
            <a:chOff x="2490748" y="1106543"/>
            <a:chExt cx="1070267" cy="1068059"/>
          </a:xfrm>
        </p:grpSpPr>
        <p:grpSp>
          <p:nvGrpSpPr>
            <p:cNvPr id="68" name="组合 67"/>
            <p:cNvGrpSpPr/>
            <p:nvPr/>
          </p:nvGrpSpPr>
          <p:grpSpPr>
            <a:xfrm>
              <a:off x="2492956" y="1106543"/>
              <a:ext cx="1068059" cy="1068059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69" name="同心圆 68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srgbClr val="C00000"/>
                  </a:solidFill>
                </a:endParaRPr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392111" y="760414"/>
                <a:ext cx="3825875" cy="3825878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2490748" y="1298754"/>
              <a:ext cx="1053935" cy="72327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4700" b="1" spc="-200" dirty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</a:rPr>
                <a:t>100</a:t>
              </a:r>
            </a:p>
            <a:p>
              <a:pPr algn="ctr"/>
              <a:r>
                <a:rPr lang="zh-CN" altLang="en-US" sz="1600" b="1" dirty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</a:rPr>
                <a:t>家门店</a:t>
              </a:r>
            </a:p>
          </p:txBody>
        </p:sp>
      </p:grpSp>
      <p:grpSp>
        <p:nvGrpSpPr>
          <p:cNvPr id="104" name="组合 103"/>
          <p:cNvGrpSpPr/>
          <p:nvPr/>
        </p:nvGrpSpPr>
        <p:grpSpPr>
          <a:xfrm>
            <a:off x="3346340" y="3116880"/>
            <a:ext cx="1423893" cy="1424079"/>
            <a:chOff x="2509485" y="2337659"/>
            <a:chExt cx="1068059" cy="1068059"/>
          </a:xfrm>
        </p:grpSpPr>
        <p:grpSp>
          <p:nvGrpSpPr>
            <p:cNvPr id="65" name="组合 64"/>
            <p:cNvGrpSpPr/>
            <p:nvPr/>
          </p:nvGrpSpPr>
          <p:grpSpPr>
            <a:xfrm>
              <a:off x="2509485" y="2337659"/>
              <a:ext cx="1068059" cy="1068059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66" name="同心圆 6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srgbClr val="C00000"/>
                  </a:solidFill>
                </a:endParaRPr>
              </a:p>
            </p:txBody>
          </p:sp>
          <p:sp>
            <p:nvSpPr>
              <p:cNvPr id="67" name="椭圆 66"/>
              <p:cNvSpPr/>
              <p:nvPr/>
            </p:nvSpPr>
            <p:spPr>
              <a:xfrm>
                <a:off x="392111" y="760414"/>
                <a:ext cx="3825875" cy="3825878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53" name="TextBox 52"/>
            <p:cNvSpPr txBox="1"/>
            <p:nvPr/>
          </p:nvSpPr>
          <p:spPr>
            <a:xfrm>
              <a:off x="2535078" y="2508930"/>
              <a:ext cx="1025937" cy="72327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4700" b="1" dirty="0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r>
                <a:rPr lang="zh-CN" altLang="en-US" sz="4700" b="1" dirty="0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</a:rPr>
                <a:t>亿</a:t>
              </a:r>
              <a:endParaRPr lang="en-US" altLang="zh-CN" sz="47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/>
              <a:r>
                <a:rPr lang="zh-CN" altLang="en-US" sz="1600" b="1" dirty="0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</a:rPr>
                <a:t>元年销售额</a:t>
              </a:r>
            </a:p>
          </p:txBody>
        </p:sp>
      </p:grpSp>
      <p:grpSp>
        <p:nvGrpSpPr>
          <p:cNvPr id="105" name="组合 104"/>
          <p:cNvGrpSpPr/>
          <p:nvPr/>
        </p:nvGrpSpPr>
        <p:grpSpPr>
          <a:xfrm>
            <a:off x="3328134" y="4773151"/>
            <a:ext cx="1442099" cy="1424079"/>
            <a:chOff x="2495829" y="3579862"/>
            <a:chExt cx="1081715" cy="1068059"/>
          </a:xfrm>
        </p:grpSpPr>
        <p:grpSp>
          <p:nvGrpSpPr>
            <p:cNvPr id="71" name="组合 70"/>
            <p:cNvGrpSpPr/>
            <p:nvPr/>
          </p:nvGrpSpPr>
          <p:grpSpPr>
            <a:xfrm>
              <a:off x="2495829" y="3579862"/>
              <a:ext cx="1068059" cy="1068059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72" name="同心圆 7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srgbClr val="C00000"/>
                  </a:solidFill>
                </a:endParaRPr>
              </a:p>
            </p:txBody>
          </p:sp>
          <p:sp>
            <p:nvSpPr>
              <p:cNvPr id="73" name="椭圆 72"/>
              <p:cNvSpPr/>
              <p:nvPr/>
            </p:nvSpPr>
            <p:spPr>
              <a:xfrm>
                <a:off x="392111" y="760414"/>
                <a:ext cx="3825875" cy="3825878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57" name="TextBox 56"/>
            <p:cNvSpPr txBox="1"/>
            <p:nvPr/>
          </p:nvSpPr>
          <p:spPr>
            <a:xfrm>
              <a:off x="2501541" y="3740656"/>
              <a:ext cx="1076003" cy="72327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4700" b="1" dirty="0">
                  <a:solidFill>
                    <a:schemeClr val="accent2"/>
                  </a:solidFill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</a:p>
            <a:p>
              <a:pPr algn="ctr"/>
              <a:r>
                <a:rPr lang="zh-CN" altLang="en-US" sz="1600" b="1" dirty="0">
                  <a:solidFill>
                    <a:schemeClr val="accent2"/>
                  </a:solidFill>
                  <a:latin typeface="微软雅黑" panose="020B0503020204020204" charset="-122"/>
                  <a:ea typeface="微软雅黑" panose="020B0503020204020204" charset="-122"/>
                </a:rPr>
                <a:t>个子公司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504292" y="2766152"/>
            <a:ext cx="1943779" cy="1944032"/>
            <a:chOff x="792868" y="618113"/>
            <a:chExt cx="1314008" cy="1314008"/>
          </a:xfrm>
        </p:grpSpPr>
        <p:grpSp>
          <p:nvGrpSpPr>
            <p:cNvPr id="29" name="组合 28"/>
            <p:cNvGrpSpPr/>
            <p:nvPr/>
          </p:nvGrpSpPr>
          <p:grpSpPr>
            <a:xfrm>
              <a:off x="792868" y="618113"/>
              <a:ext cx="1314008" cy="131400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1" name="同心圆 30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椭圆 31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0" name="椭圆 29"/>
            <p:cNvSpPr/>
            <p:nvPr/>
          </p:nvSpPr>
          <p:spPr>
            <a:xfrm>
              <a:off x="859391" y="680166"/>
              <a:ext cx="1188000" cy="1188000"/>
            </a:xfrm>
            <a:prstGeom prst="ellipse">
              <a:avLst/>
            </a:prstGeom>
            <a:blipFill dpi="0" rotWithShape="1">
              <a:blip r:embed="rId3"/>
              <a:srcRect/>
              <a:stretch>
                <a:fillRect l="-5000" r="-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8399958" y="1412777"/>
            <a:ext cx="1808287" cy="576715"/>
            <a:chOff x="814328" y="3219334"/>
            <a:chExt cx="1356392" cy="432536"/>
          </a:xfrm>
        </p:grpSpPr>
        <p:grpSp>
          <p:nvGrpSpPr>
            <p:cNvPr id="75" name="组合 74"/>
            <p:cNvGrpSpPr/>
            <p:nvPr/>
          </p:nvGrpSpPr>
          <p:grpSpPr>
            <a:xfrm>
              <a:off x="814328" y="3219334"/>
              <a:ext cx="1356392" cy="432536"/>
              <a:chOff x="2173927" y="3285519"/>
              <a:chExt cx="1721136" cy="548848"/>
            </a:xfrm>
          </p:grpSpPr>
          <p:grpSp>
            <p:nvGrpSpPr>
              <p:cNvPr id="77" name="组合 76"/>
              <p:cNvGrpSpPr/>
              <p:nvPr/>
            </p:nvGrpSpPr>
            <p:grpSpPr>
              <a:xfrm>
                <a:off x="2173927" y="3285519"/>
                <a:ext cx="1721136" cy="548848"/>
                <a:chOff x="4304043" y="1286668"/>
                <a:chExt cx="3837944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79" name="圆角矩形 78"/>
                <p:cNvSpPr/>
                <p:nvPr/>
              </p:nvSpPr>
              <p:spPr>
                <a:xfrm>
                  <a:off x="4304043" y="1286668"/>
                  <a:ext cx="3837944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0" name="圆角矩形 79"/>
                <p:cNvSpPr/>
                <p:nvPr/>
              </p:nvSpPr>
              <p:spPr>
                <a:xfrm>
                  <a:off x="4351927" y="1373342"/>
                  <a:ext cx="3742173" cy="2584452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78" name="椭圆 77"/>
              <p:cNvSpPr/>
              <p:nvPr/>
            </p:nvSpPr>
            <p:spPr>
              <a:xfrm>
                <a:off x="2307128" y="3420211"/>
                <a:ext cx="279463" cy="279463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6" name="TextBox 75"/>
            <p:cNvSpPr txBox="1"/>
            <p:nvPr/>
          </p:nvSpPr>
          <p:spPr>
            <a:xfrm>
              <a:off x="1224127" y="3331792"/>
              <a:ext cx="787838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r>
                <a:rPr lang="zh-CN" altLang="en-US" dirty="0">
                  <a:solidFill>
                    <a:schemeClr val="tx2"/>
                  </a:solidFill>
                </a:rPr>
                <a:t>添加标题</a:t>
              </a:r>
            </a:p>
          </p:txBody>
        </p:sp>
      </p:grpSp>
      <p:sp>
        <p:nvSpPr>
          <p:cNvPr id="82" name="TextBox 81"/>
          <p:cNvSpPr txBox="1"/>
          <p:nvPr/>
        </p:nvSpPr>
        <p:spPr>
          <a:xfrm>
            <a:off x="7247979" y="3813044"/>
            <a:ext cx="3935925" cy="1003339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>
            <a:defPPr>
              <a:defRPr lang="zh-CN"/>
            </a:defPPr>
            <a:lvl1pPr algn="just">
              <a:lnSpc>
                <a:spcPct val="130000"/>
              </a:lnSpc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>
                <a:solidFill>
                  <a:srgbClr val="F8F8F8"/>
                </a:solidFill>
              </a:rPr>
              <a:t> 点击输入简要文字解说，解说文字尽量概括精炼，不用多余的文字修饰，简洁精准的 解说所提炼的核心概念。 点击输入简要文字解说，解说文字尽量概括精炼，不用多余的文字修饰。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7247979" y="5445226"/>
            <a:ext cx="3935925" cy="1003339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>
            <a:defPPr>
              <a:defRPr lang="zh-CN"/>
            </a:defPPr>
            <a:lvl1pPr algn="just">
              <a:lnSpc>
                <a:spcPct val="130000"/>
              </a:lnSpc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>
                <a:solidFill>
                  <a:srgbClr val="F8F8F8"/>
                </a:solidFill>
              </a:rPr>
              <a:t> 点击输入简要文字解说，解说文字尽量概括精炼，不用多余的文字修饰，简洁精准的 解说所提炼的核心概念。 点击输入简要文字解说，解说文字尽量概括精炼，不用多余的文字修饰。</a:t>
            </a:r>
          </a:p>
        </p:txBody>
      </p:sp>
      <p:grpSp>
        <p:nvGrpSpPr>
          <p:cNvPr id="85" name="组合 84"/>
          <p:cNvGrpSpPr/>
          <p:nvPr/>
        </p:nvGrpSpPr>
        <p:grpSpPr>
          <a:xfrm>
            <a:off x="8399958" y="3056884"/>
            <a:ext cx="1808287" cy="576715"/>
            <a:chOff x="814328" y="3219334"/>
            <a:chExt cx="1356392" cy="432536"/>
          </a:xfrm>
        </p:grpSpPr>
        <p:grpSp>
          <p:nvGrpSpPr>
            <p:cNvPr id="86" name="组合 85"/>
            <p:cNvGrpSpPr/>
            <p:nvPr/>
          </p:nvGrpSpPr>
          <p:grpSpPr>
            <a:xfrm>
              <a:off x="814328" y="3219334"/>
              <a:ext cx="1356392" cy="432536"/>
              <a:chOff x="2173927" y="3285519"/>
              <a:chExt cx="1721136" cy="548848"/>
            </a:xfrm>
          </p:grpSpPr>
          <p:grpSp>
            <p:nvGrpSpPr>
              <p:cNvPr id="88" name="组合 87"/>
              <p:cNvGrpSpPr/>
              <p:nvPr/>
            </p:nvGrpSpPr>
            <p:grpSpPr>
              <a:xfrm>
                <a:off x="2173927" y="3285519"/>
                <a:ext cx="1721136" cy="548848"/>
                <a:chOff x="4304043" y="1286668"/>
                <a:chExt cx="3837944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90" name="圆角矩形 89"/>
                <p:cNvSpPr/>
                <p:nvPr/>
              </p:nvSpPr>
              <p:spPr>
                <a:xfrm>
                  <a:off x="4304043" y="1286668"/>
                  <a:ext cx="3837944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1" name="圆角矩形 90"/>
                <p:cNvSpPr/>
                <p:nvPr/>
              </p:nvSpPr>
              <p:spPr>
                <a:xfrm>
                  <a:off x="4351927" y="1373342"/>
                  <a:ext cx="3742173" cy="2584452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89" name="椭圆 88"/>
              <p:cNvSpPr/>
              <p:nvPr/>
            </p:nvSpPr>
            <p:spPr>
              <a:xfrm>
                <a:off x="2307128" y="3420211"/>
                <a:ext cx="279463" cy="279463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87" name="TextBox 86"/>
            <p:cNvSpPr txBox="1"/>
            <p:nvPr/>
          </p:nvSpPr>
          <p:spPr>
            <a:xfrm>
              <a:off x="1224127" y="3331792"/>
              <a:ext cx="787838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r>
                <a:rPr lang="zh-CN" altLang="en-US" dirty="0">
                  <a:solidFill>
                    <a:schemeClr val="accent1"/>
                  </a:solidFill>
                </a:rPr>
                <a:t>添加标题</a:t>
              </a:r>
            </a:p>
          </p:txBody>
        </p:sp>
      </p:grpSp>
      <p:grpSp>
        <p:nvGrpSpPr>
          <p:cNvPr id="92" name="组合 91"/>
          <p:cNvGrpSpPr/>
          <p:nvPr/>
        </p:nvGrpSpPr>
        <p:grpSpPr>
          <a:xfrm>
            <a:off x="8399956" y="4686280"/>
            <a:ext cx="1808287" cy="576715"/>
            <a:chOff x="814328" y="3219334"/>
            <a:chExt cx="1356392" cy="432536"/>
          </a:xfrm>
        </p:grpSpPr>
        <p:grpSp>
          <p:nvGrpSpPr>
            <p:cNvPr id="93" name="组合 92"/>
            <p:cNvGrpSpPr/>
            <p:nvPr/>
          </p:nvGrpSpPr>
          <p:grpSpPr>
            <a:xfrm>
              <a:off x="814328" y="3219334"/>
              <a:ext cx="1356392" cy="432536"/>
              <a:chOff x="2173927" y="3285519"/>
              <a:chExt cx="1721136" cy="548848"/>
            </a:xfrm>
          </p:grpSpPr>
          <p:grpSp>
            <p:nvGrpSpPr>
              <p:cNvPr id="95" name="组合 94"/>
              <p:cNvGrpSpPr/>
              <p:nvPr/>
            </p:nvGrpSpPr>
            <p:grpSpPr>
              <a:xfrm>
                <a:off x="2173927" y="3285519"/>
                <a:ext cx="1721136" cy="548848"/>
                <a:chOff x="4304043" y="1286668"/>
                <a:chExt cx="3837944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97" name="圆角矩形 96"/>
                <p:cNvSpPr/>
                <p:nvPr/>
              </p:nvSpPr>
              <p:spPr>
                <a:xfrm>
                  <a:off x="4304043" y="1286668"/>
                  <a:ext cx="3837944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8" name="圆角矩形 97"/>
                <p:cNvSpPr/>
                <p:nvPr/>
              </p:nvSpPr>
              <p:spPr>
                <a:xfrm>
                  <a:off x="4351927" y="1373342"/>
                  <a:ext cx="3742173" cy="2584452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6" name="椭圆 95"/>
              <p:cNvSpPr/>
              <p:nvPr/>
            </p:nvSpPr>
            <p:spPr>
              <a:xfrm>
                <a:off x="2307128" y="3420211"/>
                <a:ext cx="279463" cy="27946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94" name="TextBox 93"/>
            <p:cNvSpPr txBox="1"/>
            <p:nvPr/>
          </p:nvSpPr>
          <p:spPr>
            <a:xfrm>
              <a:off x="1224127" y="3331792"/>
              <a:ext cx="787838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r>
                <a:rPr lang="zh-CN" altLang="en-US" dirty="0">
                  <a:solidFill>
                    <a:schemeClr val="accent2"/>
                  </a:solidFill>
                </a:rPr>
                <a:t>添加标题</a:t>
              </a: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45446E-6 L 0.17847 0.88793 " pathEditMode="relative" rAng="0" ptsTypes="AA">
                                      <p:cBhvr>
                                        <p:cTn id="8" dur="60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24" y="443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3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3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3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3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3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3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3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3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3" grpId="0"/>
      <p:bldP spid="82" grpId="0"/>
      <p:bldP spid="8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6"/>
          <p:cNvGrpSpPr/>
          <p:nvPr/>
        </p:nvGrpSpPr>
        <p:grpSpPr bwMode="auto">
          <a:xfrm>
            <a:off x="4527857" y="1608874"/>
            <a:ext cx="5094878" cy="4287241"/>
            <a:chOff x="720" y="839"/>
            <a:chExt cx="3740" cy="3146"/>
          </a:xfrm>
          <a:solidFill>
            <a:srgbClr val="F8F8F8"/>
          </a:solidFill>
        </p:grpSpPr>
        <p:sp>
          <p:nvSpPr>
            <p:cNvPr id="3" name="Freeform 67"/>
            <p:cNvSpPr/>
            <p:nvPr/>
          </p:nvSpPr>
          <p:spPr bwMode="gray">
            <a:xfrm>
              <a:off x="720" y="1296"/>
              <a:ext cx="1495" cy="1136"/>
            </a:xfrm>
            <a:custGeom>
              <a:avLst/>
              <a:gdLst>
                <a:gd name="T0" fmla="*/ 3 w 2990"/>
                <a:gd name="T1" fmla="*/ 357 h 2273"/>
                <a:gd name="T2" fmla="*/ 23 w 2990"/>
                <a:gd name="T3" fmla="*/ 365 h 2273"/>
                <a:gd name="T4" fmla="*/ 29 w 2990"/>
                <a:gd name="T5" fmla="*/ 390 h 2273"/>
                <a:gd name="T6" fmla="*/ 28 w 2990"/>
                <a:gd name="T7" fmla="*/ 419 h 2273"/>
                <a:gd name="T8" fmla="*/ 18 w 2990"/>
                <a:gd name="T9" fmla="*/ 419 h 2273"/>
                <a:gd name="T10" fmla="*/ 0 w 2990"/>
                <a:gd name="T11" fmla="*/ 429 h 2273"/>
                <a:gd name="T12" fmla="*/ 31 w 2990"/>
                <a:gd name="T13" fmla="*/ 438 h 2273"/>
                <a:gd name="T14" fmla="*/ 47 w 2990"/>
                <a:gd name="T15" fmla="*/ 456 h 2273"/>
                <a:gd name="T16" fmla="*/ 49 w 2990"/>
                <a:gd name="T17" fmla="*/ 490 h 2273"/>
                <a:gd name="T18" fmla="*/ 71 w 2990"/>
                <a:gd name="T19" fmla="*/ 507 h 2273"/>
                <a:gd name="T20" fmla="*/ 109 w 2990"/>
                <a:gd name="T21" fmla="*/ 521 h 2273"/>
                <a:gd name="T22" fmla="*/ 152 w 2990"/>
                <a:gd name="T23" fmla="*/ 516 h 2273"/>
                <a:gd name="T24" fmla="*/ 185 w 2990"/>
                <a:gd name="T25" fmla="*/ 542 h 2273"/>
                <a:gd name="T26" fmla="*/ 259 w 2990"/>
                <a:gd name="T27" fmla="*/ 549 h 2273"/>
                <a:gd name="T28" fmla="*/ 414 w 2990"/>
                <a:gd name="T29" fmla="*/ 546 h 2273"/>
                <a:gd name="T30" fmla="*/ 539 w 2990"/>
                <a:gd name="T31" fmla="*/ 549 h 2273"/>
                <a:gd name="T32" fmla="*/ 585 w 2990"/>
                <a:gd name="T33" fmla="*/ 458 h 2273"/>
                <a:gd name="T34" fmla="*/ 714 w 2990"/>
                <a:gd name="T35" fmla="*/ 339 h 2273"/>
                <a:gd name="T36" fmla="*/ 743 w 2990"/>
                <a:gd name="T37" fmla="*/ 295 h 2273"/>
                <a:gd name="T38" fmla="*/ 727 w 2990"/>
                <a:gd name="T39" fmla="*/ 263 h 2273"/>
                <a:gd name="T40" fmla="*/ 716 w 2990"/>
                <a:gd name="T41" fmla="*/ 233 h 2273"/>
                <a:gd name="T42" fmla="*/ 678 w 2990"/>
                <a:gd name="T43" fmla="*/ 213 h 2273"/>
                <a:gd name="T44" fmla="*/ 631 w 2990"/>
                <a:gd name="T45" fmla="*/ 198 h 2273"/>
                <a:gd name="T46" fmla="*/ 592 w 2990"/>
                <a:gd name="T47" fmla="*/ 185 h 2273"/>
                <a:gd name="T48" fmla="*/ 578 w 2990"/>
                <a:gd name="T49" fmla="*/ 170 h 2273"/>
                <a:gd name="T50" fmla="*/ 594 w 2990"/>
                <a:gd name="T51" fmla="*/ 148 h 2273"/>
                <a:gd name="T52" fmla="*/ 598 w 2990"/>
                <a:gd name="T53" fmla="*/ 114 h 2273"/>
                <a:gd name="T54" fmla="*/ 580 w 2990"/>
                <a:gd name="T55" fmla="*/ 75 h 2273"/>
                <a:gd name="T56" fmla="*/ 562 w 2990"/>
                <a:gd name="T57" fmla="*/ 63 h 2273"/>
                <a:gd name="T58" fmla="*/ 540 w 2990"/>
                <a:gd name="T59" fmla="*/ 55 h 2273"/>
                <a:gd name="T60" fmla="*/ 520 w 2990"/>
                <a:gd name="T61" fmla="*/ 29 h 2273"/>
                <a:gd name="T62" fmla="*/ 517 w 2990"/>
                <a:gd name="T63" fmla="*/ 8 h 2273"/>
                <a:gd name="T64" fmla="*/ 492 w 2990"/>
                <a:gd name="T65" fmla="*/ 0 h 2273"/>
                <a:gd name="T66" fmla="*/ 479 w 2990"/>
                <a:gd name="T67" fmla="*/ 21 h 2273"/>
                <a:gd name="T68" fmla="*/ 449 w 2990"/>
                <a:gd name="T69" fmla="*/ 35 h 2273"/>
                <a:gd name="T70" fmla="*/ 438 w 2990"/>
                <a:gd name="T71" fmla="*/ 79 h 2273"/>
                <a:gd name="T72" fmla="*/ 411 w 2990"/>
                <a:gd name="T73" fmla="*/ 85 h 2273"/>
                <a:gd name="T74" fmla="*/ 384 w 2990"/>
                <a:gd name="T75" fmla="*/ 75 h 2273"/>
                <a:gd name="T76" fmla="*/ 363 w 2990"/>
                <a:gd name="T77" fmla="*/ 71 h 2273"/>
                <a:gd name="T78" fmla="*/ 334 w 2990"/>
                <a:gd name="T79" fmla="*/ 122 h 2273"/>
                <a:gd name="T80" fmla="*/ 344 w 2990"/>
                <a:gd name="T81" fmla="*/ 140 h 2273"/>
                <a:gd name="T82" fmla="*/ 322 w 2990"/>
                <a:gd name="T83" fmla="*/ 144 h 2273"/>
                <a:gd name="T84" fmla="*/ 295 w 2990"/>
                <a:gd name="T85" fmla="*/ 136 h 2273"/>
                <a:gd name="T86" fmla="*/ 257 w 2990"/>
                <a:gd name="T87" fmla="*/ 138 h 2273"/>
                <a:gd name="T88" fmla="*/ 266 w 2990"/>
                <a:gd name="T89" fmla="*/ 148 h 2273"/>
                <a:gd name="T90" fmla="*/ 262 w 2990"/>
                <a:gd name="T91" fmla="*/ 173 h 2273"/>
                <a:gd name="T92" fmla="*/ 263 w 2990"/>
                <a:gd name="T93" fmla="*/ 220 h 2273"/>
                <a:gd name="T94" fmla="*/ 241 w 2990"/>
                <a:gd name="T95" fmla="*/ 242 h 2273"/>
                <a:gd name="T96" fmla="*/ 230 w 2990"/>
                <a:gd name="T97" fmla="*/ 267 h 2273"/>
                <a:gd name="T98" fmla="*/ 177 w 2990"/>
                <a:gd name="T99" fmla="*/ 281 h 2273"/>
                <a:gd name="T100" fmla="*/ 147 w 2990"/>
                <a:gd name="T101" fmla="*/ 286 h 2273"/>
                <a:gd name="T102" fmla="*/ 114 w 2990"/>
                <a:gd name="T103" fmla="*/ 294 h 2273"/>
                <a:gd name="T104" fmla="*/ 80 w 2990"/>
                <a:gd name="T105" fmla="*/ 302 h 2273"/>
                <a:gd name="T106" fmla="*/ 80 w 2990"/>
                <a:gd name="T107" fmla="*/ 289 h 2273"/>
                <a:gd name="T108" fmla="*/ 55 w 2990"/>
                <a:gd name="T109" fmla="*/ 291 h 2273"/>
                <a:gd name="T110" fmla="*/ 29 w 2990"/>
                <a:gd name="T111" fmla="*/ 297 h 2273"/>
                <a:gd name="T112" fmla="*/ 10 w 2990"/>
                <a:gd name="T113" fmla="*/ 318 h 227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990"/>
                <a:gd name="T172" fmla="*/ 0 h 2273"/>
                <a:gd name="T173" fmla="*/ 2990 w 2990"/>
                <a:gd name="T174" fmla="*/ 2273 h 227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990" h="2273">
                  <a:moveTo>
                    <a:pt x="29" y="1289"/>
                  </a:moveTo>
                  <a:lnTo>
                    <a:pt x="4" y="1329"/>
                  </a:lnTo>
                  <a:lnTo>
                    <a:pt x="12" y="1378"/>
                  </a:lnTo>
                  <a:lnTo>
                    <a:pt x="12" y="1382"/>
                  </a:lnTo>
                  <a:lnTo>
                    <a:pt x="10" y="1395"/>
                  </a:lnTo>
                  <a:lnTo>
                    <a:pt x="10" y="1411"/>
                  </a:lnTo>
                  <a:lnTo>
                    <a:pt x="10" y="1429"/>
                  </a:lnTo>
                  <a:lnTo>
                    <a:pt x="14" y="1443"/>
                  </a:lnTo>
                  <a:lnTo>
                    <a:pt x="20" y="1451"/>
                  </a:lnTo>
                  <a:lnTo>
                    <a:pt x="31" y="1453"/>
                  </a:lnTo>
                  <a:lnTo>
                    <a:pt x="43" y="1451"/>
                  </a:lnTo>
                  <a:lnTo>
                    <a:pt x="55" y="1449"/>
                  </a:lnTo>
                  <a:lnTo>
                    <a:pt x="73" y="1451"/>
                  </a:lnTo>
                  <a:lnTo>
                    <a:pt x="94" y="1462"/>
                  </a:lnTo>
                  <a:lnTo>
                    <a:pt x="116" y="1480"/>
                  </a:lnTo>
                  <a:lnTo>
                    <a:pt x="132" y="1502"/>
                  </a:lnTo>
                  <a:lnTo>
                    <a:pt x="136" y="1514"/>
                  </a:lnTo>
                  <a:lnTo>
                    <a:pt x="132" y="1525"/>
                  </a:lnTo>
                  <a:lnTo>
                    <a:pt x="126" y="1537"/>
                  </a:lnTo>
                  <a:lnTo>
                    <a:pt x="120" y="1549"/>
                  </a:lnTo>
                  <a:lnTo>
                    <a:pt x="116" y="1561"/>
                  </a:lnTo>
                  <a:lnTo>
                    <a:pt x="116" y="1577"/>
                  </a:lnTo>
                  <a:lnTo>
                    <a:pt x="114" y="1596"/>
                  </a:lnTo>
                  <a:lnTo>
                    <a:pt x="110" y="1618"/>
                  </a:lnTo>
                  <a:lnTo>
                    <a:pt x="108" y="1640"/>
                  </a:lnTo>
                  <a:lnTo>
                    <a:pt x="108" y="1657"/>
                  </a:lnTo>
                  <a:lnTo>
                    <a:pt x="112" y="1669"/>
                  </a:lnTo>
                  <a:lnTo>
                    <a:pt x="114" y="1679"/>
                  </a:lnTo>
                  <a:lnTo>
                    <a:pt x="114" y="1691"/>
                  </a:lnTo>
                  <a:lnTo>
                    <a:pt x="106" y="1699"/>
                  </a:lnTo>
                  <a:lnTo>
                    <a:pt x="96" y="1703"/>
                  </a:lnTo>
                  <a:lnTo>
                    <a:pt x="89" y="1701"/>
                  </a:lnTo>
                  <a:lnTo>
                    <a:pt x="83" y="1695"/>
                  </a:lnTo>
                  <a:lnTo>
                    <a:pt x="77" y="1687"/>
                  </a:lnTo>
                  <a:lnTo>
                    <a:pt x="69" y="1679"/>
                  </a:lnTo>
                  <a:lnTo>
                    <a:pt x="63" y="1673"/>
                  </a:lnTo>
                  <a:lnTo>
                    <a:pt x="53" y="1675"/>
                  </a:lnTo>
                  <a:lnTo>
                    <a:pt x="41" y="1685"/>
                  </a:lnTo>
                  <a:lnTo>
                    <a:pt x="26" y="1699"/>
                  </a:lnTo>
                  <a:lnTo>
                    <a:pt x="12" y="1708"/>
                  </a:lnTo>
                  <a:lnTo>
                    <a:pt x="4" y="1712"/>
                  </a:lnTo>
                  <a:lnTo>
                    <a:pt x="0" y="1716"/>
                  </a:lnTo>
                  <a:lnTo>
                    <a:pt x="6" y="1720"/>
                  </a:lnTo>
                  <a:lnTo>
                    <a:pt x="20" y="1724"/>
                  </a:lnTo>
                  <a:lnTo>
                    <a:pt x="41" y="1728"/>
                  </a:lnTo>
                  <a:lnTo>
                    <a:pt x="65" y="1734"/>
                  </a:lnTo>
                  <a:lnTo>
                    <a:pt x="89" y="1740"/>
                  </a:lnTo>
                  <a:lnTo>
                    <a:pt x="110" y="1746"/>
                  </a:lnTo>
                  <a:lnTo>
                    <a:pt x="126" y="1754"/>
                  </a:lnTo>
                  <a:lnTo>
                    <a:pt x="136" y="1764"/>
                  </a:lnTo>
                  <a:lnTo>
                    <a:pt x="140" y="1771"/>
                  </a:lnTo>
                  <a:lnTo>
                    <a:pt x="150" y="1779"/>
                  </a:lnTo>
                  <a:lnTo>
                    <a:pt x="159" y="1785"/>
                  </a:lnTo>
                  <a:lnTo>
                    <a:pt x="169" y="1795"/>
                  </a:lnTo>
                  <a:lnTo>
                    <a:pt x="177" y="1807"/>
                  </a:lnTo>
                  <a:lnTo>
                    <a:pt x="185" y="1825"/>
                  </a:lnTo>
                  <a:lnTo>
                    <a:pt x="187" y="1848"/>
                  </a:lnTo>
                  <a:lnTo>
                    <a:pt x="185" y="1870"/>
                  </a:lnTo>
                  <a:lnTo>
                    <a:pt x="179" y="1888"/>
                  </a:lnTo>
                  <a:lnTo>
                    <a:pt x="175" y="1905"/>
                  </a:lnTo>
                  <a:lnTo>
                    <a:pt x="177" y="1921"/>
                  </a:lnTo>
                  <a:lnTo>
                    <a:pt x="185" y="1941"/>
                  </a:lnTo>
                  <a:lnTo>
                    <a:pt x="195" y="1960"/>
                  </a:lnTo>
                  <a:lnTo>
                    <a:pt x="207" y="1978"/>
                  </a:lnTo>
                  <a:lnTo>
                    <a:pt x="218" y="1986"/>
                  </a:lnTo>
                  <a:lnTo>
                    <a:pt x="232" y="1990"/>
                  </a:lnTo>
                  <a:lnTo>
                    <a:pt x="246" y="1994"/>
                  </a:lnTo>
                  <a:lnTo>
                    <a:pt x="260" y="2002"/>
                  </a:lnTo>
                  <a:lnTo>
                    <a:pt x="270" y="2014"/>
                  </a:lnTo>
                  <a:lnTo>
                    <a:pt x="281" y="2029"/>
                  </a:lnTo>
                  <a:lnTo>
                    <a:pt x="299" y="2045"/>
                  </a:lnTo>
                  <a:lnTo>
                    <a:pt x="327" y="2057"/>
                  </a:lnTo>
                  <a:lnTo>
                    <a:pt x="352" y="2067"/>
                  </a:lnTo>
                  <a:lnTo>
                    <a:pt x="378" y="2076"/>
                  </a:lnTo>
                  <a:lnTo>
                    <a:pt x="402" y="2082"/>
                  </a:lnTo>
                  <a:lnTo>
                    <a:pt x="421" y="2086"/>
                  </a:lnTo>
                  <a:lnTo>
                    <a:pt x="435" y="2084"/>
                  </a:lnTo>
                  <a:lnTo>
                    <a:pt x="457" y="2078"/>
                  </a:lnTo>
                  <a:lnTo>
                    <a:pt x="484" y="2073"/>
                  </a:lnTo>
                  <a:lnTo>
                    <a:pt x="514" y="2065"/>
                  </a:lnTo>
                  <a:lnTo>
                    <a:pt x="543" y="2059"/>
                  </a:lnTo>
                  <a:lnTo>
                    <a:pt x="569" y="2057"/>
                  </a:lnTo>
                  <a:lnTo>
                    <a:pt x="589" y="2057"/>
                  </a:lnTo>
                  <a:lnTo>
                    <a:pt x="608" y="2065"/>
                  </a:lnTo>
                  <a:lnTo>
                    <a:pt x="626" y="2078"/>
                  </a:lnTo>
                  <a:lnTo>
                    <a:pt x="642" y="2096"/>
                  </a:lnTo>
                  <a:lnTo>
                    <a:pt x="661" y="2116"/>
                  </a:lnTo>
                  <a:lnTo>
                    <a:pt x="687" y="2134"/>
                  </a:lnTo>
                  <a:lnTo>
                    <a:pt x="711" y="2149"/>
                  </a:lnTo>
                  <a:lnTo>
                    <a:pt x="726" y="2161"/>
                  </a:lnTo>
                  <a:lnTo>
                    <a:pt x="738" y="2171"/>
                  </a:lnTo>
                  <a:lnTo>
                    <a:pt x="742" y="2177"/>
                  </a:lnTo>
                  <a:lnTo>
                    <a:pt x="744" y="2179"/>
                  </a:lnTo>
                  <a:lnTo>
                    <a:pt x="856" y="2218"/>
                  </a:lnTo>
                  <a:lnTo>
                    <a:pt x="892" y="2242"/>
                  </a:lnTo>
                  <a:lnTo>
                    <a:pt x="949" y="2236"/>
                  </a:lnTo>
                  <a:lnTo>
                    <a:pt x="986" y="2191"/>
                  </a:lnTo>
                  <a:lnTo>
                    <a:pt x="1035" y="2199"/>
                  </a:lnTo>
                  <a:lnTo>
                    <a:pt x="1152" y="2222"/>
                  </a:lnTo>
                  <a:lnTo>
                    <a:pt x="1201" y="2261"/>
                  </a:lnTo>
                  <a:lnTo>
                    <a:pt x="1256" y="2273"/>
                  </a:lnTo>
                  <a:lnTo>
                    <a:pt x="1392" y="2236"/>
                  </a:lnTo>
                  <a:lnTo>
                    <a:pt x="1431" y="2260"/>
                  </a:lnTo>
                  <a:lnTo>
                    <a:pt x="1539" y="2189"/>
                  </a:lnTo>
                  <a:lnTo>
                    <a:pt x="1657" y="2187"/>
                  </a:lnTo>
                  <a:lnTo>
                    <a:pt x="1726" y="2155"/>
                  </a:lnTo>
                  <a:lnTo>
                    <a:pt x="1821" y="2167"/>
                  </a:lnTo>
                  <a:lnTo>
                    <a:pt x="1935" y="2242"/>
                  </a:lnTo>
                  <a:lnTo>
                    <a:pt x="2026" y="2230"/>
                  </a:lnTo>
                  <a:lnTo>
                    <a:pt x="2088" y="2265"/>
                  </a:lnTo>
                  <a:lnTo>
                    <a:pt x="2193" y="2230"/>
                  </a:lnTo>
                  <a:lnTo>
                    <a:pt x="2155" y="2197"/>
                  </a:lnTo>
                  <a:lnTo>
                    <a:pt x="2161" y="2147"/>
                  </a:lnTo>
                  <a:lnTo>
                    <a:pt x="2214" y="2128"/>
                  </a:lnTo>
                  <a:lnTo>
                    <a:pt x="2242" y="2063"/>
                  </a:lnTo>
                  <a:lnTo>
                    <a:pt x="2124" y="1970"/>
                  </a:lnTo>
                  <a:lnTo>
                    <a:pt x="2128" y="1890"/>
                  </a:lnTo>
                  <a:lnTo>
                    <a:pt x="2199" y="1850"/>
                  </a:lnTo>
                  <a:lnTo>
                    <a:pt x="2337" y="1834"/>
                  </a:lnTo>
                  <a:lnTo>
                    <a:pt x="2484" y="1797"/>
                  </a:lnTo>
                  <a:lnTo>
                    <a:pt x="2545" y="1764"/>
                  </a:lnTo>
                  <a:lnTo>
                    <a:pt x="2624" y="1777"/>
                  </a:lnTo>
                  <a:lnTo>
                    <a:pt x="2592" y="1514"/>
                  </a:lnTo>
                  <a:lnTo>
                    <a:pt x="2673" y="1466"/>
                  </a:lnTo>
                  <a:lnTo>
                    <a:pt x="2752" y="1388"/>
                  </a:lnTo>
                  <a:lnTo>
                    <a:pt x="2856" y="1356"/>
                  </a:lnTo>
                  <a:lnTo>
                    <a:pt x="2939" y="1329"/>
                  </a:lnTo>
                  <a:lnTo>
                    <a:pt x="2966" y="1299"/>
                  </a:lnTo>
                  <a:lnTo>
                    <a:pt x="2957" y="1258"/>
                  </a:lnTo>
                  <a:lnTo>
                    <a:pt x="2990" y="1207"/>
                  </a:lnTo>
                  <a:lnTo>
                    <a:pt x="2988" y="1205"/>
                  </a:lnTo>
                  <a:lnTo>
                    <a:pt x="2982" y="1195"/>
                  </a:lnTo>
                  <a:lnTo>
                    <a:pt x="2972" y="1183"/>
                  </a:lnTo>
                  <a:lnTo>
                    <a:pt x="2961" y="1167"/>
                  </a:lnTo>
                  <a:lnTo>
                    <a:pt x="2949" y="1149"/>
                  </a:lnTo>
                  <a:lnTo>
                    <a:pt x="2937" y="1134"/>
                  </a:lnTo>
                  <a:lnTo>
                    <a:pt x="2929" y="1116"/>
                  </a:lnTo>
                  <a:lnTo>
                    <a:pt x="2923" y="1102"/>
                  </a:lnTo>
                  <a:lnTo>
                    <a:pt x="2915" y="1079"/>
                  </a:lnTo>
                  <a:lnTo>
                    <a:pt x="2905" y="1053"/>
                  </a:lnTo>
                  <a:lnTo>
                    <a:pt x="2898" y="1025"/>
                  </a:lnTo>
                  <a:lnTo>
                    <a:pt x="2888" y="1000"/>
                  </a:lnTo>
                  <a:lnTo>
                    <a:pt x="2880" y="982"/>
                  </a:lnTo>
                  <a:lnTo>
                    <a:pt x="2872" y="957"/>
                  </a:lnTo>
                  <a:lnTo>
                    <a:pt x="2870" y="941"/>
                  </a:lnTo>
                  <a:lnTo>
                    <a:pt x="2870" y="935"/>
                  </a:lnTo>
                  <a:lnTo>
                    <a:pt x="2864" y="933"/>
                  </a:lnTo>
                  <a:lnTo>
                    <a:pt x="2850" y="933"/>
                  </a:lnTo>
                  <a:lnTo>
                    <a:pt x="2829" y="929"/>
                  </a:lnTo>
                  <a:lnTo>
                    <a:pt x="2805" y="923"/>
                  </a:lnTo>
                  <a:lnTo>
                    <a:pt x="2781" y="913"/>
                  </a:lnTo>
                  <a:lnTo>
                    <a:pt x="2760" y="898"/>
                  </a:lnTo>
                  <a:lnTo>
                    <a:pt x="2734" y="874"/>
                  </a:lnTo>
                  <a:lnTo>
                    <a:pt x="2709" y="854"/>
                  </a:lnTo>
                  <a:lnTo>
                    <a:pt x="2687" y="837"/>
                  </a:lnTo>
                  <a:lnTo>
                    <a:pt x="2665" y="819"/>
                  </a:lnTo>
                  <a:lnTo>
                    <a:pt x="2648" y="809"/>
                  </a:lnTo>
                  <a:lnTo>
                    <a:pt x="2622" y="803"/>
                  </a:lnTo>
                  <a:lnTo>
                    <a:pt x="2590" y="801"/>
                  </a:lnTo>
                  <a:lnTo>
                    <a:pt x="2557" y="797"/>
                  </a:lnTo>
                  <a:lnTo>
                    <a:pt x="2524" y="795"/>
                  </a:lnTo>
                  <a:lnTo>
                    <a:pt x="2494" y="789"/>
                  </a:lnTo>
                  <a:lnTo>
                    <a:pt x="2468" y="781"/>
                  </a:lnTo>
                  <a:lnTo>
                    <a:pt x="2443" y="770"/>
                  </a:lnTo>
                  <a:lnTo>
                    <a:pt x="2417" y="760"/>
                  </a:lnTo>
                  <a:lnTo>
                    <a:pt x="2396" y="752"/>
                  </a:lnTo>
                  <a:lnTo>
                    <a:pt x="2378" y="746"/>
                  </a:lnTo>
                  <a:lnTo>
                    <a:pt x="2366" y="742"/>
                  </a:lnTo>
                  <a:lnTo>
                    <a:pt x="2360" y="740"/>
                  </a:lnTo>
                  <a:lnTo>
                    <a:pt x="2356" y="738"/>
                  </a:lnTo>
                  <a:lnTo>
                    <a:pt x="2348" y="730"/>
                  </a:lnTo>
                  <a:lnTo>
                    <a:pt x="2337" y="720"/>
                  </a:lnTo>
                  <a:lnTo>
                    <a:pt x="2325" y="709"/>
                  </a:lnTo>
                  <a:lnTo>
                    <a:pt x="2315" y="695"/>
                  </a:lnTo>
                  <a:lnTo>
                    <a:pt x="2309" y="683"/>
                  </a:lnTo>
                  <a:lnTo>
                    <a:pt x="2311" y="669"/>
                  </a:lnTo>
                  <a:lnTo>
                    <a:pt x="2321" y="655"/>
                  </a:lnTo>
                  <a:lnTo>
                    <a:pt x="2333" y="646"/>
                  </a:lnTo>
                  <a:lnTo>
                    <a:pt x="2348" y="634"/>
                  </a:lnTo>
                  <a:lnTo>
                    <a:pt x="2360" y="622"/>
                  </a:lnTo>
                  <a:lnTo>
                    <a:pt x="2372" y="610"/>
                  </a:lnTo>
                  <a:lnTo>
                    <a:pt x="2376" y="592"/>
                  </a:lnTo>
                  <a:lnTo>
                    <a:pt x="2378" y="569"/>
                  </a:lnTo>
                  <a:lnTo>
                    <a:pt x="2378" y="547"/>
                  </a:lnTo>
                  <a:lnTo>
                    <a:pt x="2380" y="528"/>
                  </a:lnTo>
                  <a:lnTo>
                    <a:pt x="2390" y="506"/>
                  </a:lnTo>
                  <a:lnTo>
                    <a:pt x="2396" y="490"/>
                  </a:lnTo>
                  <a:lnTo>
                    <a:pt x="2396" y="474"/>
                  </a:lnTo>
                  <a:lnTo>
                    <a:pt x="2390" y="459"/>
                  </a:lnTo>
                  <a:lnTo>
                    <a:pt x="2382" y="445"/>
                  </a:lnTo>
                  <a:lnTo>
                    <a:pt x="2374" y="433"/>
                  </a:lnTo>
                  <a:lnTo>
                    <a:pt x="2358" y="407"/>
                  </a:lnTo>
                  <a:lnTo>
                    <a:pt x="2342" y="378"/>
                  </a:lnTo>
                  <a:lnTo>
                    <a:pt x="2335" y="344"/>
                  </a:lnTo>
                  <a:lnTo>
                    <a:pt x="2329" y="321"/>
                  </a:lnTo>
                  <a:lnTo>
                    <a:pt x="2319" y="303"/>
                  </a:lnTo>
                  <a:lnTo>
                    <a:pt x="2307" y="287"/>
                  </a:lnTo>
                  <a:lnTo>
                    <a:pt x="2295" y="276"/>
                  </a:lnTo>
                  <a:lnTo>
                    <a:pt x="2285" y="270"/>
                  </a:lnTo>
                  <a:lnTo>
                    <a:pt x="2276" y="266"/>
                  </a:lnTo>
                  <a:lnTo>
                    <a:pt x="2264" y="266"/>
                  </a:lnTo>
                  <a:lnTo>
                    <a:pt x="2256" y="262"/>
                  </a:lnTo>
                  <a:lnTo>
                    <a:pt x="2248" y="254"/>
                  </a:lnTo>
                  <a:lnTo>
                    <a:pt x="2238" y="248"/>
                  </a:lnTo>
                  <a:lnTo>
                    <a:pt x="2224" y="246"/>
                  </a:lnTo>
                  <a:lnTo>
                    <a:pt x="2209" y="248"/>
                  </a:lnTo>
                  <a:lnTo>
                    <a:pt x="2191" y="248"/>
                  </a:lnTo>
                  <a:lnTo>
                    <a:pt x="2177" y="246"/>
                  </a:lnTo>
                  <a:lnTo>
                    <a:pt x="2169" y="238"/>
                  </a:lnTo>
                  <a:lnTo>
                    <a:pt x="2159" y="221"/>
                  </a:lnTo>
                  <a:lnTo>
                    <a:pt x="2150" y="197"/>
                  </a:lnTo>
                  <a:lnTo>
                    <a:pt x="2136" y="173"/>
                  </a:lnTo>
                  <a:lnTo>
                    <a:pt x="2120" y="156"/>
                  </a:lnTo>
                  <a:lnTo>
                    <a:pt x="2106" y="144"/>
                  </a:lnTo>
                  <a:lnTo>
                    <a:pt x="2092" y="136"/>
                  </a:lnTo>
                  <a:lnTo>
                    <a:pt x="2083" y="128"/>
                  </a:lnTo>
                  <a:lnTo>
                    <a:pt x="2077" y="118"/>
                  </a:lnTo>
                  <a:lnTo>
                    <a:pt x="2075" y="104"/>
                  </a:lnTo>
                  <a:lnTo>
                    <a:pt x="2071" y="87"/>
                  </a:lnTo>
                  <a:lnTo>
                    <a:pt x="2061" y="73"/>
                  </a:lnTo>
                  <a:lnTo>
                    <a:pt x="2053" y="63"/>
                  </a:lnTo>
                  <a:lnTo>
                    <a:pt x="2051" y="53"/>
                  </a:lnTo>
                  <a:lnTo>
                    <a:pt x="2057" y="41"/>
                  </a:lnTo>
                  <a:lnTo>
                    <a:pt x="2065" y="32"/>
                  </a:lnTo>
                  <a:lnTo>
                    <a:pt x="2071" y="20"/>
                  </a:lnTo>
                  <a:lnTo>
                    <a:pt x="2073" y="14"/>
                  </a:lnTo>
                  <a:lnTo>
                    <a:pt x="2063" y="8"/>
                  </a:lnTo>
                  <a:lnTo>
                    <a:pt x="2045" y="4"/>
                  </a:lnTo>
                  <a:lnTo>
                    <a:pt x="2020" y="2"/>
                  </a:lnTo>
                  <a:lnTo>
                    <a:pt x="1994" y="0"/>
                  </a:lnTo>
                  <a:lnTo>
                    <a:pt x="1970" y="0"/>
                  </a:lnTo>
                  <a:lnTo>
                    <a:pt x="1955" y="6"/>
                  </a:lnTo>
                  <a:lnTo>
                    <a:pt x="1945" y="14"/>
                  </a:lnTo>
                  <a:lnTo>
                    <a:pt x="1941" y="30"/>
                  </a:lnTo>
                  <a:lnTo>
                    <a:pt x="1937" y="45"/>
                  </a:lnTo>
                  <a:lnTo>
                    <a:pt x="1933" y="61"/>
                  </a:lnTo>
                  <a:lnTo>
                    <a:pt x="1927" y="75"/>
                  </a:lnTo>
                  <a:lnTo>
                    <a:pt x="1915" y="85"/>
                  </a:lnTo>
                  <a:lnTo>
                    <a:pt x="1898" y="87"/>
                  </a:lnTo>
                  <a:lnTo>
                    <a:pt x="1878" y="91"/>
                  </a:lnTo>
                  <a:lnTo>
                    <a:pt x="1858" y="93"/>
                  </a:lnTo>
                  <a:lnTo>
                    <a:pt x="1840" y="95"/>
                  </a:lnTo>
                  <a:lnTo>
                    <a:pt x="1823" y="102"/>
                  </a:lnTo>
                  <a:lnTo>
                    <a:pt x="1809" y="116"/>
                  </a:lnTo>
                  <a:lnTo>
                    <a:pt x="1797" y="140"/>
                  </a:lnTo>
                  <a:lnTo>
                    <a:pt x="1785" y="169"/>
                  </a:lnTo>
                  <a:lnTo>
                    <a:pt x="1777" y="203"/>
                  </a:lnTo>
                  <a:lnTo>
                    <a:pt x="1774" y="236"/>
                  </a:lnTo>
                  <a:lnTo>
                    <a:pt x="1770" y="262"/>
                  </a:lnTo>
                  <a:lnTo>
                    <a:pt x="1768" y="283"/>
                  </a:lnTo>
                  <a:lnTo>
                    <a:pt x="1762" y="303"/>
                  </a:lnTo>
                  <a:lnTo>
                    <a:pt x="1754" y="319"/>
                  </a:lnTo>
                  <a:lnTo>
                    <a:pt x="1740" y="329"/>
                  </a:lnTo>
                  <a:lnTo>
                    <a:pt x="1722" y="337"/>
                  </a:lnTo>
                  <a:lnTo>
                    <a:pt x="1703" y="341"/>
                  </a:lnTo>
                  <a:lnTo>
                    <a:pt x="1685" y="346"/>
                  </a:lnTo>
                  <a:lnTo>
                    <a:pt x="1669" y="350"/>
                  </a:lnTo>
                  <a:lnTo>
                    <a:pt x="1655" y="348"/>
                  </a:lnTo>
                  <a:lnTo>
                    <a:pt x="1644" y="341"/>
                  </a:lnTo>
                  <a:lnTo>
                    <a:pt x="1634" y="333"/>
                  </a:lnTo>
                  <a:lnTo>
                    <a:pt x="1618" y="331"/>
                  </a:lnTo>
                  <a:lnTo>
                    <a:pt x="1600" y="331"/>
                  </a:lnTo>
                  <a:lnTo>
                    <a:pt x="1581" y="329"/>
                  </a:lnTo>
                  <a:lnTo>
                    <a:pt x="1563" y="325"/>
                  </a:lnTo>
                  <a:lnTo>
                    <a:pt x="1549" y="315"/>
                  </a:lnTo>
                  <a:lnTo>
                    <a:pt x="1537" y="303"/>
                  </a:lnTo>
                  <a:lnTo>
                    <a:pt x="1524" y="289"/>
                  </a:lnTo>
                  <a:lnTo>
                    <a:pt x="1508" y="276"/>
                  </a:lnTo>
                  <a:lnTo>
                    <a:pt x="1494" y="266"/>
                  </a:lnTo>
                  <a:lnTo>
                    <a:pt x="1480" y="260"/>
                  </a:lnTo>
                  <a:lnTo>
                    <a:pt x="1468" y="260"/>
                  </a:lnTo>
                  <a:lnTo>
                    <a:pt x="1461" y="268"/>
                  </a:lnTo>
                  <a:lnTo>
                    <a:pt x="1449" y="287"/>
                  </a:lnTo>
                  <a:lnTo>
                    <a:pt x="1435" y="311"/>
                  </a:lnTo>
                  <a:lnTo>
                    <a:pt x="1417" y="341"/>
                  </a:lnTo>
                  <a:lnTo>
                    <a:pt x="1400" y="372"/>
                  </a:lnTo>
                  <a:lnTo>
                    <a:pt x="1382" y="407"/>
                  </a:lnTo>
                  <a:lnTo>
                    <a:pt x="1366" y="439"/>
                  </a:lnTo>
                  <a:lnTo>
                    <a:pt x="1348" y="467"/>
                  </a:lnTo>
                  <a:lnTo>
                    <a:pt x="1335" y="488"/>
                  </a:lnTo>
                  <a:lnTo>
                    <a:pt x="1327" y="506"/>
                  </a:lnTo>
                  <a:lnTo>
                    <a:pt x="1327" y="522"/>
                  </a:lnTo>
                  <a:lnTo>
                    <a:pt x="1335" y="533"/>
                  </a:lnTo>
                  <a:lnTo>
                    <a:pt x="1344" y="541"/>
                  </a:lnTo>
                  <a:lnTo>
                    <a:pt x="1358" y="549"/>
                  </a:lnTo>
                  <a:lnTo>
                    <a:pt x="1370" y="555"/>
                  </a:lnTo>
                  <a:lnTo>
                    <a:pt x="1376" y="563"/>
                  </a:lnTo>
                  <a:lnTo>
                    <a:pt x="1374" y="569"/>
                  </a:lnTo>
                  <a:lnTo>
                    <a:pt x="1362" y="575"/>
                  </a:lnTo>
                  <a:lnTo>
                    <a:pt x="1348" y="577"/>
                  </a:lnTo>
                  <a:lnTo>
                    <a:pt x="1331" y="577"/>
                  </a:lnTo>
                  <a:lnTo>
                    <a:pt x="1313" y="577"/>
                  </a:lnTo>
                  <a:lnTo>
                    <a:pt x="1297" y="577"/>
                  </a:lnTo>
                  <a:lnTo>
                    <a:pt x="1285" y="577"/>
                  </a:lnTo>
                  <a:lnTo>
                    <a:pt x="1274" y="571"/>
                  </a:lnTo>
                  <a:lnTo>
                    <a:pt x="1264" y="561"/>
                  </a:lnTo>
                  <a:lnTo>
                    <a:pt x="1252" y="551"/>
                  </a:lnTo>
                  <a:lnTo>
                    <a:pt x="1238" y="543"/>
                  </a:lnTo>
                  <a:lnTo>
                    <a:pt x="1222" y="541"/>
                  </a:lnTo>
                  <a:lnTo>
                    <a:pt x="1201" y="543"/>
                  </a:lnTo>
                  <a:lnTo>
                    <a:pt x="1177" y="547"/>
                  </a:lnTo>
                  <a:lnTo>
                    <a:pt x="1153" y="551"/>
                  </a:lnTo>
                  <a:lnTo>
                    <a:pt x="1126" y="553"/>
                  </a:lnTo>
                  <a:lnTo>
                    <a:pt x="1100" y="553"/>
                  </a:lnTo>
                  <a:lnTo>
                    <a:pt x="1079" y="551"/>
                  </a:lnTo>
                  <a:lnTo>
                    <a:pt x="1059" y="551"/>
                  </a:lnTo>
                  <a:lnTo>
                    <a:pt x="1039" y="553"/>
                  </a:lnTo>
                  <a:lnTo>
                    <a:pt x="1026" y="555"/>
                  </a:lnTo>
                  <a:lnTo>
                    <a:pt x="1014" y="561"/>
                  </a:lnTo>
                  <a:lnTo>
                    <a:pt x="1010" y="567"/>
                  </a:lnTo>
                  <a:lnTo>
                    <a:pt x="1014" y="577"/>
                  </a:lnTo>
                  <a:lnTo>
                    <a:pt x="1024" y="585"/>
                  </a:lnTo>
                  <a:lnTo>
                    <a:pt x="1035" y="589"/>
                  </a:lnTo>
                  <a:lnTo>
                    <a:pt x="1049" y="592"/>
                  </a:lnTo>
                  <a:lnTo>
                    <a:pt x="1061" y="594"/>
                  </a:lnTo>
                  <a:lnTo>
                    <a:pt x="1073" y="598"/>
                  </a:lnTo>
                  <a:lnTo>
                    <a:pt x="1081" y="604"/>
                  </a:lnTo>
                  <a:lnTo>
                    <a:pt x="1085" y="616"/>
                  </a:lnTo>
                  <a:lnTo>
                    <a:pt x="1081" y="632"/>
                  </a:lnTo>
                  <a:lnTo>
                    <a:pt x="1069" y="655"/>
                  </a:lnTo>
                  <a:lnTo>
                    <a:pt x="1057" y="677"/>
                  </a:lnTo>
                  <a:lnTo>
                    <a:pt x="1047" y="695"/>
                  </a:lnTo>
                  <a:lnTo>
                    <a:pt x="1041" y="715"/>
                  </a:lnTo>
                  <a:lnTo>
                    <a:pt x="1039" y="736"/>
                  </a:lnTo>
                  <a:lnTo>
                    <a:pt x="1045" y="762"/>
                  </a:lnTo>
                  <a:lnTo>
                    <a:pt x="1057" y="799"/>
                  </a:lnTo>
                  <a:lnTo>
                    <a:pt x="1061" y="833"/>
                  </a:lnTo>
                  <a:lnTo>
                    <a:pt x="1059" y="860"/>
                  </a:lnTo>
                  <a:lnTo>
                    <a:pt x="1051" y="882"/>
                  </a:lnTo>
                  <a:lnTo>
                    <a:pt x="1039" y="894"/>
                  </a:lnTo>
                  <a:lnTo>
                    <a:pt x="1024" y="905"/>
                  </a:lnTo>
                  <a:lnTo>
                    <a:pt x="1004" y="915"/>
                  </a:lnTo>
                  <a:lnTo>
                    <a:pt x="986" y="927"/>
                  </a:lnTo>
                  <a:lnTo>
                    <a:pt x="972" y="939"/>
                  </a:lnTo>
                  <a:lnTo>
                    <a:pt x="966" y="953"/>
                  </a:lnTo>
                  <a:lnTo>
                    <a:pt x="966" y="968"/>
                  </a:lnTo>
                  <a:lnTo>
                    <a:pt x="966" y="988"/>
                  </a:lnTo>
                  <a:lnTo>
                    <a:pt x="966" y="1010"/>
                  </a:lnTo>
                  <a:lnTo>
                    <a:pt x="965" y="1031"/>
                  </a:lnTo>
                  <a:lnTo>
                    <a:pt x="961" y="1049"/>
                  </a:lnTo>
                  <a:lnTo>
                    <a:pt x="953" y="1063"/>
                  </a:lnTo>
                  <a:lnTo>
                    <a:pt x="941" y="1069"/>
                  </a:lnTo>
                  <a:lnTo>
                    <a:pt x="921" y="1071"/>
                  </a:lnTo>
                  <a:lnTo>
                    <a:pt x="892" y="1075"/>
                  </a:lnTo>
                  <a:lnTo>
                    <a:pt x="858" y="1079"/>
                  </a:lnTo>
                  <a:lnTo>
                    <a:pt x="821" y="1085"/>
                  </a:lnTo>
                  <a:lnTo>
                    <a:pt x="783" y="1092"/>
                  </a:lnTo>
                  <a:lnTo>
                    <a:pt x="752" y="1100"/>
                  </a:lnTo>
                  <a:lnTo>
                    <a:pt x="728" y="1110"/>
                  </a:lnTo>
                  <a:lnTo>
                    <a:pt x="705" y="1124"/>
                  </a:lnTo>
                  <a:lnTo>
                    <a:pt x="685" y="1138"/>
                  </a:lnTo>
                  <a:lnTo>
                    <a:pt x="671" y="1151"/>
                  </a:lnTo>
                  <a:lnTo>
                    <a:pt x="655" y="1159"/>
                  </a:lnTo>
                  <a:lnTo>
                    <a:pt x="642" y="1163"/>
                  </a:lnTo>
                  <a:lnTo>
                    <a:pt x="628" y="1159"/>
                  </a:lnTo>
                  <a:lnTo>
                    <a:pt x="606" y="1153"/>
                  </a:lnTo>
                  <a:lnTo>
                    <a:pt x="585" y="1146"/>
                  </a:lnTo>
                  <a:lnTo>
                    <a:pt x="559" y="1138"/>
                  </a:lnTo>
                  <a:lnTo>
                    <a:pt x="535" y="1132"/>
                  </a:lnTo>
                  <a:lnTo>
                    <a:pt x="516" y="1130"/>
                  </a:lnTo>
                  <a:lnTo>
                    <a:pt x="500" y="1132"/>
                  </a:lnTo>
                  <a:lnTo>
                    <a:pt x="486" y="1142"/>
                  </a:lnTo>
                  <a:lnTo>
                    <a:pt x="470" y="1157"/>
                  </a:lnTo>
                  <a:lnTo>
                    <a:pt x="457" y="1177"/>
                  </a:lnTo>
                  <a:lnTo>
                    <a:pt x="443" y="1197"/>
                  </a:lnTo>
                  <a:lnTo>
                    <a:pt x="427" y="1212"/>
                  </a:lnTo>
                  <a:lnTo>
                    <a:pt x="413" y="1220"/>
                  </a:lnTo>
                  <a:lnTo>
                    <a:pt x="390" y="1220"/>
                  </a:lnTo>
                  <a:lnTo>
                    <a:pt x="362" y="1216"/>
                  </a:lnTo>
                  <a:lnTo>
                    <a:pt x="339" y="1212"/>
                  </a:lnTo>
                  <a:lnTo>
                    <a:pt x="319" y="1210"/>
                  </a:lnTo>
                  <a:lnTo>
                    <a:pt x="313" y="1207"/>
                  </a:lnTo>
                  <a:lnTo>
                    <a:pt x="309" y="1199"/>
                  </a:lnTo>
                  <a:lnTo>
                    <a:pt x="309" y="1189"/>
                  </a:lnTo>
                  <a:lnTo>
                    <a:pt x="313" y="1177"/>
                  </a:lnTo>
                  <a:lnTo>
                    <a:pt x="315" y="1167"/>
                  </a:lnTo>
                  <a:lnTo>
                    <a:pt x="317" y="1159"/>
                  </a:lnTo>
                  <a:lnTo>
                    <a:pt x="319" y="1157"/>
                  </a:lnTo>
                  <a:lnTo>
                    <a:pt x="315" y="1157"/>
                  </a:lnTo>
                  <a:lnTo>
                    <a:pt x="303" y="1159"/>
                  </a:lnTo>
                  <a:lnTo>
                    <a:pt x="287" y="1161"/>
                  </a:lnTo>
                  <a:lnTo>
                    <a:pt x="268" y="1163"/>
                  </a:lnTo>
                  <a:lnTo>
                    <a:pt x="250" y="1165"/>
                  </a:lnTo>
                  <a:lnTo>
                    <a:pt x="234" y="1165"/>
                  </a:lnTo>
                  <a:lnTo>
                    <a:pt x="220" y="1165"/>
                  </a:lnTo>
                  <a:lnTo>
                    <a:pt x="211" y="1171"/>
                  </a:lnTo>
                  <a:lnTo>
                    <a:pt x="201" y="1177"/>
                  </a:lnTo>
                  <a:lnTo>
                    <a:pt x="189" y="1185"/>
                  </a:lnTo>
                  <a:lnTo>
                    <a:pt x="171" y="1191"/>
                  </a:lnTo>
                  <a:lnTo>
                    <a:pt x="154" y="1193"/>
                  </a:lnTo>
                  <a:lnTo>
                    <a:pt x="136" y="1193"/>
                  </a:lnTo>
                  <a:lnTo>
                    <a:pt x="116" y="1191"/>
                  </a:lnTo>
                  <a:lnTo>
                    <a:pt x="100" y="1191"/>
                  </a:lnTo>
                  <a:lnTo>
                    <a:pt x="87" y="1197"/>
                  </a:lnTo>
                  <a:lnTo>
                    <a:pt x="77" y="1210"/>
                  </a:lnTo>
                  <a:lnTo>
                    <a:pt x="69" y="1228"/>
                  </a:lnTo>
                  <a:lnTo>
                    <a:pt x="59" y="1246"/>
                  </a:lnTo>
                  <a:lnTo>
                    <a:pt x="49" y="1262"/>
                  </a:lnTo>
                  <a:lnTo>
                    <a:pt x="39" y="1275"/>
                  </a:lnTo>
                  <a:lnTo>
                    <a:pt x="33" y="1285"/>
                  </a:lnTo>
                  <a:lnTo>
                    <a:pt x="29" y="1289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" name="Freeform 68"/>
            <p:cNvSpPr/>
            <p:nvPr/>
          </p:nvSpPr>
          <p:spPr bwMode="gray">
            <a:xfrm>
              <a:off x="720" y="1296"/>
              <a:ext cx="1495" cy="1136"/>
            </a:xfrm>
            <a:custGeom>
              <a:avLst/>
              <a:gdLst>
                <a:gd name="T0" fmla="*/ 3 w 2990"/>
                <a:gd name="T1" fmla="*/ 357 h 2273"/>
                <a:gd name="T2" fmla="*/ 23 w 2990"/>
                <a:gd name="T3" fmla="*/ 365 h 2273"/>
                <a:gd name="T4" fmla="*/ 29 w 2990"/>
                <a:gd name="T5" fmla="*/ 390 h 2273"/>
                <a:gd name="T6" fmla="*/ 28 w 2990"/>
                <a:gd name="T7" fmla="*/ 419 h 2273"/>
                <a:gd name="T8" fmla="*/ 18 w 2990"/>
                <a:gd name="T9" fmla="*/ 419 h 2273"/>
                <a:gd name="T10" fmla="*/ 0 w 2990"/>
                <a:gd name="T11" fmla="*/ 429 h 2273"/>
                <a:gd name="T12" fmla="*/ 31 w 2990"/>
                <a:gd name="T13" fmla="*/ 438 h 2273"/>
                <a:gd name="T14" fmla="*/ 47 w 2990"/>
                <a:gd name="T15" fmla="*/ 456 h 2273"/>
                <a:gd name="T16" fmla="*/ 49 w 2990"/>
                <a:gd name="T17" fmla="*/ 490 h 2273"/>
                <a:gd name="T18" fmla="*/ 71 w 2990"/>
                <a:gd name="T19" fmla="*/ 507 h 2273"/>
                <a:gd name="T20" fmla="*/ 109 w 2990"/>
                <a:gd name="T21" fmla="*/ 521 h 2273"/>
                <a:gd name="T22" fmla="*/ 152 w 2990"/>
                <a:gd name="T23" fmla="*/ 516 h 2273"/>
                <a:gd name="T24" fmla="*/ 185 w 2990"/>
                <a:gd name="T25" fmla="*/ 542 h 2273"/>
                <a:gd name="T26" fmla="*/ 259 w 2990"/>
                <a:gd name="T27" fmla="*/ 549 h 2273"/>
                <a:gd name="T28" fmla="*/ 414 w 2990"/>
                <a:gd name="T29" fmla="*/ 546 h 2273"/>
                <a:gd name="T30" fmla="*/ 539 w 2990"/>
                <a:gd name="T31" fmla="*/ 549 h 2273"/>
                <a:gd name="T32" fmla="*/ 585 w 2990"/>
                <a:gd name="T33" fmla="*/ 458 h 2273"/>
                <a:gd name="T34" fmla="*/ 714 w 2990"/>
                <a:gd name="T35" fmla="*/ 339 h 2273"/>
                <a:gd name="T36" fmla="*/ 743 w 2990"/>
                <a:gd name="T37" fmla="*/ 295 h 2273"/>
                <a:gd name="T38" fmla="*/ 727 w 2990"/>
                <a:gd name="T39" fmla="*/ 263 h 2273"/>
                <a:gd name="T40" fmla="*/ 716 w 2990"/>
                <a:gd name="T41" fmla="*/ 233 h 2273"/>
                <a:gd name="T42" fmla="*/ 678 w 2990"/>
                <a:gd name="T43" fmla="*/ 213 h 2273"/>
                <a:gd name="T44" fmla="*/ 631 w 2990"/>
                <a:gd name="T45" fmla="*/ 198 h 2273"/>
                <a:gd name="T46" fmla="*/ 592 w 2990"/>
                <a:gd name="T47" fmla="*/ 185 h 2273"/>
                <a:gd name="T48" fmla="*/ 578 w 2990"/>
                <a:gd name="T49" fmla="*/ 170 h 2273"/>
                <a:gd name="T50" fmla="*/ 594 w 2990"/>
                <a:gd name="T51" fmla="*/ 148 h 2273"/>
                <a:gd name="T52" fmla="*/ 598 w 2990"/>
                <a:gd name="T53" fmla="*/ 114 h 2273"/>
                <a:gd name="T54" fmla="*/ 580 w 2990"/>
                <a:gd name="T55" fmla="*/ 75 h 2273"/>
                <a:gd name="T56" fmla="*/ 562 w 2990"/>
                <a:gd name="T57" fmla="*/ 63 h 2273"/>
                <a:gd name="T58" fmla="*/ 540 w 2990"/>
                <a:gd name="T59" fmla="*/ 55 h 2273"/>
                <a:gd name="T60" fmla="*/ 520 w 2990"/>
                <a:gd name="T61" fmla="*/ 29 h 2273"/>
                <a:gd name="T62" fmla="*/ 517 w 2990"/>
                <a:gd name="T63" fmla="*/ 8 h 2273"/>
                <a:gd name="T64" fmla="*/ 492 w 2990"/>
                <a:gd name="T65" fmla="*/ 0 h 2273"/>
                <a:gd name="T66" fmla="*/ 479 w 2990"/>
                <a:gd name="T67" fmla="*/ 21 h 2273"/>
                <a:gd name="T68" fmla="*/ 449 w 2990"/>
                <a:gd name="T69" fmla="*/ 35 h 2273"/>
                <a:gd name="T70" fmla="*/ 438 w 2990"/>
                <a:gd name="T71" fmla="*/ 79 h 2273"/>
                <a:gd name="T72" fmla="*/ 411 w 2990"/>
                <a:gd name="T73" fmla="*/ 85 h 2273"/>
                <a:gd name="T74" fmla="*/ 384 w 2990"/>
                <a:gd name="T75" fmla="*/ 75 h 2273"/>
                <a:gd name="T76" fmla="*/ 363 w 2990"/>
                <a:gd name="T77" fmla="*/ 71 h 2273"/>
                <a:gd name="T78" fmla="*/ 334 w 2990"/>
                <a:gd name="T79" fmla="*/ 122 h 2273"/>
                <a:gd name="T80" fmla="*/ 344 w 2990"/>
                <a:gd name="T81" fmla="*/ 140 h 2273"/>
                <a:gd name="T82" fmla="*/ 322 w 2990"/>
                <a:gd name="T83" fmla="*/ 144 h 2273"/>
                <a:gd name="T84" fmla="*/ 295 w 2990"/>
                <a:gd name="T85" fmla="*/ 136 h 2273"/>
                <a:gd name="T86" fmla="*/ 257 w 2990"/>
                <a:gd name="T87" fmla="*/ 138 h 2273"/>
                <a:gd name="T88" fmla="*/ 266 w 2990"/>
                <a:gd name="T89" fmla="*/ 148 h 2273"/>
                <a:gd name="T90" fmla="*/ 262 w 2990"/>
                <a:gd name="T91" fmla="*/ 173 h 2273"/>
                <a:gd name="T92" fmla="*/ 263 w 2990"/>
                <a:gd name="T93" fmla="*/ 220 h 2273"/>
                <a:gd name="T94" fmla="*/ 241 w 2990"/>
                <a:gd name="T95" fmla="*/ 242 h 2273"/>
                <a:gd name="T96" fmla="*/ 230 w 2990"/>
                <a:gd name="T97" fmla="*/ 267 h 2273"/>
                <a:gd name="T98" fmla="*/ 177 w 2990"/>
                <a:gd name="T99" fmla="*/ 281 h 2273"/>
                <a:gd name="T100" fmla="*/ 147 w 2990"/>
                <a:gd name="T101" fmla="*/ 286 h 2273"/>
                <a:gd name="T102" fmla="*/ 114 w 2990"/>
                <a:gd name="T103" fmla="*/ 294 h 2273"/>
                <a:gd name="T104" fmla="*/ 80 w 2990"/>
                <a:gd name="T105" fmla="*/ 302 h 2273"/>
                <a:gd name="T106" fmla="*/ 80 w 2990"/>
                <a:gd name="T107" fmla="*/ 289 h 2273"/>
                <a:gd name="T108" fmla="*/ 55 w 2990"/>
                <a:gd name="T109" fmla="*/ 291 h 2273"/>
                <a:gd name="T110" fmla="*/ 29 w 2990"/>
                <a:gd name="T111" fmla="*/ 297 h 2273"/>
                <a:gd name="T112" fmla="*/ 10 w 2990"/>
                <a:gd name="T113" fmla="*/ 318 h 227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990"/>
                <a:gd name="T172" fmla="*/ 0 h 2273"/>
                <a:gd name="T173" fmla="*/ 2990 w 2990"/>
                <a:gd name="T174" fmla="*/ 2273 h 227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990" h="2273">
                  <a:moveTo>
                    <a:pt x="29" y="1289"/>
                  </a:moveTo>
                  <a:lnTo>
                    <a:pt x="4" y="1329"/>
                  </a:lnTo>
                  <a:lnTo>
                    <a:pt x="12" y="1378"/>
                  </a:lnTo>
                  <a:lnTo>
                    <a:pt x="12" y="1382"/>
                  </a:lnTo>
                  <a:lnTo>
                    <a:pt x="10" y="1395"/>
                  </a:lnTo>
                  <a:lnTo>
                    <a:pt x="10" y="1411"/>
                  </a:lnTo>
                  <a:lnTo>
                    <a:pt x="10" y="1429"/>
                  </a:lnTo>
                  <a:lnTo>
                    <a:pt x="14" y="1443"/>
                  </a:lnTo>
                  <a:lnTo>
                    <a:pt x="20" y="1451"/>
                  </a:lnTo>
                  <a:lnTo>
                    <a:pt x="31" y="1453"/>
                  </a:lnTo>
                  <a:lnTo>
                    <a:pt x="43" y="1451"/>
                  </a:lnTo>
                  <a:lnTo>
                    <a:pt x="55" y="1449"/>
                  </a:lnTo>
                  <a:lnTo>
                    <a:pt x="73" y="1451"/>
                  </a:lnTo>
                  <a:lnTo>
                    <a:pt x="94" y="1462"/>
                  </a:lnTo>
                  <a:lnTo>
                    <a:pt x="116" y="1480"/>
                  </a:lnTo>
                  <a:lnTo>
                    <a:pt x="132" y="1502"/>
                  </a:lnTo>
                  <a:lnTo>
                    <a:pt x="136" y="1514"/>
                  </a:lnTo>
                  <a:lnTo>
                    <a:pt x="132" y="1525"/>
                  </a:lnTo>
                  <a:lnTo>
                    <a:pt x="126" y="1537"/>
                  </a:lnTo>
                  <a:lnTo>
                    <a:pt x="120" y="1549"/>
                  </a:lnTo>
                  <a:lnTo>
                    <a:pt x="116" y="1561"/>
                  </a:lnTo>
                  <a:lnTo>
                    <a:pt x="116" y="1577"/>
                  </a:lnTo>
                  <a:lnTo>
                    <a:pt x="114" y="1596"/>
                  </a:lnTo>
                  <a:lnTo>
                    <a:pt x="110" y="1618"/>
                  </a:lnTo>
                  <a:lnTo>
                    <a:pt x="108" y="1640"/>
                  </a:lnTo>
                  <a:lnTo>
                    <a:pt x="108" y="1657"/>
                  </a:lnTo>
                  <a:lnTo>
                    <a:pt x="112" y="1669"/>
                  </a:lnTo>
                  <a:lnTo>
                    <a:pt x="114" y="1679"/>
                  </a:lnTo>
                  <a:lnTo>
                    <a:pt x="114" y="1691"/>
                  </a:lnTo>
                  <a:lnTo>
                    <a:pt x="106" y="1699"/>
                  </a:lnTo>
                  <a:lnTo>
                    <a:pt x="96" y="1703"/>
                  </a:lnTo>
                  <a:lnTo>
                    <a:pt x="89" y="1701"/>
                  </a:lnTo>
                  <a:lnTo>
                    <a:pt x="83" y="1695"/>
                  </a:lnTo>
                  <a:lnTo>
                    <a:pt x="77" y="1687"/>
                  </a:lnTo>
                  <a:lnTo>
                    <a:pt x="69" y="1679"/>
                  </a:lnTo>
                  <a:lnTo>
                    <a:pt x="63" y="1673"/>
                  </a:lnTo>
                  <a:lnTo>
                    <a:pt x="53" y="1675"/>
                  </a:lnTo>
                  <a:lnTo>
                    <a:pt x="41" y="1685"/>
                  </a:lnTo>
                  <a:lnTo>
                    <a:pt x="26" y="1699"/>
                  </a:lnTo>
                  <a:lnTo>
                    <a:pt x="12" y="1708"/>
                  </a:lnTo>
                  <a:lnTo>
                    <a:pt x="4" y="1712"/>
                  </a:lnTo>
                  <a:lnTo>
                    <a:pt x="0" y="1716"/>
                  </a:lnTo>
                  <a:lnTo>
                    <a:pt x="6" y="1720"/>
                  </a:lnTo>
                  <a:lnTo>
                    <a:pt x="20" y="1724"/>
                  </a:lnTo>
                  <a:lnTo>
                    <a:pt x="41" y="1728"/>
                  </a:lnTo>
                  <a:lnTo>
                    <a:pt x="65" y="1734"/>
                  </a:lnTo>
                  <a:lnTo>
                    <a:pt x="89" y="1740"/>
                  </a:lnTo>
                  <a:lnTo>
                    <a:pt x="110" y="1746"/>
                  </a:lnTo>
                  <a:lnTo>
                    <a:pt x="126" y="1754"/>
                  </a:lnTo>
                  <a:lnTo>
                    <a:pt x="136" y="1764"/>
                  </a:lnTo>
                  <a:lnTo>
                    <a:pt x="140" y="1771"/>
                  </a:lnTo>
                  <a:lnTo>
                    <a:pt x="150" y="1779"/>
                  </a:lnTo>
                  <a:lnTo>
                    <a:pt x="159" y="1785"/>
                  </a:lnTo>
                  <a:lnTo>
                    <a:pt x="169" y="1795"/>
                  </a:lnTo>
                  <a:lnTo>
                    <a:pt x="177" y="1807"/>
                  </a:lnTo>
                  <a:lnTo>
                    <a:pt x="185" y="1825"/>
                  </a:lnTo>
                  <a:lnTo>
                    <a:pt x="187" y="1848"/>
                  </a:lnTo>
                  <a:lnTo>
                    <a:pt x="185" y="1870"/>
                  </a:lnTo>
                  <a:lnTo>
                    <a:pt x="179" y="1888"/>
                  </a:lnTo>
                  <a:lnTo>
                    <a:pt x="175" y="1905"/>
                  </a:lnTo>
                  <a:lnTo>
                    <a:pt x="177" y="1921"/>
                  </a:lnTo>
                  <a:lnTo>
                    <a:pt x="185" y="1941"/>
                  </a:lnTo>
                  <a:lnTo>
                    <a:pt x="195" y="1960"/>
                  </a:lnTo>
                  <a:lnTo>
                    <a:pt x="207" y="1978"/>
                  </a:lnTo>
                  <a:lnTo>
                    <a:pt x="218" y="1986"/>
                  </a:lnTo>
                  <a:lnTo>
                    <a:pt x="232" y="1990"/>
                  </a:lnTo>
                  <a:lnTo>
                    <a:pt x="246" y="1994"/>
                  </a:lnTo>
                  <a:lnTo>
                    <a:pt x="260" y="2002"/>
                  </a:lnTo>
                  <a:lnTo>
                    <a:pt x="270" y="2014"/>
                  </a:lnTo>
                  <a:lnTo>
                    <a:pt x="281" y="2029"/>
                  </a:lnTo>
                  <a:lnTo>
                    <a:pt x="299" y="2045"/>
                  </a:lnTo>
                  <a:lnTo>
                    <a:pt x="327" y="2057"/>
                  </a:lnTo>
                  <a:lnTo>
                    <a:pt x="352" y="2067"/>
                  </a:lnTo>
                  <a:lnTo>
                    <a:pt x="378" y="2076"/>
                  </a:lnTo>
                  <a:lnTo>
                    <a:pt x="402" y="2082"/>
                  </a:lnTo>
                  <a:lnTo>
                    <a:pt x="421" y="2086"/>
                  </a:lnTo>
                  <a:lnTo>
                    <a:pt x="435" y="2084"/>
                  </a:lnTo>
                  <a:lnTo>
                    <a:pt x="457" y="2078"/>
                  </a:lnTo>
                  <a:lnTo>
                    <a:pt x="484" y="2073"/>
                  </a:lnTo>
                  <a:lnTo>
                    <a:pt x="514" y="2065"/>
                  </a:lnTo>
                  <a:lnTo>
                    <a:pt x="543" y="2059"/>
                  </a:lnTo>
                  <a:lnTo>
                    <a:pt x="569" y="2057"/>
                  </a:lnTo>
                  <a:lnTo>
                    <a:pt x="589" y="2057"/>
                  </a:lnTo>
                  <a:lnTo>
                    <a:pt x="608" y="2065"/>
                  </a:lnTo>
                  <a:lnTo>
                    <a:pt x="626" y="2078"/>
                  </a:lnTo>
                  <a:lnTo>
                    <a:pt x="642" y="2096"/>
                  </a:lnTo>
                  <a:lnTo>
                    <a:pt x="661" y="2116"/>
                  </a:lnTo>
                  <a:lnTo>
                    <a:pt x="687" y="2134"/>
                  </a:lnTo>
                  <a:lnTo>
                    <a:pt x="711" y="2149"/>
                  </a:lnTo>
                  <a:lnTo>
                    <a:pt x="726" y="2161"/>
                  </a:lnTo>
                  <a:lnTo>
                    <a:pt x="738" y="2171"/>
                  </a:lnTo>
                  <a:lnTo>
                    <a:pt x="742" y="2177"/>
                  </a:lnTo>
                  <a:lnTo>
                    <a:pt x="744" y="2179"/>
                  </a:lnTo>
                  <a:lnTo>
                    <a:pt x="856" y="2218"/>
                  </a:lnTo>
                  <a:lnTo>
                    <a:pt x="892" y="2242"/>
                  </a:lnTo>
                  <a:lnTo>
                    <a:pt x="949" y="2236"/>
                  </a:lnTo>
                  <a:lnTo>
                    <a:pt x="986" y="2191"/>
                  </a:lnTo>
                  <a:lnTo>
                    <a:pt x="1035" y="2199"/>
                  </a:lnTo>
                  <a:lnTo>
                    <a:pt x="1152" y="2222"/>
                  </a:lnTo>
                  <a:lnTo>
                    <a:pt x="1201" y="2261"/>
                  </a:lnTo>
                  <a:lnTo>
                    <a:pt x="1256" y="2273"/>
                  </a:lnTo>
                  <a:lnTo>
                    <a:pt x="1392" y="2236"/>
                  </a:lnTo>
                  <a:lnTo>
                    <a:pt x="1431" y="2260"/>
                  </a:lnTo>
                  <a:lnTo>
                    <a:pt x="1539" y="2189"/>
                  </a:lnTo>
                  <a:lnTo>
                    <a:pt x="1657" y="2187"/>
                  </a:lnTo>
                  <a:lnTo>
                    <a:pt x="1726" y="2155"/>
                  </a:lnTo>
                  <a:lnTo>
                    <a:pt x="1821" y="2167"/>
                  </a:lnTo>
                  <a:lnTo>
                    <a:pt x="1935" y="2242"/>
                  </a:lnTo>
                  <a:lnTo>
                    <a:pt x="2026" y="2230"/>
                  </a:lnTo>
                  <a:lnTo>
                    <a:pt x="2088" y="2265"/>
                  </a:lnTo>
                  <a:lnTo>
                    <a:pt x="2193" y="2230"/>
                  </a:lnTo>
                  <a:lnTo>
                    <a:pt x="2155" y="2197"/>
                  </a:lnTo>
                  <a:lnTo>
                    <a:pt x="2161" y="2147"/>
                  </a:lnTo>
                  <a:lnTo>
                    <a:pt x="2214" y="2128"/>
                  </a:lnTo>
                  <a:lnTo>
                    <a:pt x="2242" y="2063"/>
                  </a:lnTo>
                  <a:lnTo>
                    <a:pt x="2124" y="1970"/>
                  </a:lnTo>
                  <a:lnTo>
                    <a:pt x="2128" y="1890"/>
                  </a:lnTo>
                  <a:lnTo>
                    <a:pt x="2199" y="1850"/>
                  </a:lnTo>
                  <a:lnTo>
                    <a:pt x="2337" y="1834"/>
                  </a:lnTo>
                  <a:lnTo>
                    <a:pt x="2484" y="1797"/>
                  </a:lnTo>
                  <a:lnTo>
                    <a:pt x="2545" y="1764"/>
                  </a:lnTo>
                  <a:lnTo>
                    <a:pt x="2624" y="1777"/>
                  </a:lnTo>
                  <a:lnTo>
                    <a:pt x="2592" y="1514"/>
                  </a:lnTo>
                  <a:lnTo>
                    <a:pt x="2673" y="1466"/>
                  </a:lnTo>
                  <a:lnTo>
                    <a:pt x="2752" y="1388"/>
                  </a:lnTo>
                  <a:lnTo>
                    <a:pt x="2856" y="1356"/>
                  </a:lnTo>
                  <a:lnTo>
                    <a:pt x="2939" y="1329"/>
                  </a:lnTo>
                  <a:lnTo>
                    <a:pt x="2966" y="1299"/>
                  </a:lnTo>
                  <a:lnTo>
                    <a:pt x="2957" y="1258"/>
                  </a:lnTo>
                  <a:lnTo>
                    <a:pt x="2990" y="1207"/>
                  </a:lnTo>
                  <a:lnTo>
                    <a:pt x="2988" y="1205"/>
                  </a:lnTo>
                  <a:lnTo>
                    <a:pt x="2982" y="1195"/>
                  </a:lnTo>
                  <a:lnTo>
                    <a:pt x="2972" y="1183"/>
                  </a:lnTo>
                  <a:lnTo>
                    <a:pt x="2961" y="1167"/>
                  </a:lnTo>
                  <a:lnTo>
                    <a:pt x="2949" y="1149"/>
                  </a:lnTo>
                  <a:lnTo>
                    <a:pt x="2937" y="1134"/>
                  </a:lnTo>
                  <a:lnTo>
                    <a:pt x="2929" y="1116"/>
                  </a:lnTo>
                  <a:lnTo>
                    <a:pt x="2923" y="1102"/>
                  </a:lnTo>
                  <a:lnTo>
                    <a:pt x="2915" y="1079"/>
                  </a:lnTo>
                  <a:lnTo>
                    <a:pt x="2905" y="1053"/>
                  </a:lnTo>
                  <a:lnTo>
                    <a:pt x="2898" y="1025"/>
                  </a:lnTo>
                  <a:lnTo>
                    <a:pt x="2888" y="1000"/>
                  </a:lnTo>
                  <a:lnTo>
                    <a:pt x="2880" y="982"/>
                  </a:lnTo>
                  <a:lnTo>
                    <a:pt x="2872" y="957"/>
                  </a:lnTo>
                  <a:lnTo>
                    <a:pt x="2870" y="941"/>
                  </a:lnTo>
                  <a:lnTo>
                    <a:pt x="2870" y="935"/>
                  </a:lnTo>
                  <a:lnTo>
                    <a:pt x="2864" y="933"/>
                  </a:lnTo>
                  <a:lnTo>
                    <a:pt x="2850" y="933"/>
                  </a:lnTo>
                  <a:lnTo>
                    <a:pt x="2829" y="929"/>
                  </a:lnTo>
                  <a:lnTo>
                    <a:pt x="2805" y="923"/>
                  </a:lnTo>
                  <a:lnTo>
                    <a:pt x="2781" y="913"/>
                  </a:lnTo>
                  <a:lnTo>
                    <a:pt x="2760" y="898"/>
                  </a:lnTo>
                  <a:lnTo>
                    <a:pt x="2734" y="874"/>
                  </a:lnTo>
                  <a:lnTo>
                    <a:pt x="2709" y="854"/>
                  </a:lnTo>
                  <a:lnTo>
                    <a:pt x="2687" y="837"/>
                  </a:lnTo>
                  <a:lnTo>
                    <a:pt x="2665" y="819"/>
                  </a:lnTo>
                  <a:lnTo>
                    <a:pt x="2648" y="809"/>
                  </a:lnTo>
                  <a:lnTo>
                    <a:pt x="2622" y="803"/>
                  </a:lnTo>
                  <a:lnTo>
                    <a:pt x="2590" y="801"/>
                  </a:lnTo>
                  <a:lnTo>
                    <a:pt x="2557" y="797"/>
                  </a:lnTo>
                  <a:lnTo>
                    <a:pt x="2524" y="795"/>
                  </a:lnTo>
                  <a:lnTo>
                    <a:pt x="2494" y="789"/>
                  </a:lnTo>
                  <a:lnTo>
                    <a:pt x="2468" y="781"/>
                  </a:lnTo>
                  <a:lnTo>
                    <a:pt x="2443" y="770"/>
                  </a:lnTo>
                  <a:lnTo>
                    <a:pt x="2417" y="760"/>
                  </a:lnTo>
                  <a:lnTo>
                    <a:pt x="2396" y="752"/>
                  </a:lnTo>
                  <a:lnTo>
                    <a:pt x="2378" y="746"/>
                  </a:lnTo>
                  <a:lnTo>
                    <a:pt x="2366" y="742"/>
                  </a:lnTo>
                  <a:lnTo>
                    <a:pt x="2360" y="740"/>
                  </a:lnTo>
                  <a:lnTo>
                    <a:pt x="2356" y="738"/>
                  </a:lnTo>
                  <a:lnTo>
                    <a:pt x="2348" y="730"/>
                  </a:lnTo>
                  <a:lnTo>
                    <a:pt x="2337" y="720"/>
                  </a:lnTo>
                  <a:lnTo>
                    <a:pt x="2325" y="709"/>
                  </a:lnTo>
                  <a:lnTo>
                    <a:pt x="2315" y="695"/>
                  </a:lnTo>
                  <a:lnTo>
                    <a:pt x="2309" y="683"/>
                  </a:lnTo>
                  <a:lnTo>
                    <a:pt x="2311" y="669"/>
                  </a:lnTo>
                  <a:lnTo>
                    <a:pt x="2321" y="655"/>
                  </a:lnTo>
                  <a:lnTo>
                    <a:pt x="2333" y="646"/>
                  </a:lnTo>
                  <a:lnTo>
                    <a:pt x="2348" y="634"/>
                  </a:lnTo>
                  <a:lnTo>
                    <a:pt x="2360" y="622"/>
                  </a:lnTo>
                  <a:lnTo>
                    <a:pt x="2372" y="610"/>
                  </a:lnTo>
                  <a:lnTo>
                    <a:pt x="2376" y="592"/>
                  </a:lnTo>
                  <a:lnTo>
                    <a:pt x="2378" y="569"/>
                  </a:lnTo>
                  <a:lnTo>
                    <a:pt x="2378" y="547"/>
                  </a:lnTo>
                  <a:lnTo>
                    <a:pt x="2380" y="528"/>
                  </a:lnTo>
                  <a:lnTo>
                    <a:pt x="2390" y="506"/>
                  </a:lnTo>
                  <a:lnTo>
                    <a:pt x="2396" y="490"/>
                  </a:lnTo>
                  <a:lnTo>
                    <a:pt x="2396" y="474"/>
                  </a:lnTo>
                  <a:lnTo>
                    <a:pt x="2390" y="459"/>
                  </a:lnTo>
                  <a:lnTo>
                    <a:pt x="2382" y="445"/>
                  </a:lnTo>
                  <a:lnTo>
                    <a:pt x="2374" y="433"/>
                  </a:lnTo>
                  <a:lnTo>
                    <a:pt x="2358" y="407"/>
                  </a:lnTo>
                  <a:lnTo>
                    <a:pt x="2342" y="378"/>
                  </a:lnTo>
                  <a:lnTo>
                    <a:pt x="2335" y="344"/>
                  </a:lnTo>
                  <a:lnTo>
                    <a:pt x="2329" y="321"/>
                  </a:lnTo>
                  <a:lnTo>
                    <a:pt x="2319" y="303"/>
                  </a:lnTo>
                  <a:lnTo>
                    <a:pt x="2307" y="287"/>
                  </a:lnTo>
                  <a:lnTo>
                    <a:pt x="2295" y="276"/>
                  </a:lnTo>
                  <a:lnTo>
                    <a:pt x="2285" y="270"/>
                  </a:lnTo>
                  <a:lnTo>
                    <a:pt x="2276" y="266"/>
                  </a:lnTo>
                  <a:lnTo>
                    <a:pt x="2264" y="266"/>
                  </a:lnTo>
                  <a:lnTo>
                    <a:pt x="2256" y="262"/>
                  </a:lnTo>
                  <a:lnTo>
                    <a:pt x="2248" y="254"/>
                  </a:lnTo>
                  <a:lnTo>
                    <a:pt x="2238" y="248"/>
                  </a:lnTo>
                  <a:lnTo>
                    <a:pt x="2224" y="246"/>
                  </a:lnTo>
                  <a:lnTo>
                    <a:pt x="2209" y="248"/>
                  </a:lnTo>
                  <a:lnTo>
                    <a:pt x="2191" y="248"/>
                  </a:lnTo>
                  <a:lnTo>
                    <a:pt x="2177" y="246"/>
                  </a:lnTo>
                  <a:lnTo>
                    <a:pt x="2169" y="238"/>
                  </a:lnTo>
                  <a:lnTo>
                    <a:pt x="2159" y="221"/>
                  </a:lnTo>
                  <a:lnTo>
                    <a:pt x="2150" y="197"/>
                  </a:lnTo>
                  <a:lnTo>
                    <a:pt x="2136" y="173"/>
                  </a:lnTo>
                  <a:lnTo>
                    <a:pt x="2120" y="156"/>
                  </a:lnTo>
                  <a:lnTo>
                    <a:pt x="2106" y="144"/>
                  </a:lnTo>
                  <a:lnTo>
                    <a:pt x="2092" y="136"/>
                  </a:lnTo>
                  <a:lnTo>
                    <a:pt x="2083" y="128"/>
                  </a:lnTo>
                  <a:lnTo>
                    <a:pt x="2077" y="118"/>
                  </a:lnTo>
                  <a:lnTo>
                    <a:pt x="2075" y="104"/>
                  </a:lnTo>
                  <a:lnTo>
                    <a:pt x="2071" y="87"/>
                  </a:lnTo>
                  <a:lnTo>
                    <a:pt x="2061" y="73"/>
                  </a:lnTo>
                  <a:lnTo>
                    <a:pt x="2053" y="63"/>
                  </a:lnTo>
                  <a:lnTo>
                    <a:pt x="2051" y="53"/>
                  </a:lnTo>
                  <a:lnTo>
                    <a:pt x="2057" y="41"/>
                  </a:lnTo>
                  <a:lnTo>
                    <a:pt x="2065" y="32"/>
                  </a:lnTo>
                  <a:lnTo>
                    <a:pt x="2071" y="20"/>
                  </a:lnTo>
                  <a:lnTo>
                    <a:pt x="2073" y="14"/>
                  </a:lnTo>
                  <a:lnTo>
                    <a:pt x="2063" y="8"/>
                  </a:lnTo>
                  <a:lnTo>
                    <a:pt x="2045" y="4"/>
                  </a:lnTo>
                  <a:lnTo>
                    <a:pt x="2020" y="2"/>
                  </a:lnTo>
                  <a:lnTo>
                    <a:pt x="1994" y="0"/>
                  </a:lnTo>
                  <a:lnTo>
                    <a:pt x="1970" y="0"/>
                  </a:lnTo>
                  <a:lnTo>
                    <a:pt x="1955" y="6"/>
                  </a:lnTo>
                  <a:lnTo>
                    <a:pt x="1945" y="14"/>
                  </a:lnTo>
                  <a:lnTo>
                    <a:pt x="1941" y="30"/>
                  </a:lnTo>
                  <a:lnTo>
                    <a:pt x="1937" y="45"/>
                  </a:lnTo>
                  <a:lnTo>
                    <a:pt x="1933" y="61"/>
                  </a:lnTo>
                  <a:lnTo>
                    <a:pt x="1927" y="75"/>
                  </a:lnTo>
                  <a:lnTo>
                    <a:pt x="1915" y="85"/>
                  </a:lnTo>
                  <a:lnTo>
                    <a:pt x="1898" y="87"/>
                  </a:lnTo>
                  <a:lnTo>
                    <a:pt x="1878" y="91"/>
                  </a:lnTo>
                  <a:lnTo>
                    <a:pt x="1858" y="93"/>
                  </a:lnTo>
                  <a:lnTo>
                    <a:pt x="1840" y="95"/>
                  </a:lnTo>
                  <a:lnTo>
                    <a:pt x="1823" y="102"/>
                  </a:lnTo>
                  <a:lnTo>
                    <a:pt x="1809" y="116"/>
                  </a:lnTo>
                  <a:lnTo>
                    <a:pt x="1797" y="140"/>
                  </a:lnTo>
                  <a:lnTo>
                    <a:pt x="1785" y="169"/>
                  </a:lnTo>
                  <a:lnTo>
                    <a:pt x="1777" y="203"/>
                  </a:lnTo>
                  <a:lnTo>
                    <a:pt x="1774" y="236"/>
                  </a:lnTo>
                  <a:lnTo>
                    <a:pt x="1770" y="262"/>
                  </a:lnTo>
                  <a:lnTo>
                    <a:pt x="1768" y="283"/>
                  </a:lnTo>
                  <a:lnTo>
                    <a:pt x="1762" y="303"/>
                  </a:lnTo>
                  <a:lnTo>
                    <a:pt x="1754" y="319"/>
                  </a:lnTo>
                  <a:lnTo>
                    <a:pt x="1740" y="329"/>
                  </a:lnTo>
                  <a:lnTo>
                    <a:pt x="1722" y="337"/>
                  </a:lnTo>
                  <a:lnTo>
                    <a:pt x="1703" y="341"/>
                  </a:lnTo>
                  <a:lnTo>
                    <a:pt x="1685" y="346"/>
                  </a:lnTo>
                  <a:lnTo>
                    <a:pt x="1669" y="350"/>
                  </a:lnTo>
                  <a:lnTo>
                    <a:pt x="1655" y="348"/>
                  </a:lnTo>
                  <a:lnTo>
                    <a:pt x="1644" y="341"/>
                  </a:lnTo>
                  <a:lnTo>
                    <a:pt x="1634" y="333"/>
                  </a:lnTo>
                  <a:lnTo>
                    <a:pt x="1618" y="331"/>
                  </a:lnTo>
                  <a:lnTo>
                    <a:pt x="1600" y="331"/>
                  </a:lnTo>
                  <a:lnTo>
                    <a:pt x="1581" y="329"/>
                  </a:lnTo>
                  <a:lnTo>
                    <a:pt x="1563" y="325"/>
                  </a:lnTo>
                  <a:lnTo>
                    <a:pt x="1549" y="315"/>
                  </a:lnTo>
                  <a:lnTo>
                    <a:pt x="1537" y="303"/>
                  </a:lnTo>
                  <a:lnTo>
                    <a:pt x="1524" y="289"/>
                  </a:lnTo>
                  <a:lnTo>
                    <a:pt x="1508" y="276"/>
                  </a:lnTo>
                  <a:lnTo>
                    <a:pt x="1494" y="266"/>
                  </a:lnTo>
                  <a:lnTo>
                    <a:pt x="1480" y="260"/>
                  </a:lnTo>
                  <a:lnTo>
                    <a:pt x="1468" y="260"/>
                  </a:lnTo>
                  <a:lnTo>
                    <a:pt x="1461" y="268"/>
                  </a:lnTo>
                  <a:lnTo>
                    <a:pt x="1449" y="287"/>
                  </a:lnTo>
                  <a:lnTo>
                    <a:pt x="1435" y="311"/>
                  </a:lnTo>
                  <a:lnTo>
                    <a:pt x="1417" y="341"/>
                  </a:lnTo>
                  <a:lnTo>
                    <a:pt x="1400" y="372"/>
                  </a:lnTo>
                  <a:lnTo>
                    <a:pt x="1382" y="407"/>
                  </a:lnTo>
                  <a:lnTo>
                    <a:pt x="1366" y="439"/>
                  </a:lnTo>
                  <a:lnTo>
                    <a:pt x="1348" y="467"/>
                  </a:lnTo>
                  <a:lnTo>
                    <a:pt x="1335" y="488"/>
                  </a:lnTo>
                  <a:lnTo>
                    <a:pt x="1327" y="506"/>
                  </a:lnTo>
                  <a:lnTo>
                    <a:pt x="1327" y="522"/>
                  </a:lnTo>
                  <a:lnTo>
                    <a:pt x="1335" y="533"/>
                  </a:lnTo>
                  <a:lnTo>
                    <a:pt x="1344" y="541"/>
                  </a:lnTo>
                  <a:lnTo>
                    <a:pt x="1358" y="549"/>
                  </a:lnTo>
                  <a:lnTo>
                    <a:pt x="1370" y="555"/>
                  </a:lnTo>
                  <a:lnTo>
                    <a:pt x="1376" y="563"/>
                  </a:lnTo>
                  <a:lnTo>
                    <a:pt x="1374" y="569"/>
                  </a:lnTo>
                  <a:lnTo>
                    <a:pt x="1362" y="575"/>
                  </a:lnTo>
                  <a:lnTo>
                    <a:pt x="1348" y="577"/>
                  </a:lnTo>
                  <a:lnTo>
                    <a:pt x="1331" y="577"/>
                  </a:lnTo>
                  <a:lnTo>
                    <a:pt x="1313" y="577"/>
                  </a:lnTo>
                  <a:lnTo>
                    <a:pt x="1297" y="577"/>
                  </a:lnTo>
                  <a:lnTo>
                    <a:pt x="1285" y="577"/>
                  </a:lnTo>
                  <a:lnTo>
                    <a:pt x="1274" y="571"/>
                  </a:lnTo>
                  <a:lnTo>
                    <a:pt x="1264" y="561"/>
                  </a:lnTo>
                  <a:lnTo>
                    <a:pt x="1252" y="551"/>
                  </a:lnTo>
                  <a:lnTo>
                    <a:pt x="1238" y="543"/>
                  </a:lnTo>
                  <a:lnTo>
                    <a:pt x="1222" y="541"/>
                  </a:lnTo>
                  <a:lnTo>
                    <a:pt x="1201" y="543"/>
                  </a:lnTo>
                  <a:lnTo>
                    <a:pt x="1177" y="547"/>
                  </a:lnTo>
                  <a:lnTo>
                    <a:pt x="1153" y="551"/>
                  </a:lnTo>
                  <a:lnTo>
                    <a:pt x="1126" y="553"/>
                  </a:lnTo>
                  <a:lnTo>
                    <a:pt x="1100" y="553"/>
                  </a:lnTo>
                  <a:lnTo>
                    <a:pt x="1079" y="551"/>
                  </a:lnTo>
                  <a:lnTo>
                    <a:pt x="1059" y="551"/>
                  </a:lnTo>
                  <a:lnTo>
                    <a:pt x="1039" y="553"/>
                  </a:lnTo>
                  <a:lnTo>
                    <a:pt x="1026" y="555"/>
                  </a:lnTo>
                  <a:lnTo>
                    <a:pt x="1014" y="561"/>
                  </a:lnTo>
                  <a:lnTo>
                    <a:pt x="1010" y="567"/>
                  </a:lnTo>
                  <a:lnTo>
                    <a:pt x="1014" y="577"/>
                  </a:lnTo>
                  <a:lnTo>
                    <a:pt x="1024" y="585"/>
                  </a:lnTo>
                  <a:lnTo>
                    <a:pt x="1035" y="589"/>
                  </a:lnTo>
                  <a:lnTo>
                    <a:pt x="1049" y="592"/>
                  </a:lnTo>
                  <a:lnTo>
                    <a:pt x="1061" y="594"/>
                  </a:lnTo>
                  <a:lnTo>
                    <a:pt x="1073" y="598"/>
                  </a:lnTo>
                  <a:lnTo>
                    <a:pt x="1081" y="604"/>
                  </a:lnTo>
                  <a:lnTo>
                    <a:pt x="1085" y="616"/>
                  </a:lnTo>
                  <a:lnTo>
                    <a:pt x="1081" y="632"/>
                  </a:lnTo>
                  <a:lnTo>
                    <a:pt x="1069" y="655"/>
                  </a:lnTo>
                  <a:lnTo>
                    <a:pt x="1057" y="677"/>
                  </a:lnTo>
                  <a:lnTo>
                    <a:pt x="1047" y="695"/>
                  </a:lnTo>
                  <a:lnTo>
                    <a:pt x="1041" y="715"/>
                  </a:lnTo>
                  <a:lnTo>
                    <a:pt x="1039" y="736"/>
                  </a:lnTo>
                  <a:lnTo>
                    <a:pt x="1045" y="762"/>
                  </a:lnTo>
                  <a:lnTo>
                    <a:pt x="1057" y="799"/>
                  </a:lnTo>
                  <a:lnTo>
                    <a:pt x="1061" y="833"/>
                  </a:lnTo>
                  <a:lnTo>
                    <a:pt x="1059" y="860"/>
                  </a:lnTo>
                  <a:lnTo>
                    <a:pt x="1051" y="882"/>
                  </a:lnTo>
                  <a:lnTo>
                    <a:pt x="1039" y="894"/>
                  </a:lnTo>
                  <a:lnTo>
                    <a:pt x="1024" y="905"/>
                  </a:lnTo>
                  <a:lnTo>
                    <a:pt x="1004" y="915"/>
                  </a:lnTo>
                  <a:lnTo>
                    <a:pt x="986" y="927"/>
                  </a:lnTo>
                  <a:lnTo>
                    <a:pt x="972" y="939"/>
                  </a:lnTo>
                  <a:lnTo>
                    <a:pt x="966" y="953"/>
                  </a:lnTo>
                  <a:lnTo>
                    <a:pt x="966" y="968"/>
                  </a:lnTo>
                  <a:lnTo>
                    <a:pt x="966" y="988"/>
                  </a:lnTo>
                  <a:lnTo>
                    <a:pt x="966" y="1010"/>
                  </a:lnTo>
                  <a:lnTo>
                    <a:pt x="965" y="1031"/>
                  </a:lnTo>
                  <a:lnTo>
                    <a:pt x="961" y="1049"/>
                  </a:lnTo>
                  <a:lnTo>
                    <a:pt x="953" y="1063"/>
                  </a:lnTo>
                  <a:lnTo>
                    <a:pt x="941" y="1069"/>
                  </a:lnTo>
                  <a:lnTo>
                    <a:pt x="921" y="1071"/>
                  </a:lnTo>
                  <a:lnTo>
                    <a:pt x="892" y="1075"/>
                  </a:lnTo>
                  <a:lnTo>
                    <a:pt x="858" y="1079"/>
                  </a:lnTo>
                  <a:lnTo>
                    <a:pt x="821" y="1085"/>
                  </a:lnTo>
                  <a:lnTo>
                    <a:pt x="783" y="1092"/>
                  </a:lnTo>
                  <a:lnTo>
                    <a:pt x="752" y="1100"/>
                  </a:lnTo>
                  <a:lnTo>
                    <a:pt x="728" y="1110"/>
                  </a:lnTo>
                  <a:lnTo>
                    <a:pt x="705" y="1124"/>
                  </a:lnTo>
                  <a:lnTo>
                    <a:pt x="685" y="1138"/>
                  </a:lnTo>
                  <a:lnTo>
                    <a:pt x="671" y="1151"/>
                  </a:lnTo>
                  <a:lnTo>
                    <a:pt x="655" y="1159"/>
                  </a:lnTo>
                  <a:lnTo>
                    <a:pt x="642" y="1163"/>
                  </a:lnTo>
                  <a:lnTo>
                    <a:pt x="628" y="1159"/>
                  </a:lnTo>
                  <a:lnTo>
                    <a:pt x="606" y="1153"/>
                  </a:lnTo>
                  <a:lnTo>
                    <a:pt x="585" y="1146"/>
                  </a:lnTo>
                  <a:lnTo>
                    <a:pt x="559" y="1138"/>
                  </a:lnTo>
                  <a:lnTo>
                    <a:pt x="535" y="1132"/>
                  </a:lnTo>
                  <a:lnTo>
                    <a:pt x="516" y="1130"/>
                  </a:lnTo>
                  <a:lnTo>
                    <a:pt x="500" y="1132"/>
                  </a:lnTo>
                  <a:lnTo>
                    <a:pt x="486" y="1142"/>
                  </a:lnTo>
                  <a:lnTo>
                    <a:pt x="470" y="1157"/>
                  </a:lnTo>
                  <a:lnTo>
                    <a:pt x="457" y="1177"/>
                  </a:lnTo>
                  <a:lnTo>
                    <a:pt x="443" y="1197"/>
                  </a:lnTo>
                  <a:lnTo>
                    <a:pt x="427" y="1212"/>
                  </a:lnTo>
                  <a:lnTo>
                    <a:pt x="413" y="1220"/>
                  </a:lnTo>
                  <a:lnTo>
                    <a:pt x="390" y="1220"/>
                  </a:lnTo>
                  <a:lnTo>
                    <a:pt x="362" y="1216"/>
                  </a:lnTo>
                  <a:lnTo>
                    <a:pt x="339" y="1212"/>
                  </a:lnTo>
                  <a:lnTo>
                    <a:pt x="319" y="1210"/>
                  </a:lnTo>
                  <a:lnTo>
                    <a:pt x="313" y="1207"/>
                  </a:lnTo>
                  <a:lnTo>
                    <a:pt x="309" y="1199"/>
                  </a:lnTo>
                  <a:lnTo>
                    <a:pt x="309" y="1189"/>
                  </a:lnTo>
                  <a:lnTo>
                    <a:pt x="313" y="1177"/>
                  </a:lnTo>
                  <a:lnTo>
                    <a:pt x="315" y="1167"/>
                  </a:lnTo>
                  <a:lnTo>
                    <a:pt x="317" y="1159"/>
                  </a:lnTo>
                  <a:lnTo>
                    <a:pt x="319" y="1157"/>
                  </a:lnTo>
                  <a:lnTo>
                    <a:pt x="315" y="1157"/>
                  </a:lnTo>
                  <a:lnTo>
                    <a:pt x="303" y="1159"/>
                  </a:lnTo>
                  <a:lnTo>
                    <a:pt x="287" y="1161"/>
                  </a:lnTo>
                  <a:lnTo>
                    <a:pt x="268" y="1163"/>
                  </a:lnTo>
                  <a:lnTo>
                    <a:pt x="250" y="1165"/>
                  </a:lnTo>
                  <a:lnTo>
                    <a:pt x="234" y="1165"/>
                  </a:lnTo>
                  <a:lnTo>
                    <a:pt x="220" y="1165"/>
                  </a:lnTo>
                  <a:lnTo>
                    <a:pt x="211" y="1171"/>
                  </a:lnTo>
                  <a:lnTo>
                    <a:pt x="201" y="1177"/>
                  </a:lnTo>
                  <a:lnTo>
                    <a:pt x="189" y="1185"/>
                  </a:lnTo>
                  <a:lnTo>
                    <a:pt x="171" y="1191"/>
                  </a:lnTo>
                  <a:lnTo>
                    <a:pt x="154" y="1193"/>
                  </a:lnTo>
                  <a:lnTo>
                    <a:pt x="136" y="1193"/>
                  </a:lnTo>
                  <a:lnTo>
                    <a:pt x="116" y="1191"/>
                  </a:lnTo>
                  <a:lnTo>
                    <a:pt x="100" y="1191"/>
                  </a:lnTo>
                  <a:lnTo>
                    <a:pt x="87" y="1197"/>
                  </a:lnTo>
                  <a:lnTo>
                    <a:pt x="77" y="1210"/>
                  </a:lnTo>
                  <a:lnTo>
                    <a:pt x="69" y="1228"/>
                  </a:lnTo>
                  <a:lnTo>
                    <a:pt x="59" y="1246"/>
                  </a:lnTo>
                  <a:lnTo>
                    <a:pt x="49" y="1262"/>
                  </a:lnTo>
                  <a:lnTo>
                    <a:pt x="39" y="1275"/>
                  </a:lnTo>
                  <a:lnTo>
                    <a:pt x="33" y="1285"/>
                  </a:lnTo>
                  <a:lnTo>
                    <a:pt x="29" y="1289"/>
                  </a:lnTo>
                </a:path>
              </a:pathLst>
            </a:custGeom>
            <a:grpFill/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" name="Freeform 69"/>
            <p:cNvSpPr/>
            <p:nvPr/>
          </p:nvSpPr>
          <p:spPr bwMode="gray">
            <a:xfrm>
              <a:off x="900" y="2373"/>
              <a:ext cx="1448" cy="781"/>
            </a:xfrm>
            <a:custGeom>
              <a:avLst/>
              <a:gdLst>
                <a:gd name="T0" fmla="*/ 682 w 2896"/>
                <a:gd name="T1" fmla="*/ 376 h 1563"/>
                <a:gd name="T2" fmla="*/ 665 w 2896"/>
                <a:gd name="T3" fmla="*/ 372 h 1563"/>
                <a:gd name="T4" fmla="*/ 658 w 2896"/>
                <a:gd name="T5" fmla="*/ 380 h 1563"/>
                <a:gd name="T6" fmla="*/ 653 w 2896"/>
                <a:gd name="T7" fmla="*/ 378 h 1563"/>
                <a:gd name="T8" fmla="*/ 623 w 2896"/>
                <a:gd name="T9" fmla="*/ 368 h 1563"/>
                <a:gd name="T10" fmla="*/ 626 w 2896"/>
                <a:gd name="T11" fmla="*/ 363 h 1563"/>
                <a:gd name="T12" fmla="*/ 630 w 2896"/>
                <a:gd name="T13" fmla="*/ 349 h 1563"/>
                <a:gd name="T14" fmla="*/ 616 w 2896"/>
                <a:gd name="T15" fmla="*/ 326 h 1563"/>
                <a:gd name="T16" fmla="*/ 604 w 2896"/>
                <a:gd name="T17" fmla="*/ 331 h 1563"/>
                <a:gd name="T18" fmla="*/ 589 w 2896"/>
                <a:gd name="T19" fmla="*/ 341 h 1563"/>
                <a:gd name="T20" fmla="*/ 568 w 2896"/>
                <a:gd name="T21" fmla="*/ 333 h 1563"/>
                <a:gd name="T22" fmla="*/ 557 w 2896"/>
                <a:gd name="T23" fmla="*/ 332 h 1563"/>
                <a:gd name="T24" fmla="*/ 536 w 2896"/>
                <a:gd name="T25" fmla="*/ 348 h 1563"/>
                <a:gd name="T26" fmla="*/ 511 w 2896"/>
                <a:gd name="T27" fmla="*/ 355 h 1563"/>
                <a:gd name="T28" fmla="*/ 491 w 2896"/>
                <a:gd name="T29" fmla="*/ 376 h 1563"/>
                <a:gd name="T30" fmla="*/ 459 w 2896"/>
                <a:gd name="T31" fmla="*/ 388 h 1563"/>
                <a:gd name="T32" fmla="*/ 442 w 2896"/>
                <a:gd name="T33" fmla="*/ 382 h 1563"/>
                <a:gd name="T34" fmla="*/ 431 w 2896"/>
                <a:gd name="T35" fmla="*/ 370 h 1563"/>
                <a:gd name="T36" fmla="*/ 400 w 2896"/>
                <a:gd name="T37" fmla="*/ 364 h 1563"/>
                <a:gd name="T38" fmla="*/ 389 w 2896"/>
                <a:gd name="T39" fmla="*/ 353 h 1563"/>
                <a:gd name="T40" fmla="*/ 364 w 2896"/>
                <a:gd name="T41" fmla="*/ 368 h 1563"/>
                <a:gd name="T42" fmla="*/ 348 w 2896"/>
                <a:gd name="T43" fmla="*/ 384 h 1563"/>
                <a:gd name="T44" fmla="*/ 335 w 2896"/>
                <a:gd name="T45" fmla="*/ 390 h 1563"/>
                <a:gd name="T46" fmla="*/ 339 w 2896"/>
                <a:gd name="T47" fmla="*/ 373 h 1563"/>
                <a:gd name="T48" fmla="*/ 331 w 2896"/>
                <a:gd name="T49" fmla="*/ 359 h 1563"/>
                <a:gd name="T50" fmla="*/ 302 w 2896"/>
                <a:gd name="T51" fmla="*/ 366 h 1563"/>
                <a:gd name="T52" fmla="*/ 264 w 2896"/>
                <a:gd name="T53" fmla="*/ 352 h 1563"/>
                <a:gd name="T54" fmla="*/ 246 w 2896"/>
                <a:gd name="T55" fmla="*/ 351 h 1563"/>
                <a:gd name="T56" fmla="*/ 221 w 2896"/>
                <a:gd name="T57" fmla="*/ 336 h 1563"/>
                <a:gd name="T58" fmla="*/ 200 w 2896"/>
                <a:gd name="T59" fmla="*/ 320 h 1563"/>
                <a:gd name="T60" fmla="*/ 178 w 2896"/>
                <a:gd name="T61" fmla="*/ 301 h 1563"/>
                <a:gd name="T62" fmla="*/ 171 w 2896"/>
                <a:gd name="T63" fmla="*/ 281 h 1563"/>
                <a:gd name="T64" fmla="*/ 158 w 2896"/>
                <a:gd name="T65" fmla="*/ 288 h 1563"/>
                <a:gd name="T66" fmla="*/ 142 w 2896"/>
                <a:gd name="T67" fmla="*/ 265 h 1563"/>
                <a:gd name="T68" fmla="*/ 109 w 2896"/>
                <a:gd name="T69" fmla="*/ 235 h 1563"/>
                <a:gd name="T70" fmla="*/ 89 w 2896"/>
                <a:gd name="T71" fmla="*/ 223 h 1563"/>
                <a:gd name="T72" fmla="*/ 74 w 2896"/>
                <a:gd name="T73" fmla="*/ 228 h 1563"/>
                <a:gd name="T74" fmla="*/ 46 w 2896"/>
                <a:gd name="T75" fmla="*/ 195 h 1563"/>
                <a:gd name="T76" fmla="*/ 19 w 2896"/>
                <a:gd name="T77" fmla="*/ 169 h 1563"/>
                <a:gd name="T78" fmla="*/ 10 w 2896"/>
                <a:gd name="T79" fmla="*/ 162 h 1563"/>
                <a:gd name="T80" fmla="*/ 0 w 2896"/>
                <a:gd name="T81" fmla="*/ 157 h 1563"/>
                <a:gd name="T82" fmla="*/ 3 w 2896"/>
                <a:gd name="T83" fmla="*/ 135 h 1563"/>
                <a:gd name="T84" fmla="*/ 1 w 2896"/>
                <a:gd name="T85" fmla="*/ 112 h 1563"/>
                <a:gd name="T86" fmla="*/ 11 w 2896"/>
                <a:gd name="T87" fmla="*/ 109 h 1563"/>
                <a:gd name="T88" fmla="*/ 22 w 2896"/>
                <a:gd name="T89" fmla="*/ 118 h 1563"/>
                <a:gd name="T90" fmla="*/ 38 w 2896"/>
                <a:gd name="T91" fmla="*/ 112 h 1563"/>
                <a:gd name="T92" fmla="*/ 43 w 2896"/>
                <a:gd name="T93" fmla="*/ 90 h 1563"/>
                <a:gd name="T94" fmla="*/ 25 w 2896"/>
                <a:gd name="T95" fmla="*/ 76 h 1563"/>
                <a:gd name="T96" fmla="*/ 29 w 2896"/>
                <a:gd name="T97" fmla="*/ 51 h 1563"/>
                <a:gd name="T98" fmla="*/ 39 w 2896"/>
                <a:gd name="T99" fmla="*/ 36 h 1563"/>
                <a:gd name="T100" fmla="*/ 71 w 2896"/>
                <a:gd name="T101" fmla="*/ 26 h 1563"/>
                <a:gd name="T102" fmla="*/ 148 w 2896"/>
                <a:gd name="T103" fmla="*/ 20 h 1563"/>
                <a:gd name="T104" fmla="*/ 258 w 2896"/>
                <a:gd name="T105" fmla="*/ 20 h 1563"/>
                <a:gd name="T106" fmla="*/ 365 w 2896"/>
                <a:gd name="T107" fmla="*/ 3 h 1563"/>
                <a:gd name="T108" fmla="*/ 417 w 2896"/>
                <a:gd name="T109" fmla="*/ 39 h 1563"/>
                <a:gd name="T110" fmla="*/ 399 w 2896"/>
                <a:gd name="T111" fmla="*/ 107 h 1563"/>
                <a:gd name="T112" fmla="*/ 467 w 2896"/>
                <a:gd name="T113" fmla="*/ 166 h 1563"/>
                <a:gd name="T114" fmla="*/ 552 w 2896"/>
                <a:gd name="T115" fmla="*/ 189 h 1563"/>
                <a:gd name="T116" fmla="*/ 640 w 2896"/>
                <a:gd name="T117" fmla="*/ 234 h 1563"/>
                <a:gd name="T118" fmla="*/ 685 w 2896"/>
                <a:gd name="T119" fmla="*/ 200 h 1563"/>
                <a:gd name="T120" fmla="*/ 711 w 2896"/>
                <a:gd name="T121" fmla="*/ 258 h 1563"/>
                <a:gd name="T122" fmla="*/ 713 w 2896"/>
                <a:gd name="T123" fmla="*/ 353 h 1563"/>
                <a:gd name="T124" fmla="*/ 689 w 2896"/>
                <a:gd name="T125" fmla="*/ 384 h 156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896"/>
                <a:gd name="T190" fmla="*/ 0 h 1563"/>
                <a:gd name="T191" fmla="*/ 2896 w 2896"/>
                <a:gd name="T192" fmla="*/ 1563 h 156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896" h="1563">
                  <a:moveTo>
                    <a:pt x="2754" y="1539"/>
                  </a:moveTo>
                  <a:lnTo>
                    <a:pt x="2752" y="1535"/>
                  </a:lnTo>
                  <a:lnTo>
                    <a:pt x="2746" y="1528"/>
                  </a:lnTo>
                  <a:lnTo>
                    <a:pt x="2738" y="1516"/>
                  </a:lnTo>
                  <a:lnTo>
                    <a:pt x="2728" y="1504"/>
                  </a:lnTo>
                  <a:lnTo>
                    <a:pt x="2715" y="1496"/>
                  </a:lnTo>
                  <a:lnTo>
                    <a:pt x="2699" y="1490"/>
                  </a:lnTo>
                  <a:lnTo>
                    <a:pt x="2685" y="1486"/>
                  </a:lnTo>
                  <a:lnTo>
                    <a:pt x="2671" y="1486"/>
                  </a:lnTo>
                  <a:lnTo>
                    <a:pt x="2658" y="1490"/>
                  </a:lnTo>
                  <a:lnTo>
                    <a:pt x="2650" y="1500"/>
                  </a:lnTo>
                  <a:lnTo>
                    <a:pt x="2644" y="1510"/>
                  </a:lnTo>
                  <a:lnTo>
                    <a:pt x="2640" y="1516"/>
                  </a:lnTo>
                  <a:lnTo>
                    <a:pt x="2636" y="1520"/>
                  </a:lnTo>
                  <a:lnTo>
                    <a:pt x="2632" y="1522"/>
                  </a:lnTo>
                  <a:lnTo>
                    <a:pt x="2630" y="1524"/>
                  </a:lnTo>
                  <a:lnTo>
                    <a:pt x="2628" y="1524"/>
                  </a:lnTo>
                  <a:lnTo>
                    <a:pt x="2624" y="1522"/>
                  </a:lnTo>
                  <a:lnTo>
                    <a:pt x="2612" y="1514"/>
                  </a:lnTo>
                  <a:lnTo>
                    <a:pt x="2591" y="1504"/>
                  </a:lnTo>
                  <a:lnTo>
                    <a:pt x="2559" y="1492"/>
                  </a:lnTo>
                  <a:lnTo>
                    <a:pt x="2534" y="1486"/>
                  </a:lnTo>
                  <a:lnTo>
                    <a:pt x="2510" y="1480"/>
                  </a:lnTo>
                  <a:lnTo>
                    <a:pt x="2492" y="1474"/>
                  </a:lnTo>
                  <a:lnTo>
                    <a:pt x="2480" y="1472"/>
                  </a:lnTo>
                  <a:lnTo>
                    <a:pt x="2477" y="1472"/>
                  </a:lnTo>
                  <a:lnTo>
                    <a:pt x="2480" y="1468"/>
                  </a:lnTo>
                  <a:lnTo>
                    <a:pt x="2488" y="1463"/>
                  </a:lnTo>
                  <a:lnTo>
                    <a:pt x="2502" y="1453"/>
                  </a:lnTo>
                  <a:lnTo>
                    <a:pt x="2514" y="1443"/>
                  </a:lnTo>
                  <a:lnTo>
                    <a:pt x="2524" y="1431"/>
                  </a:lnTo>
                  <a:lnTo>
                    <a:pt x="2528" y="1421"/>
                  </a:lnTo>
                  <a:lnTo>
                    <a:pt x="2526" y="1411"/>
                  </a:lnTo>
                  <a:lnTo>
                    <a:pt x="2518" y="1396"/>
                  </a:lnTo>
                  <a:lnTo>
                    <a:pt x="2506" y="1376"/>
                  </a:lnTo>
                  <a:lnTo>
                    <a:pt x="2494" y="1356"/>
                  </a:lnTo>
                  <a:lnTo>
                    <a:pt x="2482" y="1337"/>
                  </a:lnTo>
                  <a:lnTo>
                    <a:pt x="2471" y="1319"/>
                  </a:lnTo>
                  <a:lnTo>
                    <a:pt x="2463" y="1307"/>
                  </a:lnTo>
                  <a:lnTo>
                    <a:pt x="2461" y="1303"/>
                  </a:lnTo>
                  <a:lnTo>
                    <a:pt x="2457" y="1305"/>
                  </a:lnTo>
                  <a:lnTo>
                    <a:pt x="2445" y="1309"/>
                  </a:lnTo>
                  <a:lnTo>
                    <a:pt x="2429" y="1317"/>
                  </a:lnTo>
                  <a:lnTo>
                    <a:pt x="2414" y="1325"/>
                  </a:lnTo>
                  <a:lnTo>
                    <a:pt x="2398" y="1333"/>
                  </a:lnTo>
                  <a:lnTo>
                    <a:pt x="2384" y="1341"/>
                  </a:lnTo>
                  <a:lnTo>
                    <a:pt x="2376" y="1348"/>
                  </a:lnTo>
                  <a:lnTo>
                    <a:pt x="2366" y="1358"/>
                  </a:lnTo>
                  <a:lnTo>
                    <a:pt x="2354" y="1366"/>
                  </a:lnTo>
                  <a:lnTo>
                    <a:pt x="2339" y="1366"/>
                  </a:lnTo>
                  <a:lnTo>
                    <a:pt x="2321" y="1362"/>
                  </a:lnTo>
                  <a:lnTo>
                    <a:pt x="2305" y="1354"/>
                  </a:lnTo>
                  <a:lnTo>
                    <a:pt x="2290" y="1344"/>
                  </a:lnTo>
                  <a:lnTo>
                    <a:pt x="2272" y="1335"/>
                  </a:lnTo>
                  <a:lnTo>
                    <a:pt x="2256" y="1327"/>
                  </a:lnTo>
                  <a:lnTo>
                    <a:pt x="2246" y="1321"/>
                  </a:lnTo>
                  <a:lnTo>
                    <a:pt x="2242" y="1319"/>
                  </a:lnTo>
                  <a:lnTo>
                    <a:pt x="2238" y="1323"/>
                  </a:lnTo>
                  <a:lnTo>
                    <a:pt x="2228" y="1331"/>
                  </a:lnTo>
                  <a:lnTo>
                    <a:pt x="2215" y="1342"/>
                  </a:lnTo>
                  <a:lnTo>
                    <a:pt x="2197" y="1354"/>
                  </a:lnTo>
                  <a:lnTo>
                    <a:pt x="2177" y="1370"/>
                  </a:lnTo>
                  <a:lnTo>
                    <a:pt x="2160" y="1382"/>
                  </a:lnTo>
                  <a:lnTo>
                    <a:pt x="2142" y="1394"/>
                  </a:lnTo>
                  <a:lnTo>
                    <a:pt x="2126" y="1402"/>
                  </a:lnTo>
                  <a:lnTo>
                    <a:pt x="2108" y="1405"/>
                  </a:lnTo>
                  <a:lnTo>
                    <a:pt x="2087" y="1411"/>
                  </a:lnTo>
                  <a:lnTo>
                    <a:pt x="2063" y="1415"/>
                  </a:lnTo>
                  <a:lnTo>
                    <a:pt x="2043" y="1423"/>
                  </a:lnTo>
                  <a:lnTo>
                    <a:pt x="2028" y="1431"/>
                  </a:lnTo>
                  <a:lnTo>
                    <a:pt x="2016" y="1445"/>
                  </a:lnTo>
                  <a:lnTo>
                    <a:pt x="2004" y="1465"/>
                  </a:lnTo>
                  <a:lnTo>
                    <a:pt x="1986" y="1486"/>
                  </a:lnTo>
                  <a:lnTo>
                    <a:pt x="1963" y="1506"/>
                  </a:lnTo>
                  <a:lnTo>
                    <a:pt x="1937" y="1522"/>
                  </a:lnTo>
                  <a:lnTo>
                    <a:pt x="1910" y="1531"/>
                  </a:lnTo>
                  <a:lnTo>
                    <a:pt x="1884" y="1539"/>
                  </a:lnTo>
                  <a:lnTo>
                    <a:pt x="1860" y="1547"/>
                  </a:lnTo>
                  <a:lnTo>
                    <a:pt x="1837" y="1555"/>
                  </a:lnTo>
                  <a:lnTo>
                    <a:pt x="1815" y="1561"/>
                  </a:lnTo>
                  <a:lnTo>
                    <a:pt x="1795" y="1561"/>
                  </a:lnTo>
                  <a:lnTo>
                    <a:pt x="1784" y="1553"/>
                  </a:lnTo>
                  <a:lnTo>
                    <a:pt x="1776" y="1541"/>
                  </a:lnTo>
                  <a:lnTo>
                    <a:pt x="1770" y="1528"/>
                  </a:lnTo>
                  <a:lnTo>
                    <a:pt x="1768" y="1514"/>
                  </a:lnTo>
                  <a:lnTo>
                    <a:pt x="1764" y="1502"/>
                  </a:lnTo>
                  <a:lnTo>
                    <a:pt x="1756" y="1492"/>
                  </a:lnTo>
                  <a:lnTo>
                    <a:pt x="1744" y="1484"/>
                  </a:lnTo>
                  <a:lnTo>
                    <a:pt x="1723" y="1480"/>
                  </a:lnTo>
                  <a:lnTo>
                    <a:pt x="1697" y="1478"/>
                  </a:lnTo>
                  <a:lnTo>
                    <a:pt x="1669" y="1476"/>
                  </a:lnTo>
                  <a:lnTo>
                    <a:pt x="1642" y="1472"/>
                  </a:lnTo>
                  <a:lnTo>
                    <a:pt x="1614" y="1466"/>
                  </a:lnTo>
                  <a:lnTo>
                    <a:pt x="1601" y="1459"/>
                  </a:lnTo>
                  <a:lnTo>
                    <a:pt x="1591" y="1449"/>
                  </a:lnTo>
                  <a:lnTo>
                    <a:pt x="1583" y="1439"/>
                  </a:lnTo>
                  <a:lnTo>
                    <a:pt x="1575" y="1429"/>
                  </a:lnTo>
                  <a:lnTo>
                    <a:pt x="1567" y="1419"/>
                  </a:lnTo>
                  <a:lnTo>
                    <a:pt x="1557" y="1415"/>
                  </a:lnTo>
                  <a:lnTo>
                    <a:pt x="1545" y="1415"/>
                  </a:lnTo>
                  <a:lnTo>
                    <a:pt x="1528" y="1421"/>
                  </a:lnTo>
                  <a:lnTo>
                    <a:pt x="1502" y="1437"/>
                  </a:lnTo>
                  <a:lnTo>
                    <a:pt x="1479" y="1455"/>
                  </a:lnTo>
                  <a:lnTo>
                    <a:pt x="1455" y="1472"/>
                  </a:lnTo>
                  <a:lnTo>
                    <a:pt x="1435" y="1492"/>
                  </a:lnTo>
                  <a:lnTo>
                    <a:pt x="1421" y="1508"/>
                  </a:lnTo>
                  <a:lnTo>
                    <a:pt x="1410" y="1520"/>
                  </a:lnTo>
                  <a:lnTo>
                    <a:pt x="1402" y="1528"/>
                  </a:lnTo>
                  <a:lnTo>
                    <a:pt x="1390" y="1537"/>
                  </a:lnTo>
                  <a:lnTo>
                    <a:pt x="1378" y="1547"/>
                  </a:lnTo>
                  <a:lnTo>
                    <a:pt x="1364" y="1555"/>
                  </a:lnTo>
                  <a:lnTo>
                    <a:pt x="1353" y="1561"/>
                  </a:lnTo>
                  <a:lnTo>
                    <a:pt x="1345" y="1563"/>
                  </a:lnTo>
                  <a:lnTo>
                    <a:pt x="1339" y="1561"/>
                  </a:lnTo>
                  <a:lnTo>
                    <a:pt x="1339" y="1553"/>
                  </a:lnTo>
                  <a:lnTo>
                    <a:pt x="1343" y="1541"/>
                  </a:lnTo>
                  <a:lnTo>
                    <a:pt x="1347" y="1528"/>
                  </a:lnTo>
                  <a:lnTo>
                    <a:pt x="1353" y="1510"/>
                  </a:lnTo>
                  <a:lnTo>
                    <a:pt x="1356" y="1492"/>
                  </a:lnTo>
                  <a:lnTo>
                    <a:pt x="1358" y="1476"/>
                  </a:lnTo>
                  <a:lnTo>
                    <a:pt x="1358" y="1461"/>
                  </a:lnTo>
                  <a:lnTo>
                    <a:pt x="1353" y="1449"/>
                  </a:lnTo>
                  <a:lnTo>
                    <a:pt x="1343" y="1441"/>
                  </a:lnTo>
                  <a:lnTo>
                    <a:pt x="1321" y="1437"/>
                  </a:lnTo>
                  <a:lnTo>
                    <a:pt x="1301" y="1441"/>
                  </a:lnTo>
                  <a:lnTo>
                    <a:pt x="1282" y="1449"/>
                  </a:lnTo>
                  <a:lnTo>
                    <a:pt x="1260" y="1457"/>
                  </a:lnTo>
                  <a:lnTo>
                    <a:pt x="1234" y="1463"/>
                  </a:lnTo>
                  <a:lnTo>
                    <a:pt x="1205" y="1465"/>
                  </a:lnTo>
                  <a:lnTo>
                    <a:pt x="1173" y="1459"/>
                  </a:lnTo>
                  <a:lnTo>
                    <a:pt x="1140" y="1449"/>
                  </a:lnTo>
                  <a:lnTo>
                    <a:pt x="1106" y="1435"/>
                  </a:lnTo>
                  <a:lnTo>
                    <a:pt x="1077" y="1421"/>
                  </a:lnTo>
                  <a:lnTo>
                    <a:pt x="1053" y="1409"/>
                  </a:lnTo>
                  <a:lnTo>
                    <a:pt x="1038" y="1402"/>
                  </a:lnTo>
                  <a:lnTo>
                    <a:pt x="1026" y="1398"/>
                  </a:lnTo>
                  <a:lnTo>
                    <a:pt x="1012" y="1400"/>
                  </a:lnTo>
                  <a:lnTo>
                    <a:pt x="998" y="1404"/>
                  </a:lnTo>
                  <a:lnTo>
                    <a:pt x="984" y="1405"/>
                  </a:lnTo>
                  <a:lnTo>
                    <a:pt x="969" y="1404"/>
                  </a:lnTo>
                  <a:lnTo>
                    <a:pt x="951" y="1396"/>
                  </a:lnTo>
                  <a:lnTo>
                    <a:pt x="931" y="1380"/>
                  </a:lnTo>
                  <a:lnTo>
                    <a:pt x="908" y="1364"/>
                  </a:lnTo>
                  <a:lnTo>
                    <a:pt x="884" y="1346"/>
                  </a:lnTo>
                  <a:lnTo>
                    <a:pt x="860" y="1331"/>
                  </a:lnTo>
                  <a:lnTo>
                    <a:pt x="843" y="1317"/>
                  </a:lnTo>
                  <a:lnTo>
                    <a:pt x="831" y="1307"/>
                  </a:lnTo>
                  <a:lnTo>
                    <a:pt x="817" y="1297"/>
                  </a:lnTo>
                  <a:lnTo>
                    <a:pt x="799" y="1283"/>
                  </a:lnTo>
                  <a:lnTo>
                    <a:pt x="778" y="1268"/>
                  </a:lnTo>
                  <a:lnTo>
                    <a:pt x="754" y="1250"/>
                  </a:lnTo>
                  <a:lnTo>
                    <a:pt x="734" y="1234"/>
                  </a:lnTo>
                  <a:lnTo>
                    <a:pt x="717" y="1219"/>
                  </a:lnTo>
                  <a:lnTo>
                    <a:pt x="709" y="1207"/>
                  </a:lnTo>
                  <a:lnTo>
                    <a:pt x="705" y="1189"/>
                  </a:lnTo>
                  <a:lnTo>
                    <a:pt x="701" y="1169"/>
                  </a:lnTo>
                  <a:lnTo>
                    <a:pt x="697" y="1150"/>
                  </a:lnTo>
                  <a:lnTo>
                    <a:pt x="691" y="1134"/>
                  </a:lnTo>
                  <a:lnTo>
                    <a:pt x="683" y="1126"/>
                  </a:lnTo>
                  <a:lnTo>
                    <a:pt x="675" y="1126"/>
                  </a:lnTo>
                  <a:lnTo>
                    <a:pt x="666" y="1132"/>
                  </a:lnTo>
                  <a:lnTo>
                    <a:pt x="656" y="1140"/>
                  </a:lnTo>
                  <a:lnTo>
                    <a:pt x="644" y="1148"/>
                  </a:lnTo>
                  <a:lnTo>
                    <a:pt x="632" y="1154"/>
                  </a:lnTo>
                  <a:lnTo>
                    <a:pt x="620" y="1156"/>
                  </a:lnTo>
                  <a:lnTo>
                    <a:pt x="612" y="1152"/>
                  </a:lnTo>
                  <a:lnTo>
                    <a:pt x="606" y="1142"/>
                  </a:lnTo>
                  <a:lnTo>
                    <a:pt x="591" y="1100"/>
                  </a:lnTo>
                  <a:lnTo>
                    <a:pt x="565" y="1063"/>
                  </a:lnTo>
                  <a:lnTo>
                    <a:pt x="532" y="1026"/>
                  </a:lnTo>
                  <a:lnTo>
                    <a:pt x="510" y="1006"/>
                  </a:lnTo>
                  <a:lnTo>
                    <a:pt x="484" y="984"/>
                  </a:lnTo>
                  <a:lnTo>
                    <a:pt x="461" y="963"/>
                  </a:lnTo>
                  <a:lnTo>
                    <a:pt x="437" y="943"/>
                  </a:lnTo>
                  <a:lnTo>
                    <a:pt x="419" y="923"/>
                  </a:lnTo>
                  <a:lnTo>
                    <a:pt x="406" y="908"/>
                  </a:lnTo>
                  <a:lnTo>
                    <a:pt x="390" y="894"/>
                  </a:lnTo>
                  <a:lnTo>
                    <a:pt x="374" y="890"/>
                  </a:lnTo>
                  <a:lnTo>
                    <a:pt x="356" y="892"/>
                  </a:lnTo>
                  <a:lnTo>
                    <a:pt x="343" y="900"/>
                  </a:lnTo>
                  <a:lnTo>
                    <a:pt x="331" y="910"/>
                  </a:lnTo>
                  <a:lnTo>
                    <a:pt x="321" y="919"/>
                  </a:lnTo>
                  <a:lnTo>
                    <a:pt x="309" y="921"/>
                  </a:lnTo>
                  <a:lnTo>
                    <a:pt x="295" y="913"/>
                  </a:lnTo>
                  <a:lnTo>
                    <a:pt x="280" y="898"/>
                  </a:lnTo>
                  <a:lnTo>
                    <a:pt x="266" y="870"/>
                  </a:lnTo>
                  <a:lnTo>
                    <a:pt x="246" y="839"/>
                  </a:lnTo>
                  <a:lnTo>
                    <a:pt x="217" y="809"/>
                  </a:lnTo>
                  <a:lnTo>
                    <a:pt x="183" y="782"/>
                  </a:lnTo>
                  <a:lnTo>
                    <a:pt x="152" y="756"/>
                  </a:lnTo>
                  <a:lnTo>
                    <a:pt x="124" y="734"/>
                  </a:lnTo>
                  <a:lnTo>
                    <a:pt x="105" y="717"/>
                  </a:lnTo>
                  <a:lnTo>
                    <a:pt x="87" y="697"/>
                  </a:lnTo>
                  <a:lnTo>
                    <a:pt x="73" y="677"/>
                  </a:lnTo>
                  <a:lnTo>
                    <a:pt x="61" y="662"/>
                  </a:lnTo>
                  <a:lnTo>
                    <a:pt x="53" y="652"/>
                  </a:lnTo>
                  <a:lnTo>
                    <a:pt x="51" y="648"/>
                  </a:lnTo>
                  <a:lnTo>
                    <a:pt x="47" y="648"/>
                  </a:lnTo>
                  <a:lnTo>
                    <a:pt x="40" y="650"/>
                  </a:lnTo>
                  <a:lnTo>
                    <a:pt x="30" y="650"/>
                  </a:lnTo>
                  <a:lnTo>
                    <a:pt x="20" y="648"/>
                  </a:lnTo>
                  <a:lnTo>
                    <a:pt x="8" y="646"/>
                  </a:lnTo>
                  <a:lnTo>
                    <a:pt x="2" y="638"/>
                  </a:lnTo>
                  <a:lnTo>
                    <a:pt x="0" y="628"/>
                  </a:lnTo>
                  <a:lnTo>
                    <a:pt x="4" y="614"/>
                  </a:lnTo>
                  <a:lnTo>
                    <a:pt x="10" y="593"/>
                  </a:lnTo>
                  <a:lnTo>
                    <a:pt x="14" y="575"/>
                  </a:lnTo>
                  <a:lnTo>
                    <a:pt x="14" y="559"/>
                  </a:lnTo>
                  <a:lnTo>
                    <a:pt x="12" y="541"/>
                  </a:lnTo>
                  <a:lnTo>
                    <a:pt x="10" y="524"/>
                  </a:lnTo>
                  <a:lnTo>
                    <a:pt x="12" y="504"/>
                  </a:lnTo>
                  <a:lnTo>
                    <a:pt x="12" y="482"/>
                  </a:lnTo>
                  <a:lnTo>
                    <a:pt x="8" y="463"/>
                  </a:lnTo>
                  <a:lnTo>
                    <a:pt x="6" y="449"/>
                  </a:lnTo>
                  <a:lnTo>
                    <a:pt x="4" y="439"/>
                  </a:lnTo>
                  <a:lnTo>
                    <a:pt x="10" y="431"/>
                  </a:lnTo>
                  <a:lnTo>
                    <a:pt x="22" y="427"/>
                  </a:lnTo>
                  <a:lnTo>
                    <a:pt x="34" y="429"/>
                  </a:lnTo>
                  <a:lnTo>
                    <a:pt x="44" y="437"/>
                  </a:lnTo>
                  <a:lnTo>
                    <a:pt x="51" y="449"/>
                  </a:lnTo>
                  <a:lnTo>
                    <a:pt x="57" y="461"/>
                  </a:lnTo>
                  <a:lnTo>
                    <a:pt x="65" y="471"/>
                  </a:lnTo>
                  <a:lnTo>
                    <a:pt x="75" y="475"/>
                  </a:lnTo>
                  <a:lnTo>
                    <a:pt x="87" y="473"/>
                  </a:lnTo>
                  <a:lnTo>
                    <a:pt x="105" y="465"/>
                  </a:lnTo>
                  <a:lnTo>
                    <a:pt x="118" y="463"/>
                  </a:lnTo>
                  <a:lnTo>
                    <a:pt x="132" y="463"/>
                  </a:lnTo>
                  <a:lnTo>
                    <a:pt x="144" y="459"/>
                  </a:lnTo>
                  <a:lnTo>
                    <a:pt x="152" y="451"/>
                  </a:lnTo>
                  <a:lnTo>
                    <a:pt x="158" y="435"/>
                  </a:lnTo>
                  <a:lnTo>
                    <a:pt x="164" y="412"/>
                  </a:lnTo>
                  <a:lnTo>
                    <a:pt x="169" y="394"/>
                  </a:lnTo>
                  <a:lnTo>
                    <a:pt x="171" y="376"/>
                  </a:lnTo>
                  <a:lnTo>
                    <a:pt x="169" y="360"/>
                  </a:lnTo>
                  <a:lnTo>
                    <a:pt x="156" y="347"/>
                  </a:lnTo>
                  <a:lnTo>
                    <a:pt x="140" y="335"/>
                  </a:lnTo>
                  <a:lnTo>
                    <a:pt x="122" y="325"/>
                  </a:lnTo>
                  <a:lnTo>
                    <a:pt x="108" y="315"/>
                  </a:lnTo>
                  <a:lnTo>
                    <a:pt x="99" y="305"/>
                  </a:lnTo>
                  <a:lnTo>
                    <a:pt x="97" y="293"/>
                  </a:lnTo>
                  <a:lnTo>
                    <a:pt x="101" y="278"/>
                  </a:lnTo>
                  <a:lnTo>
                    <a:pt x="108" y="254"/>
                  </a:lnTo>
                  <a:lnTo>
                    <a:pt x="114" y="229"/>
                  </a:lnTo>
                  <a:lnTo>
                    <a:pt x="118" y="205"/>
                  </a:lnTo>
                  <a:lnTo>
                    <a:pt x="124" y="183"/>
                  </a:lnTo>
                  <a:lnTo>
                    <a:pt x="132" y="168"/>
                  </a:lnTo>
                  <a:lnTo>
                    <a:pt x="140" y="158"/>
                  </a:lnTo>
                  <a:lnTo>
                    <a:pt x="148" y="150"/>
                  </a:lnTo>
                  <a:lnTo>
                    <a:pt x="154" y="146"/>
                  </a:lnTo>
                  <a:lnTo>
                    <a:pt x="158" y="142"/>
                  </a:lnTo>
                  <a:lnTo>
                    <a:pt x="160" y="140"/>
                  </a:lnTo>
                  <a:lnTo>
                    <a:pt x="162" y="138"/>
                  </a:lnTo>
                  <a:lnTo>
                    <a:pt x="256" y="152"/>
                  </a:lnTo>
                  <a:lnTo>
                    <a:pt x="284" y="105"/>
                  </a:lnTo>
                  <a:lnTo>
                    <a:pt x="355" y="42"/>
                  </a:lnTo>
                  <a:lnTo>
                    <a:pt x="384" y="24"/>
                  </a:lnTo>
                  <a:lnTo>
                    <a:pt x="492" y="61"/>
                  </a:lnTo>
                  <a:lnTo>
                    <a:pt x="530" y="87"/>
                  </a:lnTo>
                  <a:lnTo>
                    <a:pt x="589" y="81"/>
                  </a:lnTo>
                  <a:lnTo>
                    <a:pt x="626" y="36"/>
                  </a:lnTo>
                  <a:lnTo>
                    <a:pt x="792" y="67"/>
                  </a:lnTo>
                  <a:lnTo>
                    <a:pt x="841" y="106"/>
                  </a:lnTo>
                  <a:lnTo>
                    <a:pt x="896" y="118"/>
                  </a:lnTo>
                  <a:lnTo>
                    <a:pt x="1032" y="81"/>
                  </a:lnTo>
                  <a:lnTo>
                    <a:pt x="1071" y="105"/>
                  </a:lnTo>
                  <a:lnTo>
                    <a:pt x="1179" y="34"/>
                  </a:lnTo>
                  <a:lnTo>
                    <a:pt x="1297" y="32"/>
                  </a:lnTo>
                  <a:lnTo>
                    <a:pt x="1366" y="0"/>
                  </a:lnTo>
                  <a:lnTo>
                    <a:pt x="1461" y="12"/>
                  </a:lnTo>
                  <a:lnTo>
                    <a:pt x="1575" y="87"/>
                  </a:lnTo>
                  <a:lnTo>
                    <a:pt x="1666" y="75"/>
                  </a:lnTo>
                  <a:lnTo>
                    <a:pt x="1669" y="110"/>
                  </a:lnTo>
                  <a:lnTo>
                    <a:pt x="1628" y="138"/>
                  </a:lnTo>
                  <a:lnTo>
                    <a:pt x="1667" y="158"/>
                  </a:lnTo>
                  <a:lnTo>
                    <a:pt x="1666" y="205"/>
                  </a:lnTo>
                  <a:lnTo>
                    <a:pt x="1632" y="295"/>
                  </a:lnTo>
                  <a:lnTo>
                    <a:pt x="1634" y="347"/>
                  </a:lnTo>
                  <a:lnTo>
                    <a:pt x="1589" y="349"/>
                  </a:lnTo>
                  <a:lnTo>
                    <a:pt x="1595" y="431"/>
                  </a:lnTo>
                  <a:lnTo>
                    <a:pt x="1650" y="520"/>
                  </a:lnTo>
                  <a:lnTo>
                    <a:pt x="1701" y="632"/>
                  </a:lnTo>
                  <a:lnTo>
                    <a:pt x="1774" y="628"/>
                  </a:lnTo>
                  <a:lnTo>
                    <a:pt x="1845" y="663"/>
                  </a:lnTo>
                  <a:lnTo>
                    <a:pt x="1870" y="665"/>
                  </a:lnTo>
                  <a:lnTo>
                    <a:pt x="1902" y="683"/>
                  </a:lnTo>
                  <a:lnTo>
                    <a:pt x="1978" y="730"/>
                  </a:lnTo>
                  <a:lnTo>
                    <a:pt x="2041" y="726"/>
                  </a:lnTo>
                  <a:lnTo>
                    <a:pt x="2110" y="758"/>
                  </a:lnTo>
                  <a:lnTo>
                    <a:pt x="2207" y="756"/>
                  </a:lnTo>
                  <a:lnTo>
                    <a:pt x="2321" y="799"/>
                  </a:lnTo>
                  <a:lnTo>
                    <a:pt x="2402" y="860"/>
                  </a:lnTo>
                  <a:lnTo>
                    <a:pt x="2410" y="913"/>
                  </a:lnTo>
                  <a:lnTo>
                    <a:pt x="2486" y="923"/>
                  </a:lnTo>
                  <a:lnTo>
                    <a:pt x="2557" y="939"/>
                  </a:lnTo>
                  <a:lnTo>
                    <a:pt x="2628" y="843"/>
                  </a:lnTo>
                  <a:lnTo>
                    <a:pt x="2644" y="793"/>
                  </a:lnTo>
                  <a:lnTo>
                    <a:pt x="2634" y="758"/>
                  </a:lnTo>
                  <a:lnTo>
                    <a:pt x="2681" y="764"/>
                  </a:lnTo>
                  <a:lnTo>
                    <a:pt x="2740" y="803"/>
                  </a:lnTo>
                  <a:lnTo>
                    <a:pt x="2786" y="829"/>
                  </a:lnTo>
                  <a:lnTo>
                    <a:pt x="2817" y="925"/>
                  </a:lnTo>
                  <a:lnTo>
                    <a:pt x="2880" y="992"/>
                  </a:lnTo>
                  <a:lnTo>
                    <a:pt x="2874" y="1020"/>
                  </a:lnTo>
                  <a:lnTo>
                    <a:pt x="2841" y="1033"/>
                  </a:lnTo>
                  <a:lnTo>
                    <a:pt x="2880" y="1106"/>
                  </a:lnTo>
                  <a:lnTo>
                    <a:pt x="2894" y="1240"/>
                  </a:lnTo>
                  <a:lnTo>
                    <a:pt x="2896" y="1358"/>
                  </a:lnTo>
                  <a:lnTo>
                    <a:pt x="2858" y="1378"/>
                  </a:lnTo>
                  <a:lnTo>
                    <a:pt x="2849" y="1413"/>
                  </a:lnTo>
                  <a:lnTo>
                    <a:pt x="2829" y="1472"/>
                  </a:lnTo>
                  <a:lnTo>
                    <a:pt x="2835" y="1528"/>
                  </a:lnTo>
                  <a:lnTo>
                    <a:pt x="2799" y="1541"/>
                  </a:lnTo>
                  <a:lnTo>
                    <a:pt x="2774" y="1520"/>
                  </a:lnTo>
                  <a:lnTo>
                    <a:pt x="2754" y="1539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" name="Freeform 70"/>
            <p:cNvSpPr/>
            <p:nvPr/>
          </p:nvSpPr>
          <p:spPr bwMode="gray">
            <a:xfrm>
              <a:off x="900" y="2373"/>
              <a:ext cx="1448" cy="781"/>
            </a:xfrm>
            <a:custGeom>
              <a:avLst/>
              <a:gdLst>
                <a:gd name="T0" fmla="*/ 682 w 2896"/>
                <a:gd name="T1" fmla="*/ 376 h 1563"/>
                <a:gd name="T2" fmla="*/ 665 w 2896"/>
                <a:gd name="T3" fmla="*/ 372 h 1563"/>
                <a:gd name="T4" fmla="*/ 658 w 2896"/>
                <a:gd name="T5" fmla="*/ 380 h 1563"/>
                <a:gd name="T6" fmla="*/ 653 w 2896"/>
                <a:gd name="T7" fmla="*/ 378 h 1563"/>
                <a:gd name="T8" fmla="*/ 623 w 2896"/>
                <a:gd name="T9" fmla="*/ 368 h 1563"/>
                <a:gd name="T10" fmla="*/ 626 w 2896"/>
                <a:gd name="T11" fmla="*/ 363 h 1563"/>
                <a:gd name="T12" fmla="*/ 630 w 2896"/>
                <a:gd name="T13" fmla="*/ 349 h 1563"/>
                <a:gd name="T14" fmla="*/ 616 w 2896"/>
                <a:gd name="T15" fmla="*/ 326 h 1563"/>
                <a:gd name="T16" fmla="*/ 604 w 2896"/>
                <a:gd name="T17" fmla="*/ 331 h 1563"/>
                <a:gd name="T18" fmla="*/ 589 w 2896"/>
                <a:gd name="T19" fmla="*/ 341 h 1563"/>
                <a:gd name="T20" fmla="*/ 568 w 2896"/>
                <a:gd name="T21" fmla="*/ 333 h 1563"/>
                <a:gd name="T22" fmla="*/ 557 w 2896"/>
                <a:gd name="T23" fmla="*/ 332 h 1563"/>
                <a:gd name="T24" fmla="*/ 536 w 2896"/>
                <a:gd name="T25" fmla="*/ 348 h 1563"/>
                <a:gd name="T26" fmla="*/ 511 w 2896"/>
                <a:gd name="T27" fmla="*/ 355 h 1563"/>
                <a:gd name="T28" fmla="*/ 491 w 2896"/>
                <a:gd name="T29" fmla="*/ 376 h 1563"/>
                <a:gd name="T30" fmla="*/ 459 w 2896"/>
                <a:gd name="T31" fmla="*/ 388 h 1563"/>
                <a:gd name="T32" fmla="*/ 442 w 2896"/>
                <a:gd name="T33" fmla="*/ 382 h 1563"/>
                <a:gd name="T34" fmla="*/ 431 w 2896"/>
                <a:gd name="T35" fmla="*/ 370 h 1563"/>
                <a:gd name="T36" fmla="*/ 400 w 2896"/>
                <a:gd name="T37" fmla="*/ 364 h 1563"/>
                <a:gd name="T38" fmla="*/ 389 w 2896"/>
                <a:gd name="T39" fmla="*/ 353 h 1563"/>
                <a:gd name="T40" fmla="*/ 364 w 2896"/>
                <a:gd name="T41" fmla="*/ 368 h 1563"/>
                <a:gd name="T42" fmla="*/ 348 w 2896"/>
                <a:gd name="T43" fmla="*/ 384 h 1563"/>
                <a:gd name="T44" fmla="*/ 335 w 2896"/>
                <a:gd name="T45" fmla="*/ 390 h 1563"/>
                <a:gd name="T46" fmla="*/ 339 w 2896"/>
                <a:gd name="T47" fmla="*/ 373 h 1563"/>
                <a:gd name="T48" fmla="*/ 331 w 2896"/>
                <a:gd name="T49" fmla="*/ 359 h 1563"/>
                <a:gd name="T50" fmla="*/ 302 w 2896"/>
                <a:gd name="T51" fmla="*/ 366 h 1563"/>
                <a:gd name="T52" fmla="*/ 264 w 2896"/>
                <a:gd name="T53" fmla="*/ 352 h 1563"/>
                <a:gd name="T54" fmla="*/ 246 w 2896"/>
                <a:gd name="T55" fmla="*/ 351 h 1563"/>
                <a:gd name="T56" fmla="*/ 221 w 2896"/>
                <a:gd name="T57" fmla="*/ 336 h 1563"/>
                <a:gd name="T58" fmla="*/ 200 w 2896"/>
                <a:gd name="T59" fmla="*/ 320 h 1563"/>
                <a:gd name="T60" fmla="*/ 178 w 2896"/>
                <a:gd name="T61" fmla="*/ 301 h 1563"/>
                <a:gd name="T62" fmla="*/ 171 w 2896"/>
                <a:gd name="T63" fmla="*/ 281 h 1563"/>
                <a:gd name="T64" fmla="*/ 158 w 2896"/>
                <a:gd name="T65" fmla="*/ 288 h 1563"/>
                <a:gd name="T66" fmla="*/ 142 w 2896"/>
                <a:gd name="T67" fmla="*/ 265 h 1563"/>
                <a:gd name="T68" fmla="*/ 109 w 2896"/>
                <a:gd name="T69" fmla="*/ 235 h 1563"/>
                <a:gd name="T70" fmla="*/ 89 w 2896"/>
                <a:gd name="T71" fmla="*/ 223 h 1563"/>
                <a:gd name="T72" fmla="*/ 74 w 2896"/>
                <a:gd name="T73" fmla="*/ 228 h 1563"/>
                <a:gd name="T74" fmla="*/ 46 w 2896"/>
                <a:gd name="T75" fmla="*/ 195 h 1563"/>
                <a:gd name="T76" fmla="*/ 19 w 2896"/>
                <a:gd name="T77" fmla="*/ 169 h 1563"/>
                <a:gd name="T78" fmla="*/ 10 w 2896"/>
                <a:gd name="T79" fmla="*/ 162 h 1563"/>
                <a:gd name="T80" fmla="*/ 0 w 2896"/>
                <a:gd name="T81" fmla="*/ 157 h 1563"/>
                <a:gd name="T82" fmla="*/ 3 w 2896"/>
                <a:gd name="T83" fmla="*/ 135 h 1563"/>
                <a:gd name="T84" fmla="*/ 1 w 2896"/>
                <a:gd name="T85" fmla="*/ 112 h 1563"/>
                <a:gd name="T86" fmla="*/ 11 w 2896"/>
                <a:gd name="T87" fmla="*/ 109 h 1563"/>
                <a:gd name="T88" fmla="*/ 22 w 2896"/>
                <a:gd name="T89" fmla="*/ 118 h 1563"/>
                <a:gd name="T90" fmla="*/ 38 w 2896"/>
                <a:gd name="T91" fmla="*/ 112 h 1563"/>
                <a:gd name="T92" fmla="*/ 43 w 2896"/>
                <a:gd name="T93" fmla="*/ 90 h 1563"/>
                <a:gd name="T94" fmla="*/ 25 w 2896"/>
                <a:gd name="T95" fmla="*/ 76 h 1563"/>
                <a:gd name="T96" fmla="*/ 29 w 2896"/>
                <a:gd name="T97" fmla="*/ 51 h 1563"/>
                <a:gd name="T98" fmla="*/ 39 w 2896"/>
                <a:gd name="T99" fmla="*/ 36 h 1563"/>
                <a:gd name="T100" fmla="*/ 71 w 2896"/>
                <a:gd name="T101" fmla="*/ 26 h 1563"/>
                <a:gd name="T102" fmla="*/ 148 w 2896"/>
                <a:gd name="T103" fmla="*/ 20 h 1563"/>
                <a:gd name="T104" fmla="*/ 258 w 2896"/>
                <a:gd name="T105" fmla="*/ 20 h 1563"/>
                <a:gd name="T106" fmla="*/ 365 w 2896"/>
                <a:gd name="T107" fmla="*/ 3 h 1563"/>
                <a:gd name="T108" fmla="*/ 417 w 2896"/>
                <a:gd name="T109" fmla="*/ 39 h 1563"/>
                <a:gd name="T110" fmla="*/ 399 w 2896"/>
                <a:gd name="T111" fmla="*/ 107 h 1563"/>
                <a:gd name="T112" fmla="*/ 467 w 2896"/>
                <a:gd name="T113" fmla="*/ 166 h 1563"/>
                <a:gd name="T114" fmla="*/ 552 w 2896"/>
                <a:gd name="T115" fmla="*/ 189 h 1563"/>
                <a:gd name="T116" fmla="*/ 640 w 2896"/>
                <a:gd name="T117" fmla="*/ 234 h 1563"/>
                <a:gd name="T118" fmla="*/ 685 w 2896"/>
                <a:gd name="T119" fmla="*/ 200 h 1563"/>
                <a:gd name="T120" fmla="*/ 711 w 2896"/>
                <a:gd name="T121" fmla="*/ 258 h 1563"/>
                <a:gd name="T122" fmla="*/ 713 w 2896"/>
                <a:gd name="T123" fmla="*/ 353 h 1563"/>
                <a:gd name="T124" fmla="*/ 689 w 2896"/>
                <a:gd name="T125" fmla="*/ 384 h 156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896"/>
                <a:gd name="T190" fmla="*/ 0 h 1563"/>
                <a:gd name="T191" fmla="*/ 2896 w 2896"/>
                <a:gd name="T192" fmla="*/ 1563 h 156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896" h="1563">
                  <a:moveTo>
                    <a:pt x="2754" y="1539"/>
                  </a:moveTo>
                  <a:lnTo>
                    <a:pt x="2752" y="1535"/>
                  </a:lnTo>
                  <a:lnTo>
                    <a:pt x="2746" y="1528"/>
                  </a:lnTo>
                  <a:lnTo>
                    <a:pt x="2738" y="1516"/>
                  </a:lnTo>
                  <a:lnTo>
                    <a:pt x="2728" y="1504"/>
                  </a:lnTo>
                  <a:lnTo>
                    <a:pt x="2715" y="1496"/>
                  </a:lnTo>
                  <a:lnTo>
                    <a:pt x="2699" y="1490"/>
                  </a:lnTo>
                  <a:lnTo>
                    <a:pt x="2685" y="1486"/>
                  </a:lnTo>
                  <a:lnTo>
                    <a:pt x="2671" y="1486"/>
                  </a:lnTo>
                  <a:lnTo>
                    <a:pt x="2658" y="1490"/>
                  </a:lnTo>
                  <a:lnTo>
                    <a:pt x="2650" y="1500"/>
                  </a:lnTo>
                  <a:lnTo>
                    <a:pt x="2644" y="1510"/>
                  </a:lnTo>
                  <a:lnTo>
                    <a:pt x="2640" y="1516"/>
                  </a:lnTo>
                  <a:lnTo>
                    <a:pt x="2636" y="1520"/>
                  </a:lnTo>
                  <a:lnTo>
                    <a:pt x="2632" y="1522"/>
                  </a:lnTo>
                  <a:lnTo>
                    <a:pt x="2630" y="1524"/>
                  </a:lnTo>
                  <a:lnTo>
                    <a:pt x="2628" y="1524"/>
                  </a:lnTo>
                  <a:lnTo>
                    <a:pt x="2624" y="1522"/>
                  </a:lnTo>
                  <a:lnTo>
                    <a:pt x="2612" y="1514"/>
                  </a:lnTo>
                  <a:lnTo>
                    <a:pt x="2591" y="1504"/>
                  </a:lnTo>
                  <a:lnTo>
                    <a:pt x="2559" y="1492"/>
                  </a:lnTo>
                  <a:lnTo>
                    <a:pt x="2534" y="1486"/>
                  </a:lnTo>
                  <a:lnTo>
                    <a:pt x="2510" y="1480"/>
                  </a:lnTo>
                  <a:lnTo>
                    <a:pt x="2492" y="1474"/>
                  </a:lnTo>
                  <a:lnTo>
                    <a:pt x="2480" y="1472"/>
                  </a:lnTo>
                  <a:lnTo>
                    <a:pt x="2477" y="1472"/>
                  </a:lnTo>
                  <a:lnTo>
                    <a:pt x="2480" y="1468"/>
                  </a:lnTo>
                  <a:lnTo>
                    <a:pt x="2488" y="1463"/>
                  </a:lnTo>
                  <a:lnTo>
                    <a:pt x="2502" y="1453"/>
                  </a:lnTo>
                  <a:lnTo>
                    <a:pt x="2514" y="1443"/>
                  </a:lnTo>
                  <a:lnTo>
                    <a:pt x="2524" y="1431"/>
                  </a:lnTo>
                  <a:lnTo>
                    <a:pt x="2528" y="1421"/>
                  </a:lnTo>
                  <a:lnTo>
                    <a:pt x="2526" y="1411"/>
                  </a:lnTo>
                  <a:lnTo>
                    <a:pt x="2518" y="1396"/>
                  </a:lnTo>
                  <a:lnTo>
                    <a:pt x="2506" y="1376"/>
                  </a:lnTo>
                  <a:lnTo>
                    <a:pt x="2494" y="1356"/>
                  </a:lnTo>
                  <a:lnTo>
                    <a:pt x="2482" y="1337"/>
                  </a:lnTo>
                  <a:lnTo>
                    <a:pt x="2471" y="1319"/>
                  </a:lnTo>
                  <a:lnTo>
                    <a:pt x="2463" y="1307"/>
                  </a:lnTo>
                  <a:lnTo>
                    <a:pt x="2461" y="1303"/>
                  </a:lnTo>
                  <a:lnTo>
                    <a:pt x="2457" y="1305"/>
                  </a:lnTo>
                  <a:lnTo>
                    <a:pt x="2445" y="1309"/>
                  </a:lnTo>
                  <a:lnTo>
                    <a:pt x="2429" y="1317"/>
                  </a:lnTo>
                  <a:lnTo>
                    <a:pt x="2414" y="1325"/>
                  </a:lnTo>
                  <a:lnTo>
                    <a:pt x="2398" y="1333"/>
                  </a:lnTo>
                  <a:lnTo>
                    <a:pt x="2384" y="1341"/>
                  </a:lnTo>
                  <a:lnTo>
                    <a:pt x="2376" y="1348"/>
                  </a:lnTo>
                  <a:lnTo>
                    <a:pt x="2366" y="1358"/>
                  </a:lnTo>
                  <a:lnTo>
                    <a:pt x="2354" y="1366"/>
                  </a:lnTo>
                  <a:lnTo>
                    <a:pt x="2339" y="1366"/>
                  </a:lnTo>
                  <a:lnTo>
                    <a:pt x="2321" y="1362"/>
                  </a:lnTo>
                  <a:lnTo>
                    <a:pt x="2305" y="1354"/>
                  </a:lnTo>
                  <a:lnTo>
                    <a:pt x="2290" y="1344"/>
                  </a:lnTo>
                  <a:lnTo>
                    <a:pt x="2272" y="1335"/>
                  </a:lnTo>
                  <a:lnTo>
                    <a:pt x="2256" y="1327"/>
                  </a:lnTo>
                  <a:lnTo>
                    <a:pt x="2246" y="1321"/>
                  </a:lnTo>
                  <a:lnTo>
                    <a:pt x="2242" y="1319"/>
                  </a:lnTo>
                  <a:lnTo>
                    <a:pt x="2238" y="1323"/>
                  </a:lnTo>
                  <a:lnTo>
                    <a:pt x="2228" y="1331"/>
                  </a:lnTo>
                  <a:lnTo>
                    <a:pt x="2215" y="1342"/>
                  </a:lnTo>
                  <a:lnTo>
                    <a:pt x="2197" y="1354"/>
                  </a:lnTo>
                  <a:lnTo>
                    <a:pt x="2177" y="1370"/>
                  </a:lnTo>
                  <a:lnTo>
                    <a:pt x="2160" y="1382"/>
                  </a:lnTo>
                  <a:lnTo>
                    <a:pt x="2142" y="1394"/>
                  </a:lnTo>
                  <a:lnTo>
                    <a:pt x="2126" y="1402"/>
                  </a:lnTo>
                  <a:lnTo>
                    <a:pt x="2108" y="1405"/>
                  </a:lnTo>
                  <a:lnTo>
                    <a:pt x="2087" y="1411"/>
                  </a:lnTo>
                  <a:lnTo>
                    <a:pt x="2063" y="1415"/>
                  </a:lnTo>
                  <a:lnTo>
                    <a:pt x="2043" y="1423"/>
                  </a:lnTo>
                  <a:lnTo>
                    <a:pt x="2028" y="1431"/>
                  </a:lnTo>
                  <a:lnTo>
                    <a:pt x="2016" y="1445"/>
                  </a:lnTo>
                  <a:lnTo>
                    <a:pt x="2004" y="1465"/>
                  </a:lnTo>
                  <a:lnTo>
                    <a:pt x="1986" y="1486"/>
                  </a:lnTo>
                  <a:lnTo>
                    <a:pt x="1963" y="1506"/>
                  </a:lnTo>
                  <a:lnTo>
                    <a:pt x="1937" y="1522"/>
                  </a:lnTo>
                  <a:lnTo>
                    <a:pt x="1910" y="1531"/>
                  </a:lnTo>
                  <a:lnTo>
                    <a:pt x="1884" y="1539"/>
                  </a:lnTo>
                  <a:lnTo>
                    <a:pt x="1860" y="1547"/>
                  </a:lnTo>
                  <a:lnTo>
                    <a:pt x="1837" y="1555"/>
                  </a:lnTo>
                  <a:lnTo>
                    <a:pt x="1815" y="1561"/>
                  </a:lnTo>
                  <a:lnTo>
                    <a:pt x="1795" y="1561"/>
                  </a:lnTo>
                  <a:lnTo>
                    <a:pt x="1784" y="1553"/>
                  </a:lnTo>
                  <a:lnTo>
                    <a:pt x="1776" y="1541"/>
                  </a:lnTo>
                  <a:lnTo>
                    <a:pt x="1770" y="1528"/>
                  </a:lnTo>
                  <a:lnTo>
                    <a:pt x="1768" y="1514"/>
                  </a:lnTo>
                  <a:lnTo>
                    <a:pt x="1764" y="1502"/>
                  </a:lnTo>
                  <a:lnTo>
                    <a:pt x="1756" y="1492"/>
                  </a:lnTo>
                  <a:lnTo>
                    <a:pt x="1744" y="1484"/>
                  </a:lnTo>
                  <a:lnTo>
                    <a:pt x="1723" y="1480"/>
                  </a:lnTo>
                  <a:lnTo>
                    <a:pt x="1697" y="1478"/>
                  </a:lnTo>
                  <a:lnTo>
                    <a:pt x="1669" y="1476"/>
                  </a:lnTo>
                  <a:lnTo>
                    <a:pt x="1642" y="1472"/>
                  </a:lnTo>
                  <a:lnTo>
                    <a:pt x="1614" y="1466"/>
                  </a:lnTo>
                  <a:lnTo>
                    <a:pt x="1601" y="1459"/>
                  </a:lnTo>
                  <a:lnTo>
                    <a:pt x="1591" y="1449"/>
                  </a:lnTo>
                  <a:lnTo>
                    <a:pt x="1583" y="1439"/>
                  </a:lnTo>
                  <a:lnTo>
                    <a:pt x="1575" y="1429"/>
                  </a:lnTo>
                  <a:lnTo>
                    <a:pt x="1567" y="1419"/>
                  </a:lnTo>
                  <a:lnTo>
                    <a:pt x="1557" y="1415"/>
                  </a:lnTo>
                  <a:lnTo>
                    <a:pt x="1545" y="1415"/>
                  </a:lnTo>
                  <a:lnTo>
                    <a:pt x="1528" y="1421"/>
                  </a:lnTo>
                  <a:lnTo>
                    <a:pt x="1502" y="1437"/>
                  </a:lnTo>
                  <a:lnTo>
                    <a:pt x="1479" y="1455"/>
                  </a:lnTo>
                  <a:lnTo>
                    <a:pt x="1455" y="1472"/>
                  </a:lnTo>
                  <a:lnTo>
                    <a:pt x="1435" y="1492"/>
                  </a:lnTo>
                  <a:lnTo>
                    <a:pt x="1421" y="1508"/>
                  </a:lnTo>
                  <a:lnTo>
                    <a:pt x="1410" y="1520"/>
                  </a:lnTo>
                  <a:lnTo>
                    <a:pt x="1402" y="1528"/>
                  </a:lnTo>
                  <a:lnTo>
                    <a:pt x="1390" y="1537"/>
                  </a:lnTo>
                  <a:lnTo>
                    <a:pt x="1378" y="1547"/>
                  </a:lnTo>
                  <a:lnTo>
                    <a:pt x="1364" y="1555"/>
                  </a:lnTo>
                  <a:lnTo>
                    <a:pt x="1353" y="1561"/>
                  </a:lnTo>
                  <a:lnTo>
                    <a:pt x="1345" y="1563"/>
                  </a:lnTo>
                  <a:lnTo>
                    <a:pt x="1339" y="1561"/>
                  </a:lnTo>
                  <a:lnTo>
                    <a:pt x="1339" y="1553"/>
                  </a:lnTo>
                  <a:lnTo>
                    <a:pt x="1343" y="1541"/>
                  </a:lnTo>
                  <a:lnTo>
                    <a:pt x="1347" y="1528"/>
                  </a:lnTo>
                  <a:lnTo>
                    <a:pt x="1353" y="1510"/>
                  </a:lnTo>
                  <a:lnTo>
                    <a:pt x="1356" y="1492"/>
                  </a:lnTo>
                  <a:lnTo>
                    <a:pt x="1358" y="1476"/>
                  </a:lnTo>
                  <a:lnTo>
                    <a:pt x="1358" y="1461"/>
                  </a:lnTo>
                  <a:lnTo>
                    <a:pt x="1353" y="1449"/>
                  </a:lnTo>
                  <a:lnTo>
                    <a:pt x="1343" y="1441"/>
                  </a:lnTo>
                  <a:lnTo>
                    <a:pt x="1321" y="1437"/>
                  </a:lnTo>
                  <a:lnTo>
                    <a:pt x="1301" y="1441"/>
                  </a:lnTo>
                  <a:lnTo>
                    <a:pt x="1282" y="1449"/>
                  </a:lnTo>
                  <a:lnTo>
                    <a:pt x="1260" y="1457"/>
                  </a:lnTo>
                  <a:lnTo>
                    <a:pt x="1234" y="1463"/>
                  </a:lnTo>
                  <a:lnTo>
                    <a:pt x="1205" y="1465"/>
                  </a:lnTo>
                  <a:lnTo>
                    <a:pt x="1173" y="1459"/>
                  </a:lnTo>
                  <a:lnTo>
                    <a:pt x="1140" y="1449"/>
                  </a:lnTo>
                  <a:lnTo>
                    <a:pt x="1106" y="1435"/>
                  </a:lnTo>
                  <a:lnTo>
                    <a:pt x="1077" y="1421"/>
                  </a:lnTo>
                  <a:lnTo>
                    <a:pt x="1053" y="1409"/>
                  </a:lnTo>
                  <a:lnTo>
                    <a:pt x="1038" y="1402"/>
                  </a:lnTo>
                  <a:lnTo>
                    <a:pt x="1026" y="1398"/>
                  </a:lnTo>
                  <a:lnTo>
                    <a:pt x="1012" y="1400"/>
                  </a:lnTo>
                  <a:lnTo>
                    <a:pt x="998" y="1404"/>
                  </a:lnTo>
                  <a:lnTo>
                    <a:pt x="984" y="1405"/>
                  </a:lnTo>
                  <a:lnTo>
                    <a:pt x="969" y="1404"/>
                  </a:lnTo>
                  <a:lnTo>
                    <a:pt x="951" y="1396"/>
                  </a:lnTo>
                  <a:lnTo>
                    <a:pt x="931" y="1380"/>
                  </a:lnTo>
                  <a:lnTo>
                    <a:pt x="908" y="1364"/>
                  </a:lnTo>
                  <a:lnTo>
                    <a:pt x="884" y="1346"/>
                  </a:lnTo>
                  <a:lnTo>
                    <a:pt x="860" y="1331"/>
                  </a:lnTo>
                  <a:lnTo>
                    <a:pt x="843" y="1317"/>
                  </a:lnTo>
                  <a:lnTo>
                    <a:pt x="831" y="1307"/>
                  </a:lnTo>
                  <a:lnTo>
                    <a:pt x="817" y="1297"/>
                  </a:lnTo>
                  <a:lnTo>
                    <a:pt x="799" y="1283"/>
                  </a:lnTo>
                  <a:lnTo>
                    <a:pt x="778" y="1268"/>
                  </a:lnTo>
                  <a:lnTo>
                    <a:pt x="754" y="1250"/>
                  </a:lnTo>
                  <a:lnTo>
                    <a:pt x="734" y="1234"/>
                  </a:lnTo>
                  <a:lnTo>
                    <a:pt x="717" y="1219"/>
                  </a:lnTo>
                  <a:lnTo>
                    <a:pt x="709" y="1207"/>
                  </a:lnTo>
                  <a:lnTo>
                    <a:pt x="705" y="1189"/>
                  </a:lnTo>
                  <a:lnTo>
                    <a:pt x="701" y="1169"/>
                  </a:lnTo>
                  <a:lnTo>
                    <a:pt x="697" y="1150"/>
                  </a:lnTo>
                  <a:lnTo>
                    <a:pt x="691" y="1134"/>
                  </a:lnTo>
                  <a:lnTo>
                    <a:pt x="683" y="1126"/>
                  </a:lnTo>
                  <a:lnTo>
                    <a:pt x="675" y="1126"/>
                  </a:lnTo>
                  <a:lnTo>
                    <a:pt x="666" y="1132"/>
                  </a:lnTo>
                  <a:lnTo>
                    <a:pt x="656" y="1140"/>
                  </a:lnTo>
                  <a:lnTo>
                    <a:pt x="644" y="1148"/>
                  </a:lnTo>
                  <a:lnTo>
                    <a:pt x="632" y="1154"/>
                  </a:lnTo>
                  <a:lnTo>
                    <a:pt x="620" y="1156"/>
                  </a:lnTo>
                  <a:lnTo>
                    <a:pt x="612" y="1152"/>
                  </a:lnTo>
                  <a:lnTo>
                    <a:pt x="606" y="1142"/>
                  </a:lnTo>
                  <a:lnTo>
                    <a:pt x="591" y="1100"/>
                  </a:lnTo>
                  <a:lnTo>
                    <a:pt x="565" y="1063"/>
                  </a:lnTo>
                  <a:lnTo>
                    <a:pt x="532" y="1026"/>
                  </a:lnTo>
                  <a:lnTo>
                    <a:pt x="510" y="1006"/>
                  </a:lnTo>
                  <a:lnTo>
                    <a:pt x="484" y="984"/>
                  </a:lnTo>
                  <a:lnTo>
                    <a:pt x="461" y="963"/>
                  </a:lnTo>
                  <a:lnTo>
                    <a:pt x="437" y="943"/>
                  </a:lnTo>
                  <a:lnTo>
                    <a:pt x="419" y="923"/>
                  </a:lnTo>
                  <a:lnTo>
                    <a:pt x="406" y="908"/>
                  </a:lnTo>
                  <a:lnTo>
                    <a:pt x="390" y="894"/>
                  </a:lnTo>
                  <a:lnTo>
                    <a:pt x="374" y="890"/>
                  </a:lnTo>
                  <a:lnTo>
                    <a:pt x="356" y="892"/>
                  </a:lnTo>
                  <a:lnTo>
                    <a:pt x="343" y="900"/>
                  </a:lnTo>
                  <a:lnTo>
                    <a:pt x="331" y="910"/>
                  </a:lnTo>
                  <a:lnTo>
                    <a:pt x="321" y="919"/>
                  </a:lnTo>
                  <a:lnTo>
                    <a:pt x="309" y="921"/>
                  </a:lnTo>
                  <a:lnTo>
                    <a:pt x="295" y="913"/>
                  </a:lnTo>
                  <a:lnTo>
                    <a:pt x="280" y="898"/>
                  </a:lnTo>
                  <a:lnTo>
                    <a:pt x="266" y="870"/>
                  </a:lnTo>
                  <a:lnTo>
                    <a:pt x="246" y="839"/>
                  </a:lnTo>
                  <a:lnTo>
                    <a:pt x="217" y="809"/>
                  </a:lnTo>
                  <a:lnTo>
                    <a:pt x="183" y="782"/>
                  </a:lnTo>
                  <a:lnTo>
                    <a:pt x="152" y="756"/>
                  </a:lnTo>
                  <a:lnTo>
                    <a:pt x="124" y="734"/>
                  </a:lnTo>
                  <a:lnTo>
                    <a:pt x="105" y="717"/>
                  </a:lnTo>
                  <a:lnTo>
                    <a:pt x="87" y="697"/>
                  </a:lnTo>
                  <a:lnTo>
                    <a:pt x="73" y="677"/>
                  </a:lnTo>
                  <a:lnTo>
                    <a:pt x="61" y="662"/>
                  </a:lnTo>
                  <a:lnTo>
                    <a:pt x="53" y="652"/>
                  </a:lnTo>
                  <a:lnTo>
                    <a:pt x="51" y="648"/>
                  </a:lnTo>
                  <a:lnTo>
                    <a:pt x="47" y="648"/>
                  </a:lnTo>
                  <a:lnTo>
                    <a:pt x="40" y="650"/>
                  </a:lnTo>
                  <a:lnTo>
                    <a:pt x="30" y="650"/>
                  </a:lnTo>
                  <a:lnTo>
                    <a:pt x="20" y="648"/>
                  </a:lnTo>
                  <a:lnTo>
                    <a:pt x="8" y="646"/>
                  </a:lnTo>
                  <a:lnTo>
                    <a:pt x="2" y="638"/>
                  </a:lnTo>
                  <a:lnTo>
                    <a:pt x="0" y="628"/>
                  </a:lnTo>
                  <a:lnTo>
                    <a:pt x="4" y="614"/>
                  </a:lnTo>
                  <a:lnTo>
                    <a:pt x="10" y="593"/>
                  </a:lnTo>
                  <a:lnTo>
                    <a:pt x="14" y="575"/>
                  </a:lnTo>
                  <a:lnTo>
                    <a:pt x="14" y="559"/>
                  </a:lnTo>
                  <a:lnTo>
                    <a:pt x="12" y="541"/>
                  </a:lnTo>
                  <a:lnTo>
                    <a:pt x="10" y="524"/>
                  </a:lnTo>
                  <a:lnTo>
                    <a:pt x="12" y="504"/>
                  </a:lnTo>
                  <a:lnTo>
                    <a:pt x="12" y="482"/>
                  </a:lnTo>
                  <a:lnTo>
                    <a:pt x="8" y="463"/>
                  </a:lnTo>
                  <a:lnTo>
                    <a:pt x="6" y="449"/>
                  </a:lnTo>
                  <a:lnTo>
                    <a:pt x="4" y="439"/>
                  </a:lnTo>
                  <a:lnTo>
                    <a:pt x="10" y="431"/>
                  </a:lnTo>
                  <a:lnTo>
                    <a:pt x="22" y="427"/>
                  </a:lnTo>
                  <a:lnTo>
                    <a:pt x="34" y="429"/>
                  </a:lnTo>
                  <a:lnTo>
                    <a:pt x="44" y="437"/>
                  </a:lnTo>
                  <a:lnTo>
                    <a:pt x="51" y="449"/>
                  </a:lnTo>
                  <a:lnTo>
                    <a:pt x="57" y="461"/>
                  </a:lnTo>
                  <a:lnTo>
                    <a:pt x="65" y="471"/>
                  </a:lnTo>
                  <a:lnTo>
                    <a:pt x="75" y="475"/>
                  </a:lnTo>
                  <a:lnTo>
                    <a:pt x="87" y="473"/>
                  </a:lnTo>
                  <a:lnTo>
                    <a:pt x="105" y="465"/>
                  </a:lnTo>
                  <a:lnTo>
                    <a:pt x="118" y="463"/>
                  </a:lnTo>
                  <a:lnTo>
                    <a:pt x="132" y="463"/>
                  </a:lnTo>
                  <a:lnTo>
                    <a:pt x="144" y="459"/>
                  </a:lnTo>
                  <a:lnTo>
                    <a:pt x="152" y="451"/>
                  </a:lnTo>
                  <a:lnTo>
                    <a:pt x="158" y="435"/>
                  </a:lnTo>
                  <a:lnTo>
                    <a:pt x="164" y="412"/>
                  </a:lnTo>
                  <a:lnTo>
                    <a:pt x="169" y="394"/>
                  </a:lnTo>
                  <a:lnTo>
                    <a:pt x="171" y="376"/>
                  </a:lnTo>
                  <a:lnTo>
                    <a:pt x="169" y="360"/>
                  </a:lnTo>
                  <a:lnTo>
                    <a:pt x="156" y="347"/>
                  </a:lnTo>
                  <a:lnTo>
                    <a:pt x="140" y="335"/>
                  </a:lnTo>
                  <a:lnTo>
                    <a:pt x="122" y="325"/>
                  </a:lnTo>
                  <a:lnTo>
                    <a:pt x="108" y="315"/>
                  </a:lnTo>
                  <a:lnTo>
                    <a:pt x="99" y="305"/>
                  </a:lnTo>
                  <a:lnTo>
                    <a:pt x="97" y="293"/>
                  </a:lnTo>
                  <a:lnTo>
                    <a:pt x="101" y="278"/>
                  </a:lnTo>
                  <a:lnTo>
                    <a:pt x="108" y="254"/>
                  </a:lnTo>
                  <a:lnTo>
                    <a:pt x="114" y="229"/>
                  </a:lnTo>
                  <a:lnTo>
                    <a:pt x="118" y="205"/>
                  </a:lnTo>
                  <a:lnTo>
                    <a:pt x="124" y="183"/>
                  </a:lnTo>
                  <a:lnTo>
                    <a:pt x="132" y="168"/>
                  </a:lnTo>
                  <a:lnTo>
                    <a:pt x="140" y="158"/>
                  </a:lnTo>
                  <a:lnTo>
                    <a:pt x="148" y="150"/>
                  </a:lnTo>
                  <a:lnTo>
                    <a:pt x="154" y="146"/>
                  </a:lnTo>
                  <a:lnTo>
                    <a:pt x="158" y="142"/>
                  </a:lnTo>
                  <a:lnTo>
                    <a:pt x="160" y="140"/>
                  </a:lnTo>
                  <a:lnTo>
                    <a:pt x="162" y="138"/>
                  </a:lnTo>
                  <a:lnTo>
                    <a:pt x="256" y="152"/>
                  </a:lnTo>
                  <a:lnTo>
                    <a:pt x="284" y="105"/>
                  </a:lnTo>
                  <a:lnTo>
                    <a:pt x="355" y="42"/>
                  </a:lnTo>
                  <a:lnTo>
                    <a:pt x="384" y="24"/>
                  </a:lnTo>
                  <a:lnTo>
                    <a:pt x="492" y="61"/>
                  </a:lnTo>
                  <a:lnTo>
                    <a:pt x="530" y="87"/>
                  </a:lnTo>
                  <a:lnTo>
                    <a:pt x="589" y="81"/>
                  </a:lnTo>
                  <a:lnTo>
                    <a:pt x="626" y="36"/>
                  </a:lnTo>
                  <a:lnTo>
                    <a:pt x="792" y="67"/>
                  </a:lnTo>
                  <a:lnTo>
                    <a:pt x="841" y="106"/>
                  </a:lnTo>
                  <a:lnTo>
                    <a:pt x="896" y="118"/>
                  </a:lnTo>
                  <a:lnTo>
                    <a:pt x="1032" y="81"/>
                  </a:lnTo>
                  <a:lnTo>
                    <a:pt x="1071" y="105"/>
                  </a:lnTo>
                  <a:lnTo>
                    <a:pt x="1179" y="34"/>
                  </a:lnTo>
                  <a:lnTo>
                    <a:pt x="1297" y="32"/>
                  </a:lnTo>
                  <a:lnTo>
                    <a:pt x="1366" y="0"/>
                  </a:lnTo>
                  <a:lnTo>
                    <a:pt x="1461" y="12"/>
                  </a:lnTo>
                  <a:lnTo>
                    <a:pt x="1575" y="87"/>
                  </a:lnTo>
                  <a:lnTo>
                    <a:pt x="1666" y="75"/>
                  </a:lnTo>
                  <a:lnTo>
                    <a:pt x="1669" y="110"/>
                  </a:lnTo>
                  <a:lnTo>
                    <a:pt x="1628" y="138"/>
                  </a:lnTo>
                  <a:lnTo>
                    <a:pt x="1667" y="158"/>
                  </a:lnTo>
                  <a:lnTo>
                    <a:pt x="1666" y="205"/>
                  </a:lnTo>
                  <a:lnTo>
                    <a:pt x="1632" y="295"/>
                  </a:lnTo>
                  <a:lnTo>
                    <a:pt x="1634" y="347"/>
                  </a:lnTo>
                  <a:lnTo>
                    <a:pt x="1589" y="349"/>
                  </a:lnTo>
                  <a:lnTo>
                    <a:pt x="1595" y="431"/>
                  </a:lnTo>
                  <a:lnTo>
                    <a:pt x="1650" y="520"/>
                  </a:lnTo>
                  <a:lnTo>
                    <a:pt x="1701" y="632"/>
                  </a:lnTo>
                  <a:lnTo>
                    <a:pt x="1774" y="628"/>
                  </a:lnTo>
                  <a:lnTo>
                    <a:pt x="1845" y="663"/>
                  </a:lnTo>
                  <a:lnTo>
                    <a:pt x="1870" y="665"/>
                  </a:lnTo>
                  <a:lnTo>
                    <a:pt x="1902" y="683"/>
                  </a:lnTo>
                  <a:lnTo>
                    <a:pt x="1978" y="730"/>
                  </a:lnTo>
                  <a:lnTo>
                    <a:pt x="2041" y="726"/>
                  </a:lnTo>
                  <a:lnTo>
                    <a:pt x="2110" y="758"/>
                  </a:lnTo>
                  <a:lnTo>
                    <a:pt x="2207" y="756"/>
                  </a:lnTo>
                  <a:lnTo>
                    <a:pt x="2321" y="799"/>
                  </a:lnTo>
                  <a:lnTo>
                    <a:pt x="2402" y="860"/>
                  </a:lnTo>
                  <a:lnTo>
                    <a:pt x="2410" y="913"/>
                  </a:lnTo>
                  <a:lnTo>
                    <a:pt x="2486" y="923"/>
                  </a:lnTo>
                  <a:lnTo>
                    <a:pt x="2557" y="939"/>
                  </a:lnTo>
                  <a:lnTo>
                    <a:pt x="2628" y="843"/>
                  </a:lnTo>
                  <a:lnTo>
                    <a:pt x="2644" y="793"/>
                  </a:lnTo>
                  <a:lnTo>
                    <a:pt x="2634" y="758"/>
                  </a:lnTo>
                  <a:lnTo>
                    <a:pt x="2681" y="764"/>
                  </a:lnTo>
                  <a:lnTo>
                    <a:pt x="2740" y="803"/>
                  </a:lnTo>
                  <a:lnTo>
                    <a:pt x="2786" y="829"/>
                  </a:lnTo>
                  <a:lnTo>
                    <a:pt x="2817" y="925"/>
                  </a:lnTo>
                  <a:lnTo>
                    <a:pt x="2880" y="992"/>
                  </a:lnTo>
                  <a:lnTo>
                    <a:pt x="2874" y="1020"/>
                  </a:lnTo>
                  <a:lnTo>
                    <a:pt x="2841" y="1033"/>
                  </a:lnTo>
                  <a:lnTo>
                    <a:pt x="2880" y="1106"/>
                  </a:lnTo>
                  <a:lnTo>
                    <a:pt x="2894" y="1240"/>
                  </a:lnTo>
                  <a:lnTo>
                    <a:pt x="2896" y="1358"/>
                  </a:lnTo>
                  <a:lnTo>
                    <a:pt x="2858" y="1378"/>
                  </a:lnTo>
                  <a:lnTo>
                    <a:pt x="2849" y="1413"/>
                  </a:lnTo>
                  <a:lnTo>
                    <a:pt x="2829" y="1472"/>
                  </a:lnTo>
                  <a:lnTo>
                    <a:pt x="2835" y="1528"/>
                  </a:lnTo>
                  <a:lnTo>
                    <a:pt x="2799" y="1541"/>
                  </a:lnTo>
                  <a:lnTo>
                    <a:pt x="2774" y="1520"/>
                  </a:lnTo>
                  <a:lnTo>
                    <a:pt x="2754" y="1539"/>
                  </a:lnTo>
                </a:path>
              </a:pathLst>
            </a:custGeom>
            <a:grpFill/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" name="Freeform 71"/>
            <p:cNvSpPr/>
            <p:nvPr/>
          </p:nvSpPr>
          <p:spPr bwMode="gray">
            <a:xfrm>
              <a:off x="2215" y="3052"/>
              <a:ext cx="676" cy="694"/>
            </a:xfrm>
            <a:custGeom>
              <a:avLst/>
              <a:gdLst>
                <a:gd name="T0" fmla="*/ 297 w 1352"/>
                <a:gd name="T1" fmla="*/ 258 h 1388"/>
                <a:gd name="T2" fmla="*/ 288 w 1352"/>
                <a:gd name="T3" fmla="*/ 267 h 1388"/>
                <a:gd name="T4" fmla="*/ 280 w 1352"/>
                <a:gd name="T5" fmla="*/ 277 h 1388"/>
                <a:gd name="T6" fmla="*/ 265 w 1352"/>
                <a:gd name="T7" fmla="*/ 279 h 1388"/>
                <a:gd name="T8" fmla="*/ 258 w 1352"/>
                <a:gd name="T9" fmla="*/ 281 h 1388"/>
                <a:gd name="T10" fmla="*/ 248 w 1352"/>
                <a:gd name="T11" fmla="*/ 285 h 1388"/>
                <a:gd name="T12" fmla="*/ 240 w 1352"/>
                <a:gd name="T13" fmla="*/ 279 h 1388"/>
                <a:gd name="T14" fmla="*/ 237 w 1352"/>
                <a:gd name="T15" fmla="*/ 285 h 1388"/>
                <a:gd name="T16" fmla="*/ 231 w 1352"/>
                <a:gd name="T17" fmla="*/ 284 h 1388"/>
                <a:gd name="T18" fmla="*/ 228 w 1352"/>
                <a:gd name="T19" fmla="*/ 281 h 1388"/>
                <a:gd name="T20" fmla="*/ 218 w 1352"/>
                <a:gd name="T21" fmla="*/ 290 h 1388"/>
                <a:gd name="T22" fmla="*/ 202 w 1352"/>
                <a:gd name="T23" fmla="*/ 282 h 1388"/>
                <a:gd name="T24" fmla="*/ 188 w 1352"/>
                <a:gd name="T25" fmla="*/ 290 h 1388"/>
                <a:gd name="T26" fmla="*/ 174 w 1352"/>
                <a:gd name="T27" fmla="*/ 293 h 1388"/>
                <a:gd name="T28" fmla="*/ 162 w 1352"/>
                <a:gd name="T29" fmla="*/ 303 h 1388"/>
                <a:gd name="T30" fmla="*/ 169 w 1352"/>
                <a:gd name="T31" fmla="*/ 330 h 1388"/>
                <a:gd name="T32" fmla="*/ 165 w 1352"/>
                <a:gd name="T33" fmla="*/ 346 h 1388"/>
                <a:gd name="T34" fmla="*/ 146 w 1352"/>
                <a:gd name="T35" fmla="*/ 341 h 1388"/>
                <a:gd name="T36" fmla="*/ 142 w 1352"/>
                <a:gd name="T37" fmla="*/ 322 h 1388"/>
                <a:gd name="T38" fmla="*/ 130 w 1352"/>
                <a:gd name="T39" fmla="*/ 330 h 1388"/>
                <a:gd name="T40" fmla="*/ 113 w 1352"/>
                <a:gd name="T41" fmla="*/ 336 h 1388"/>
                <a:gd name="T42" fmla="*/ 98 w 1352"/>
                <a:gd name="T43" fmla="*/ 327 h 1388"/>
                <a:gd name="T44" fmla="*/ 94 w 1352"/>
                <a:gd name="T45" fmla="*/ 310 h 1388"/>
                <a:gd name="T46" fmla="*/ 76 w 1352"/>
                <a:gd name="T47" fmla="*/ 308 h 1388"/>
                <a:gd name="T48" fmla="*/ 67 w 1352"/>
                <a:gd name="T49" fmla="*/ 301 h 1388"/>
                <a:gd name="T50" fmla="*/ 72 w 1352"/>
                <a:gd name="T51" fmla="*/ 280 h 1388"/>
                <a:gd name="T52" fmla="*/ 79 w 1352"/>
                <a:gd name="T53" fmla="*/ 267 h 1388"/>
                <a:gd name="T54" fmla="*/ 63 w 1352"/>
                <a:gd name="T55" fmla="*/ 263 h 1388"/>
                <a:gd name="T56" fmla="*/ 53 w 1352"/>
                <a:gd name="T57" fmla="*/ 245 h 1388"/>
                <a:gd name="T58" fmla="*/ 47 w 1352"/>
                <a:gd name="T59" fmla="*/ 227 h 1388"/>
                <a:gd name="T60" fmla="*/ 51 w 1352"/>
                <a:gd name="T61" fmla="*/ 218 h 1388"/>
                <a:gd name="T62" fmla="*/ 48 w 1352"/>
                <a:gd name="T63" fmla="*/ 217 h 1388"/>
                <a:gd name="T64" fmla="*/ 24 w 1352"/>
                <a:gd name="T65" fmla="*/ 220 h 1388"/>
                <a:gd name="T66" fmla="*/ 9 w 1352"/>
                <a:gd name="T67" fmla="*/ 229 h 1388"/>
                <a:gd name="T68" fmla="*/ 3 w 1352"/>
                <a:gd name="T69" fmla="*/ 224 h 1388"/>
                <a:gd name="T70" fmla="*/ 8 w 1352"/>
                <a:gd name="T71" fmla="*/ 215 h 1388"/>
                <a:gd name="T72" fmla="*/ 3 w 1352"/>
                <a:gd name="T73" fmla="*/ 206 h 1388"/>
                <a:gd name="T74" fmla="*/ 5 w 1352"/>
                <a:gd name="T75" fmla="*/ 189 h 1388"/>
                <a:gd name="T76" fmla="*/ 15 w 1352"/>
                <a:gd name="T77" fmla="*/ 172 h 1388"/>
                <a:gd name="T78" fmla="*/ 28 w 1352"/>
                <a:gd name="T79" fmla="*/ 162 h 1388"/>
                <a:gd name="T80" fmla="*/ 38 w 1352"/>
                <a:gd name="T81" fmla="*/ 150 h 1388"/>
                <a:gd name="T82" fmla="*/ 49 w 1352"/>
                <a:gd name="T83" fmla="*/ 131 h 1388"/>
                <a:gd name="T84" fmla="*/ 53 w 1352"/>
                <a:gd name="T85" fmla="*/ 89 h 1388"/>
                <a:gd name="T86" fmla="*/ 47 w 1352"/>
                <a:gd name="T87" fmla="*/ 72 h 1388"/>
                <a:gd name="T88" fmla="*/ 31 w 1352"/>
                <a:gd name="T89" fmla="*/ 60 h 1388"/>
                <a:gd name="T90" fmla="*/ 51 w 1352"/>
                <a:gd name="T91" fmla="*/ 42 h 1388"/>
                <a:gd name="T92" fmla="*/ 78 w 1352"/>
                <a:gd name="T93" fmla="*/ 44 h 1388"/>
                <a:gd name="T94" fmla="*/ 112 w 1352"/>
                <a:gd name="T95" fmla="*/ 60 h 1388"/>
                <a:gd name="T96" fmla="*/ 170 w 1352"/>
                <a:gd name="T97" fmla="*/ 138 h 1388"/>
                <a:gd name="T98" fmla="*/ 214 w 1352"/>
                <a:gd name="T99" fmla="*/ 109 h 1388"/>
                <a:gd name="T100" fmla="*/ 229 w 1352"/>
                <a:gd name="T101" fmla="*/ 50 h 1388"/>
                <a:gd name="T102" fmla="*/ 248 w 1352"/>
                <a:gd name="T103" fmla="*/ 26 h 1388"/>
                <a:gd name="T104" fmla="*/ 289 w 1352"/>
                <a:gd name="T105" fmla="*/ 47 h 1388"/>
                <a:gd name="T106" fmla="*/ 266 w 1352"/>
                <a:gd name="T107" fmla="*/ 82 h 1388"/>
                <a:gd name="T108" fmla="*/ 240 w 1352"/>
                <a:gd name="T109" fmla="*/ 101 h 1388"/>
                <a:gd name="T110" fmla="*/ 276 w 1352"/>
                <a:gd name="T111" fmla="*/ 122 h 1388"/>
                <a:gd name="T112" fmla="*/ 280 w 1352"/>
                <a:gd name="T113" fmla="*/ 183 h 1388"/>
                <a:gd name="T114" fmla="*/ 300 w 1352"/>
                <a:gd name="T115" fmla="*/ 216 h 1388"/>
                <a:gd name="T116" fmla="*/ 338 w 1352"/>
                <a:gd name="T117" fmla="*/ 225 h 138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352"/>
                <a:gd name="T178" fmla="*/ 0 h 1388"/>
                <a:gd name="T179" fmla="*/ 1352 w 1352"/>
                <a:gd name="T180" fmla="*/ 1388 h 138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352" h="1388">
                  <a:moveTo>
                    <a:pt x="1262" y="1026"/>
                  </a:moveTo>
                  <a:lnTo>
                    <a:pt x="1230" y="998"/>
                  </a:lnTo>
                  <a:lnTo>
                    <a:pt x="1203" y="1026"/>
                  </a:lnTo>
                  <a:lnTo>
                    <a:pt x="1197" y="1028"/>
                  </a:lnTo>
                  <a:lnTo>
                    <a:pt x="1185" y="1032"/>
                  </a:lnTo>
                  <a:lnTo>
                    <a:pt x="1171" y="1039"/>
                  </a:lnTo>
                  <a:lnTo>
                    <a:pt x="1159" y="1045"/>
                  </a:lnTo>
                  <a:lnTo>
                    <a:pt x="1154" y="1049"/>
                  </a:lnTo>
                  <a:lnTo>
                    <a:pt x="1152" y="1055"/>
                  </a:lnTo>
                  <a:lnTo>
                    <a:pt x="1150" y="1067"/>
                  </a:lnTo>
                  <a:lnTo>
                    <a:pt x="1148" y="1081"/>
                  </a:lnTo>
                  <a:lnTo>
                    <a:pt x="1144" y="1093"/>
                  </a:lnTo>
                  <a:lnTo>
                    <a:pt x="1138" y="1098"/>
                  </a:lnTo>
                  <a:lnTo>
                    <a:pt x="1130" y="1102"/>
                  </a:lnTo>
                  <a:lnTo>
                    <a:pt x="1118" y="1106"/>
                  </a:lnTo>
                  <a:lnTo>
                    <a:pt x="1104" y="1114"/>
                  </a:lnTo>
                  <a:lnTo>
                    <a:pt x="1091" y="1118"/>
                  </a:lnTo>
                  <a:lnTo>
                    <a:pt x="1079" y="1122"/>
                  </a:lnTo>
                  <a:lnTo>
                    <a:pt x="1069" y="1120"/>
                  </a:lnTo>
                  <a:lnTo>
                    <a:pt x="1059" y="1114"/>
                  </a:lnTo>
                  <a:lnTo>
                    <a:pt x="1047" y="1112"/>
                  </a:lnTo>
                  <a:lnTo>
                    <a:pt x="1035" y="1112"/>
                  </a:lnTo>
                  <a:lnTo>
                    <a:pt x="1032" y="1112"/>
                  </a:lnTo>
                  <a:lnTo>
                    <a:pt x="1032" y="1116"/>
                  </a:lnTo>
                  <a:lnTo>
                    <a:pt x="1030" y="1124"/>
                  </a:lnTo>
                  <a:lnTo>
                    <a:pt x="1026" y="1136"/>
                  </a:lnTo>
                  <a:lnTo>
                    <a:pt x="1020" y="1144"/>
                  </a:lnTo>
                  <a:lnTo>
                    <a:pt x="1012" y="1148"/>
                  </a:lnTo>
                  <a:lnTo>
                    <a:pt x="1004" y="1146"/>
                  </a:lnTo>
                  <a:lnTo>
                    <a:pt x="992" y="1140"/>
                  </a:lnTo>
                  <a:lnTo>
                    <a:pt x="980" y="1130"/>
                  </a:lnTo>
                  <a:lnTo>
                    <a:pt x="969" y="1122"/>
                  </a:lnTo>
                  <a:lnTo>
                    <a:pt x="963" y="1116"/>
                  </a:lnTo>
                  <a:lnTo>
                    <a:pt x="959" y="1114"/>
                  </a:lnTo>
                  <a:lnTo>
                    <a:pt x="959" y="1116"/>
                  </a:lnTo>
                  <a:lnTo>
                    <a:pt x="959" y="1118"/>
                  </a:lnTo>
                  <a:lnTo>
                    <a:pt x="957" y="1124"/>
                  </a:lnTo>
                  <a:lnTo>
                    <a:pt x="955" y="1130"/>
                  </a:lnTo>
                  <a:lnTo>
                    <a:pt x="951" y="1134"/>
                  </a:lnTo>
                  <a:lnTo>
                    <a:pt x="949" y="1140"/>
                  </a:lnTo>
                  <a:lnTo>
                    <a:pt x="945" y="1142"/>
                  </a:lnTo>
                  <a:lnTo>
                    <a:pt x="939" y="1144"/>
                  </a:lnTo>
                  <a:lnTo>
                    <a:pt x="935" y="1142"/>
                  </a:lnTo>
                  <a:lnTo>
                    <a:pt x="931" y="1140"/>
                  </a:lnTo>
                  <a:lnTo>
                    <a:pt x="925" y="1136"/>
                  </a:lnTo>
                  <a:lnTo>
                    <a:pt x="921" y="1132"/>
                  </a:lnTo>
                  <a:lnTo>
                    <a:pt x="919" y="1128"/>
                  </a:lnTo>
                  <a:lnTo>
                    <a:pt x="917" y="1126"/>
                  </a:lnTo>
                  <a:lnTo>
                    <a:pt x="915" y="1122"/>
                  </a:lnTo>
                  <a:lnTo>
                    <a:pt x="913" y="1122"/>
                  </a:lnTo>
                  <a:lnTo>
                    <a:pt x="911" y="1126"/>
                  </a:lnTo>
                  <a:lnTo>
                    <a:pt x="906" y="1132"/>
                  </a:lnTo>
                  <a:lnTo>
                    <a:pt x="896" y="1144"/>
                  </a:lnTo>
                  <a:lnTo>
                    <a:pt x="886" y="1154"/>
                  </a:lnTo>
                  <a:lnTo>
                    <a:pt x="874" y="1159"/>
                  </a:lnTo>
                  <a:lnTo>
                    <a:pt x="864" y="1163"/>
                  </a:lnTo>
                  <a:lnTo>
                    <a:pt x="852" y="1159"/>
                  </a:lnTo>
                  <a:lnTo>
                    <a:pt x="839" y="1150"/>
                  </a:lnTo>
                  <a:lnTo>
                    <a:pt x="825" y="1138"/>
                  </a:lnTo>
                  <a:lnTo>
                    <a:pt x="809" y="1128"/>
                  </a:lnTo>
                  <a:lnTo>
                    <a:pt x="797" y="1122"/>
                  </a:lnTo>
                  <a:lnTo>
                    <a:pt x="787" y="1120"/>
                  </a:lnTo>
                  <a:lnTo>
                    <a:pt x="778" y="1130"/>
                  </a:lnTo>
                  <a:lnTo>
                    <a:pt x="766" y="1144"/>
                  </a:lnTo>
                  <a:lnTo>
                    <a:pt x="754" y="1159"/>
                  </a:lnTo>
                  <a:lnTo>
                    <a:pt x="742" y="1171"/>
                  </a:lnTo>
                  <a:lnTo>
                    <a:pt x="734" y="1179"/>
                  </a:lnTo>
                  <a:lnTo>
                    <a:pt x="724" y="1177"/>
                  </a:lnTo>
                  <a:lnTo>
                    <a:pt x="711" y="1175"/>
                  </a:lnTo>
                  <a:lnTo>
                    <a:pt x="695" y="1169"/>
                  </a:lnTo>
                  <a:lnTo>
                    <a:pt x="679" y="1165"/>
                  </a:lnTo>
                  <a:lnTo>
                    <a:pt x="667" y="1165"/>
                  </a:lnTo>
                  <a:lnTo>
                    <a:pt x="659" y="1167"/>
                  </a:lnTo>
                  <a:lnTo>
                    <a:pt x="650" y="1183"/>
                  </a:lnTo>
                  <a:lnTo>
                    <a:pt x="646" y="1209"/>
                  </a:lnTo>
                  <a:lnTo>
                    <a:pt x="648" y="1234"/>
                  </a:lnTo>
                  <a:lnTo>
                    <a:pt x="656" y="1254"/>
                  </a:lnTo>
                  <a:lnTo>
                    <a:pt x="665" y="1278"/>
                  </a:lnTo>
                  <a:lnTo>
                    <a:pt x="673" y="1299"/>
                  </a:lnTo>
                  <a:lnTo>
                    <a:pt x="675" y="1317"/>
                  </a:lnTo>
                  <a:lnTo>
                    <a:pt x="673" y="1331"/>
                  </a:lnTo>
                  <a:lnTo>
                    <a:pt x="673" y="1346"/>
                  </a:lnTo>
                  <a:lnTo>
                    <a:pt x="673" y="1362"/>
                  </a:lnTo>
                  <a:lnTo>
                    <a:pt x="667" y="1374"/>
                  </a:lnTo>
                  <a:lnTo>
                    <a:pt x="658" y="1382"/>
                  </a:lnTo>
                  <a:lnTo>
                    <a:pt x="638" y="1386"/>
                  </a:lnTo>
                  <a:lnTo>
                    <a:pt x="620" y="1388"/>
                  </a:lnTo>
                  <a:lnTo>
                    <a:pt x="604" y="1386"/>
                  </a:lnTo>
                  <a:lnTo>
                    <a:pt x="591" y="1380"/>
                  </a:lnTo>
                  <a:lnTo>
                    <a:pt x="581" y="1362"/>
                  </a:lnTo>
                  <a:lnTo>
                    <a:pt x="573" y="1343"/>
                  </a:lnTo>
                  <a:lnTo>
                    <a:pt x="571" y="1321"/>
                  </a:lnTo>
                  <a:lnTo>
                    <a:pt x="569" y="1309"/>
                  </a:lnTo>
                  <a:lnTo>
                    <a:pt x="567" y="1297"/>
                  </a:lnTo>
                  <a:lnTo>
                    <a:pt x="565" y="1287"/>
                  </a:lnTo>
                  <a:lnTo>
                    <a:pt x="559" y="1282"/>
                  </a:lnTo>
                  <a:lnTo>
                    <a:pt x="553" y="1283"/>
                  </a:lnTo>
                  <a:lnTo>
                    <a:pt x="545" y="1291"/>
                  </a:lnTo>
                  <a:lnTo>
                    <a:pt x="534" y="1303"/>
                  </a:lnTo>
                  <a:lnTo>
                    <a:pt x="518" y="1317"/>
                  </a:lnTo>
                  <a:lnTo>
                    <a:pt x="504" y="1331"/>
                  </a:lnTo>
                  <a:lnTo>
                    <a:pt x="488" y="1341"/>
                  </a:lnTo>
                  <a:lnTo>
                    <a:pt x="476" y="1343"/>
                  </a:lnTo>
                  <a:lnTo>
                    <a:pt x="465" y="1343"/>
                  </a:lnTo>
                  <a:lnTo>
                    <a:pt x="451" y="1343"/>
                  </a:lnTo>
                  <a:lnTo>
                    <a:pt x="437" y="1345"/>
                  </a:lnTo>
                  <a:lnTo>
                    <a:pt x="425" y="1343"/>
                  </a:lnTo>
                  <a:lnTo>
                    <a:pt x="415" y="1337"/>
                  </a:lnTo>
                  <a:lnTo>
                    <a:pt x="404" y="1323"/>
                  </a:lnTo>
                  <a:lnTo>
                    <a:pt x="394" y="1307"/>
                  </a:lnTo>
                  <a:lnTo>
                    <a:pt x="388" y="1287"/>
                  </a:lnTo>
                  <a:lnTo>
                    <a:pt x="386" y="1272"/>
                  </a:lnTo>
                  <a:lnTo>
                    <a:pt x="382" y="1256"/>
                  </a:lnTo>
                  <a:lnTo>
                    <a:pt x="378" y="1244"/>
                  </a:lnTo>
                  <a:lnTo>
                    <a:pt x="378" y="1240"/>
                  </a:lnTo>
                  <a:lnTo>
                    <a:pt x="372" y="1240"/>
                  </a:lnTo>
                  <a:lnTo>
                    <a:pt x="358" y="1240"/>
                  </a:lnTo>
                  <a:lnTo>
                    <a:pt x="341" y="1238"/>
                  </a:lnTo>
                  <a:lnTo>
                    <a:pt x="321" y="1236"/>
                  </a:lnTo>
                  <a:lnTo>
                    <a:pt x="303" y="1232"/>
                  </a:lnTo>
                  <a:lnTo>
                    <a:pt x="291" y="1224"/>
                  </a:lnTo>
                  <a:lnTo>
                    <a:pt x="282" y="1219"/>
                  </a:lnTo>
                  <a:lnTo>
                    <a:pt x="276" y="1213"/>
                  </a:lnTo>
                  <a:lnTo>
                    <a:pt x="270" y="1209"/>
                  </a:lnTo>
                  <a:lnTo>
                    <a:pt x="268" y="1201"/>
                  </a:lnTo>
                  <a:lnTo>
                    <a:pt x="268" y="1189"/>
                  </a:lnTo>
                  <a:lnTo>
                    <a:pt x="274" y="1171"/>
                  </a:lnTo>
                  <a:lnTo>
                    <a:pt x="280" y="1150"/>
                  </a:lnTo>
                  <a:lnTo>
                    <a:pt x="284" y="1134"/>
                  </a:lnTo>
                  <a:lnTo>
                    <a:pt x="285" y="1120"/>
                  </a:lnTo>
                  <a:lnTo>
                    <a:pt x="287" y="1110"/>
                  </a:lnTo>
                  <a:lnTo>
                    <a:pt x="291" y="1100"/>
                  </a:lnTo>
                  <a:lnTo>
                    <a:pt x="299" y="1087"/>
                  </a:lnTo>
                  <a:lnTo>
                    <a:pt x="309" y="1075"/>
                  </a:lnTo>
                  <a:lnTo>
                    <a:pt x="315" y="1065"/>
                  </a:lnTo>
                  <a:lnTo>
                    <a:pt x="311" y="1057"/>
                  </a:lnTo>
                  <a:lnTo>
                    <a:pt x="303" y="1053"/>
                  </a:lnTo>
                  <a:lnTo>
                    <a:pt x="289" y="1053"/>
                  </a:lnTo>
                  <a:lnTo>
                    <a:pt x="272" y="1053"/>
                  </a:lnTo>
                  <a:lnTo>
                    <a:pt x="254" y="1051"/>
                  </a:lnTo>
                  <a:lnTo>
                    <a:pt x="240" y="1047"/>
                  </a:lnTo>
                  <a:lnTo>
                    <a:pt x="230" y="1039"/>
                  </a:lnTo>
                  <a:lnTo>
                    <a:pt x="221" y="1020"/>
                  </a:lnTo>
                  <a:lnTo>
                    <a:pt x="217" y="1000"/>
                  </a:lnTo>
                  <a:lnTo>
                    <a:pt x="211" y="980"/>
                  </a:lnTo>
                  <a:lnTo>
                    <a:pt x="207" y="959"/>
                  </a:lnTo>
                  <a:lnTo>
                    <a:pt x="205" y="943"/>
                  </a:lnTo>
                  <a:lnTo>
                    <a:pt x="199" y="931"/>
                  </a:lnTo>
                  <a:lnTo>
                    <a:pt x="191" y="919"/>
                  </a:lnTo>
                  <a:lnTo>
                    <a:pt x="187" y="908"/>
                  </a:lnTo>
                  <a:lnTo>
                    <a:pt x="189" y="894"/>
                  </a:lnTo>
                  <a:lnTo>
                    <a:pt x="191" y="888"/>
                  </a:lnTo>
                  <a:lnTo>
                    <a:pt x="197" y="884"/>
                  </a:lnTo>
                  <a:lnTo>
                    <a:pt x="201" y="878"/>
                  </a:lnTo>
                  <a:lnTo>
                    <a:pt x="205" y="874"/>
                  </a:lnTo>
                  <a:lnTo>
                    <a:pt x="209" y="870"/>
                  </a:lnTo>
                  <a:lnTo>
                    <a:pt x="211" y="868"/>
                  </a:lnTo>
                  <a:lnTo>
                    <a:pt x="213" y="868"/>
                  </a:lnTo>
                  <a:lnTo>
                    <a:pt x="207" y="868"/>
                  </a:lnTo>
                  <a:lnTo>
                    <a:pt x="193" y="868"/>
                  </a:lnTo>
                  <a:lnTo>
                    <a:pt x="173" y="870"/>
                  </a:lnTo>
                  <a:lnTo>
                    <a:pt x="152" y="870"/>
                  </a:lnTo>
                  <a:lnTo>
                    <a:pt x="130" y="872"/>
                  </a:lnTo>
                  <a:lnTo>
                    <a:pt x="112" y="876"/>
                  </a:lnTo>
                  <a:lnTo>
                    <a:pt x="97" y="882"/>
                  </a:lnTo>
                  <a:lnTo>
                    <a:pt x="81" y="892"/>
                  </a:lnTo>
                  <a:lnTo>
                    <a:pt x="67" y="902"/>
                  </a:lnTo>
                  <a:lnTo>
                    <a:pt x="53" y="912"/>
                  </a:lnTo>
                  <a:lnTo>
                    <a:pt x="43" y="915"/>
                  </a:lnTo>
                  <a:lnTo>
                    <a:pt x="34" y="915"/>
                  </a:lnTo>
                  <a:lnTo>
                    <a:pt x="28" y="912"/>
                  </a:lnTo>
                  <a:lnTo>
                    <a:pt x="22" y="908"/>
                  </a:lnTo>
                  <a:lnTo>
                    <a:pt x="18" y="906"/>
                  </a:lnTo>
                  <a:lnTo>
                    <a:pt x="14" y="902"/>
                  </a:lnTo>
                  <a:lnTo>
                    <a:pt x="10" y="896"/>
                  </a:lnTo>
                  <a:lnTo>
                    <a:pt x="10" y="892"/>
                  </a:lnTo>
                  <a:lnTo>
                    <a:pt x="10" y="884"/>
                  </a:lnTo>
                  <a:lnTo>
                    <a:pt x="16" y="876"/>
                  </a:lnTo>
                  <a:lnTo>
                    <a:pt x="24" y="868"/>
                  </a:lnTo>
                  <a:lnTo>
                    <a:pt x="32" y="862"/>
                  </a:lnTo>
                  <a:lnTo>
                    <a:pt x="37" y="854"/>
                  </a:lnTo>
                  <a:lnTo>
                    <a:pt x="37" y="843"/>
                  </a:lnTo>
                  <a:lnTo>
                    <a:pt x="34" y="835"/>
                  </a:lnTo>
                  <a:lnTo>
                    <a:pt x="24" y="829"/>
                  </a:lnTo>
                  <a:lnTo>
                    <a:pt x="14" y="823"/>
                  </a:lnTo>
                  <a:lnTo>
                    <a:pt x="6" y="817"/>
                  </a:lnTo>
                  <a:lnTo>
                    <a:pt x="0" y="811"/>
                  </a:lnTo>
                  <a:lnTo>
                    <a:pt x="2" y="799"/>
                  </a:lnTo>
                  <a:lnTo>
                    <a:pt x="12" y="776"/>
                  </a:lnTo>
                  <a:lnTo>
                    <a:pt x="22" y="758"/>
                  </a:lnTo>
                  <a:lnTo>
                    <a:pt x="34" y="744"/>
                  </a:lnTo>
                  <a:lnTo>
                    <a:pt x="41" y="734"/>
                  </a:lnTo>
                  <a:lnTo>
                    <a:pt x="47" y="719"/>
                  </a:lnTo>
                  <a:lnTo>
                    <a:pt x="55" y="701"/>
                  </a:lnTo>
                  <a:lnTo>
                    <a:pt x="61" y="685"/>
                  </a:lnTo>
                  <a:lnTo>
                    <a:pt x="67" y="675"/>
                  </a:lnTo>
                  <a:lnTo>
                    <a:pt x="75" y="669"/>
                  </a:lnTo>
                  <a:lnTo>
                    <a:pt x="89" y="665"/>
                  </a:lnTo>
                  <a:lnTo>
                    <a:pt x="102" y="660"/>
                  </a:lnTo>
                  <a:lnTo>
                    <a:pt x="114" y="646"/>
                  </a:lnTo>
                  <a:lnTo>
                    <a:pt x="122" y="632"/>
                  </a:lnTo>
                  <a:lnTo>
                    <a:pt x="126" y="620"/>
                  </a:lnTo>
                  <a:lnTo>
                    <a:pt x="130" y="614"/>
                  </a:lnTo>
                  <a:lnTo>
                    <a:pt x="142" y="604"/>
                  </a:lnTo>
                  <a:lnTo>
                    <a:pt x="152" y="599"/>
                  </a:lnTo>
                  <a:lnTo>
                    <a:pt x="161" y="595"/>
                  </a:lnTo>
                  <a:lnTo>
                    <a:pt x="167" y="591"/>
                  </a:lnTo>
                  <a:lnTo>
                    <a:pt x="175" y="581"/>
                  </a:lnTo>
                  <a:lnTo>
                    <a:pt x="187" y="553"/>
                  </a:lnTo>
                  <a:lnTo>
                    <a:pt x="197" y="522"/>
                  </a:lnTo>
                  <a:lnTo>
                    <a:pt x="205" y="488"/>
                  </a:lnTo>
                  <a:lnTo>
                    <a:pt x="213" y="445"/>
                  </a:lnTo>
                  <a:lnTo>
                    <a:pt x="215" y="404"/>
                  </a:lnTo>
                  <a:lnTo>
                    <a:pt x="213" y="384"/>
                  </a:lnTo>
                  <a:lnTo>
                    <a:pt x="213" y="358"/>
                  </a:lnTo>
                  <a:lnTo>
                    <a:pt x="213" y="333"/>
                  </a:lnTo>
                  <a:lnTo>
                    <a:pt x="211" y="309"/>
                  </a:lnTo>
                  <a:lnTo>
                    <a:pt x="209" y="295"/>
                  </a:lnTo>
                  <a:lnTo>
                    <a:pt x="201" y="288"/>
                  </a:lnTo>
                  <a:lnTo>
                    <a:pt x="189" y="286"/>
                  </a:lnTo>
                  <a:lnTo>
                    <a:pt x="173" y="284"/>
                  </a:lnTo>
                  <a:lnTo>
                    <a:pt x="159" y="280"/>
                  </a:lnTo>
                  <a:lnTo>
                    <a:pt x="146" y="274"/>
                  </a:lnTo>
                  <a:lnTo>
                    <a:pt x="134" y="260"/>
                  </a:lnTo>
                  <a:lnTo>
                    <a:pt x="126" y="242"/>
                  </a:lnTo>
                  <a:lnTo>
                    <a:pt x="122" y="225"/>
                  </a:lnTo>
                  <a:lnTo>
                    <a:pt x="124" y="181"/>
                  </a:lnTo>
                  <a:lnTo>
                    <a:pt x="144" y="162"/>
                  </a:lnTo>
                  <a:lnTo>
                    <a:pt x="169" y="183"/>
                  </a:lnTo>
                  <a:lnTo>
                    <a:pt x="203" y="168"/>
                  </a:lnTo>
                  <a:lnTo>
                    <a:pt x="199" y="114"/>
                  </a:lnTo>
                  <a:lnTo>
                    <a:pt x="228" y="20"/>
                  </a:lnTo>
                  <a:lnTo>
                    <a:pt x="266" y="0"/>
                  </a:lnTo>
                  <a:lnTo>
                    <a:pt x="278" y="116"/>
                  </a:lnTo>
                  <a:lnTo>
                    <a:pt x="311" y="177"/>
                  </a:lnTo>
                  <a:lnTo>
                    <a:pt x="354" y="170"/>
                  </a:lnTo>
                  <a:lnTo>
                    <a:pt x="400" y="118"/>
                  </a:lnTo>
                  <a:lnTo>
                    <a:pt x="429" y="156"/>
                  </a:lnTo>
                  <a:lnTo>
                    <a:pt x="411" y="191"/>
                  </a:lnTo>
                  <a:lnTo>
                    <a:pt x="447" y="242"/>
                  </a:lnTo>
                  <a:lnTo>
                    <a:pt x="496" y="244"/>
                  </a:lnTo>
                  <a:lnTo>
                    <a:pt x="551" y="329"/>
                  </a:lnTo>
                  <a:lnTo>
                    <a:pt x="614" y="439"/>
                  </a:lnTo>
                  <a:lnTo>
                    <a:pt x="646" y="516"/>
                  </a:lnTo>
                  <a:lnTo>
                    <a:pt x="681" y="551"/>
                  </a:lnTo>
                  <a:lnTo>
                    <a:pt x="721" y="543"/>
                  </a:lnTo>
                  <a:lnTo>
                    <a:pt x="793" y="494"/>
                  </a:lnTo>
                  <a:lnTo>
                    <a:pt x="803" y="518"/>
                  </a:lnTo>
                  <a:lnTo>
                    <a:pt x="852" y="492"/>
                  </a:lnTo>
                  <a:lnTo>
                    <a:pt x="856" y="435"/>
                  </a:lnTo>
                  <a:lnTo>
                    <a:pt x="831" y="402"/>
                  </a:lnTo>
                  <a:lnTo>
                    <a:pt x="831" y="335"/>
                  </a:lnTo>
                  <a:lnTo>
                    <a:pt x="868" y="315"/>
                  </a:lnTo>
                  <a:lnTo>
                    <a:pt x="925" y="244"/>
                  </a:lnTo>
                  <a:lnTo>
                    <a:pt x="917" y="199"/>
                  </a:lnTo>
                  <a:lnTo>
                    <a:pt x="941" y="171"/>
                  </a:lnTo>
                  <a:lnTo>
                    <a:pt x="976" y="171"/>
                  </a:lnTo>
                  <a:lnTo>
                    <a:pt x="980" y="148"/>
                  </a:lnTo>
                  <a:lnTo>
                    <a:pt x="967" y="120"/>
                  </a:lnTo>
                  <a:lnTo>
                    <a:pt x="994" y="103"/>
                  </a:lnTo>
                  <a:lnTo>
                    <a:pt x="1043" y="108"/>
                  </a:lnTo>
                  <a:lnTo>
                    <a:pt x="1043" y="162"/>
                  </a:lnTo>
                  <a:lnTo>
                    <a:pt x="1065" y="232"/>
                  </a:lnTo>
                  <a:lnTo>
                    <a:pt x="1128" y="227"/>
                  </a:lnTo>
                  <a:lnTo>
                    <a:pt x="1154" y="189"/>
                  </a:lnTo>
                  <a:lnTo>
                    <a:pt x="1187" y="211"/>
                  </a:lnTo>
                  <a:lnTo>
                    <a:pt x="1193" y="252"/>
                  </a:lnTo>
                  <a:lnTo>
                    <a:pt x="1177" y="315"/>
                  </a:lnTo>
                  <a:lnTo>
                    <a:pt x="1126" y="329"/>
                  </a:lnTo>
                  <a:lnTo>
                    <a:pt x="1061" y="327"/>
                  </a:lnTo>
                  <a:lnTo>
                    <a:pt x="1047" y="311"/>
                  </a:lnTo>
                  <a:lnTo>
                    <a:pt x="1024" y="337"/>
                  </a:lnTo>
                  <a:lnTo>
                    <a:pt x="994" y="315"/>
                  </a:lnTo>
                  <a:lnTo>
                    <a:pt x="939" y="376"/>
                  </a:lnTo>
                  <a:lnTo>
                    <a:pt x="961" y="404"/>
                  </a:lnTo>
                  <a:lnTo>
                    <a:pt x="965" y="459"/>
                  </a:lnTo>
                  <a:lnTo>
                    <a:pt x="1006" y="471"/>
                  </a:lnTo>
                  <a:lnTo>
                    <a:pt x="1051" y="449"/>
                  </a:lnTo>
                  <a:lnTo>
                    <a:pt x="1069" y="445"/>
                  </a:lnTo>
                  <a:lnTo>
                    <a:pt x="1104" y="490"/>
                  </a:lnTo>
                  <a:lnTo>
                    <a:pt x="1075" y="561"/>
                  </a:lnTo>
                  <a:lnTo>
                    <a:pt x="1053" y="614"/>
                  </a:lnTo>
                  <a:lnTo>
                    <a:pt x="1075" y="658"/>
                  </a:lnTo>
                  <a:lnTo>
                    <a:pt x="1116" y="677"/>
                  </a:lnTo>
                  <a:lnTo>
                    <a:pt x="1118" y="732"/>
                  </a:lnTo>
                  <a:lnTo>
                    <a:pt x="1081" y="782"/>
                  </a:lnTo>
                  <a:lnTo>
                    <a:pt x="1112" y="837"/>
                  </a:lnTo>
                  <a:lnTo>
                    <a:pt x="1138" y="819"/>
                  </a:lnTo>
                  <a:lnTo>
                    <a:pt x="1187" y="823"/>
                  </a:lnTo>
                  <a:lnTo>
                    <a:pt x="1197" y="864"/>
                  </a:lnTo>
                  <a:lnTo>
                    <a:pt x="1228" y="884"/>
                  </a:lnTo>
                  <a:lnTo>
                    <a:pt x="1262" y="864"/>
                  </a:lnTo>
                  <a:lnTo>
                    <a:pt x="1293" y="888"/>
                  </a:lnTo>
                  <a:lnTo>
                    <a:pt x="1329" y="872"/>
                  </a:lnTo>
                  <a:lnTo>
                    <a:pt x="1352" y="900"/>
                  </a:lnTo>
                  <a:lnTo>
                    <a:pt x="1343" y="973"/>
                  </a:lnTo>
                  <a:lnTo>
                    <a:pt x="1291" y="986"/>
                  </a:lnTo>
                  <a:lnTo>
                    <a:pt x="1262" y="1026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Freeform 72"/>
            <p:cNvSpPr/>
            <p:nvPr/>
          </p:nvSpPr>
          <p:spPr bwMode="gray">
            <a:xfrm>
              <a:off x="2215" y="3052"/>
              <a:ext cx="676" cy="694"/>
            </a:xfrm>
            <a:custGeom>
              <a:avLst/>
              <a:gdLst>
                <a:gd name="T0" fmla="*/ 297 w 1352"/>
                <a:gd name="T1" fmla="*/ 258 h 1388"/>
                <a:gd name="T2" fmla="*/ 288 w 1352"/>
                <a:gd name="T3" fmla="*/ 267 h 1388"/>
                <a:gd name="T4" fmla="*/ 280 w 1352"/>
                <a:gd name="T5" fmla="*/ 277 h 1388"/>
                <a:gd name="T6" fmla="*/ 265 w 1352"/>
                <a:gd name="T7" fmla="*/ 279 h 1388"/>
                <a:gd name="T8" fmla="*/ 258 w 1352"/>
                <a:gd name="T9" fmla="*/ 281 h 1388"/>
                <a:gd name="T10" fmla="*/ 248 w 1352"/>
                <a:gd name="T11" fmla="*/ 285 h 1388"/>
                <a:gd name="T12" fmla="*/ 240 w 1352"/>
                <a:gd name="T13" fmla="*/ 279 h 1388"/>
                <a:gd name="T14" fmla="*/ 237 w 1352"/>
                <a:gd name="T15" fmla="*/ 285 h 1388"/>
                <a:gd name="T16" fmla="*/ 231 w 1352"/>
                <a:gd name="T17" fmla="*/ 284 h 1388"/>
                <a:gd name="T18" fmla="*/ 228 w 1352"/>
                <a:gd name="T19" fmla="*/ 281 h 1388"/>
                <a:gd name="T20" fmla="*/ 218 w 1352"/>
                <a:gd name="T21" fmla="*/ 290 h 1388"/>
                <a:gd name="T22" fmla="*/ 202 w 1352"/>
                <a:gd name="T23" fmla="*/ 282 h 1388"/>
                <a:gd name="T24" fmla="*/ 188 w 1352"/>
                <a:gd name="T25" fmla="*/ 290 h 1388"/>
                <a:gd name="T26" fmla="*/ 174 w 1352"/>
                <a:gd name="T27" fmla="*/ 293 h 1388"/>
                <a:gd name="T28" fmla="*/ 162 w 1352"/>
                <a:gd name="T29" fmla="*/ 303 h 1388"/>
                <a:gd name="T30" fmla="*/ 169 w 1352"/>
                <a:gd name="T31" fmla="*/ 330 h 1388"/>
                <a:gd name="T32" fmla="*/ 165 w 1352"/>
                <a:gd name="T33" fmla="*/ 346 h 1388"/>
                <a:gd name="T34" fmla="*/ 146 w 1352"/>
                <a:gd name="T35" fmla="*/ 341 h 1388"/>
                <a:gd name="T36" fmla="*/ 142 w 1352"/>
                <a:gd name="T37" fmla="*/ 322 h 1388"/>
                <a:gd name="T38" fmla="*/ 130 w 1352"/>
                <a:gd name="T39" fmla="*/ 330 h 1388"/>
                <a:gd name="T40" fmla="*/ 113 w 1352"/>
                <a:gd name="T41" fmla="*/ 336 h 1388"/>
                <a:gd name="T42" fmla="*/ 98 w 1352"/>
                <a:gd name="T43" fmla="*/ 327 h 1388"/>
                <a:gd name="T44" fmla="*/ 94 w 1352"/>
                <a:gd name="T45" fmla="*/ 310 h 1388"/>
                <a:gd name="T46" fmla="*/ 76 w 1352"/>
                <a:gd name="T47" fmla="*/ 308 h 1388"/>
                <a:gd name="T48" fmla="*/ 67 w 1352"/>
                <a:gd name="T49" fmla="*/ 301 h 1388"/>
                <a:gd name="T50" fmla="*/ 72 w 1352"/>
                <a:gd name="T51" fmla="*/ 280 h 1388"/>
                <a:gd name="T52" fmla="*/ 79 w 1352"/>
                <a:gd name="T53" fmla="*/ 267 h 1388"/>
                <a:gd name="T54" fmla="*/ 63 w 1352"/>
                <a:gd name="T55" fmla="*/ 263 h 1388"/>
                <a:gd name="T56" fmla="*/ 53 w 1352"/>
                <a:gd name="T57" fmla="*/ 245 h 1388"/>
                <a:gd name="T58" fmla="*/ 47 w 1352"/>
                <a:gd name="T59" fmla="*/ 227 h 1388"/>
                <a:gd name="T60" fmla="*/ 51 w 1352"/>
                <a:gd name="T61" fmla="*/ 218 h 1388"/>
                <a:gd name="T62" fmla="*/ 48 w 1352"/>
                <a:gd name="T63" fmla="*/ 217 h 1388"/>
                <a:gd name="T64" fmla="*/ 24 w 1352"/>
                <a:gd name="T65" fmla="*/ 220 h 1388"/>
                <a:gd name="T66" fmla="*/ 9 w 1352"/>
                <a:gd name="T67" fmla="*/ 229 h 1388"/>
                <a:gd name="T68" fmla="*/ 3 w 1352"/>
                <a:gd name="T69" fmla="*/ 224 h 1388"/>
                <a:gd name="T70" fmla="*/ 8 w 1352"/>
                <a:gd name="T71" fmla="*/ 215 h 1388"/>
                <a:gd name="T72" fmla="*/ 3 w 1352"/>
                <a:gd name="T73" fmla="*/ 206 h 1388"/>
                <a:gd name="T74" fmla="*/ 5 w 1352"/>
                <a:gd name="T75" fmla="*/ 189 h 1388"/>
                <a:gd name="T76" fmla="*/ 15 w 1352"/>
                <a:gd name="T77" fmla="*/ 172 h 1388"/>
                <a:gd name="T78" fmla="*/ 28 w 1352"/>
                <a:gd name="T79" fmla="*/ 162 h 1388"/>
                <a:gd name="T80" fmla="*/ 38 w 1352"/>
                <a:gd name="T81" fmla="*/ 150 h 1388"/>
                <a:gd name="T82" fmla="*/ 49 w 1352"/>
                <a:gd name="T83" fmla="*/ 131 h 1388"/>
                <a:gd name="T84" fmla="*/ 53 w 1352"/>
                <a:gd name="T85" fmla="*/ 89 h 1388"/>
                <a:gd name="T86" fmla="*/ 47 w 1352"/>
                <a:gd name="T87" fmla="*/ 72 h 1388"/>
                <a:gd name="T88" fmla="*/ 31 w 1352"/>
                <a:gd name="T89" fmla="*/ 60 h 1388"/>
                <a:gd name="T90" fmla="*/ 51 w 1352"/>
                <a:gd name="T91" fmla="*/ 42 h 1388"/>
                <a:gd name="T92" fmla="*/ 78 w 1352"/>
                <a:gd name="T93" fmla="*/ 44 h 1388"/>
                <a:gd name="T94" fmla="*/ 112 w 1352"/>
                <a:gd name="T95" fmla="*/ 60 h 1388"/>
                <a:gd name="T96" fmla="*/ 170 w 1352"/>
                <a:gd name="T97" fmla="*/ 138 h 1388"/>
                <a:gd name="T98" fmla="*/ 214 w 1352"/>
                <a:gd name="T99" fmla="*/ 109 h 1388"/>
                <a:gd name="T100" fmla="*/ 229 w 1352"/>
                <a:gd name="T101" fmla="*/ 50 h 1388"/>
                <a:gd name="T102" fmla="*/ 248 w 1352"/>
                <a:gd name="T103" fmla="*/ 26 h 1388"/>
                <a:gd name="T104" fmla="*/ 289 w 1352"/>
                <a:gd name="T105" fmla="*/ 47 h 1388"/>
                <a:gd name="T106" fmla="*/ 266 w 1352"/>
                <a:gd name="T107" fmla="*/ 82 h 1388"/>
                <a:gd name="T108" fmla="*/ 240 w 1352"/>
                <a:gd name="T109" fmla="*/ 101 h 1388"/>
                <a:gd name="T110" fmla="*/ 276 w 1352"/>
                <a:gd name="T111" fmla="*/ 122 h 1388"/>
                <a:gd name="T112" fmla="*/ 280 w 1352"/>
                <a:gd name="T113" fmla="*/ 183 h 1388"/>
                <a:gd name="T114" fmla="*/ 300 w 1352"/>
                <a:gd name="T115" fmla="*/ 216 h 1388"/>
                <a:gd name="T116" fmla="*/ 338 w 1352"/>
                <a:gd name="T117" fmla="*/ 225 h 138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352"/>
                <a:gd name="T178" fmla="*/ 0 h 1388"/>
                <a:gd name="T179" fmla="*/ 1352 w 1352"/>
                <a:gd name="T180" fmla="*/ 1388 h 138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352" h="1388">
                  <a:moveTo>
                    <a:pt x="1262" y="1026"/>
                  </a:moveTo>
                  <a:lnTo>
                    <a:pt x="1230" y="998"/>
                  </a:lnTo>
                  <a:lnTo>
                    <a:pt x="1203" y="1026"/>
                  </a:lnTo>
                  <a:lnTo>
                    <a:pt x="1197" y="1028"/>
                  </a:lnTo>
                  <a:lnTo>
                    <a:pt x="1185" y="1032"/>
                  </a:lnTo>
                  <a:lnTo>
                    <a:pt x="1171" y="1039"/>
                  </a:lnTo>
                  <a:lnTo>
                    <a:pt x="1159" y="1045"/>
                  </a:lnTo>
                  <a:lnTo>
                    <a:pt x="1154" y="1049"/>
                  </a:lnTo>
                  <a:lnTo>
                    <a:pt x="1152" y="1055"/>
                  </a:lnTo>
                  <a:lnTo>
                    <a:pt x="1150" y="1067"/>
                  </a:lnTo>
                  <a:lnTo>
                    <a:pt x="1148" y="1081"/>
                  </a:lnTo>
                  <a:lnTo>
                    <a:pt x="1144" y="1093"/>
                  </a:lnTo>
                  <a:lnTo>
                    <a:pt x="1138" y="1098"/>
                  </a:lnTo>
                  <a:lnTo>
                    <a:pt x="1130" y="1102"/>
                  </a:lnTo>
                  <a:lnTo>
                    <a:pt x="1118" y="1106"/>
                  </a:lnTo>
                  <a:lnTo>
                    <a:pt x="1104" y="1114"/>
                  </a:lnTo>
                  <a:lnTo>
                    <a:pt x="1091" y="1118"/>
                  </a:lnTo>
                  <a:lnTo>
                    <a:pt x="1079" y="1122"/>
                  </a:lnTo>
                  <a:lnTo>
                    <a:pt x="1069" y="1120"/>
                  </a:lnTo>
                  <a:lnTo>
                    <a:pt x="1059" y="1114"/>
                  </a:lnTo>
                  <a:lnTo>
                    <a:pt x="1047" y="1112"/>
                  </a:lnTo>
                  <a:lnTo>
                    <a:pt x="1035" y="1112"/>
                  </a:lnTo>
                  <a:lnTo>
                    <a:pt x="1032" y="1112"/>
                  </a:lnTo>
                  <a:lnTo>
                    <a:pt x="1032" y="1116"/>
                  </a:lnTo>
                  <a:lnTo>
                    <a:pt x="1030" y="1124"/>
                  </a:lnTo>
                  <a:lnTo>
                    <a:pt x="1026" y="1136"/>
                  </a:lnTo>
                  <a:lnTo>
                    <a:pt x="1020" y="1144"/>
                  </a:lnTo>
                  <a:lnTo>
                    <a:pt x="1012" y="1148"/>
                  </a:lnTo>
                  <a:lnTo>
                    <a:pt x="1004" y="1146"/>
                  </a:lnTo>
                  <a:lnTo>
                    <a:pt x="992" y="1140"/>
                  </a:lnTo>
                  <a:lnTo>
                    <a:pt x="980" y="1130"/>
                  </a:lnTo>
                  <a:lnTo>
                    <a:pt x="969" y="1122"/>
                  </a:lnTo>
                  <a:lnTo>
                    <a:pt x="963" y="1116"/>
                  </a:lnTo>
                  <a:lnTo>
                    <a:pt x="959" y="1114"/>
                  </a:lnTo>
                  <a:lnTo>
                    <a:pt x="959" y="1116"/>
                  </a:lnTo>
                  <a:lnTo>
                    <a:pt x="959" y="1118"/>
                  </a:lnTo>
                  <a:lnTo>
                    <a:pt x="957" y="1124"/>
                  </a:lnTo>
                  <a:lnTo>
                    <a:pt x="955" y="1130"/>
                  </a:lnTo>
                  <a:lnTo>
                    <a:pt x="951" y="1134"/>
                  </a:lnTo>
                  <a:lnTo>
                    <a:pt x="949" y="1140"/>
                  </a:lnTo>
                  <a:lnTo>
                    <a:pt x="945" y="1142"/>
                  </a:lnTo>
                  <a:lnTo>
                    <a:pt x="939" y="1144"/>
                  </a:lnTo>
                  <a:lnTo>
                    <a:pt x="935" y="1142"/>
                  </a:lnTo>
                  <a:lnTo>
                    <a:pt x="931" y="1140"/>
                  </a:lnTo>
                  <a:lnTo>
                    <a:pt x="925" y="1136"/>
                  </a:lnTo>
                  <a:lnTo>
                    <a:pt x="921" y="1132"/>
                  </a:lnTo>
                  <a:lnTo>
                    <a:pt x="919" y="1128"/>
                  </a:lnTo>
                  <a:lnTo>
                    <a:pt x="917" y="1126"/>
                  </a:lnTo>
                  <a:lnTo>
                    <a:pt x="915" y="1122"/>
                  </a:lnTo>
                  <a:lnTo>
                    <a:pt x="913" y="1122"/>
                  </a:lnTo>
                  <a:lnTo>
                    <a:pt x="911" y="1126"/>
                  </a:lnTo>
                  <a:lnTo>
                    <a:pt x="906" y="1132"/>
                  </a:lnTo>
                  <a:lnTo>
                    <a:pt x="896" y="1144"/>
                  </a:lnTo>
                  <a:lnTo>
                    <a:pt x="886" y="1154"/>
                  </a:lnTo>
                  <a:lnTo>
                    <a:pt x="874" y="1159"/>
                  </a:lnTo>
                  <a:lnTo>
                    <a:pt x="864" y="1163"/>
                  </a:lnTo>
                  <a:lnTo>
                    <a:pt x="852" y="1159"/>
                  </a:lnTo>
                  <a:lnTo>
                    <a:pt x="839" y="1150"/>
                  </a:lnTo>
                  <a:lnTo>
                    <a:pt x="825" y="1138"/>
                  </a:lnTo>
                  <a:lnTo>
                    <a:pt x="809" y="1128"/>
                  </a:lnTo>
                  <a:lnTo>
                    <a:pt x="797" y="1122"/>
                  </a:lnTo>
                  <a:lnTo>
                    <a:pt x="787" y="1120"/>
                  </a:lnTo>
                  <a:lnTo>
                    <a:pt x="778" y="1130"/>
                  </a:lnTo>
                  <a:lnTo>
                    <a:pt x="766" y="1144"/>
                  </a:lnTo>
                  <a:lnTo>
                    <a:pt x="754" y="1159"/>
                  </a:lnTo>
                  <a:lnTo>
                    <a:pt x="742" y="1171"/>
                  </a:lnTo>
                  <a:lnTo>
                    <a:pt x="734" y="1179"/>
                  </a:lnTo>
                  <a:lnTo>
                    <a:pt x="724" y="1177"/>
                  </a:lnTo>
                  <a:lnTo>
                    <a:pt x="711" y="1175"/>
                  </a:lnTo>
                  <a:lnTo>
                    <a:pt x="695" y="1169"/>
                  </a:lnTo>
                  <a:lnTo>
                    <a:pt x="679" y="1165"/>
                  </a:lnTo>
                  <a:lnTo>
                    <a:pt x="667" y="1165"/>
                  </a:lnTo>
                  <a:lnTo>
                    <a:pt x="659" y="1167"/>
                  </a:lnTo>
                  <a:lnTo>
                    <a:pt x="650" y="1183"/>
                  </a:lnTo>
                  <a:lnTo>
                    <a:pt x="646" y="1209"/>
                  </a:lnTo>
                  <a:lnTo>
                    <a:pt x="648" y="1234"/>
                  </a:lnTo>
                  <a:lnTo>
                    <a:pt x="656" y="1254"/>
                  </a:lnTo>
                  <a:lnTo>
                    <a:pt x="665" y="1278"/>
                  </a:lnTo>
                  <a:lnTo>
                    <a:pt x="673" y="1299"/>
                  </a:lnTo>
                  <a:lnTo>
                    <a:pt x="675" y="1317"/>
                  </a:lnTo>
                  <a:lnTo>
                    <a:pt x="673" y="1331"/>
                  </a:lnTo>
                  <a:lnTo>
                    <a:pt x="673" y="1346"/>
                  </a:lnTo>
                  <a:lnTo>
                    <a:pt x="673" y="1362"/>
                  </a:lnTo>
                  <a:lnTo>
                    <a:pt x="667" y="1374"/>
                  </a:lnTo>
                  <a:lnTo>
                    <a:pt x="658" y="1382"/>
                  </a:lnTo>
                  <a:lnTo>
                    <a:pt x="638" y="1386"/>
                  </a:lnTo>
                  <a:lnTo>
                    <a:pt x="620" y="1388"/>
                  </a:lnTo>
                  <a:lnTo>
                    <a:pt x="604" y="1386"/>
                  </a:lnTo>
                  <a:lnTo>
                    <a:pt x="591" y="1380"/>
                  </a:lnTo>
                  <a:lnTo>
                    <a:pt x="581" y="1362"/>
                  </a:lnTo>
                  <a:lnTo>
                    <a:pt x="573" y="1343"/>
                  </a:lnTo>
                  <a:lnTo>
                    <a:pt x="571" y="1321"/>
                  </a:lnTo>
                  <a:lnTo>
                    <a:pt x="569" y="1309"/>
                  </a:lnTo>
                  <a:lnTo>
                    <a:pt x="567" y="1297"/>
                  </a:lnTo>
                  <a:lnTo>
                    <a:pt x="565" y="1287"/>
                  </a:lnTo>
                  <a:lnTo>
                    <a:pt x="559" y="1282"/>
                  </a:lnTo>
                  <a:lnTo>
                    <a:pt x="553" y="1283"/>
                  </a:lnTo>
                  <a:lnTo>
                    <a:pt x="545" y="1291"/>
                  </a:lnTo>
                  <a:lnTo>
                    <a:pt x="534" y="1303"/>
                  </a:lnTo>
                  <a:lnTo>
                    <a:pt x="518" y="1317"/>
                  </a:lnTo>
                  <a:lnTo>
                    <a:pt x="504" y="1331"/>
                  </a:lnTo>
                  <a:lnTo>
                    <a:pt x="488" y="1341"/>
                  </a:lnTo>
                  <a:lnTo>
                    <a:pt x="476" y="1343"/>
                  </a:lnTo>
                  <a:lnTo>
                    <a:pt x="465" y="1343"/>
                  </a:lnTo>
                  <a:lnTo>
                    <a:pt x="451" y="1343"/>
                  </a:lnTo>
                  <a:lnTo>
                    <a:pt x="437" y="1345"/>
                  </a:lnTo>
                  <a:lnTo>
                    <a:pt x="425" y="1343"/>
                  </a:lnTo>
                  <a:lnTo>
                    <a:pt x="415" y="1337"/>
                  </a:lnTo>
                  <a:lnTo>
                    <a:pt x="404" y="1323"/>
                  </a:lnTo>
                  <a:lnTo>
                    <a:pt x="394" y="1307"/>
                  </a:lnTo>
                  <a:lnTo>
                    <a:pt x="388" y="1287"/>
                  </a:lnTo>
                  <a:lnTo>
                    <a:pt x="386" y="1272"/>
                  </a:lnTo>
                  <a:lnTo>
                    <a:pt x="382" y="1256"/>
                  </a:lnTo>
                  <a:lnTo>
                    <a:pt x="378" y="1244"/>
                  </a:lnTo>
                  <a:lnTo>
                    <a:pt x="378" y="1240"/>
                  </a:lnTo>
                  <a:lnTo>
                    <a:pt x="372" y="1240"/>
                  </a:lnTo>
                  <a:lnTo>
                    <a:pt x="358" y="1240"/>
                  </a:lnTo>
                  <a:lnTo>
                    <a:pt x="341" y="1238"/>
                  </a:lnTo>
                  <a:lnTo>
                    <a:pt x="321" y="1236"/>
                  </a:lnTo>
                  <a:lnTo>
                    <a:pt x="303" y="1232"/>
                  </a:lnTo>
                  <a:lnTo>
                    <a:pt x="291" y="1224"/>
                  </a:lnTo>
                  <a:lnTo>
                    <a:pt x="282" y="1219"/>
                  </a:lnTo>
                  <a:lnTo>
                    <a:pt x="276" y="1213"/>
                  </a:lnTo>
                  <a:lnTo>
                    <a:pt x="270" y="1209"/>
                  </a:lnTo>
                  <a:lnTo>
                    <a:pt x="268" y="1201"/>
                  </a:lnTo>
                  <a:lnTo>
                    <a:pt x="268" y="1189"/>
                  </a:lnTo>
                  <a:lnTo>
                    <a:pt x="274" y="1171"/>
                  </a:lnTo>
                  <a:lnTo>
                    <a:pt x="280" y="1150"/>
                  </a:lnTo>
                  <a:lnTo>
                    <a:pt x="284" y="1134"/>
                  </a:lnTo>
                  <a:lnTo>
                    <a:pt x="285" y="1120"/>
                  </a:lnTo>
                  <a:lnTo>
                    <a:pt x="287" y="1110"/>
                  </a:lnTo>
                  <a:lnTo>
                    <a:pt x="291" y="1100"/>
                  </a:lnTo>
                  <a:lnTo>
                    <a:pt x="299" y="1087"/>
                  </a:lnTo>
                  <a:lnTo>
                    <a:pt x="309" y="1075"/>
                  </a:lnTo>
                  <a:lnTo>
                    <a:pt x="315" y="1065"/>
                  </a:lnTo>
                  <a:lnTo>
                    <a:pt x="311" y="1057"/>
                  </a:lnTo>
                  <a:lnTo>
                    <a:pt x="303" y="1053"/>
                  </a:lnTo>
                  <a:lnTo>
                    <a:pt x="289" y="1053"/>
                  </a:lnTo>
                  <a:lnTo>
                    <a:pt x="272" y="1053"/>
                  </a:lnTo>
                  <a:lnTo>
                    <a:pt x="254" y="1051"/>
                  </a:lnTo>
                  <a:lnTo>
                    <a:pt x="240" y="1047"/>
                  </a:lnTo>
                  <a:lnTo>
                    <a:pt x="230" y="1039"/>
                  </a:lnTo>
                  <a:lnTo>
                    <a:pt x="221" y="1020"/>
                  </a:lnTo>
                  <a:lnTo>
                    <a:pt x="217" y="1000"/>
                  </a:lnTo>
                  <a:lnTo>
                    <a:pt x="211" y="980"/>
                  </a:lnTo>
                  <a:lnTo>
                    <a:pt x="207" y="959"/>
                  </a:lnTo>
                  <a:lnTo>
                    <a:pt x="205" y="943"/>
                  </a:lnTo>
                  <a:lnTo>
                    <a:pt x="199" y="931"/>
                  </a:lnTo>
                  <a:lnTo>
                    <a:pt x="191" y="919"/>
                  </a:lnTo>
                  <a:lnTo>
                    <a:pt x="187" y="908"/>
                  </a:lnTo>
                  <a:lnTo>
                    <a:pt x="189" y="894"/>
                  </a:lnTo>
                  <a:lnTo>
                    <a:pt x="191" y="888"/>
                  </a:lnTo>
                  <a:lnTo>
                    <a:pt x="197" y="884"/>
                  </a:lnTo>
                  <a:lnTo>
                    <a:pt x="201" y="878"/>
                  </a:lnTo>
                  <a:lnTo>
                    <a:pt x="205" y="874"/>
                  </a:lnTo>
                  <a:lnTo>
                    <a:pt x="209" y="870"/>
                  </a:lnTo>
                  <a:lnTo>
                    <a:pt x="211" y="868"/>
                  </a:lnTo>
                  <a:lnTo>
                    <a:pt x="213" y="868"/>
                  </a:lnTo>
                  <a:lnTo>
                    <a:pt x="207" y="868"/>
                  </a:lnTo>
                  <a:lnTo>
                    <a:pt x="193" y="868"/>
                  </a:lnTo>
                  <a:lnTo>
                    <a:pt x="173" y="870"/>
                  </a:lnTo>
                  <a:lnTo>
                    <a:pt x="152" y="870"/>
                  </a:lnTo>
                  <a:lnTo>
                    <a:pt x="130" y="872"/>
                  </a:lnTo>
                  <a:lnTo>
                    <a:pt x="112" y="876"/>
                  </a:lnTo>
                  <a:lnTo>
                    <a:pt x="97" y="882"/>
                  </a:lnTo>
                  <a:lnTo>
                    <a:pt x="81" y="892"/>
                  </a:lnTo>
                  <a:lnTo>
                    <a:pt x="67" y="902"/>
                  </a:lnTo>
                  <a:lnTo>
                    <a:pt x="53" y="912"/>
                  </a:lnTo>
                  <a:lnTo>
                    <a:pt x="43" y="915"/>
                  </a:lnTo>
                  <a:lnTo>
                    <a:pt x="34" y="915"/>
                  </a:lnTo>
                  <a:lnTo>
                    <a:pt x="28" y="912"/>
                  </a:lnTo>
                  <a:lnTo>
                    <a:pt x="22" y="908"/>
                  </a:lnTo>
                  <a:lnTo>
                    <a:pt x="18" y="906"/>
                  </a:lnTo>
                  <a:lnTo>
                    <a:pt x="14" y="902"/>
                  </a:lnTo>
                  <a:lnTo>
                    <a:pt x="10" y="896"/>
                  </a:lnTo>
                  <a:lnTo>
                    <a:pt x="10" y="892"/>
                  </a:lnTo>
                  <a:lnTo>
                    <a:pt x="10" y="884"/>
                  </a:lnTo>
                  <a:lnTo>
                    <a:pt x="16" y="876"/>
                  </a:lnTo>
                  <a:lnTo>
                    <a:pt x="24" y="868"/>
                  </a:lnTo>
                  <a:lnTo>
                    <a:pt x="32" y="862"/>
                  </a:lnTo>
                  <a:lnTo>
                    <a:pt x="37" y="854"/>
                  </a:lnTo>
                  <a:lnTo>
                    <a:pt x="37" y="843"/>
                  </a:lnTo>
                  <a:lnTo>
                    <a:pt x="34" y="835"/>
                  </a:lnTo>
                  <a:lnTo>
                    <a:pt x="24" y="829"/>
                  </a:lnTo>
                  <a:lnTo>
                    <a:pt x="14" y="823"/>
                  </a:lnTo>
                  <a:lnTo>
                    <a:pt x="6" y="817"/>
                  </a:lnTo>
                  <a:lnTo>
                    <a:pt x="0" y="811"/>
                  </a:lnTo>
                  <a:lnTo>
                    <a:pt x="2" y="799"/>
                  </a:lnTo>
                  <a:lnTo>
                    <a:pt x="12" y="776"/>
                  </a:lnTo>
                  <a:lnTo>
                    <a:pt x="22" y="758"/>
                  </a:lnTo>
                  <a:lnTo>
                    <a:pt x="34" y="744"/>
                  </a:lnTo>
                  <a:lnTo>
                    <a:pt x="41" y="734"/>
                  </a:lnTo>
                  <a:lnTo>
                    <a:pt x="47" y="719"/>
                  </a:lnTo>
                  <a:lnTo>
                    <a:pt x="55" y="701"/>
                  </a:lnTo>
                  <a:lnTo>
                    <a:pt x="61" y="685"/>
                  </a:lnTo>
                  <a:lnTo>
                    <a:pt x="67" y="675"/>
                  </a:lnTo>
                  <a:lnTo>
                    <a:pt x="75" y="669"/>
                  </a:lnTo>
                  <a:lnTo>
                    <a:pt x="89" y="665"/>
                  </a:lnTo>
                  <a:lnTo>
                    <a:pt x="102" y="660"/>
                  </a:lnTo>
                  <a:lnTo>
                    <a:pt x="114" y="646"/>
                  </a:lnTo>
                  <a:lnTo>
                    <a:pt x="122" y="632"/>
                  </a:lnTo>
                  <a:lnTo>
                    <a:pt x="126" y="620"/>
                  </a:lnTo>
                  <a:lnTo>
                    <a:pt x="130" y="614"/>
                  </a:lnTo>
                  <a:lnTo>
                    <a:pt x="142" y="604"/>
                  </a:lnTo>
                  <a:lnTo>
                    <a:pt x="152" y="599"/>
                  </a:lnTo>
                  <a:lnTo>
                    <a:pt x="161" y="595"/>
                  </a:lnTo>
                  <a:lnTo>
                    <a:pt x="167" y="591"/>
                  </a:lnTo>
                  <a:lnTo>
                    <a:pt x="175" y="581"/>
                  </a:lnTo>
                  <a:lnTo>
                    <a:pt x="187" y="553"/>
                  </a:lnTo>
                  <a:lnTo>
                    <a:pt x="197" y="522"/>
                  </a:lnTo>
                  <a:lnTo>
                    <a:pt x="205" y="488"/>
                  </a:lnTo>
                  <a:lnTo>
                    <a:pt x="213" y="445"/>
                  </a:lnTo>
                  <a:lnTo>
                    <a:pt x="215" y="404"/>
                  </a:lnTo>
                  <a:lnTo>
                    <a:pt x="213" y="384"/>
                  </a:lnTo>
                  <a:lnTo>
                    <a:pt x="213" y="358"/>
                  </a:lnTo>
                  <a:lnTo>
                    <a:pt x="213" y="333"/>
                  </a:lnTo>
                  <a:lnTo>
                    <a:pt x="211" y="309"/>
                  </a:lnTo>
                  <a:lnTo>
                    <a:pt x="209" y="295"/>
                  </a:lnTo>
                  <a:lnTo>
                    <a:pt x="201" y="288"/>
                  </a:lnTo>
                  <a:lnTo>
                    <a:pt x="189" y="286"/>
                  </a:lnTo>
                  <a:lnTo>
                    <a:pt x="173" y="284"/>
                  </a:lnTo>
                  <a:lnTo>
                    <a:pt x="159" y="280"/>
                  </a:lnTo>
                  <a:lnTo>
                    <a:pt x="146" y="274"/>
                  </a:lnTo>
                  <a:lnTo>
                    <a:pt x="134" y="260"/>
                  </a:lnTo>
                  <a:lnTo>
                    <a:pt x="126" y="242"/>
                  </a:lnTo>
                  <a:lnTo>
                    <a:pt x="122" y="225"/>
                  </a:lnTo>
                  <a:lnTo>
                    <a:pt x="124" y="181"/>
                  </a:lnTo>
                  <a:lnTo>
                    <a:pt x="144" y="162"/>
                  </a:lnTo>
                  <a:lnTo>
                    <a:pt x="169" y="183"/>
                  </a:lnTo>
                  <a:lnTo>
                    <a:pt x="203" y="168"/>
                  </a:lnTo>
                  <a:lnTo>
                    <a:pt x="199" y="114"/>
                  </a:lnTo>
                  <a:lnTo>
                    <a:pt x="228" y="20"/>
                  </a:lnTo>
                  <a:lnTo>
                    <a:pt x="266" y="0"/>
                  </a:lnTo>
                  <a:lnTo>
                    <a:pt x="278" y="116"/>
                  </a:lnTo>
                  <a:lnTo>
                    <a:pt x="311" y="177"/>
                  </a:lnTo>
                  <a:lnTo>
                    <a:pt x="354" y="170"/>
                  </a:lnTo>
                  <a:lnTo>
                    <a:pt x="400" y="118"/>
                  </a:lnTo>
                  <a:lnTo>
                    <a:pt x="429" y="156"/>
                  </a:lnTo>
                  <a:lnTo>
                    <a:pt x="411" y="191"/>
                  </a:lnTo>
                  <a:lnTo>
                    <a:pt x="447" y="242"/>
                  </a:lnTo>
                  <a:lnTo>
                    <a:pt x="496" y="244"/>
                  </a:lnTo>
                  <a:lnTo>
                    <a:pt x="551" y="329"/>
                  </a:lnTo>
                  <a:lnTo>
                    <a:pt x="614" y="439"/>
                  </a:lnTo>
                  <a:lnTo>
                    <a:pt x="646" y="516"/>
                  </a:lnTo>
                  <a:lnTo>
                    <a:pt x="681" y="551"/>
                  </a:lnTo>
                  <a:lnTo>
                    <a:pt x="721" y="543"/>
                  </a:lnTo>
                  <a:lnTo>
                    <a:pt x="793" y="494"/>
                  </a:lnTo>
                  <a:lnTo>
                    <a:pt x="803" y="518"/>
                  </a:lnTo>
                  <a:lnTo>
                    <a:pt x="852" y="492"/>
                  </a:lnTo>
                  <a:lnTo>
                    <a:pt x="856" y="435"/>
                  </a:lnTo>
                  <a:lnTo>
                    <a:pt x="831" y="402"/>
                  </a:lnTo>
                  <a:lnTo>
                    <a:pt x="831" y="335"/>
                  </a:lnTo>
                  <a:lnTo>
                    <a:pt x="868" y="315"/>
                  </a:lnTo>
                  <a:lnTo>
                    <a:pt x="925" y="244"/>
                  </a:lnTo>
                  <a:lnTo>
                    <a:pt x="917" y="199"/>
                  </a:lnTo>
                  <a:lnTo>
                    <a:pt x="941" y="171"/>
                  </a:lnTo>
                  <a:lnTo>
                    <a:pt x="976" y="171"/>
                  </a:lnTo>
                  <a:lnTo>
                    <a:pt x="980" y="148"/>
                  </a:lnTo>
                  <a:lnTo>
                    <a:pt x="967" y="120"/>
                  </a:lnTo>
                  <a:lnTo>
                    <a:pt x="994" y="103"/>
                  </a:lnTo>
                  <a:lnTo>
                    <a:pt x="1043" y="108"/>
                  </a:lnTo>
                  <a:lnTo>
                    <a:pt x="1043" y="162"/>
                  </a:lnTo>
                  <a:lnTo>
                    <a:pt x="1065" y="232"/>
                  </a:lnTo>
                  <a:lnTo>
                    <a:pt x="1128" y="227"/>
                  </a:lnTo>
                  <a:lnTo>
                    <a:pt x="1154" y="189"/>
                  </a:lnTo>
                  <a:lnTo>
                    <a:pt x="1187" y="211"/>
                  </a:lnTo>
                  <a:lnTo>
                    <a:pt x="1193" y="252"/>
                  </a:lnTo>
                  <a:lnTo>
                    <a:pt x="1177" y="315"/>
                  </a:lnTo>
                  <a:lnTo>
                    <a:pt x="1126" y="329"/>
                  </a:lnTo>
                  <a:lnTo>
                    <a:pt x="1061" y="327"/>
                  </a:lnTo>
                  <a:lnTo>
                    <a:pt x="1047" y="311"/>
                  </a:lnTo>
                  <a:lnTo>
                    <a:pt x="1024" y="337"/>
                  </a:lnTo>
                  <a:lnTo>
                    <a:pt x="994" y="315"/>
                  </a:lnTo>
                  <a:lnTo>
                    <a:pt x="939" y="376"/>
                  </a:lnTo>
                  <a:lnTo>
                    <a:pt x="961" y="404"/>
                  </a:lnTo>
                  <a:lnTo>
                    <a:pt x="965" y="459"/>
                  </a:lnTo>
                  <a:lnTo>
                    <a:pt x="1006" y="471"/>
                  </a:lnTo>
                  <a:lnTo>
                    <a:pt x="1051" y="449"/>
                  </a:lnTo>
                  <a:lnTo>
                    <a:pt x="1069" y="445"/>
                  </a:lnTo>
                  <a:lnTo>
                    <a:pt x="1104" y="490"/>
                  </a:lnTo>
                  <a:lnTo>
                    <a:pt x="1075" y="561"/>
                  </a:lnTo>
                  <a:lnTo>
                    <a:pt x="1053" y="614"/>
                  </a:lnTo>
                  <a:lnTo>
                    <a:pt x="1075" y="658"/>
                  </a:lnTo>
                  <a:lnTo>
                    <a:pt x="1116" y="677"/>
                  </a:lnTo>
                  <a:lnTo>
                    <a:pt x="1118" y="732"/>
                  </a:lnTo>
                  <a:lnTo>
                    <a:pt x="1081" y="782"/>
                  </a:lnTo>
                  <a:lnTo>
                    <a:pt x="1112" y="837"/>
                  </a:lnTo>
                  <a:lnTo>
                    <a:pt x="1138" y="819"/>
                  </a:lnTo>
                  <a:lnTo>
                    <a:pt x="1187" y="823"/>
                  </a:lnTo>
                  <a:lnTo>
                    <a:pt x="1197" y="864"/>
                  </a:lnTo>
                  <a:lnTo>
                    <a:pt x="1228" y="884"/>
                  </a:lnTo>
                  <a:lnTo>
                    <a:pt x="1262" y="864"/>
                  </a:lnTo>
                  <a:lnTo>
                    <a:pt x="1293" y="888"/>
                  </a:lnTo>
                  <a:lnTo>
                    <a:pt x="1329" y="872"/>
                  </a:lnTo>
                  <a:lnTo>
                    <a:pt x="1352" y="900"/>
                  </a:lnTo>
                  <a:lnTo>
                    <a:pt x="1343" y="973"/>
                  </a:lnTo>
                  <a:lnTo>
                    <a:pt x="1291" y="986"/>
                  </a:lnTo>
                  <a:lnTo>
                    <a:pt x="1262" y="1026"/>
                  </a:lnTo>
                </a:path>
              </a:pathLst>
            </a:custGeom>
            <a:grpFill/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" name="Freeform 73"/>
            <p:cNvSpPr/>
            <p:nvPr/>
          </p:nvSpPr>
          <p:spPr bwMode="gray">
            <a:xfrm>
              <a:off x="2755" y="3269"/>
              <a:ext cx="596" cy="432"/>
            </a:xfrm>
            <a:custGeom>
              <a:avLst/>
              <a:gdLst>
                <a:gd name="T0" fmla="*/ 209 w 1191"/>
                <a:gd name="T1" fmla="*/ 213 h 864"/>
                <a:gd name="T2" fmla="*/ 202 w 1191"/>
                <a:gd name="T3" fmla="*/ 215 h 864"/>
                <a:gd name="T4" fmla="*/ 195 w 1191"/>
                <a:gd name="T5" fmla="*/ 214 h 864"/>
                <a:gd name="T6" fmla="*/ 186 w 1191"/>
                <a:gd name="T7" fmla="*/ 210 h 864"/>
                <a:gd name="T8" fmla="*/ 180 w 1191"/>
                <a:gd name="T9" fmla="*/ 210 h 864"/>
                <a:gd name="T10" fmla="*/ 174 w 1191"/>
                <a:gd name="T11" fmla="*/ 203 h 864"/>
                <a:gd name="T12" fmla="*/ 169 w 1191"/>
                <a:gd name="T13" fmla="*/ 200 h 864"/>
                <a:gd name="T14" fmla="*/ 163 w 1191"/>
                <a:gd name="T15" fmla="*/ 210 h 864"/>
                <a:gd name="T16" fmla="*/ 155 w 1191"/>
                <a:gd name="T17" fmla="*/ 214 h 864"/>
                <a:gd name="T18" fmla="*/ 146 w 1191"/>
                <a:gd name="T19" fmla="*/ 216 h 864"/>
                <a:gd name="T20" fmla="*/ 140 w 1191"/>
                <a:gd name="T21" fmla="*/ 211 h 864"/>
                <a:gd name="T22" fmla="*/ 133 w 1191"/>
                <a:gd name="T23" fmla="*/ 213 h 864"/>
                <a:gd name="T24" fmla="*/ 123 w 1191"/>
                <a:gd name="T25" fmla="*/ 213 h 864"/>
                <a:gd name="T26" fmla="*/ 112 w 1191"/>
                <a:gd name="T27" fmla="*/ 206 h 864"/>
                <a:gd name="T28" fmla="*/ 101 w 1191"/>
                <a:gd name="T29" fmla="*/ 198 h 864"/>
                <a:gd name="T30" fmla="*/ 93 w 1191"/>
                <a:gd name="T31" fmla="*/ 189 h 864"/>
                <a:gd name="T32" fmla="*/ 88 w 1191"/>
                <a:gd name="T33" fmla="*/ 176 h 864"/>
                <a:gd name="T34" fmla="*/ 91 w 1191"/>
                <a:gd name="T35" fmla="*/ 171 h 864"/>
                <a:gd name="T36" fmla="*/ 94 w 1191"/>
                <a:gd name="T37" fmla="*/ 170 h 864"/>
                <a:gd name="T38" fmla="*/ 96 w 1191"/>
                <a:gd name="T39" fmla="*/ 167 h 864"/>
                <a:gd name="T40" fmla="*/ 87 w 1191"/>
                <a:gd name="T41" fmla="*/ 160 h 864"/>
                <a:gd name="T42" fmla="*/ 79 w 1191"/>
                <a:gd name="T43" fmla="*/ 161 h 864"/>
                <a:gd name="T44" fmla="*/ 74 w 1191"/>
                <a:gd name="T45" fmla="*/ 163 h 864"/>
                <a:gd name="T46" fmla="*/ 66 w 1191"/>
                <a:gd name="T47" fmla="*/ 158 h 864"/>
                <a:gd name="T48" fmla="*/ 60 w 1191"/>
                <a:gd name="T49" fmla="*/ 161 h 864"/>
                <a:gd name="T50" fmla="*/ 52 w 1191"/>
                <a:gd name="T51" fmla="*/ 156 h 864"/>
                <a:gd name="T52" fmla="*/ 46 w 1191"/>
                <a:gd name="T53" fmla="*/ 152 h 864"/>
                <a:gd name="T54" fmla="*/ 66 w 1191"/>
                <a:gd name="T55" fmla="*/ 135 h 864"/>
                <a:gd name="T56" fmla="*/ 53 w 1191"/>
                <a:gd name="T57" fmla="*/ 114 h 864"/>
                <a:gd name="T58" fmla="*/ 29 w 1191"/>
                <a:gd name="T59" fmla="*/ 108 h 864"/>
                <a:gd name="T60" fmla="*/ 8 w 1191"/>
                <a:gd name="T61" fmla="*/ 101 h 864"/>
                <a:gd name="T62" fmla="*/ 26 w 1191"/>
                <a:gd name="T63" fmla="*/ 74 h 864"/>
                <a:gd name="T64" fmla="*/ 63 w 1191"/>
                <a:gd name="T65" fmla="*/ 84 h 864"/>
                <a:gd name="T66" fmla="*/ 77 w 1191"/>
                <a:gd name="T67" fmla="*/ 70 h 864"/>
                <a:gd name="T68" fmla="*/ 100 w 1191"/>
                <a:gd name="T69" fmla="*/ 52 h 864"/>
                <a:gd name="T70" fmla="*/ 124 w 1191"/>
                <a:gd name="T71" fmla="*/ 56 h 864"/>
                <a:gd name="T72" fmla="*/ 144 w 1191"/>
                <a:gd name="T73" fmla="*/ 48 h 864"/>
                <a:gd name="T74" fmla="*/ 165 w 1191"/>
                <a:gd name="T75" fmla="*/ 40 h 864"/>
                <a:gd name="T76" fmla="*/ 182 w 1191"/>
                <a:gd name="T77" fmla="*/ 27 h 864"/>
                <a:gd name="T78" fmla="*/ 200 w 1191"/>
                <a:gd name="T79" fmla="*/ 19 h 864"/>
                <a:gd name="T80" fmla="*/ 217 w 1191"/>
                <a:gd name="T81" fmla="*/ 9 h 864"/>
                <a:gd name="T82" fmla="*/ 244 w 1191"/>
                <a:gd name="T83" fmla="*/ 5 h 864"/>
                <a:gd name="T84" fmla="*/ 260 w 1191"/>
                <a:gd name="T85" fmla="*/ 18 h 864"/>
                <a:gd name="T86" fmla="*/ 252 w 1191"/>
                <a:gd name="T87" fmla="*/ 54 h 864"/>
                <a:gd name="T88" fmla="*/ 274 w 1191"/>
                <a:gd name="T89" fmla="*/ 71 h 864"/>
                <a:gd name="T90" fmla="*/ 298 w 1191"/>
                <a:gd name="T91" fmla="*/ 81 h 864"/>
                <a:gd name="T92" fmla="*/ 282 w 1191"/>
                <a:gd name="T93" fmla="*/ 108 h 864"/>
                <a:gd name="T94" fmla="*/ 260 w 1191"/>
                <a:gd name="T95" fmla="*/ 161 h 864"/>
                <a:gd name="T96" fmla="*/ 248 w 1191"/>
                <a:gd name="T97" fmla="*/ 182 h 864"/>
                <a:gd name="T98" fmla="*/ 225 w 1191"/>
                <a:gd name="T99" fmla="*/ 197 h 86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191"/>
                <a:gd name="T151" fmla="*/ 0 h 864"/>
                <a:gd name="T152" fmla="*/ 1191 w 1191"/>
                <a:gd name="T153" fmla="*/ 864 h 86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191" h="864">
                  <a:moveTo>
                    <a:pt x="866" y="835"/>
                  </a:moveTo>
                  <a:lnTo>
                    <a:pt x="834" y="815"/>
                  </a:lnTo>
                  <a:lnTo>
                    <a:pt x="836" y="852"/>
                  </a:lnTo>
                  <a:lnTo>
                    <a:pt x="832" y="852"/>
                  </a:lnTo>
                  <a:lnTo>
                    <a:pt x="821" y="856"/>
                  </a:lnTo>
                  <a:lnTo>
                    <a:pt x="807" y="860"/>
                  </a:lnTo>
                  <a:lnTo>
                    <a:pt x="793" y="864"/>
                  </a:lnTo>
                  <a:lnTo>
                    <a:pt x="783" y="862"/>
                  </a:lnTo>
                  <a:lnTo>
                    <a:pt x="777" y="856"/>
                  </a:lnTo>
                  <a:lnTo>
                    <a:pt x="767" y="849"/>
                  </a:lnTo>
                  <a:lnTo>
                    <a:pt x="758" y="841"/>
                  </a:lnTo>
                  <a:lnTo>
                    <a:pt x="744" y="837"/>
                  </a:lnTo>
                  <a:lnTo>
                    <a:pt x="734" y="837"/>
                  </a:lnTo>
                  <a:lnTo>
                    <a:pt x="726" y="837"/>
                  </a:lnTo>
                  <a:lnTo>
                    <a:pt x="718" y="837"/>
                  </a:lnTo>
                  <a:lnTo>
                    <a:pt x="708" y="831"/>
                  </a:lnTo>
                  <a:lnTo>
                    <a:pt x="701" y="821"/>
                  </a:lnTo>
                  <a:lnTo>
                    <a:pt x="693" y="811"/>
                  </a:lnTo>
                  <a:lnTo>
                    <a:pt x="687" y="801"/>
                  </a:lnTo>
                  <a:lnTo>
                    <a:pt x="681" y="797"/>
                  </a:lnTo>
                  <a:lnTo>
                    <a:pt x="673" y="799"/>
                  </a:lnTo>
                  <a:lnTo>
                    <a:pt x="665" y="811"/>
                  </a:lnTo>
                  <a:lnTo>
                    <a:pt x="657" y="825"/>
                  </a:lnTo>
                  <a:lnTo>
                    <a:pt x="651" y="839"/>
                  </a:lnTo>
                  <a:lnTo>
                    <a:pt x="641" y="847"/>
                  </a:lnTo>
                  <a:lnTo>
                    <a:pt x="632" y="850"/>
                  </a:lnTo>
                  <a:lnTo>
                    <a:pt x="620" y="856"/>
                  </a:lnTo>
                  <a:lnTo>
                    <a:pt x="606" y="860"/>
                  </a:lnTo>
                  <a:lnTo>
                    <a:pt x="592" y="862"/>
                  </a:lnTo>
                  <a:lnTo>
                    <a:pt x="582" y="862"/>
                  </a:lnTo>
                  <a:lnTo>
                    <a:pt x="575" y="854"/>
                  </a:lnTo>
                  <a:lnTo>
                    <a:pt x="569" y="849"/>
                  </a:lnTo>
                  <a:lnTo>
                    <a:pt x="559" y="843"/>
                  </a:lnTo>
                  <a:lnTo>
                    <a:pt x="549" y="843"/>
                  </a:lnTo>
                  <a:lnTo>
                    <a:pt x="539" y="845"/>
                  </a:lnTo>
                  <a:lnTo>
                    <a:pt x="529" y="850"/>
                  </a:lnTo>
                  <a:lnTo>
                    <a:pt x="519" y="854"/>
                  </a:lnTo>
                  <a:lnTo>
                    <a:pt x="508" y="854"/>
                  </a:lnTo>
                  <a:lnTo>
                    <a:pt x="492" y="849"/>
                  </a:lnTo>
                  <a:lnTo>
                    <a:pt x="474" y="837"/>
                  </a:lnTo>
                  <a:lnTo>
                    <a:pt x="458" y="829"/>
                  </a:lnTo>
                  <a:lnTo>
                    <a:pt x="445" y="821"/>
                  </a:lnTo>
                  <a:lnTo>
                    <a:pt x="431" y="811"/>
                  </a:lnTo>
                  <a:lnTo>
                    <a:pt x="417" y="799"/>
                  </a:lnTo>
                  <a:lnTo>
                    <a:pt x="403" y="791"/>
                  </a:lnTo>
                  <a:lnTo>
                    <a:pt x="389" y="784"/>
                  </a:lnTo>
                  <a:lnTo>
                    <a:pt x="382" y="776"/>
                  </a:lnTo>
                  <a:lnTo>
                    <a:pt x="370" y="754"/>
                  </a:lnTo>
                  <a:lnTo>
                    <a:pt x="358" y="732"/>
                  </a:lnTo>
                  <a:lnTo>
                    <a:pt x="352" y="717"/>
                  </a:lnTo>
                  <a:lnTo>
                    <a:pt x="350" y="703"/>
                  </a:lnTo>
                  <a:lnTo>
                    <a:pt x="354" y="691"/>
                  </a:lnTo>
                  <a:lnTo>
                    <a:pt x="358" y="685"/>
                  </a:lnTo>
                  <a:lnTo>
                    <a:pt x="364" y="683"/>
                  </a:lnTo>
                  <a:lnTo>
                    <a:pt x="368" y="681"/>
                  </a:lnTo>
                  <a:lnTo>
                    <a:pt x="372" y="679"/>
                  </a:lnTo>
                  <a:lnTo>
                    <a:pt x="376" y="677"/>
                  </a:lnTo>
                  <a:lnTo>
                    <a:pt x="380" y="673"/>
                  </a:lnTo>
                  <a:lnTo>
                    <a:pt x="382" y="671"/>
                  </a:lnTo>
                  <a:lnTo>
                    <a:pt x="382" y="665"/>
                  </a:lnTo>
                  <a:lnTo>
                    <a:pt x="376" y="654"/>
                  </a:lnTo>
                  <a:lnTo>
                    <a:pt x="364" y="646"/>
                  </a:lnTo>
                  <a:lnTo>
                    <a:pt x="348" y="638"/>
                  </a:lnTo>
                  <a:lnTo>
                    <a:pt x="332" y="636"/>
                  </a:lnTo>
                  <a:lnTo>
                    <a:pt x="323" y="638"/>
                  </a:lnTo>
                  <a:lnTo>
                    <a:pt x="315" y="644"/>
                  </a:lnTo>
                  <a:lnTo>
                    <a:pt x="307" y="650"/>
                  </a:lnTo>
                  <a:lnTo>
                    <a:pt x="301" y="652"/>
                  </a:lnTo>
                  <a:lnTo>
                    <a:pt x="295" y="650"/>
                  </a:lnTo>
                  <a:lnTo>
                    <a:pt x="283" y="636"/>
                  </a:lnTo>
                  <a:lnTo>
                    <a:pt x="273" y="630"/>
                  </a:lnTo>
                  <a:lnTo>
                    <a:pt x="262" y="630"/>
                  </a:lnTo>
                  <a:lnTo>
                    <a:pt x="254" y="636"/>
                  </a:lnTo>
                  <a:lnTo>
                    <a:pt x="246" y="642"/>
                  </a:lnTo>
                  <a:lnTo>
                    <a:pt x="238" y="644"/>
                  </a:lnTo>
                  <a:lnTo>
                    <a:pt x="230" y="640"/>
                  </a:lnTo>
                  <a:lnTo>
                    <a:pt x="220" y="632"/>
                  </a:lnTo>
                  <a:lnTo>
                    <a:pt x="208" y="624"/>
                  </a:lnTo>
                  <a:lnTo>
                    <a:pt x="195" y="614"/>
                  </a:lnTo>
                  <a:lnTo>
                    <a:pt x="185" y="608"/>
                  </a:lnTo>
                  <a:lnTo>
                    <a:pt x="181" y="606"/>
                  </a:lnTo>
                  <a:lnTo>
                    <a:pt x="181" y="593"/>
                  </a:lnTo>
                  <a:lnTo>
                    <a:pt x="210" y="553"/>
                  </a:lnTo>
                  <a:lnTo>
                    <a:pt x="262" y="540"/>
                  </a:lnTo>
                  <a:lnTo>
                    <a:pt x="271" y="467"/>
                  </a:lnTo>
                  <a:lnTo>
                    <a:pt x="248" y="439"/>
                  </a:lnTo>
                  <a:lnTo>
                    <a:pt x="212" y="455"/>
                  </a:lnTo>
                  <a:lnTo>
                    <a:pt x="179" y="435"/>
                  </a:lnTo>
                  <a:lnTo>
                    <a:pt x="147" y="451"/>
                  </a:lnTo>
                  <a:lnTo>
                    <a:pt x="116" y="431"/>
                  </a:lnTo>
                  <a:lnTo>
                    <a:pt x="106" y="390"/>
                  </a:lnTo>
                  <a:lnTo>
                    <a:pt x="57" y="386"/>
                  </a:lnTo>
                  <a:lnTo>
                    <a:pt x="31" y="404"/>
                  </a:lnTo>
                  <a:lnTo>
                    <a:pt x="0" y="349"/>
                  </a:lnTo>
                  <a:lnTo>
                    <a:pt x="51" y="347"/>
                  </a:lnTo>
                  <a:lnTo>
                    <a:pt x="104" y="295"/>
                  </a:lnTo>
                  <a:lnTo>
                    <a:pt x="139" y="292"/>
                  </a:lnTo>
                  <a:lnTo>
                    <a:pt x="195" y="327"/>
                  </a:lnTo>
                  <a:lnTo>
                    <a:pt x="250" y="335"/>
                  </a:lnTo>
                  <a:lnTo>
                    <a:pt x="275" y="309"/>
                  </a:lnTo>
                  <a:lnTo>
                    <a:pt x="279" y="288"/>
                  </a:lnTo>
                  <a:lnTo>
                    <a:pt x="307" y="278"/>
                  </a:lnTo>
                  <a:lnTo>
                    <a:pt x="338" y="248"/>
                  </a:lnTo>
                  <a:lnTo>
                    <a:pt x="386" y="238"/>
                  </a:lnTo>
                  <a:lnTo>
                    <a:pt x="397" y="207"/>
                  </a:lnTo>
                  <a:lnTo>
                    <a:pt x="437" y="181"/>
                  </a:lnTo>
                  <a:lnTo>
                    <a:pt x="458" y="223"/>
                  </a:lnTo>
                  <a:lnTo>
                    <a:pt x="496" y="225"/>
                  </a:lnTo>
                  <a:lnTo>
                    <a:pt x="521" y="248"/>
                  </a:lnTo>
                  <a:lnTo>
                    <a:pt x="567" y="227"/>
                  </a:lnTo>
                  <a:lnTo>
                    <a:pt x="575" y="189"/>
                  </a:lnTo>
                  <a:lnTo>
                    <a:pt x="604" y="173"/>
                  </a:lnTo>
                  <a:lnTo>
                    <a:pt x="641" y="193"/>
                  </a:lnTo>
                  <a:lnTo>
                    <a:pt x="659" y="160"/>
                  </a:lnTo>
                  <a:lnTo>
                    <a:pt x="695" y="160"/>
                  </a:lnTo>
                  <a:lnTo>
                    <a:pt x="693" y="120"/>
                  </a:lnTo>
                  <a:lnTo>
                    <a:pt x="728" y="108"/>
                  </a:lnTo>
                  <a:lnTo>
                    <a:pt x="740" y="122"/>
                  </a:lnTo>
                  <a:lnTo>
                    <a:pt x="765" y="71"/>
                  </a:lnTo>
                  <a:lnTo>
                    <a:pt x="797" y="73"/>
                  </a:lnTo>
                  <a:lnTo>
                    <a:pt x="825" y="77"/>
                  </a:lnTo>
                  <a:lnTo>
                    <a:pt x="840" y="30"/>
                  </a:lnTo>
                  <a:lnTo>
                    <a:pt x="868" y="36"/>
                  </a:lnTo>
                  <a:lnTo>
                    <a:pt x="891" y="63"/>
                  </a:lnTo>
                  <a:lnTo>
                    <a:pt x="933" y="6"/>
                  </a:lnTo>
                  <a:lnTo>
                    <a:pt x="974" y="18"/>
                  </a:lnTo>
                  <a:lnTo>
                    <a:pt x="1006" y="0"/>
                  </a:lnTo>
                  <a:lnTo>
                    <a:pt x="1039" y="10"/>
                  </a:lnTo>
                  <a:lnTo>
                    <a:pt x="1039" y="69"/>
                  </a:lnTo>
                  <a:lnTo>
                    <a:pt x="1065" y="89"/>
                  </a:lnTo>
                  <a:lnTo>
                    <a:pt x="1059" y="154"/>
                  </a:lnTo>
                  <a:lnTo>
                    <a:pt x="1006" y="215"/>
                  </a:lnTo>
                  <a:lnTo>
                    <a:pt x="1080" y="209"/>
                  </a:lnTo>
                  <a:lnTo>
                    <a:pt x="1096" y="234"/>
                  </a:lnTo>
                  <a:lnTo>
                    <a:pt x="1096" y="284"/>
                  </a:lnTo>
                  <a:lnTo>
                    <a:pt x="1134" y="258"/>
                  </a:lnTo>
                  <a:lnTo>
                    <a:pt x="1169" y="258"/>
                  </a:lnTo>
                  <a:lnTo>
                    <a:pt x="1191" y="321"/>
                  </a:lnTo>
                  <a:lnTo>
                    <a:pt x="1163" y="351"/>
                  </a:lnTo>
                  <a:lnTo>
                    <a:pt x="1167" y="408"/>
                  </a:lnTo>
                  <a:lnTo>
                    <a:pt x="1128" y="431"/>
                  </a:lnTo>
                  <a:lnTo>
                    <a:pt x="1104" y="504"/>
                  </a:lnTo>
                  <a:lnTo>
                    <a:pt x="1110" y="579"/>
                  </a:lnTo>
                  <a:lnTo>
                    <a:pt x="1039" y="642"/>
                  </a:lnTo>
                  <a:lnTo>
                    <a:pt x="1013" y="654"/>
                  </a:lnTo>
                  <a:lnTo>
                    <a:pt x="1013" y="713"/>
                  </a:lnTo>
                  <a:lnTo>
                    <a:pt x="990" y="728"/>
                  </a:lnTo>
                  <a:lnTo>
                    <a:pt x="943" y="738"/>
                  </a:lnTo>
                  <a:lnTo>
                    <a:pt x="937" y="776"/>
                  </a:lnTo>
                  <a:lnTo>
                    <a:pt x="899" y="788"/>
                  </a:lnTo>
                  <a:lnTo>
                    <a:pt x="866" y="835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Freeform 74"/>
            <p:cNvSpPr/>
            <p:nvPr/>
          </p:nvSpPr>
          <p:spPr bwMode="gray">
            <a:xfrm>
              <a:off x="2755" y="3269"/>
              <a:ext cx="596" cy="432"/>
            </a:xfrm>
            <a:custGeom>
              <a:avLst/>
              <a:gdLst>
                <a:gd name="T0" fmla="*/ 209 w 1191"/>
                <a:gd name="T1" fmla="*/ 213 h 864"/>
                <a:gd name="T2" fmla="*/ 202 w 1191"/>
                <a:gd name="T3" fmla="*/ 215 h 864"/>
                <a:gd name="T4" fmla="*/ 195 w 1191"/>
                <a:gd name="T5" fmla="*/ 214 h 864"/>
                <a:gd name="T6" fmla="*/ 186 w 1191"/>
                <a:gd name="T7" fmla="*/ 210 h 864"/>
                <a:gd name="T8" fmla="*/ 180 w 1191"/>
                <a:gd name="T9" fmla="*/ 210 h 864"/>
                <a:gd name="T10" fmla="*/ 174 w 1191"/>
                <a:gd name="T11" fmla="*/ 203 h 864"/>
                <a:gd name="T12" fmla="*/ 169 w 1191"/>
                <a:gd name="T13" fmla="*/ 200 h 864"/>
                <a:gd name="T14" fmla="*/ 163 w 1191"/>
                <a:gd name="T15" fmla="*/ 210 h 864"/>
                <a:gd name="T16" fmla="*/ 155 w 1191"/>
                <a:gd name="T17" fmla="*/ 214 h 864"/>
                <a:gd name="T18" fmla="*/ 146 w 1191"/>
                <a:gd name="T19" fmla="*/ 216 h 864"/>
                <a:gd name="T20" fmla="*/ 140 w 1191"/>
                <a:gd name="T21" fmla="*/ 211 h 864"/>
                <a:gd name="T22" fmla="*/ 133 w 1191"/>
                <a:gd name="T23" fmla="*/ 213 h 864"/>
                <a:gd name="T24" fmla="*/ 123 w 1191"/>
                <a:gd name="T25" fmla="*/ 213 h 864"/>
                <a:gd name="T26" fmla="*/ 112 w 1191"/>
                <a:gd name="T27" fmla="*/ 206 h 864"/>
                <a:gd name="T28" fmla="*/ 101 w 1191"/>
                <a:gd name="T29" fmla="*/ 198 h 864"/>
                <a:gd name="T30" fmla="*/ 93 w 1191"/>
                <a:gd name="T31" fmla="*/ 189 h 864"/>
                <a:gd name="T32" fmla="*/ 88 w 1191"/>
                <a:gd name="T33" fmla="*/ 176 h 864"/>
                <a:gd name="T34" fmla="*/ 91 w 1191"/>
                <a:gd name="T35" fmla="*/ 171 h 864"/>
                <a:gd name="T36" fmla="*/ 94 w 1191"/>
                <a:gd name="T37" fmla="*/ 170 h 864"/>
                <a:gd name="T38" fmla="*/ 96 w 1191"/>
                <a:gd name="T39" fmla="*/ 167 h 864"/>
                <a:gd name="T40" fmla="*/ 87 w 1191"/>
                <a:gd name="T41" fmla="*/ 160 h 864"/>
                <a:gd name="T42" fmla="*/ 79 w 1191"/>
                <a:gd name="T43" fmla="*/ 161 h 864"/>
                <a:gd name="T44" fmla="*/ 74 w 1191"/>
                <a:gd name="T45" fmla="*/ 163 h 864"/>
                <a:gd name="T46" fmla="*/ 66 w 1191"/>
                <a:gd name="T47" fmla="*/ 158 h 864"/>
                <a:gd name="T48" fmla="*/ 60 w 1191"/>
                <a:gd name="T49" fmla="*/ 161 h 864"/>
                <a:gd name="T50" fmla="*/ 52 w 1191"/>
                <a:gd name="T51" fmla="*/ 156 h 864"/>
                <a:gd name="T52" fmla="*/ 46 w 1191"/>
                <a:gd name="T53" fmla="*/ 152 h 864"/>
                <a:gd name="T54" fmla="*/ 66 w 1191"/>
                <a:gd name="T55" fmla="*/ 135 h 864"/>
                <a:gd name="T56" fmla="*/ 53 w 1191"/>
                <a:gd name="T57" fmla="*/ 114 h 864"/>
                <a:gd name="T58" fmla="*/ 29 w 1191"/>
                <a:gd name="T59" fmla="*/ 108 h 864"/>
                <a:gd name="T60" fmla="*/ 8 w 1191"/>
                <a:gd name="T61" fmla="*/ 101 h 864"/>
                <a:gd name="T62" fmla="*/ 26 w 1191"/>
                <a:gd name="T63" fmla="*/ 74 h 864"/>
                <a:gd name="T64" fmla="*/ 63 w 1191"/>
                <a:gd name="T65" fmla="*/ 84 h 864"/>
                <a:gd name="T66" fmla="*/ 77 w 1191"/>
                <a:gd name="T67" fmla="*/ 70 h 864"/>
                <a:gd name="T68" fmla="*/ 100 w 1191"/>
                <a:gd name="T69" fmla="*/ 52 h 864"/>
                <a:gd name="T70" fmla="*/ 124 w 1191"/>
                <a:gd name="T71" fmla="*/ 56 h 864"/>
                <a:gd name="T72" fmla="*/ 144 w 1191"/>
                <a:gd name="T73" fmla="*/ 48 h 864"/>
                <a:gd name="T74" fmla="*/ 165 w 1191"/>
                <a:gd name="T75" fmla="*/ 40 h 864"/>
                <a:gd name="T76" fmla="*/ 182 w 1191"/>
                <a:gd name="T77" fmla="*/ 27 h 864"/>
                <a:gd name="T78" fmla="*/ 200 w 1191"/>
                <a:gd name="T79" fmla="*/ 19 h 864"/>
                <a:gd name="T80" fmla="*/ 217 w 1191"/>
                <a:gd name="T81" fmla="*/ 9 h 864"/>
                <a:gd name="T82" fmla="*/ 244 w 1191"/>
                <a:gd name="T83" fmla="*/ 5 h 864"/>
                <a:gd name="T84" fmla="*/ 260 w 1191"/>
                <a:gd name="T85" fmla="*/ 18 h 864"/>
                <a:gd name="T86" fmla="*/ 252 w 1191"/>
                <a:gd name="T87" fmla="*/ 54 h 864"/>
                <a:gd name="T88" fmla="*/ 274 w 1191"/>
                <a:gd name="T89" fmla="*/ 71 h 864"/>
                <a:gd name="T90" fmla="*/ 298 w 1191"/>
                <a:gd name="T91" fmla="*/ 81 h 864"/>
                <a:gd name="T92" fmla="*/ 282 w 1191"/>
                <a:gd name="T93" fmla="*/ 108 h 864"/>
                <a:gd name="T94" fmla="*/ 260 w 1191"/>
                <a:gd name="T95" fmla="*/ 161 h 864"/>
                <a:gd name="T96" fmla="*/ 248 w 1191"/>
                <a:gd name="T97" fmla="*/ 182 h 864"/>
                <a:gd name="T98" fmla="*/ 225 w 1191"/>
                <a:gd name="T99" fmla="*/ 197 h 86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191"/>
                <a:gd name="T151" fmla="*/ 0 h 864"/>
                <a:gd name="T152" fmla="*/ 1191 w 1191"/>
                <a:gd name="T153" fmla="*/ 864 h 86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191" h="864">
                  <a:moveTo>
                    <a:pt x="866" y="835"/>
                  </a:moveTo>
                  <a:lnTo>
                    <a:pt x="834" y="815"/>
                  </a:lnTo>
                  <a:lnTo>
                    <a:pt x="836" y="852"/>
                  </a:lnTo>
                  <a:lnTo>
                    <a:pt x="832" y="852"/>
                  </a:lnTo>
                  <a:lnTo>
                    <a:pt x="821" y="856"/>
                  </a:lnTo>
                  <a:lnTo>
                    <a:pt x="807" y="860"/>
                  </a:lnTo>
                  <a:lnTo>
                    <a:pt x="793" y="864"/>
                  </a:lnTo>
                  <a:lnTo>
                    <a:pt x="783" y="862"/>
                  </a:lnTo>
                  <a:lnTo>
                    <a:pt x="777" y="856"/>
                  </a:lnTo>
                  <a:lnTo>
                    <a:pt x="767" y="849"/>
                  </a:lnTo>
                  <a:lnTo>
                    <a:pt x="758" y="841"/>
                  </a:lnTo>
                  <a:lnTo>
                    <a:pt x="744" y="837"/>
                  </a:lnTo>
                  <a:lnTo>
                    <a:pt x="734" y="837"/>
                  </a:lnTo>
                  <a:lnTo>
                    <a:pt x="726" y="837"/>
                  </a:lnTo>
                  <a:lnTo>
                    <a:pt x="718" y="837"/>
                  </a:lnTo>
                  <a:lnTo>
                    <a:pt x="708" y="831"/>
                  </a:lnTo>
                  <a:lnTo>
                    <a:pt x="701" y="821"/>
                  </a:lnTo>
                  <a:lnTo>
                    <a:pt x="693" y="811"/>
                  </a:lnTo>
                  <a:lnTo>
                    <a:pt x="687" y="801"/>
                  </a:lnTo>
                  <a:lnTo>
                    <a:pt x="681" y="797"/>
                  </a:lnTo>
                  <a:lnTo>
                    <a:pt x="673" y="799"/>
                  </a:lnTo>
                  <a:lnTo>
                    <a:pt x="665" y="811"/>
                  </a:lnTo>
                  <a:lnTo>
                    <a:pt x="657" y="825"/>
                  </a:lnTo>
                  <a:lnTo>
                    <a:pt x="651" y="839"/>
                  </a:lnTo>
                  <a:lnTo>
                    <a:pt x="641" y="847"/>
                  </a:lnTo>
                  <a:lnTo>
                    <a:pt x="632" y="850"/>
                  </a:lnTo>
                  <a:lnTo>
                    <a:pt x="620" y="856"/>
                  </a:lnTo>
                  <a:lnTo>
                    <a:pt x="606" y="860"/>
                  </a:lnTo>
                  <a:lnTo>
                    <a:pt x="592" y="862"/>
                  </a:lnTo>
                  <a:lnTo>
                    <a:pt x="582" y="862"/>
                  </a:lnTo>
                  <a:lnTo>
                    <a:pt x="575" y="854"/>
                  </a:lnTo>
                  <a:lnTo>
                    <a:pt x="569" y="849"/>
                  </a:lnTo>
                  <a:lnTo>
                    <a:pt x="559" y="843"/>
                  </a:lnTo>
                  <a:lnTo>
                    <a:pt x="549" y="843"/>
                  </a:lnTo>
                  <a:lnTo>
                    <a:pt x="539" y="845"/>
                  </a:lnTo>
                  <a:lnTo>
                    <a:pt x="529" y="850"/>
                  </a:lnTo>
                  <a:lnTo>
                    <a:pt x="519" y="854"/>
                  </a:lnTo>
                  <a:lnTo>
                    <a:pt x="508" y="854"/>
                  </a:lnTo>
                  <a:lnTo>
                    <a:pt x="492" y="849"/>
                  </a:lnTo>
                  <a:lnTo>
                    <a:pt x="474" y="837"/>
                  </a:lnTo>
                  <a:lnTo>
                    <a:pt x="458" y="829"/>
                  </a:lnTo>
                  <a:lnTo>
                    <a:pt x="445" y="821"/>
                  </a:lnTo>
                  <a:lnTo>
                    <a:pt x="431" y="811"/>
                  </a:lnTo>
                  <a:lnTo>
                    <a:pt x="417" y="799"/>
                  </a:lnTo>
                  <a:lnTo>
                    <a:pt x="403" y="791"/>
                  </a:lnTo>
                  <a:lnTo>
                    <a:pt x="389" y="784"/>
                  </a:lnTo>
                  <a:lnTo>
                    <a:pt x="382" y="776"/>
                  </a:lnTo>
                  <a:lnTo>
                    <a:pt x="370" y="754"/>
                  </a:lnTo>
                  <a:lnTo>
                    <a:pt x="358" y="732"/>
                  </a:lnTo>
                  <a:lnTo>
                    <a:pt x="352" y="717"/>
                  </a:lnTo>
                  <a:lnTo>
                    <a:pt x="350" y="703"/>
                  </a:lnTo>
                  <a:lnTo>
                    <a:pt x="354" y="691"/>
                  </a:lnTo>
                  <a:lnTo>
                    <a:pt x="358" y="685"/>
                  </a:lnTo>
                  <a:lnTo>
                    <a:pt x="364" y="683"/>
                  </a:lnTo>
                  <a:lnTo>
                    <a:pt x="368" y="681"/>
                  </a:lnTo>
                  <a:lnTo>
                    <a:pt x="372" y="679"/>
                  </a:lnTo>
                  <a:lnTo>
                    <a:pt x="376" y="677"/>
                  </a:lnTo>
                  <a:lnTo>
                    <a:pt x="380" y="673"/>
                  </a:lnTo>
                  <a:lnTo>
                    <a:pt x="382" y="671"/>
                  </a:lnTo>
                  <a:lnTo>
                    <a:pt x="382" y="665"/>
                  </a:lnTo>
                  <a:lnTo>
                    <a:pt x="376" y="654"/>
                  </a:lnTo>
                  <a:lnTo>
                    <a:pt x="364" y="646"/>
                  </a:lnTo>
                  <a:lnTo>
                    <a:pt x="348" y="638"/>
                  </a:lnTo>
                  <a:lnTo>
                    <a:pt x="332" y="636"/>
                  </a:lnTo>
                  <a:lnTo>
                    <a:pt x="323" y="638"/>
                  </a:lnTo>
                  <a:lnTo>
                    <a:pt x="315" y="644"/>
                  </a:lnTo>
                  <a:lnTo>
                    <a:pt x="307" y="650"/>
                  </a:lnTo>
                  <a:lnTo>
                    <a:pt x="301" y="652"/>
                  </a:lnTo>
                  <a:lnTo>
                    <a:pt x="295" y="650"/>
                  </a:lnTo>
                  <a:lnTo>
                    <a:pt x="283" y="636"/>
                  </a:lnTo>
                  <a:lnTo>
                    <a:pt x="273" y="630"/>
                  </a:lnTo>
                  <a:lnTo>
                    <a:pt x="262" y="630"/>
                  </a:lnTo>
                  <a:lnTo>
                    <a:pt x="254" y="636"/>
                  </a:lnTo>
                  <a:lnTo>
                    <a:pt x="246" y="642"/>
                  </a:lnTo>
                  <a:lnTo>
                    <a:pt x="238" y="644"/>
                  </a:lnTo>
                  <a:lnTo>
                    <a:pt x="230" y="640"/>
                  </a:lnTo>
                  <a:lnTo>
                    <a:pt x="220" y="632"/>
                  </a:lnTo>
                  <a:lnTo>
                    <a:pt x="208" y="624"/>
                  </a:lnTo>
                  <a:lnTo>
                    <a:pt x="195" y="614"/>
                  </a:lnTo>
                  <a:lnTo>
                    <a:pt x="185" y="608"/>
                  </a:lnTo>
                  <a:lnTo>
                    <a:pt x="181" y="606"/>
                  </a:lnTo>
                  <a:lnTo>
                    <a:pt x="181" y="593"/>
                  </a:lnTo>
                  <a:lnTo>
                    <a:pt x="210" y="553"/>
                  </a:lnTo>
                  <a:lnTo>
                    <a:pt x="262" y="540"/>
                  </a:lnTo>
                  <a:lnTo>
                    <a:pt x="271" y="467"/>
                  </a:lnTo>
                  <a:lnTo>
                    <a:pt x="248" y="439"/>
                  </a:lnTo>
                  <a:lnTo>
                    <a:pt x="212" y="455"/>
                  </a:lnTo>
                  <a:lnTo>
                    <a:pt x="179" y="435"/>
                  </a:lnTo>
                  <a:lnTo>
                    <a:pt x="147" y="451"/>
                  </a:lnTo>
                  <a:lnTo>
                    <a:pt x="116" y="431"/>
                  </a:lnTo>
                  <a:lnTo>
                    <a:pt x="106" y="390"/>
                  </a:lnTo>
                  <a:lnTo>
                    <a:pt x="57" y="386"/>
                  </a:lnTo>
                  <a:lnTo>
                    <a:pt x="31" y="404"/>
                  </a:lnTo>
                  <a:lnTo>
                    <a:pt x="0" y="349"/>
                  </a:lnTo>
                  <a:lnTo>
                    <a:pt x="51" y="347"/>
                  </a:lnTo>
                  <a:lnTo>
                    <a:pt x="104" y="295"/>
                  </a:lnTo>
                  <a:lnTo>
                    <a:pt x="139" y="292"/>
                  </a:lnTo>
                  <a:lnTo>
                    <a:pt x="195" y="327"/>
                  </a:lnTo>
                  <a:lnTo>
                    <a:pt x="250" y="335"/>
                  </a:lnTo>
                  <a:lnTo>
                    <a:pt x="275" y="309"/>
                  </a:lnTo>
                  <a:lnTo>
                    <a:pt x="279" y="288"/>
                  </a:lnTo>
                  <a:lnTo>
                    <a:pt x="307" y="278"/>
                  </a:lnTo>
                  <a:lnTo>
                    <a:pt x="338" y="248"/>
                  </a:lnTo>
                  <a:lnTo>
                    <a:pt x="386" y="238"/>
                  </a:lnTo>
                  <a:lnTo>
                    <a:pt x="397" y="207"/>
                  </a:lnTo>
                  <a:lnTo>
                    <a:pt x="437" y="181"/>
                  </a:lnTo>
                  <a:lnTo>
                    <a:pt x="458" y="223"/>
                  </a:lnTo>
                  <a:lnTo>
                    <a:pt x="496" y="225"/>
                  </a:lnTo>
                  <a:lnTo>
                    <a:pt x="521" y="248"/>
                  </a:lnTo>
                  <a:lnTo>
                    <a:pt x="567" y="227"/>
                  </a:lnTo>
                  <a:lnTo>
                    <a:pt x="575" y="189"/>
                  </a:lnTo>
                  <a:lnTo>
                    <a:pt x="604" y="173"/>
                  </a:lnTo>
                  <a:lnTo>
                    <a:pt x="641" y="193"/>
                  </a:lnTo>
                  <a:lnTo>
                    <a:pt x="659" y="160"/>
                  </a:lnTo>
                  <a:lnTo>
                    <a:pt x="695" y="160"/>
                  </a:lnTo>
                  <a:lnTo>
                    <a:pt x="693" y="120"/>
                  </a:lnTo>
                  <a:lnTo>
                    <a:pt x="728" y="108"/>
                  </a:lnTo>
                  <a:lnTo>
                    <a:pt x="740" y="122"/>
                  </a:lnTo>
                  <a:lnTo>
                    <a:pt x="765" y="71"/>
                  </a:lnTo>
                  <a:lnTo>
                    <a:pt x="797" y="73"/>
                  </a:lnTo>
                  <a:lnTo>
                    <a:pt x="825" y="77"/>
                  </a:lnTo>
                  <a:lnTo>
                    <a:pt x="840" y="30"/>
                  </a:lnTo>
                  <a:lnTo>
                    <a:pt x="868" y="36"/>
                  </a:lnTo>
                  <a:lnTo>
                    <a:pt x="891" y="63"/>
                  </a:lnTo>
                  <a:lnTo>
                    <a:pt x="933" y="6"/>
                  </a:lnTo>
                  <a:lnTo>
                    <a:pt x="974" y="18"/>
                  </a:lnTo>
                  <a:lnTo>
                    <a:pt x="1006" y="0"/>
                  </a:lnTo>
                  <a:lnTo>
                    <a:pt x="1039" y="10"/>
                  </a:lnTo>
                  <a:lnTo>
                    <a:pt x="1039" y="69"/>
                  </a:lnTo>
                  <a:lnTo>
                    <a:pt x="1065" y="89"/>
                  </a:lnTo>
                  <a:lnTo>
                    <a:pt x="1059" y="154"/>
                  </a:lnTo>
                  <a:lnTo>
                    <a:pt x="1006" y="215"/>
                  </a:lnTo>
                  <a:lnTo>
                    <a:pt x="1080" y="209"/>
                  </a:lnTo>
                  <a:lnTo>
                    <a:pt x="1096" y="234"/>
                  </a:lnTo>
                  <a:lnTo>
                    <a:pt x="1096" y="284"/>
                  </a:lnTo>
                  <a:lnTo>
                    <a:pt x="1134" y="258"/>
                  </a:lnTo>
                  <a:lnTo>
                    <a:pt x="1169" y="258"/>
                  </a:lnTo>
                  <a:lnTo>
                    <a:pt x="1191" y="321"/>
                  </a:lnTo>
                  <a:lnTo>
                    <a:pt x="1163" y="351"/>
                  </a:lnTo>
                  <a:lnTo>
                    <a:pt x="1167" y="408"/>
                  </a:lnTo>
                  <a:lnTo>
                    <a:pt x="1128" y="431"/>
                  </a:lnTo>
                  <a:lnTo>
                    <a:pt x="1104" y="504"/>
                  </a:lnTo>
                  <a:lnTo>
                    <a:pt x="1110" y="579"/>
                  </a:lnTo>
                  <a:lnTo>
                    <a:pt x="1039" y="642"/>
                  </a:lnTo>
                  <a:lnTo>
                    <a:pt x="1013" y="654"/>
                  </a:lnTo>
                  <a:lnTo>
                    <a:pt x="1013" y="713"/>
                  </a:lnTo>
                  <a:lnTo>
                    <a:pt x="990" y="728"/>
                  </a:lnTo>
                  <a:lnTo>
                    <a:pt x="943" y="738"/>
                  </a:lnTo>
                  <a:lnTo>
                    <a:pt x="937" y="776"/>
                  </a:lnTo>
                  <a:lnTo>
                    <a:pt x="899" y="788"/>
                  </a:lnTo>
                  <a:lnTo>
                    <a:pt x="866" y="835"/>
                  </a:lnTo>
                </a:path>
              </a:pathLst>
            </a:custGeom>
            <a:solidFill>
              <a:schemeClr val="accent3"/>
            </a:solidFill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Freeform 75"/>
            <p:cNvSpPr/>
            <p:nvPr/>
          </p:nvSpPr>
          <p:spPr bwMode="gray">
            <a:xfrm>
              <a:off x="3116" y="3813"/>
              <a:ext cx="195" cy="172"/>
            </a:xfrm>
            <a:custGeom>
              <a:avLst/>
              <a:gdLst>
                <a:gd name="T0" fmla="*/ 20 w 392"/>
                <a:gd name="T1" fmla="*/ 19 h 344"/>
                <a:gd name="T2" fmla="*/ 17 w 392"/>
                <a:gd name="T3" fmla="*/ 21 h 344"/>
                <a:gd name="T4" fmla="*/ 11 w 392"/>
                <a:gd name="T5" fmla="*/ 27 h 344"/>
                <a:gd name="T6" fmla="*/ 5 w 392"/>
                <a:gd name="T7" fmla="*/ 35 h 344"/>
                <a:gd name="T8" fmla="*/ 1 w 392"/>
                <a:gd name="T9" fmla="*/ 40 h 344"/>
                <a:gd name="T10" fmla="*/ 0 w 392"/>
                <a:gd name="T11" fmla="*/ 50 h 344"/>
                <a:gd name="T12" fmla="*/ 1 w 392"/>
                <a:gd name="T13" fmla="*/ 63 h 344"/>
                <a:gd name="T14" fmla="*/ 5 w 392"/>
                <a:gd name="T15" fmla="*/ 72 h 344"/>
                <a:gd name="T16" fmla="*/ 12 w 392"/>
                <a:gd name="T17" fmla="*/ 78 h 344"/>
                <a:gd name="T18" fmla="*/ 22 w 392"/>
                <a:gd name="T19" fmla="*/ 80 h 344"/>
                <a:gd name="T20" fmla="*/ 28 w 392"/>
                <a:gd name="T21" fmla="*/ 80 h 344"/>
                <a:gd name="T22" fmla="*/ 33 w 392"/>
                <a:gd name="T23" fmla="*/ 81 h 344"/>
                <a:gd name="T24" fmla="*/ 41 w 392"/>
                <a:gd name="T25" fmla="*/ 86 h 344"/>
                <a:gd name="T26" fmla="*/ 46 w 392"/>
                <a:gd name="T27" fmla="*/ 85 h 344"/>
                <a:gd name="T28" fmla="*/ 49 w 392"/>
                <a:gd name="T29" fmla="*/ 80 h 344"/>
                <a:gd name="T30" fmla="*/ 53 w 392"/>
                <a:gd name="T31" fmla="*/ 74 h 344"/>
                <a:gd name="T32" fmla="*/ 59 w 392"/>
                <a:gd name="T33" fmla="*/ 73 h 344"/>
                <a:gd name="T34" fmla="*/ 64 w 392"/>
                <a:gd name="T35" fmla="*/ 69 h 344"/>
                <a:gd name="T36" fmla="*/ 69 w 392"/>
                <a:gd name="T37" fmla="*/ 63 h 344"/>
                <a:gd name="T38" fmla="*/ 76 w 392"/>
                <a:gd name="T39" fmla="*/ 59 h 344"/>
                <a:gd name="T40" fmla="*/ 79 w 392"/>
                <a:gd name="T41" fmla="*/ 52 h 344"/>
                <a:gd name="T42" fmla="*/ 80 w 392"/>
                <a:gd name="T43" fmla="*/ 43 h 344"/>
                <a:gd name="T44" fmla="*/ 85 w 392"/>
                <a:gd name="T45" fmla="*/ 28 h 344"/>
                <a:gd name="T46" fmla="*/ 90 w 392"/>
                <a:gd name="T47" fmla="*/ 21 h 344"/>
                <a:gd name="T48" fmla="*/ 94 w 392"/>
                <a:gd name="T49" fmla="*/ 19 h 344"/>
                <a:gd name="T50" fmla="*/ 97 w 392"/>
                <a:gd name="T51" fmla="*/ 15 h 344"/>
                <a:gd name="T52" fmla="*/ 97 w 392"/>
                <a:gd name="T53" fmla="*/ 9 h 344"/>
                <a:gd name="T54" fmla="*/ 95 w 392"/>
                <a:gd name="T55" fmla="*/ 3 h 344"/>
                <a:gd name="T56" fmla="*/ 88 w 392"/>
                <a:gd name="T57" fmla="*/ 1 h 344"/>
                <a:gd name="T58" fmla="*/ 75 w 392"/>
                <a:gd name="T59" fmla="*/ 1 h 344"/>
                <a:gd name="T60" fmla="*/ 64 w 392"/>
                <a:gd name="T61" fmla="*/ 3 h 344"/>
                <a:gd name="T62" fmla="*/ 55 w 392"/>
                <a:gd name="T63" fmla="*/ 5 h 344"/>
                <a:gd name="T64" fmla="*/ 45 w 392"/>
                <a:gd name="T65" fmla="*/ 7 h 344"/>
                <a:gd name="T66" fmla="*/ 38 w 392"/>
                <a:gd name="T67" fmla="*/ 8 h 344"/>
                <a:gd name="T68" fmla="*/ 33 w 392"/>
                <a:gd name="T69" fmla="*/ 11 h 344"/>
                <a:gd name="T70" fmla="*/ 28 w 392"/>
                <a:gd name="T71" fmla="*/ 12 h 344"/>
                <a:gd name="T72" fmla="*/ 23 w 392"/>
                <a:gd name="T73" fmla="*/ 12 h 34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92"/>
                <a:gd name="T112" fmla="*/ 0 h 344"/>
                <a:gd name="T113" fmla="*/ 392 w 392"/>
                <a:gd name="T114" fmla="*/ 344 h 34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92" h="344">
                  <a:moveTo>
                    <a:pt x="87" y="51"/>
                  </a:moveTo>
                  <a:lnTo>
                    <a:pt x="83" y="74"/>
                  </a:lnTo>
                  <a:lnTo>
                    <a:pt x="79" y="76"/>
                  </a:lnTo>
                  <a:lnTo>
                    <a:pt x="71" y="84"/>
                  </a:lnTo>
                  <a:lnTo>
                    <a:pt x="59" y="96"/>
                  </a:lnTo>
                  <a:lnTo>
                    <a:pt x="45" y="108"/>
                  </a:lnTo>
                  <a:lnTo>
                    <a:pt x="32" y="124"/>
                  </a:lnTo>
                  <a:lnTo>
                    <a:pt x="20" y="137"/>
                  </a:lnTo>
                  <a:lnTo>
                    <a:pt x="10" y="149"/>
                  </a:lnTo>
                  <a:lnTo>
                    <a:pt x="4" y="159"/>
                  </a:lnTo>
                  <a:lnTo>
                    <a:pt x="0" y="175"/>
                  </a:lnTo>
                  <a:lnTo>
                    <a:pt x="0" y="200"/>
                  </a:lnTo>
                  <a:lnTo>
                    <a:pt x="2" y="228"/>
                  </a:lnTo>
                  <a:lnTo>
                    <a:pt x="6" y="254"/>
                  </a:lnTo>
                  <a:lnTo>
                    <a:pt x="12" y="271"/>
                  </a:lnTo>
                  <a:lnTo>
                    <a:pt x="22" y="287"/>
                  </a:lnTo>
                  <a:lnTo>
                    <a:pt x="36" y="299"/>
                  </a:lnTo>
                  <a:lnTo>
                    <a:pt x="51" y="309"/>
                  </a:lnTo>
                  <a:lnTo>
                    <a:pt x="73" y="317"/>
                  </a:lnTo>
                  <a:lnTo>
                    <a:pt x="91" y="318"/>
                  </a:lnTo>
                  <a:lnTo>
                    <a:pt x="103" y="318"/>
                  </a:lnTo>
                  <a:lnTo>
                    <a:pt x="112" y="318"/>
                  </a:lnTo>
                  <a:lnTo>
                    <a:pt x="122" y="318"/>
                  </a:lnTo>
                  <a:lnTo>
                    <a:pt x="134" y="324"/>
                  </a:lnTo>
                  <a:lnTo>
                    <a:pt x="152" y="334"/>
                  </a:lnTo>
                  <a:lnTo>
                    <a:pt x="164" y="342"/>
                  </a:lnTo>
                  <a:lnTo>
                    <a:pt x="175" y="344"/>
                  </a:lnTo>
                  <a:lnTo>
                    <a:pt x="185" y="338"/>
                  </a:lnTo>
                  <a:lnTo>
                    <a:pt x="193" y="328"/>
                  </a:lnTo>
                  <a:lnTo>
                    <a:pt x="199" y="317"/>
                  </a:lnTo>
                  <a:lnTo>
                    <a:pt x="205" y="305"/>
                  </a:lnTo>
                  <a:lnTo>
                    <a:pt x="213" y="295"/>
                  </a:lnTo>
                  <a:lnTo>
                    <a:pt x="225" y="293"/>
                  </a:lnTo>
                  <a:lnTo>
                    <a:pt x="240" y="289"/>
                  </a:lnTo>
                  <a:lnTo>
                    <a:pt x="252" y="283"/>
                  </a:lnTo>
                  <a:lnTo>
                    <a:pt x="260" y="275"/>
                  </a:lnTo>
                  <a:lnTo>
                    <a:pt x="268" y="263"/>
                  </a:lnTo>
                  <a:lnTo>
                    <a:pt x="280" y="252"/>
                  </a:lnTo>
                  <a:lnTo>
                    <a:pt x="292" y="246"/>
                  </a:lnTo>
                  <a:lnTo>
                    <a:pt x="305" y="238"/>
                  </a:lnTo>
                  <a:lnTo>
                    <a:pt x="315" y="224"/>
                  </a:lnTo>
                  <a:lnTo>
                    <a:pt x="319" y="208"/>
                  </a:lnTo>
                  <a:lnTo>
                    <a:pt x="321" y="189"/>
                  </a:lnTo>
                  <a:lnTo>
                    <a:pt x="323" y="169"/>
                  </a:lnTo>
                  <a:lnTo>
                    <a:pt x="331" y="139"/>
                  </a:lnTo>
                  <a:lnTo>
                    <a:pt x="343" y="112"/>
                  </a:lnTo>
                  <a:lnTo>
                    <a:pt x="355" y="92"/>
                  </a:lnTo>
                  <a:lnTo>
                    <a:pt x="362" y="84"/>
                  </a:lnTo>
                  <a:lnTo>
                    <a:pt x="372" y="80"/>
                  </a:lnTo>
                  <a:lnTo>
                    <a:pt x="380" y="76"/>
                  </a:lnTo>
                  <a:lnTo>
                    <a:pt x="388" y="70"/>
                  </a:lnTo>
                  <a:lnTo>
                    <a:pt x="392" y="61"/>
                  </a:lnTo>
                  <a:lnTo>
                    <a:pt x="392" y="51"/>
                  </a:lnTo>
                  <a:lnTo>
                    <a:pt x="390" y="35"/>
                  </a:lnTo>
                  <a:lnTo>
                    <a:pt x="390" y="23"/>
                  </a:lnTo>
                  <a:lnTo>
                    <a:pt x="384" y="13"/>
                  </a:lnTo>
                  <a:lnTo>
                    <a:pt x="374" y="8"/>
                  </a:lnTo>
                  <a:lnTo>
                    <a:pt x="356" y="2"/>
                  </a:lnTo>
                  <a:lnTo>
                    <a:pt x="327" y="0"/>
                  </a:lnTo>
                  <a:lnTo>
                    <a:pt x="301" y="4"/>
                  </a:lnTo>
                  <a:lnTo>
                    <a:pt x="280" y="9"/>
                  </a:lnTo>
                  <a:lnTo>
                    <a:pt x="260" y="13"/>
                  </a:lnTo>
                  <a:lnTo>
                    <a:pt x="240" y="15"/>
                  </a:lnTo>
                  <a:lnTo>
                    <a:pt x="221" y="21"/>
                  </a:lnTo>
                  <a:lnTo>
                    <a:pt x="201" y="27"/>
                  </a:lnTo>
                  <a:lnTo>
                    <a:pt x="181" y="27"/>
                  </a:lnTo>
                  <a:lnTo>
                    <a:pt x="166" y="27"/>
                  </a:lnTo>
                  <a:lnTo>
                    <a:pt x="154" y="31"/>
                  </a:lnTo>
                  <a:lnTo>
                    <a:pt x="142" y="39"/>
                  </a:lnTo>
                  <a:lnTo>
                    <a:pt x="134" y="45"/>
                  </a:lnTo>
                  <a:lnTo>
                    <a:pt x="126" y="49"/>
                  </a:lnTo>
                  <a:lnTo>
                    <a:pt x="114" y="49"/>
                  </a:lnTo>
                  <a:lnTo>
                    <a:pt x="103" y="49"/>
                  </a:lnTo>
                  <a:lnTo>
                    <a:pt x="93" y="49"/>
                  </a:lnTo>
                  <a:lnTo>
                    <a:pt x="87" y="51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Freeform 76"/>
            <p:cNvSpPr/>
            <p:nvPr/>
          </p:nvSpPr>
          <p:spPr bwMode="gray">
            <a:xfrm>
              <a:off x="3116" y="3813"/>
              <a:ext cx="195" cy="172"/>
            </a:xfrm>
            <a:custGeom>
              <a:avLst/>
              <a:gdLst>
                <a:gd name="T0" fmla="*/ 20 w 392"/>
                <a:gd name="T1" fmla="*/ 19 h 344"/>
                <a:gd name="T2" fmla="*/ 17 w 392"/>
                <a:gd name="T3" fmla="*/ 21 h 344"/>
                <a:gd name="T4" fmla="*/ 11 w 392"/>
                <a:gd name="T5" fmla="*/ 27 h 344"/>
                <a:gd name="T6" fmla="*/ 5 w 392"/>
                <a:gd name="T7" fmla="*/ 35 h 344"/>
                <a:gd name="T8" fmla="*/ 1 w 392"/>
                <a:gd name="T9" fmla="*/ 40 h 344"/>
                <a:gd name="T10" fmla="*/ 0 w 392"/>
                <a:gd name="T11" fmla="*/ 50 h 344"/>
                <a:gd name="T12" fmla="*/ 1 w 392"/>
                <a:gd name="T13" fmla="*/ 63 h 344"/>
                <a:gd name="T14" fmla="*/ 5 w 392"/>
                <a:gd name="T15" fmla="*/ 72 h 344"/>
                <a:gd name="T16" fmla="*/ 12 w 392"/>
                <a:gd name="T17" fmla="*/ 78 h 344"/>
                <a:gd name="T18" fmla="*/ 22 w 392"/>
                <a:gd name="T19" fmla="*/ 80 h 344"/>
                <a:gd name="T20" fmla="*/ 28 w 392"/>
                <a:gd name="T21" fmla="*/ 80 h 344"/>
                <a:gd name="T22" fmla="*/ 33 w 392"/>
                <a:gd name="T23" fmla="*/ 81 h 344"/>
                <a:gd name="T24" fmla="*/ 41 w 392"/>
                <a:gd name="T25" fmla="*/ 86 h 344"/>
                <a:gd name="T26" fmla="*/ 46 w 392"/>
                <a:gd name="T27" fmla="*/ 85 h 344"/>
                <a:gd name="T28" fmla="*/ 49 w 392"/>
                <a:gd name="T29" fmla="*/ 80 h 344"/>
                <a:gd name="T30" fmla="*/ 53 w 392"/>
                <a:gd name="T31" fmla="*/ 74 h 344"/>
                <a:gd name="T32" fmla="*/ 59 w 392"/>
                <a:gd name="T33" fmla="*/ 73 h 344"/>
                <a:gd name="T34" fmla="*/ 64 w 392"/>
                <a:gd name="T35" fmla="*/ 69 h 344"/>
                <a:gd name="T36" fmla="*/ 69 w 392"/>
                <a:gd name="T37" fmla="*/ 63 h 344"/>
                <a:gd name="T38" fmla="*/ 76 w 392"/>
                <a:gd name="T39" fmla="*/ 59 h 344"/>
                <a:gd name="T40" fmla="*/ 79 w 392"/>
                <a:gd name="T41" fmla="*/ 52 h 344"/>
                <a:gd name="T42" fmla="*/ 80 w 392"/>
                <a:gd name="T43" fmla="*/ 43 h 344"/>
                <a:gd name="T44" fmla="*/ 85 w 392"/>
                <a:gd name="T45" fmla="*/ 28 h 344"/>
                <a:gd name="T46" fmla="*/ 90 w 392"/>
                <a:gd name="T47" fmla="*/ 21 h 344"/>
                <a:gd name="T48" fmla="*/ 94 w 392"/>
                <a:gd name="T49" fmla="*/ 19 h 344"/>
                <a:gd name="T50" fmla="*/ 97 w 392"/>
                <a:gd name="T51" fmla="*/ 15 h 344"/>
                <a:gd name="T52" fmla="*/ 97 w 392"/>
                <a:gd name="T53" fmla="*/ 9 h 344"/>
                <a:gd name="T54" fmla="*/ 95 w 392"/>
                <a:gd name="T55" fmla="*/ 3 h 344"/>
                <a:gd name="T56" fmla="*/ 88 w 392"/>
                <a:gd name="T57" fmla="*/ 1 h 344"/>
                <a:gd name="T58" fmla="*/ 75 w 392"/>
                <a:gd name="T59" fmla="*/ 1 h 344"/>
                <a:gd name="T60" fmla="*/ 64 w 392"/>
                <a:gd name="T61" fmla="*/ 3 h 344"/>
                <a:gd name="T62" fmla="*/ 55 w 392"/>
                <a:gd name="T63" fmla="*/ 5 h 344"/>
                <a:gd name="T64" fmla="*/ 45 w 392"/>
                <a:gd name="T65" fmla="*/ 7 h 344"/>
                <a:gd name="T66" fmla="*/ 38 w 392"/>
                <a:gd name="T67" fmla="*/ 8 h 344"/>
                <a:gd name="T68" fmla="*/ 33 w 392"/>
                <a:gd name="T69" fmla="*/ 11 h 344"/>
                <a:gd name="T70" fmla="*/ 28 w 392"/>
                <a:gd name="T71" fmla="*/ 12 h 344"/>
                <a:gd name="T72" fmla="*/ 23 w 392"/>
                <a:gd name="T73" fmla="*/ 12 h 34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92"/>
                <a:gd name="T112" fmla="*/ 0 h 344"/>
                <a:gd name="T113" fmla="*/ 392 w 392"/>
                <a:gd name="T114" fmla="*/ 344 h 34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92" h="344">
                  <a:moveTo>
                    <a:pt x="87" y="51"/>
                  </a:moveTo>
                  <a:lnTo>
                    <a:pt x="83" y="74"/>
                  </a:lnTo>
                  <a:lnTo>
                    <a:pt x="79" y="76"/>
                  </a:lnTo>
                  <a:lnTo>
                    <a:pt x="71" y="84"/>
                  </a:lnTo>
                  <a:lnTo>
                    <a:pt x="59" y="96"/>
                  </a:lnTo>
                  <a:lnTo>
                    <a:pt x="45" y="108"/>
                  </a:lnTo>
                  <a:lnTo>
                    <a:pt x="32" y="124"/>
                  </a:lnTo>
                  <a:lnTo>
                    <a:pt x="20" y="137"/>
                  </a:lnTo>
                  <a:lnTo>
                    <a:pt x="10" y="149"/>
                  </a:lnTo>
                  <a:lnTo>
                    <a:pt x="4" y="159"/>
                  </a:lnTo>
                  <a:lnTo>
                    <a:pt x="0" y="175"/>
                  </a:lnTo>
                  <a:lnTo>
                    <a:pt x="0" y="200"/>
                  </a:lnTo>
                  <a:lnTo>
                    <a:pt x="2" y="228"/>
                  </a:lnTo>
                  <a:lnTo>
                    <a:pt x="6" y="254"/>
                  </a:lnTo>
                  <a:lnTo>
                    <a:pt x="12" y="271"/>
                  </a:lnTo>
                  <a:lnTo>
                    <a:pt x="22" y="287"/>
                  </a:lnTo>
                  <a:lnTo>
                    <a:pt x="36" y="299"/>
                  </a:lnTo>
                  <a:lnTo>
                    <a:pt x="51" y="309"/>
                  </a:lnTo>
                  <a:lnTo>
                    <a:pt x="73" y="317"/>
                  </a:lnTo>
                  <a:lnTo>
                    <a:pt x="91" y="318"/>
                  </a:lnTo>
                  <a:lnTo>
                    <a:pt x="103" y="318"/>
                  </a:lnTo>
                  <a:lnTo>
                    <a:pt x="112" y="318"/>
                  </a:lnTo>
                  <a:lnTo>
                    <a:pt x="122" y="318"/>
                  </a:lnTo>
                  <a:lnTo>
                    <a:pt x="134" y="324"/>
                  </a:lnTo>
                  <a:lnTo>
                    <a:pt x="152" y="334"/>
                  </a:lnTo>
                  <a:lnTo>
                    <a:pt x="164" y="342"/>
                  </a:lnTo>
                  <a:lnTo>
                    <a:pt x="175" y="344"/>
                  </a:lnTo>
                  <a:lnTo>
                    <a:pt x="185" y="338"/>
                  </a:lnTo>
                  <a:lnTo>
                    <a:pt x="193" y="328"/>
                  </a:lnTo>
                  <a:lnTo>
                    <a:pt x="199" y="317"/>
                  </a:lnTo>
                  <a:lnTo>
                    <a:pt x="205" y="305"/>
                  </a:lnTo>
                  <a:lnTo>
                    <a:pt x="213" y="295"/>
                  </a:lnTo>
                  <a:lnTo>
                    <a:pt x="225" y="293"/>
                  </a:lnTo>
                  <a:lnTo>
                    <a:pt x="240" y="289"/>
                  </a:lnTo>
                  <a:lnTo>
                    <a:pt x="252" y="283"/>
                  </a:lnTo>
                  <a:lnTo>
                    <a:pt x="260" y="275"/>
                  </a:lnTo>
                  <a:lnTo>
                    <a:pt x="268" y="263"/>
                  </a:lnTo>
                  <a:lnTo>
                    <a:pt x="280" y="252"/>
                  </a:lnTo>
                  <a:lnTo>
                    <a:pt x="292" y="246"/>
                  </a:lnTo>
                  <a:lnTo>
                    <a:pt x="305" y="238"/>
                  </a:lnTo>
                  <a:lnTo>
                    <a:pt x="315" y="224"/>
                  </a:lnTo>
                  <a:lnTo>
                    <a:pt x="319" y="208"/>
                  </a:lnTo>
                  <a:lnTo>
                    <a:pt x="321" y="189"/>
                  </a:lnTo>
                  <a:lnTo>
                    <a:pt x="323" y="169"/>
                  </a:lnTo>
                  <a:lnTo>
                    <a:pt x="331" y="139"/>
                  </a:lnTo>
                  <a:lnTo>
                    <a:pt x="343" y="112"/>
                  </a:lnTo>
                  <a:lnTo>
                    <a:pt x="355" y="92"/>
                  </a:lnTo>
                  <a:lnTo>
                    <a:pt x="362" y="84"/>
                  </a:lnTo>
                  <a:lnTo>
                    <a:pt x="372" y="80"/>
                  </a:lnTo>
                  <a:lnTo>
                    <a:pt x="380" y="76"/>
                  </a:lnTo>
                  <a:lnTo>
                    <a:pt x="388" y="70"/>
                  </a:lnTo>
                  <a:lnTo>
                    <a:pt x="392" y="61"/>
                  </a:lnTo>
                  <a:lnTo>
                    <a:pt x="392" y="51"/>
                  </a:lnTo>
                  <a:lnTo>
                    <a:pt x="390" y="35"/>
                  </a:lnTo>
                  <a:lnTo>
                    <a:pt x="390" y="23"/>
                  </a:lnTo>
                  <a:lnTo>
                    <a:pt x="384" y="13"/>
                  </a:lnTo>
                  <a:lnTo>
                    <a:pt x="374" y="8"/>
                  </a:lnTo>
                  <a:lnTo>
                    <a:pt x="356" y="2"/>
                  </a:lnTo>
                  <a:lnTo>
                    <a:pt x="327" y="0"/>
                  </a:lnTo>
                  <a:lnTo>
                    <a:pt x="301" y="4"/>
                  </a:lnTo>
                  <a:lnTo>
                    <a:pt x="280" y="9"/>
                  </a:lnTo>
                  <a:lnTo>
                    <a:pt x="260" y="13"/>
                  </a:lnTo>
                  <a:lnTo>
                    <a:pt x="240" y="15"/>
                  </a:lnTo>
                  <a:lnTo>
                    <a:pt x="221" y="21"/>
                  </a:lnTo>
                  <a:lnTo>
                    <a:pt x="201" y="27"/>
                  </a:lnTo>
                  <a:lnTo>
                    <a:pt x="181" y="27"/>
                  </a:lnTo>
                  <a:lnTo>
                    <a:pt x="166" y="27"/>
                  </a:lnTo>
                  <a:lnTo>
                    <a:pt x="154" y="31"/>
                  </a:lnTo>
                  <a:lnTo>
                    <a:pt x="142" y="39"/>
                  </a:lnTo>
                  <a:lnTo>
                    <a:pt x="134" y="45"/>
                  </a:lnTo>
                  <a:lnTo>
                    <a:pt x="126" y="49"/>
                  </a:lnTo>
                  <a:lnTo>
                    <a:pt x="114" y="49"/>
                  </a:lnTo>
                  <a:lnTo>
                    <a:pt x="103" y="49"/>
                  </a:lnTo>
                  <a:lnTo>
                    <a:pt x="93" y="49"/>
                  </a:lnTo>
                  <a:lnTo>
                    <a:pt x="87" y="51"/>
                  </a:lnTo>
                </a:path>
              </a:pathLst>
            </a:custGeom>
            <a:grpFill/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" name="Freeform 77"/>
            <p:cNvSpPr/>
            <p:nvPr/>
          </p:nvSpPr>
          <p:spPr bwMode="gray">
            <a:xfrm>
              <a:off x="3188" y="3319"/>
              <a:ext cx="564" cy="480"/>
            </a:xfrm>
            <a:custGeom>
              <a:avLst/>
              <a:gdLst>
                <a:gd name="T0" fmla="*/ 279 w 1128"/>
                <a:gd name="T1" fmla="*/ 62 h 960"/>
                <a:gd name="T2" fmla="*/ 272 w 1128"/>
                <a:gd name="T3" fmla="*/ 67 h 960"/>
                <a:gd name="T4" fmla="*/ 266 w 1128"/>
                <a:gd name="T5" fmla="*/ 77 h 960"/>
                <a:gd name="T6" fmla="*/ 261 w 1128"/>
                <a:gd name="T7" fmla="*/ 87 h 960"/>
                <a:gd name="T8" fmla="*/ 254 w 1128"/>
                <a:gd name="T9" fmla="*/ 97 h 960"/>
                <a:gd name="T10" fmla="*/ 241 w 1128"/>
                <a:gd name="T11" fmla="*/ 103 h 960"/>
                <a:gd name="T12" fmla="*/ 230 w 1128"/>
                <a:gd name="T13" fmla="*/ 104 h 960"/>
                <a:gd name="T14" fmla="*/ 216 w 1128"/>
                <a:gd name="T15" fmla="*/ 103 h 960"/>
                <a:gd name="T16" fmla="*/ 203 w 1128"/>
                <a:gd name="T17" fmla="*/ 110 h 960"/>
                <a:gd name="T18" fmla="*/ 199 w 1128"/>
                <a:gd name="T19" fmla="*/ 115 h 960"/>
                <a:gd name="T20" fmla="*/ 198 w 1128"/>
                <a:gd name="T21" fmla="*/ 118 h 960"/>
                <a:gd name="T22" fmla="*/ 196 w 1128"/>
                <a:gd name="T23" fmla="*/ 119 h 960"/>
                <a:gd name="T24" fmla="*/ 190 w 1128"/>
                <a:gd name="T25" fmla="*/ 114 h 960"/>
                <a:gd name="T26" fmla="*/ 183 w 1128"/>
                <a:gd name="T27" fmla="*/ 118 h 960"/>
                <a:gd name="T28" fmla="*/ 177 w 1128"/>
                <a:gd name="T29" fmla="*/ 127 h 960"/>
                <a:gd name="T30" fmla="*/ 164 w 1128"/>
                <a:gd name="T31" fmla="*/ 127 h 960"/>
                <a:gd name="T32" fmla="*/ 155 w 1128"/>
                <a:gd name="T33" fmla="*/ 120 h 960"/>
                <a:gd name="T34" fmla="*/ 148 w 1128"/>
                <a:gd name="T35" fmla="*/ 111 h 960"/>
                <a:gd name="T36" fmla="*/ 143 w 1128"/>
                <a:gd name="T37" fmla="*/ 113 h 960"/>
                <a:gd name="T38" fmla="*/ 147 w 1128"/>
                <a:gd name="T39" fmla="*/ 122 h 960"/>
                <a:gd name="T40" fmla="*/ 154 w 1128"/>
                <a:gd name="T41" fmla="*/ 130 h 960"/>
                <a:gd name="T42" fmla="*/ 153 w 1128"/>
                <a:gd name="T43" fmla="*/ 140 h 960"/>
                <a:gd name="T44" fmla="*/ 140 w 1128"/>
                <a:gd name="T45" fmla="*/ 149 h 960"/>
                <a:gd name="T46" fmla="*/ 134 w 1128"/>
                <a:gd name="T47" fmla="*/ 149 h 960"/>
                <a:gd name="T48" fmla="*/ 132 w 1128"/>
                <a:gd name="T49" fmla="*/ 148 h 960"/>
                <a:gd name="T50" fmla="*/ 130 w 1128"/>
                <a:gd name="T51" fmla="*/ 148 h 960"/>
                <a:gd name="T52" fmla="*/ 126 w 1128"/>
                <a:gd name="T53" fmla="*/ 154 h 960"/>
                <a:gd name="T54" fmla="*/ 116 w 1128"/>
                <a:gd name="T55" fmla="*/ 163 h 960"/>
                <a:gd name="T56" fmla="*/ 110 w 1128"/>
                <a:gd name="T57" fmla="*/ 167 h 960"/>
                <a:gd name="T58" fmla="*/ 97 w 1128"/>
                <a:gd name="T59" fmla="*/ 168 h 960"/>
                <a:gd name="T60" fmla="*/ 87 w 1128"/>
                <a:gd name="T61" fmla="*/ 171 h 960"/>
                <a:gd name="T62" fmla="*/ 75 w 1128"/>
                <a:gd name="T63" fmla="*/ 179 h 960"/>
                <a:gd name="T64" fmla="*/ 56 w 1128"/>
                <a:gd name="T65" fmla="*/ 185 h 960"/>
                <a:gd name="T66" fmla="*/ 46 w 1128"/>
                <a:gd name="T67" fmla="*/ 186 h 960"/>
                <a:gd name="T68" fmla="*/ 38 w 1128"/>
                <a:gd name="T69" fmla="*/ 194 h 960"/>
                <a:gd name="T70" fmla="*/ 29 w 1128"/>
                <a:gd name="T71" fmla="*/ 199 h 960"/>
                <a:gd name="T72" fmla="*/ 23 w 1128"/>
                <a:gd name="T73" fmla="*/ 207 h 960"/>
                <a:gd name="T74" fmla="*/ 26 w 1128"/>
                <a:gd name="T75" fmla="*/ 214 h 960"/>
                <a:gd name="T76" fmla="*/ 35 w 1128"/>
                <a:gd name="T77" fmla="*/ 227 h 960"/>
                <a:gd name="T78" fmla="*/ 35 w 1128"/>
                <a:gd name="T79" fmla="*/ 235 h 960"/>
                <a:gd name="T80" fmla="*/ 24 w 1128"/>
                <a:gd name="T81" fmla="*/ 240 h 960"/>
                <a:gd name="T82" fmla="*/ 13 w 1128"/>
                <a:gd name="T83" fmla="*/ 235 h 960"/>
                <a:gd name="T84" fmla="*/ 4 w 1128"/>
                <a:gd name="T85" fmla="*/ 222 h 960"/>
                <a:gd name="T86" fmla="*/ 1 w 1128"/>
                <a:gd name="T87" fmla="*/ 210 h 960"/>
                <a:gd name="T88" fmla="*/ 1 w 1128"/>
                <a:gd name="T89" fmla="*/ 200 h 960"/>
                <a:gd name="T90" fmla="*/ 8 w 1128"/>
                <a:gd name="T91" fmla="*/ 189 h 960"/>
                <a:gd name="T92" fmla="*/ 0 w 1128"/>
                <a:gd name="T93" fmla="*/ 184 h 960"/>
                <a:gd name="T94" fmla="*/ 19 w 1128"/>
                <a:gd name="T95" fmla="*/ 160 h 960"/>
                <a:gd name="T96" fmla="*/ 37 w 1128"/>
                <a:gd name="T97" fmla="*/ 139 h 960"/>
                <a:gd name="T98" fmla="*/ 59 w 1128"/>
                <a:gd name="T99" fmla="*/ 101 h 960"/>
                <a:gd name="T100" fmla="*/ 74 w 1128"/>
                <a:gd name="T101" fmla="*/ 62 h 960"/>
                <a:gd name="T102" fmla="*/ 82 w 1128"/>
                <a:gd name="T103" fmla="*/ 36 h 960"/>
                <a:gd name="T104" fmla="*/ 121 w 1128"/>
                <a:gd name="T105" fmla="*/ 3 h 960"/>
                <a:gd name="T106" fmla="*/ 156 w 1128"/>
                <a:gd name="T107" fmla="*/ 8 h 960"/>
                <a:gd name="T108" fmla="*/ 170 w 1128"/>
                <a:gd name="T109" fmla="*/ 24 h 960"/>
                <a:gd name="T110" fmla="*/ 185 w 1128"/>
                <a:gd name="T111" fmla="*/ 32 h 960"/>
                <a:gd name="T112" fmla="*/ 224 w 1128"/>
                <a:gd name="T113" fmla="*/ 15 h 960"/>
                <a:gd name="T114" fmla="*/ 272 w 1128"/>
                <a:gd name="T115" fmla="*/ 41 h 96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128"/>
                <a:gd name="T175" fmla="*/ 0 h 960"/>
                <a:gd name="T176" fmla="*/ 1128 w 1128"/>
                <a:gd name="T177" fmla="*/ 960 h 96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128" h="960">
                  <a:moveTo>
                    <a:pt x="1128" y="246"/>
                  </a:moveTo>
                  <a:lnTo>
                    <a:pt x="1124" y="248"/>
                  </a:lnTo>
                  <a:lnTo>
                    <a:pt x="1116" y="250"/>
                  </a:lnTo>
                  <a:lnTo>
                    <a:pt x="1104" y="254"/>
                  </a:lnTo>
                  <a:lnTo>
                    <a:pt x="1094" y="259"/>
                  </a:lnTo>
                  <a:lnTo>
                    <a:pt x="1088" y="265"/>
                  </a:lnTo>
                  <a:lnTo>
                    <a:pt x="1083" y="275"/>
                  </a:lnTo>
                  <a:lnTo>
                    <a:pt x="1075" y="289"/>
                  </a:lnTo>
                  <a:lnTo>
                    <a:pt x="1063" y="305"/>
                  </a:lnTo>
                  <a:lnTo>
                    <a:pt x="1055" y="318"/>
                  </a:lnTo>
                  <a:lnTo>
                    <a:pt x="1047" y="332"/>
                  </a:lnTo>
                  <a:lnTo>
                    <a:pt x="1043" y="348"/>
                  </a:lnTo>
                  <a:lnTo>
                    <a:pt x="1037" y="362"/>
                  </a:lnTo>
                  <a:lnTo>
                    <a:pt x="1029" y="376"/>
                  </a:lnTo>
                  <a:lnTo>
                    <a:pt x="1016" y="387"/>
                  </a:lnTo>
                  <a:lnTo>
                    <a:pt x="1002" y="395"/>
                  </a:lnTo>
                  <a:lnTo>
                    <a:pt x="984" y="403"/>
                  </a:lnTo>
                  <a:lnTo>
                    <a:pt x="966" y="411"/>
                  </a:lnTo>
                  <a:lnTo>
                    <a:pt x="949" y="417"/>
                  </a:lnTo>
                  <a:lnTo>
                    <a:pt x="937" y="419"/>
                  </a:lnTo>
                  <a:lnTo>
                    <a:pt x="921" y="415"/>
                  </a:lnTo>
                  <a:lnTo>
                    <a:pt x="903" y="411"/>
                  </a:lnTo>
                  <a:lnTo>
                    <a:pt x="884" y="409"/>
                  </a:lnTo>
                  <a:lnTo>
                    <a:pt x="864" y="411"/>
                  </a:lnTo>
                  <a:lnTo>
                    <a:pt x="846" y="419"/>
                  </a:lnTo>
                  <a:lnTo>
                    <a:pt x="829" y="431"/>
                  </a:lnTo>
                  <a:lnTo>
                    <a:pt x="813" y="440"/>
                  </a:lnTo>
                  <a:lnTo>
                    <a:pt x="801" y="450"/>
                  </a:lnTo>
                  <a:lnTo>
                    <a:pt x="799" y="454"/>
                  </a:lnTo>
                  <a:lnTo>
                    <a:pt x="797" y="458"/>
                  </a:lnTo>
                  <a:lnTo>
                    <a:pt x="795" y="464"/>
                  </a:lnTo>
                  <a:lnTo>
                    <a:pt x="793" y="468"/>
                  </a:lnTo>
                  <a:lnTo>
                    <a:pt x="791" y="472"/>
                  </a:lnTo>
                  <a:lnTo>
                    <a:pt x="789" y="474"/>
                  </a:lnTo>
                  <a:lnTo>
                    <a:pt x="787" y="474"/>
                  </a:lnTo>
                  <a:lnTo>
                    <a:pt x="783" y="474"/>
                  </a:lnTo>
                  <a:lnTo>
                    <a:pt x="777" y="470"/>
                  </a:lnTo>
                  <a:lnTo>
                    <a:pt x="770" y="462"/>
                  </a:lnTo>
                  <a:lnTo>
                    <a:pt x="760" y="456"/>
                  </a:lnTo>
                  <a:lnTo>
                    <a:pt x="752" y="456"/>
                  </a:lnTo>
                  <a:lnTo>
                    <a:pt x="742" y="462"/>
                  </a:lnTo>
                  <a:lnTo>
                    <a:pt x="734" y="472"/>
                  </a:lnTo>
                  <a:lnTo>
                    <a:pt x="726" y="484"/>
                  </a:lnTo>
                  <a:lnTo>
                    <a:pt x="718" y="496"/>
                  </a:lnTo>
                  <a:lnTo>
                    <a:pt x="708" y="507"/>
                  </a:lnTo>
                  <a:lnTo>
                    <a:pt x="695" y="513"/>
                  </a:lnTo>
                  <a:lnTo>
                    <a:pt x="679" y="513"/>
                  </a:lnTo>
                  <a:lnTo>
                    <a:pt x="657" y="509"/>
                  </a:lnTo>
                  <a:lnTo>
                    <a:pt x="644" y="503"/>
                  </a:lnTo>
                  <a:lnTo>
                    <a:pt x="634" y="494"/>
                  </a:lnTo>
                  <a:lnTo>
                    <a:pt x="622" y="482"/>
                  </a:lnTo>
                  <a:lnTo>
                    <a:pt x="612" y="468"/>
                  </a:lnTo>
                  <a:lnTo>
                    <a:pt x="602" y="454"/>
                  </a:lnTo>
                  <a:lnTo>
                    <a:pt x="592" y="442"/>
                  </a:lnTo>
                  <a:lnTo>
                    <a:pt x="583" y="437"/>
                  </a:lnTo>
                  <a:lnTo>
                    <a:pt x="575" y="440"/>
                  </a:lnTo>
                  <a:lnTo>
                    <a:pt x="571" y="452"/>
                  </a:lnTo>
                  <a:lnTo>
                    <a:pt x="575" y="464"/>
                  </a:lnTo>
                  <a:lnTo>
                    <a:pt x="581" y="478"/>
                  </a:lnTo>
                  <a:lnTo>
                    <a:pt x="588" y="490"/>
                  </a:lnTo>
                  <a:lnTo>
                    <a:pt x="596" y="498"/>
                  </a:lnTo>
                  <a:lnTo>
                    <a:pt x="608" y="509"/>
                  </a:lnTo>
                  <a:lnTo>
                    <a:pt x="618" y="519"/>
                  </a:lnTo>
                  <a:lnTo>
                    <a:pt x="624" y="531"/>
                  </a:lnTo>
                  <a:lnTo>
                    <a:pt x="624" y="541"/>
                  </a:lnTo>
                  <a:lnTo>
                    <a:pt x="612" y="557"/>
                  </a:lnTo>
                  <a:lnTo>
                    <a:pt x="596" y="574"/>
                  </a:lnTo>
                  <a:lnTo>
                    <a:pt x="577" y="588"/>
                  </a:lnTo>
                  <a:lnTo>
                    <a:pt x="557" y="596"/>
                  </a:lnTo>
                  <a:lnTo>
                    <a:pt x="545" y="600"/>
                  </a:lnTo>
                  <a:lnTo>
                    <a:pt x="535" y="598"/>
                  </a:lnTo>
                  <a:lnTo>
                    <a:pt x="533" y="596"/>
                  </a:lnTo>
                  <a:lnTo>
                    <a:pt x="531" y="594"/>
                  </a:lnTo>
                  <a:lnTo>
                    <a:pt x="527" y="592"/>
                  </a:lnTo>
                  <a:lnTo>
                    <a:pt x="525" y="590"/>
                  </a:lnTo>
                  <a:lnTo>
                    <a:pt x="523" y="590"/>
                  </a:lnTo>
                  <a:lnTo>
                    <a:pt x="521" y="590"/>
                  </a:lnTo>
                  <a:lnTo>
                    <a:pt x="520" y="592"/>
                  </a:lnTo>
                  <a:lnTo>
                    <a:pt x="518" y="598"/>
                  </a:lnTo>
                  <a:lnTo>
                    <a:pt x="514" y="608"/>
                  </a:lnTo>
                  <a:lnTo>
                    <a:pt x="504" y="614"/>
                  </a:lnTo>
                  <a:lnTo>
                    <a:pt x="492" y="624"/>
                  </a:lnTo>
                  <a:lnTo>
                    <a:pt x="478" y="637"/>
                  </a:lnTo>
                  <a:lnTo>
                    <a:pt x="466" y="651"/>
                  </a:lnTo>
                  <a:lnTo>
                    <a:pt x="459" y="661"/>
                  </a:lnTo>
                  <a:lnTo>
                    <a:pt x="451" y="667"/>
                  </a:lnTo>
                  <a:lnTo>
                    <a:pt x="441" y="667"/>
                  </a:lnTo>
                  <a:lnTo>
                    <a:pt x="427" y="665"/>
                  </a:lnTo>
                  <a:lnTo>
                    <a:pt x="411" y="667"/>
                  </a:lnTo>
                  <a:lnTo>
                    <a:pt x="390" y="669"/>
                  </a:lnTo>
                  <a:lnTo>
                    <a:pt x="374" y="669"/>
                  </a:lnTo>
                  <a:lnTo>
                    <a:pt x="360" y="675"/>
                  </a:lnTo>
                  <a:lnTo>
                    <a:pt x="348" y="683"/>
                  </a:lnTo>
                  <a:lnTo>
                    <a:pt x="336" y="694"/>
                  </a:lnTo>
                  <a:lnTo>
                    <a:pt x="323" y="704"/>
                  </a:lnTo>
                  <a:lnTo>
                    <a:pt x="299" y="714"/>
                  </a:lnTo>
                  <a:lnTo>
                    <a:pt x="271" y="726"/>
                  </a:lnTo>
                  <a:lnTo>
                    <a:pt x="246" y="734"/>
                  </a:lnTo>
                  <a:lnTo>
                    <a:pt x="226" y="740"/>
                  </a:lnTo>
                  <a:lnTo>
                    <a:pt x="212" y="740"/>
                  </a:lnTo>
                  <a:lnTo>
                    <a:pt x="199" y="740"/>
                  </a:lnTo>
                  <a:lnTo>
                    <a:pt x="185" y="742"/>
                  </a:lnTo>
                  <a:lnTo>
                    <a:pt x="173" y="748"/>
                  </a:lnTo>
                  <a:lnTo>
                    <a:pt x="163" y="759"/>
                  </a:lnTo>
                  <a:lnTo>
                    <a:pt x="153" y="773"/>
                  </a:lnTo>
                  <a:lnTo>
                    <a:pt x="142" y="781"/>
                  </a:lnTo>
                  <a:lnTo>
                    <a:pt x="128" y="787"/>
                  </a:lnTo>
                  <a:lnTo>
                    <a:pt x="116" y="793"/>
                  </a:lnTo>
                  <a:lnTo>
                    <a:pt x="108" y="803"/>
                  </a:lnTo>
                  <a:lnTo>
                    <a:pt x="100" y="816"/>
                  </a:lnTo>
                  <a:lnTo>
                    <a:pt x="92" y="826"/>
                  </a:lnTo>
                  <a:lnTo>
                    <a:pt x="86" y="834"/>
                  </a:lnTo>
                  <a:lnTo>
                    <a:pt x="90" y="844"/>
                  </a:lnTo>
                  <a:lnTo>
                    <a:pt x="104" y="856"/>
                  </a:lnTo>
                  <a:lnTo>
                    <a:pt x="118" y="872"/>
                  </a:lnTo>
                  <a:lnTo>
                    <a:pt x="130" y="891"/>
                  </a:lnTo>
                  <a:lnTo>
                    <a:pt x="138" y="905"/>
                  </a:lnTo>
                  <a:lnTo>
                    <a:pt x="144" y="919"/>
                  </a:lnTo>
                  <a:lnTo>
                    <a:pt x="146" y="931"/>
                  </a:lnTo>
                  <a:lnTo>
                    <a:pt x="140" y="940"/>
                  </a:lnTo>
                  <a:lnTo>
                    <a:pt x="128" y="946"/>
                  </a:lnTo>
                  <a:lnTo>
                    <a:pt x="114" y="954"/>
                  </a:lnTo>
                  <a:lnTo>
                    <a:pt x="96" y="960"/>
                  </a:lnTo>
                  <a:lnTo>
                    <a:pt x="79" y="960"/>
                  </a:lnTo>
                  <a:lnTo>
                    <a:pt x="67" y="956"/>
                  </a:lnTo>
                  <a:lnTo>
                    <a:pt x="51" y="938"/>
                  </a:lnTo>
                  <a:lnTo>
                    <a:pt x="37" y="919"/>
                  </a:lnTo>
                  <a:lnTo>
                    <a:pt x="25" y="901"/>
                  </a:lnTo>
                  <a:lnTo>
                    <a:pt x="18" y="887"/>
                  </a:lnTo>
                  <a:lnTo>
                    <a:pt x="10" y="872"/>
                  </a:lnTo>
                  <a:lnTo>
                    <a:pt x="4" y="854"/>
                  </a:lnTo>
                  <a:lnTo>
                    <a:pt x="2" y="840"/>
                  </a:lnTo>
                  <a:lnTo>
                    <a:pt x="2" y="826"/>
                  </a:lnTo>
                  <a:lnTo>
                    <a:pt x="2" y="812"/>
                  </a:lnTo>
                  <a:lnTo>
                    <a:pt x="4" y="797"/>
                  </a:lnTo>
                  <a:lnTo>
                    <a:pt x="12" y="783"/>
                  </a:lnTo>
                  <a:lnTo>
                    <a:pt x="25" y="765"/>
                  </a:lnTo>
                  <a:lnTo>
                    <a:pt x="31" y="753"/>
                  </a:lnTo>
                  <a:lnTo>
                    <a:pt x="33" y="749"/>
                  </a:lnTo>
                  <a:lnTo>
                    <a:pt x="4" y="746"/>
                  </a:lnTo>
                  <a:lnTo>
                    <a:pt x="0" y="734"/>
                  </a:lnTo>
                  <a:lnTo>
                    <a:pt x="33" y="687"/>
                  </a:lnTo>
                  <a:lnTo>
                    <a:pt x="71" y="675"/>
                  </a:lnTo>
                  <a:lnTo>
                    <a:pt x="77" y="637"/>
                  </a:lnTo>
                  <a:lnTo>
                    <a:pt x="128" y="627"/>
                  </a:lnTo>
                  <a:lnTo>
                    <a:pt x="147" y="612"/>
                  </a:lnTo>
                  <a:lnTo>
                    <a:pt x="147" y="553"/>
                  </a:lnTo>
                  <a:lnTo>
                    <a:pt x="175" y="539"/>
                  </a:lnTo>
                  <a:lnTo>
                    <a:pt x="244" y="478"/>
                  </a:lnTo>
                  <a:lnTo>
                    <a:pt x="238" y="403"/>
                  </a:lnTo>
                  <a:lnTo>
                    <a:pt x="264" y="332"/>
                  </a:lnTo>
                  <a:lnTo>
                    <a:pt x="301" y="307"/>
                  </a:lnTo>
                  <a:lnTo>
                    <a:pt x="297" y="250"/>
                  </a:lnTo>
                  <a:lnTo>
                    <a:pt x="325" y="220"/>
                  </a:lnTo>
                  <a:lnTo>
                    <a:pt x="303" y="157"/>
                  </a:lnTo>
                  <a:lnTo>
                    <a:pt x="329" y="143"/>
                  </a:lnTo>
                  <a:lnTo>
                    <a:pt x="329" y="86"/>
                  </a:lnTo>
                  <a:lnTo>
                    <a:pt x="384" y="78"/>
                  </a:lnTo>
                  <a:lnTo>
                    <a:pt x="484" y="9"/>
                  </a:lnTo>
                  <a:lnTo>
                    <a:pt x="535" y="39"/>
                  </a:lnTo>
                  <a:lnTo>
                    <a:pt x="592" y="9"/>
                  </a:lnTo>
                  <a:lnTo>
                    <a:pt x="624" y="29"/>
                  </a:lnTo>
                  <a:lnTo>
                    <a:pt x="693" y="0"/>
                  </a:lnTo>
                  <a:lnTo>
                    <a:pt x="720" y="27"/>
                  </a:lnTo>
                  <a:lnTo>
                    <a:pt x="681" y="94"/>
                  </a:lnTo>
                  <a:lnTo>
                    <a:pt x="651" y="130"/>
                  </a:lnTo>
                  <a:lnTo>
                    <a:pt x="679" y="151"/>
                  </a:lnTo>
                  <a:lnTo>
                    <a:pt x="740" y="128"/>
                  </a:lnTo>
                  <a:lnTo>
                    <a:pt x="823" y="92"/>
                  </a:lnTo>
                  <a:lnTo>
                    <a:pt x="878" y="120"/>
                  </a:lnTo>
                  <a:lnTo>
                    <a:pt x="895" y="59"/>
                  </a:lnTo>
                  <a:lnTo>
                    <a:pt x="984" y="61"/>
                  </a:lnTo>
                  <a:lnTo>
                    <a:pt x="1053" y="96"/>
                  </a:lnTo>
                  <a:lnTo>
                    <a:pt x="1086" y="161"/>
                  </a:lnTo>
                  <a:lnTo>
                    <a:pt x="1110" y="216"/>
                  </a:lnTo>
                  <a:lnTo>
                    <a:pt x="1128" y="246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78"/>
            <p:cNvSpPr/>
            <p:nvPr/>
          </p:nvSpPr>
          <p:spPr bwMode="gray">
            <a:xfrm>
              <a:off x="3188" y="3319"/>
              <a:ext cx="564" cy="480"/>
            </a:xfrm>
            <a:custGeom>
              <a:avLst/>
              <a:gdLst>
                <a:gd name="T0" fmla="*/ 279 w 1128"/>
                <a:gd name="T1" fmla="*/ 62 h 960"/>
                <a:gd name="T2" fmla="*/ 272 w 1128"/>
                <a:gd name="T3" fmla="*/ 67 h 960"/>
                <a:gd name="T4" fmla="*/ 266 w 1128"/>
                <a:gd name="T5" fmla="*/ 77 h 960"/>
                <a:gd name="T6" fmla="*/ 261 w 1128"/>
                <a:gd name="T7" fmla="*/ 87 h 960"/>
                <a:gd name="T8" fmla="*/ 254 w 1128"/>
                <a:gd name="T9" fmla="*/ 97 h 960"/>
                <a:gd name="T10" fmla="*/ 241 w 1128"/>
                <a:gd name="T11" fmla="*/ 103 h 960"/>
                <a:gd name="T12" fmla="*/ 230 w 1128"/>
                <a:gd name="T13" fmla="*/ 104 h 960"/>
                <a:gd name="T14" fmla="*/ 216 w 1128"/>
                <a:gd name="T15" fmla="*/ 103 h 960"/>
                <a:gd name="T16" fmla="*/ 203 w 1128"/>
                <a:gd name="T17" fmla="*/ 110 h 960"/>
                <a:gd name="T18" fmla="*/ 199 w 1128"/>
                <a:gd name="T19" fmla="*/ 115 h 960"/>
                <a:gd name="T20" fmla="*/ 198 w 1128"/>
                <a:gd name="T21" fmla="*/ 118 h 960"/>
                <a:gd name="T22" fmla="*/ 196 w 1128"/>
                <a:gd name="T23" fmla="*/ 119 h 960"/>
                <a:gd name="T24" fmla="*/ 190 w 1128"/>
                <a:gd name="T25" fmla="*/ 114 h 960"/>
                <a:gd name="T26" fmla="*/ 183 w 1128"/>
                <a:gd name="T27" fmla="*/ 118 h 960"/>
                <a:gd name="T28" fmla="*/ 177 w 1128"/>
                <a:gd name="T29" fmla="*/ 127 h 960"/>
                <a:gd name="T30" fmla="*/ 164 w 1128"/>
                <a:gd name="T31" fmla="*/ 127 h 960"/>
                <a:gd name="T32" fmla="*/ 155 w 1128"/>
                <a:gd name="T33" fmla="*/ 120 h 960"/>
                <a:gd name="T34" fmla="*/ 148 w 1128"/>
                <a:gd name="T35" fmla="*/ 111 h 960"/>
                <a:gd name="T36" fmla="*/ 143 w 1128"/>
                <a:gd name="T37" fmla="*/ 113 h 960"/>
                <a:gd name="T38" fmla="*/ 147 w 1128"/>
                <a:gd name="T39" fmla="*/ 122 h 960"/>
                <a:gd name="T40" fmla="*/ 154 w 1128"/>
                <a:gd name="T41" fmla="*/ 130 h 960"/>
                <a:gd name="T42" fmla="*/ 153 w 1128"/>
                <a:gd name="T43" fmla="*/ 140 h 960"/>
                <a:gd name="T44" fmla="*/ 140 w 1128"/>
                <a:gd name="T45" fmla="*/ 149 h 960"/>
                <a:gd name="T46" fmla="*/ 134 w 1128"/>
                <a:gd name="T47" fmla="*/ 149 h 960"/>
                <a:gd name="T48" fmla="*/ 132 w 1128"/>
                <a:gd name="T49" fmla="*/ 148 h 960"/>
                <a:gd name="T50" fmla="*/ 130 w 1128"/>
                <a:gd name="T51" fmla="*/ 148 h 960"/>
                <a:gd name="T52" fmla="*/ 126 w 1128"/>
                <a:gd name="T53" fmla="*/ 154 h 960"/>
                <a:gd name="T54" fmla="*/ 116 w 1128"/>
                <a:gd name="T55" fmla="*/ 163 h 960"/>
                <a:gd name="T56" fmla="*/ 110 w 1128"/>
                <a:gd name="T57" fmla="*/ 167 h 960"/>
                <a:gd name="T58" fmla="*/ 97 w 1128"/>
                <a:gd name="T59" fmla="*/ 168 h 960"/>
                <a:gd name="T60" fmla="*/ 87 w 1128"/>
                <a:gd name="T61" fmla="*/ 171 h 960"/>
                <a:gd name="T62" fmla="*/ 75 w 1128"/>
                <a:gd name="T63" fmla="*/ 179 h 960"/>
                <a:gd name="T64" fmla="*/ 56 w 1128"/>
                <a:gd name="T65" fmla="*/ 185 h 960"/>
                <a:gd name="T66" fmla="*/ 46 w 1128"/>
                <a:gd name="T67" fmla="*/ 186 h 960"/>
                <a:gd name="T68" fmla="*/ 38 w 1128"/>
                <a:gd name="T69" fmla="*/ 194 h 960"/>
                <a:gd name="T70" fmla="*/ 29 w 1128"/>
                <a:gd name="T71" fmla="*/ 199 h 960"/>
                <a:gd name="T72" fmla="*/ 23 w 1128"/>
                <a:gd name="T73" fmla="*/ 207 h 960"/>
                <a:gd name="T74" fmla="*/ 26 w 1128"/>
                <a:gd name="T75" fmla="*/ 214 h 960"/>
                <a:gd name="T76" fmla="*/ 35 w 1128"/>
                <a:gd name="T77" fmla="*/ 227 h 960"/>
                <a:gd name="T78" fmla="*/ 35 w 1128"/>
                <a:gd name="T79" fmla="*/ 235 h 960"/>
                <a:gd name="T80" fmla="*/ 24 w 1128"/>
                <a:gd name="T81" fmla="*/ 240 h 960"/>
                <a:gd name="T82" fmla="*/ 13 w 1128"/>
                <a:gd name="T83" fmla="*/ 235 h 960"/>
                <a:gd name="T84" fmla="*/ 4 w 1128"/>
                <a:gd name="T85" fmla="*/ 222 h 960"/>
                <a:gd name="T86" fmla="*/ 1 w 1128"/>
                <a:gd name="T87" fmla="*/ 210 h 960"/>
                <a:gd name="T88" fmla="*/ 1 w 1128"/>
                <a:gd name="T89" fmla="*/ 200 h 960"/>
                <a:gd name="T90" fmla="*/ 8 w 1128"/>
                <a:gd name="T91" fmla="*/ 189 h 960"/>
                <a:gd name="T92" fmla="*/ 0 w 1128"/>
                <a:gd name="T93" fmla="*/ 184 h 960"/>
                <a:gd name="T94" fmla="*/ 19 w 1128"/>
                <a:gd name="T95" fmla="*/ 160 h 960"/>
                <a:gd name="T96" fmla="*/ 37 w 1128"/>
                <a:gd name="T97" fmla="*/ 139 h 960"/>
                <a:gd name="T98" fmla="*/ 59 w 1128"/>
                <a:gd name="T99" fmla="*/ 101 h 960"/>
                <a:gd name="T100" fmla="*/ 74 w 1128"/>
                <a:gd name="T101" fmla="*/ 62 h 960"/>
                <a:gd name="T102" fmla="*/ 82 w 1128"/>
                <a:gd name="T103" fmla="*/ 36 h 960"/>
                <a:gd name="T104" fmla="*/ 121 w 1128"/>
                <a:gd name="T105" fmla="*/ 3 h 960"/>
                <a:gd name="T106" fmla="*/ 156 w 1128"/>
                <a:gd name="T107" fmla="*/ 8 h 960"/>
                <a:gd name="T108" fmla="*/ 170 w 1128"/>
                <a:gd name="T109" fmla="*/ 24 h 960"/>
                <a:gd name="T110" fmla="*/ 185 w 1128"/>
                <a:gd name="T111" fmla="*/ 32 h 960"/>
                <a:gd name="T112" fmla="*/ 224 w 1128"/>
                <a:gd name="T113" fmla="*/ 15 h 960"/>
                <a:gd name="T114" fmla="*/ 272 w 1128"/>
                <a:gd name="T115" fmla="*/ 41 h 96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128"/>
                <a:gd name="T175" fmla="*/ 0 h 960"/>
                <a:gd name="T176" fmla="*/ 1128 w 1128"/>
                <a:gd name="T177" fmla="*/ 960 h 96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128" h="960">
                  <a:moveTo>
                    <a:pt x="1128" y="246"/>
                  </a:moveTo>
                  <a:lnTo>
                    <a:pt x="1124" y="248"/>
                  </a:lnTo>
                  <a:lnTo>
                    <a:pt x="1116" y="250"/>
                  </a:lnTo>
                  <a:lnTo>
                    <a:pt x="1104" y="254"/>
                  </a:lnTo>
                  <a:lnTo>
                    <a:pt x="1094" y="259"/>
                  </a:lnTo>
                  <a:lnTo>
                    <a:pt x="1088" y="265"/>
                  </a:lnTo>
                  <a:lnTo>
                    <a:pt x="1083" y="275"/>
                  </a:lnTo>
                  <a:lnTo>
                    <a:pt x="1075" y="289"/>
                  </a:lnTo>
                  <a:lnTo>
                    <a:pt x="1063" y="305"/>
                  </a:lnTo>
                  <a:lnTo>
                    <a:pt x="1055" y="318"/>
                  </a:lnTo>
                  <a:lnTo>
                    <a:pt x="1047" y="332"/>
                  </a:lnTo>
                  <a:lnTo>
                    <a:pt x="1043" y="348"/>
                  </a:lnTo>
                  <a:lnTo>
                    <a:pt x="1037" y="362"/>
                  </a:lnTo>
                  <a:lnTo>
                    <a:pt x="1029" y="376"/>
                  </a:lnTo>
                  <a:lnTo>
                    <a:pt x="1016" y="387"/>
                  </a:lnTo>
                  <a:lnTo>
                    <a:pt x="1002" y="395"/>
                  </a:lnTo>
                  <a:lnTo>
                    <a:pt x="984" y="403"/>
                  </a:lnTo>
                  <a:lnTo>
                    <a:pt x="966" y="411"/>
                  </a:lnTo>
                  <a:lnTo>
                    <a:pt x="949" y="417"/>
                  </a:lnTo>
                  <a:lnTo>
                    <a:pt x="937" y="419"/>
                  </a:lnTo>
                  <a:lnTo>
                    <a:pt x="921" y="415"/>
                  </a:lnTo>
                  <a:lnTo>
                    <a:pt x="903" y="411"/>
                  </a:lnTo>
                  <a:lnTo>
                    <a:pt x="884" y="409"/>
                  </a:lnTo>
                  <a:lnTo>
                    <a:pt x="864" y="411"/>
                  </a:lnTo>
                  <a:lnTo>
                    <a:pt x="846" y="419"/>
                  </a:lnTo>
                  <a:lnTo>
                    <a:pt x="829" y="431"/>
                  </a:lnTo>
                  <a:lnTo>
                    <a:pt x="813" y="440"/>
                  </a:lnTo>
                  <a:lnTo>
                    <a:pt x="801" y="450"/>
                  </a:lnTo>
                  <a:lnTo>
                    <a:pt x="799" y="454"/>
                  </a:lnTo>
                  <a:lnTo>
                    <a:pt x="797" y="458"/>
                  </a:lnTo>
                  <a:lnTo>
                    <a:pt x="795" y="464"/>
                  </a:lnTo>
                  <a:lnTo>
                    <a:pt x="793" y="468"/>
                  </a:lnTo>
                  <a:lnTo>
                    <a:pt x="791" y="472"/>
                  </a:lnTo>
                  <a:lnTo>
                    <a:pt x="789" y="474"/>
                  </a:lnTo>
                  <a:lnTo>
                    <a:pt x="787" y="474"/>
                  </a:lnTo>
                  <a:lnTo>
                    <a:pt x="783" y="474"/>
                  </a:lnTo>
                  <a:lnTo>
                    <a:pt x="777" y="470"/>
                  </a:lnTo>
                  <a:lnTo>
                    <a:pt x="770" y="462"/>
                  </a:lnTo>
                  <a:lnTo>
                    <a:pt x="760" y="456"/>
                  </a:lnTo>
                  <a:lnTo>
                    <a:pt x="752" y="456"/>
                  </a:lnTo>
                  <a:lnTo>
                    <a:pt x="742" y="462"/>
                  </a:lnTo>
                  <a:lnTo>
                    <a:pt x="734" y="472"/>
                  </a:lnTo>
                  <a:lnTo>
                    <a:pt x="726" y="484"/>
                  </a:lnTo>
                  <a:lnTo>
                    <a:pt x="718" y="496"/>
                  </a:lnTo>
                  <a:lnTo>
                    <a:pt x="708" y="507"/>
                  </a:lnTo>
                  <a:lnTo>
                    <a:pt x="695" y="513"/>
                  </a:lnTo>
                  <a:lnTo>
                    <a:pt x="679" y="513"/>
                  </a:lnTo>
                  <a:lnTo>
                    <a:pt x="657" y="509"/>
                  </a:lnTo>
                  <a:lnTo>
                    <a:pt x="644" y="503"/>
                  </a:lnTo>
                  <a:lnTo>
                    <a:pt x="634" y="494"/>
                  </a:lnTo>
                  <a:lnTo>
                    <a:pt x="622" y="482"/>
                  </a:lnTo>
                  <a:lnTo>
                    <a:pt x="612" y="468"/>
                  </a:lnTo>
                  <a:lnTo>
                    <a:pt x="602" y="454"/>
                  </a:lnTo>
                  <a:lnTo>
                    <a:pt x="592" y="442"/>
                  </a:lnTo>
                  <a:lnTo>
                    <a:pt x="583" y="437"/>
                  </a:lnTo>
                  <a:lnTo>
                    <a:pt x="575" y="440"/>
                  </a:lnTo>
                  <a:lnTo>
                    <a:pt x="571" y="452"/>
                  </a:lnTo>
                  <a:lnTo>
                    <a:pt x="575" y="464"/>
                  </a:lnTo>
                  <a:lnTo>
                    <a:pt x="581" y="478"/>
                  </a:lnTo>
                  <a:lnTo>
                    <a:pt x="588" y="490"/>
                  </a:lnTo>
                  <a:lnTo>
                    <a:pt x="596" y="498"/>
                  </a:lnTo>
                  <a:lnTo>
                    <a:pt x="608" y="509"/>
                  </a:lnTo>
                  <a:lnTo>
                    <a:pt x="618" y="519"/>
                  </a:lnTo>
                  <a:lnTo>
                    <a:pt x="624" y="531"/>
                  </a:lnTo>
                  <a:lnTo>
                    <a:pt x="624" y="541"/>
                  </a:lnTo>
                  <a:lnTo>
                    <a:pt x="612" y="557"/>
                  </a:lnTo>
                  <a:lnTo>
                    <a:pt x="596" y="574"/>
                  </a:lnTo>
                  <a:lnTo>
                    <a:pt x="577" y="588"/>
                  </a:lnTo>
                  <a:lnTo>
                    <a:pt x="557" y="596"/>
                  </a:lnTo>
                  <a:lnTo>
                    <a:pt x="545" y="600"/>
                  </a:lnTo>
                  <a:lnTo>
                    <a:pt x="535" y="598"/>
                  </a:lnTo>
                  <a:lnTo>
                    <a:pt x="533" y="596"/>
                  </a:lnTo>
                  <a:lnTo>
                    <a:pt x="531" y="594"/>
                  </a:lnTo>
                  <a:lnTo>
                    <a:pt x="527" y="592"/>
                  </a:lnTo>
                  <a:lnTo>
                    <a:pt x="525" y="590"/>
                  </a:lnTo>
                  <a:lnTo>
                    <a:pt x="523" y="590"/>
                  </a:lnTo>
                  <a:lnTo>
                    <a:pt x="521" y="590"/>
                  </a:lnTo>
                  <a:lnTo>
                    <a:pt x="520" y="592"/>
                  </a:lnTo>
                  <a:lnTo>
                    <a:pt x="518" y="598"/>
                  </a:lnTo>
                  <a:lnTo>
                    <a:pt x="514" y="608"/>
                  </a:lnTo>
                  <a:lnTo>
                    <a:pt x="504" y="614"/>
                  </a:lnTo>
                  <a:lnTo>
                    <a:pt x="492" y="624"/>
                  </a:lnTo>
                  <a:lnTo>
                    <a:pt x="478" y="637"/>
                  </a:lnTo>
                  <a:lnTo>
                    <a:pt x="466" y="651"/>
                  </a:lnTo>
                  <a:lnTo>
                    <a:pt x="459" y="661"/>
                  </a:lnTo>
                  <a:lnTo>
                    <a:pt x="451" y="667"/>
                  </a:lnTo>
                  <a:lnTo>
                    <a:pt x="441" y="667"/>
                  </a:lnTo>
                  <a:lnTo>
                    <a:pt x="427" y="665"/>
                  </a:lnTo>
                  <a:lnTo>
                    <a:pt x="411" y="667"/>
                  </a:lnTo>
                  <a:lnTo>
                    <a:pt x="390" y="669"/>
                  </a:lnTo>
                  <a:lnTo>
                    <a:pt x="374" y="669"/>
                  </a:lnTo>
                  <a:lnTo>
                    <a:pt x="360" y="675"/>
                  </a:lnTo>
                  <a:lnTo>
                    <a:pt x="348" y="683"/>
                  </a:lnTo>
                  <a:lnTo>
                    <a:pt x="336" y="694"/>
                  </a:lnTo>
                  <a:lnTo>
                    <a:pt x="323" y="704"/>
                  </a:lnTo>
                  <a:lnTo>
                    <a:pt x="299" y="714"/>
                  </a:lnTo>
                  <a:lnTo>
                    <a:pt x="271" y="726"/>
                  </a:lnTo>
                  <a:lnTo>
                    <a:pt x="246" y="734"/>
                  </a:lnTo>
                  <a:lnTo>
                    <a:pt x="226" y="740"/>
                  </a:lnTo>
                  <a:lnTo>
                    <a:pt x="212" y="740"/>
                  </a:lnTo>
                  <a:lnTo>
                    <a:pt x="199" y="740"/>
                  </a:lnTo>
                  <a:lnTo>
                    <a:pt x="185" y="742"/>
                  </a:lnTo>
                  <a:lnTo>
                    <a:pt x="173" y="748"/>
                  </a:lnTo>
                  <a:lnTo>
                    <a:pt x="163" y="759"/>
                  </a:lnTo>
                  <a:lnTo>
                    <a:pt x="153" y="773"/>
                  </a:lnTo>
                  <a:lnTo>
                    <a:pt x="142" y="781"/>
                  </a:lnTo>
                  <a:lnTo>
                    <a:pt x="128" y="787"/>
                  </a:lnTo>
                  <a:lnTo>
                    <a:pt x="116" y="793"/>
                  </a:lnTo>
                  <a:lnTo>
                    <a:pt x="108" y="803"/>
                  </a:lnTo>
                  <a:lnTo>
                    <a:pt x="100" y="816"/>
                  </a:lnTo>
                  <a:lnTo>
                    <a:pt x="92" y="826"/>
                  </a:lnTo>
                  <a:lnTo>
                    <a:pt x="86" y="834"/>
                  </a:lnTo>
                  <a:lnTo>
                    <a:pt x="90" y="844"/>
                  </a:lnTo>
                  <a:lnTo>
                    <a:pt x="104" y="856"/>
                  </a:lnTo>
                  <a:lnTo>
                    <a:pt x="118" y="872"/>
                  </a:lnTo>
                  <a:lnTo>
                    <a:pt x="130" y="891"/>
                  </a:lnTo>
                  <a:lnTo>
                    <a:pt x="138" y="905"/>
                  </a:lnTo>
                  <a:lnTo>
                    <a:pt x="144" y="919"/>
                  </a:lnTo>
                  <a:lnTo>
                    <a:pt x="146" y="931"/>
                  </a:lnTo>
                  <a:lnTo>
                    <a:pt x="140" y="940"/>
                  </a:lnTo>
                  <a:lnTo>
                    <a:pt x="128" y="946"/>
                  </a:lnTo>
                  <a:lnTo>
                    <a:pt x="114" y="954"/>
                  </a:lnTo>
                  <a:lnTo>
                    <a:pt x="96" y="960"/>
                  </a:lnTo>
                  <a:lnTo>
                    <a:pt x="79" y="960"/>
                  </a:lnTo>
                  <a:lnTo>
                    <a:pt x="67" y="956"/>
                  </a:lnTo>
                  <a:lnTo>
                    <a:pt x="51" y="938"/>
                  </a:lnTo>
                  <a:lnTo>
                    <a:pt x="37" y="919"/>
                  </a:lnTo>
                  <a:lnTo>
                    <a:pt x="25" y="901"/>
                  </a:lnTo>
                  <a:lnTo>
                    <a:pt x="18" y="887"/>
                  </a:lnTo>
                  <a:lnTo>
                    <a:pt x="10" y="872"/>
                  </a:lnTo>
                  <a:lnTo>
                    <a:pt x="4" y="854"/>
                  </a:lnTo>
                  <a:lnTo>
                    <a:pt x="2" y="840"/>
                  </a:lnTo>
                  <a:lnTo>
                    <a:pt x="2" y="826"/>
                  </a:lnTo>
                  <a:lnTo>
                    <a:pt x="2" y="812"/>
                  </a:lnTo>
                  <a:lnTo>
                    <a:pt x="4" y="797"/>
                  </a:lnTo>
                  <a:lnTo>
                    <a:pt x="12" y="783"/>
                  </a:lnTo>
                  <a:lnTo>
                    <a:pt x="25" y="765"/>
                  </a:lnTo>
                  <a:lnTo>
                    <a:pt x="31" y="753"/>
                  </a:lnTo>
                  <a:lnTo>
                    <a:pt x="33" y="749"/>
                  </a:lnTo>
                  <a:lnTo>
                    <a:pt x="4" y="746"/>
                  </a:lnTo>
                  <a:lnTo>
                    <a:pt x="0" y="734"/>
                  </a:lnTo>
                  <a:lnTo>
                    <a:pt x="33" y="687"/>
                  </a:lnTo>
                  <a:lnTo>
                    <a:pt x="71" y="675"/>
                  </a:lnTo>
                  <a:lnTo>
                    <a:pt x="77" y="637"/>
                  </a:lnTo>
                  <a:lnTo>
                    <a:pt x="128" y="627"/>
                  </a:lnTo>
                  <a:lnTo>
                    <a:pt x="147" y="612"/>
                  </a:lnTo>
                  <a:lnTo>
                    <a:pt x="147" y="553"/>
                  </a:lnTo>
                  <a:lnTo>
                    <a:pt x="175" y="539"/>
                  </a:lnTo>
                  <a:lnTo>
                    <a:pt x="244" y="478"/>
                  </a:lnTo>
                  <a:lnTo>
                    <a:pt x="238" y="403"/>
                  </a:lnTo>
                  <a:lnTo>
                    <a:pt x="264" y="332"/>
                  </a:lnTo>
                  <a:lnTo>
                    <a:pt x="301" y="307"/>
                  </a:lnTo>
                  <a:lnTo>
                    <a:pt x="297" y="250"/>
                  </a:lnTo>
                  <a:lnTo>
                    <a:pt x="325" y="220"/>
                  </a:lnTo>
                  <a:lnTo>
                    <a:pt x="303" y="157"/>
                  </a:lnTo>
                  <a:lnTo>
                    <a:pt x="329" y="143"/>
                  </a:lnTo>
                  <a:lnTo>
                    <a:pt x="329" y="86"/>
                  </a:lnTo>
                  <a:lnTo>
                    <a:pt x="384" y="78"/>
                  </a:lnTo>
                  <a:lnTo>
                    <a:pt x="484" y="9"/>
                  </a:lnTo>
                  <a:lnTo>
                    <a:pt x="535" y="39"/>
                  </a:lnTo>
                  <a:lnTo>
                    <a:pt x="592" y="9"/>
                  </a:lnTo>
                  <a:lnTo>
                    <a:pt x="624" y="29"/>
                  </a:lnTo>
                  <a:lnTo>
                    <a:pt x="693" y="0"/>
                  </a:lnTo>
                  <a:lnTo>
                    <a:pt x="720" y="27"/>
                  </a:lnTo>
                  <a:lnTo>
                    <a:pt x="681" y="94"/>
                  </a:lnTo>
                  <a:lnTo>
                    <a:pt x="651" y="130"/>
                  </a:lnTo>
                  <a:lnTo>
                    <a:pt x="679" y="151"/>
                  </a:lnTo>
                  <a:lnTo>
                    <a:pt x="740" y="128"/>
                  </a:lnTo>
                  <a:lnTo>
                    <a:pt x="823" y="92"/>
                  </a:lnTo>
                  <a:lnTo>
                    <a:pt x="878" y="120"/>
                  </a:lnTo>
                  <a:lnTo>
                    <a:pt x="895" y="59"/>
                  </a:lnTo>
                  <a:lnTo>
                    <a:pt x="984" y="61"/>
                  </a:lnTo>
                  <a:lnTo>
                    <a:pt x="1053" y="96"/>
                  </a:lnTo>
                  <a:lnTo>
                    <a:pt x="1086" y="161"/>
                  </a:lnTo>
                  <a:lnTo>
                    <a:pt x="1110" y="216"/>
                  </a:lnTo>
                  <a:lnTo>
                    <a:pt x="1128" y="246"/>
                  </a:lnTo>
                </a:path>
              </a:pathLst>
            </a:custGeom>
            <a:grpFill/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79"/>
            <p:cNvSpPr/>
            <p:nvPr/>
          </p:nvSpPr>
          <p:spPr bwMode="gray">
            <a:xfrm>
              <a:off x="3636" y="3029"/>
              <a:ext cx="313" cy="413"/>
            </a:xfrm>
            <a:custGeom>
              <a:avLst/>
              <a:gdLst>
                <a:gd name="T0" fmla="*/ 156 w 626"/>
                <a:gd name="T1" fmla="*/ 31 h 825"/>
                <a:gd name="T2" fmla="*/ 154 w 626"/>
                <a:gd name="T3" fmla="*/ 37 h 825"/>
                <a:gd name="T4" fmla="*/ 152 w 626"/>
                <a:gd name="T5" fmla="*/ 44 h 825"/>
                <a:gd name="T6" fmla="*/ 146 w 626"/>
                <a:gd name="T7" fmla="*/ 52 h 825"/>
                <a:gd name="T8" fmla="*/ 138 w 626"/>
                <a:gd name="T9" fmla="*/ 57 h 825"/>
                <a:gd name="T10" fmla="*/ 131 w 626"/>
                <a:gd name="T11" fmla="*/ 61 h 825"/>
                <a:gd name="T12" fmla="*/ 130 w 626"/>
                <a:gd name="T13" fmla="*/ 62 h 825"/>
                <a:gd name="T14" fmla="*/ 132 w 626"/>
                <a:gd name="T15" fmla="*/ 68 h 825"/>
                <a:gd name="T16" fmla="*/ 135 w 626"/>
                <a:gd name="T17" fmla="*/ 75 h 825"/>
                <a:gd name="T18" fmla="*/ 136 w 626"/>
                <a:gd name="T19" fmla="*/ 81 h 825"/>
                <a:gd name="T20" fmla="*/ 136 w 626"/>
                <a:gd name="T21" fmla="*/ 89 h 825"/>
                <a:gd name="T22" fmla="*/ 137 w 626"/>
                <a:gd name="T23" fmla="*/ 95 h 825"/>
                <a:gd name="T24" fmla="*/ 138 w 626"/>
                <a:gd name="T25" fmla="*/ 104 h 825"/>
                <a:gd name="T26" fmla="*/ 131 w 626"/>
                <a:gd name="T27" fmla="*/ 112 h 825"/>
                <a:gd name="T28" fmla="*/ 122 w 626"/>
                <a:gd name="T29" fmla="*/ 120 h 825"/>
                <a:gd name="T30" fmla="*/ 117 w 626"/>
                <a:gd name="T31" fmla="*/ 131 h 825"/>
                <a:gd name="T32" fmla="*/ 115 w 626"/>
                <a:gd name="T33" fmla="*/ 142 h 825"/>
                <a:gd name="T34" fmla="*/ 110 w 626"/>
                <a:gd name="T35" fmla="*/ 151 h 825"/>
                <a:gd name="T36" fmla="*/ 103 w 626"/>
                <a:gd name="T37" fmla="*/ 156 h 825"/>
                <a:gd name="T38" fmla="*/ 94 w 626"/>
                <a:gd name="T39" fmla="*/ 158 h 825"/>
                <a:gd name="T40" fmla="*/ 86 w 626"/>
                <a:gd name="T41" fmla="*/ 161 h 825"/>
                <a:gd name="T42" fmla="*/ 85 w 626"/>
                <a:gd name="T43" fmla="*/ 165 h 825"/>
                <a:gd name="T44" fmla="*/ 89 w 626"/>
                <a:gd name="T45" fmla="*/ 171 h 825"/>
                <a:gd name="T46" fmla="*/ 90 w 626"/>
                <a:gd name="T47" fmla="*/ 176 h 825"/>
                <a:gd name="T48" fmla="*/ 86 w 626"/>
                <a:gd name="T49" fmla="*/ 182 h 825"/>
                <a:gd name="T50" fmla="*/ 80 w 626"/>
                <a:gd name="T51" fmla="*/ 189 h 825"/>
                <a:gd name="T52" fmla="*/ 76 w 626"/>
                <a:gd name="T53" fmla="*/ 193 h 825"/>
                <a:gd name="T54" fmla="*/ 69 w 626"/>
                <a:gd name="T55" fmla="*/ 199 h 825"/>
                <a:gd name="T56" fmla="*/ 61 w 626"/>
                <a:gd name="T57" fmla="*/ 204 h 825"/>
                <a:gd name="T58" fmla="*/ 58 w 626"/>
                <a:gd name="T59" fmla="*/ 207 h 825"/>
                <a:gd name="T60" fmla="*/ 48 w 626"/>
                <a:gd name="T61" fmla="*/ 185 h 825"/>
                <a:gd name="T62" fmla="*/ 22 w 626"/>
                <a:gd name="T63" fmla="*/ 161 h 825"/>
                <a:gd name="T64" fmla="*/ 0 w 626"/>
                <a:gd name="T65" fmla="*/ 146 h 825"/>
                <a:gd name="T66" fmla="*/ 15 w 626"/>
                <a:gd name="T67" fmla="*/ 107 h 825"/>
                <a:gd name="T68" fmla="*/ 20 w 626"/>
                <a:gd name="T69" fmla="*/ 88 h 825"/>
                <a:gd name="T70" fmla="*/ 18 w 626"/>
                <a:gd name="T71" fmla="*/ 67 h 825"/>
                <a:gd name="T72" fmla="*/ 34 w 626"/>
                <a:gd name="T73" fmla="*/ 43 h 825"/>
                <a:gd name="T74" fmla="*/ 42 w 626"/>
                <a:gd name="T75" fmla="*/ 24 h 825"/>
                <a:gd name="T76" fmla="*/ 63 w 626"/>
                <a:gd name="T77" fmla="*/ 17 h 825"/>
                <a:gd name="T78" fmla="*/ 75 w 626"/>
                <a:gd name="T79" fmla="*/ 1 h 825"/>
                <a:gd name="T80" fmla="*/ 92 w 626"/>
                <a:gd name="T81" fmla="*/ 14 h 825"/>
                <a:gd name="T82" fmla="*/ 114 w 626"/>
                <a:gd name="T83" fmla="*/ 32 h 825"/>
                <a:gd name="T84" fmla="*/ 135 w 626"/>
                <a:gd name="T85" fmla="*/ 32 h 825"/>
                <a:gd name="T86" fmla="*/ 151 w 626"/>
                <a:gd name="T87" fmla="*/ 25 h 82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626"/>
                <a:gd name="T133" fmla="*/ 0 h 825"/>
                <a:gd name="T134" fmla="*/ 626 w 626"/>
                <a:gd name="T135" fmla="*/ 825 h 825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626" h="825">
                  <a:moveTo>
                    <a:pt x="626" y="122"/>
                  </a:moveTo>
                  <a:lnTo>
                    <a:pt x="624" y="124"/>
                  </a:lnTo>
                  <a:lnTo>
                    <a:pt x="621" y="134"/>
                  </a:lnTo>
                  <a:lnTo>
                    <a:pt x="615" y="146"/>
                  </a:lnTo>
                  <a:lnTo>
                    <a:pt x="613" y="159"/>
                  </a:lnTo>
                  <a:lnTo>
                    <a:pt x="607" y="173"/>
                  </a:lnTo>
                  <a:lnTo>
                    <a:pt x="597" y="189"/>
                  </a:lnTo>
                  <a:lnTo>
                    <a:pt x="581" y="205"/>
                  </a:lnTo>
                  <a:lnTo>
                    <a:pt x="565" y="216"/>
                  </a:lnTo>
                  <a:lnTo>
                    <a:pt x="550" y="228"/>
                  </a:lnTo>
                  <a:lnTo>
                    <a:pt x="534" y="236"/>
                  </a:lnTo>
                  <a:lnTo>
                    <a:pt x="524" y="242"/>
                  </a:lnTo>
                  <a:lnTo>
                    <a:pt x="520" y="244"/>
                  </a:lnTo>
                  <a:lnTo>
                    <a:pt x="520" y="248"/>
                  </a:lnTo>
                  <a:lnTo>
                    <a:pt x="524" y="258"/>
                  </a:lnTo>
                  <a:lnTo>
                    <a:pt x="528" y="272"/>
                  </a:lnTo>
                  <a:lnTo>
                    <a:pt x="532" y="285"/>
                  </a:lnTo>
                  <a:lnTo>
                    <a:pt x="538" y="299"/>
                  </a:lnTo>
                  <a:lnTo>
                    <a:pt x="542" y="309"/>
                  </a:lnTo>
                  <a:lnTo>
                    <a:pt x="544" y="321"/>
                  </a:lnTo>
                  <a:lnTo>
                    <a:pt x="546" y="339"/>
                  </a:lnTo>
                  <a:lnTo>
                    <a:pt x="544" y="354"/>
                  </a:lnTo>
                  <a:lnTo>
                    <a:pt x="544" y="368"/>
                  </a:lnTo>
                  <a:lnTo>
                    <a:pt x="548" y="380"/>
                  </a:lnTo>
                  <a:lnTo>
                    <a:pt x="550" y="396"/>
                  </a:lnTo>
                  <a:lnTo>
                    <a:pt x="550" y="413"/>
                  </a:lnTo>
                  <a:lnTo>
                    <a:pt x="540" y="429"/>
                  </a:lnTo>
                  <a:lnTo>
                    <a:pt x="522" y="447"/>
                  </a:lnTo>
                  <a:lnTo>
                    <a:pt x="504" y="462"/>
                  </a:lnTo>
                  <a:lnTo>
                    <a:pt x="489" y="480"/>
                  </a:lnTo>
                  <a:lnTo>
                    <a:pt x="479" y="494"/>
                  </a:lnTo>
                  <a:lnTo>
                    <a:pt x="469" y="522"/>
                  </a:lnTo>
                  <a:lnTo>
                    <a:pt x="463" y="549"/>
                  </a:lnTo>
                  <a:lnTo>
                    <a:pt x="459" y="565"/>
                  </a:lnTo>
                  <a:lnTo>
                    <a:pt x="451" y="585"/>
                  </a:lnTo>
                  <a:lnTo>
                    <a:pt x="441" y="602"/>
                  </a:lnTo>
                  <a:lnTo>
                    <a:pt x="428" y="618"/>
                  </a:lnTo>
                  <a:lnTo>
                    <a:pt x="414" y="624"/>
                  </a:lnTo>
                  <a:lnTo>
                    <a:pt x="396" y="630"/>
                  </a:lnTo>
                  <a:lnTo>
                    <a:pt x="376" y="632"/>
                  </a:lnTo>
                  <a:lnTo>
                    <a:pt x="359" y="636"/>
                  </a:lnTo>
                  <a:lnTo>
                    <a:pt x="345" y="642"/>
                  </a:lnTo>
                  <a:lnTo>
                    <a:pt x="337" y="648"/>
                  </a:lnTo>
                  <a:lnTo>
                    <a:pt x="339" y="659"/>
                  </a:lnTo>
                  <a:lnTo>
                    <a:pt x="347" y="669"/>
                  </a:lnTo>
                  <a:lnTo>
                    <a:pt x="357" y="681"/>
                  </a:lnTo>
                  <a:lnTo>
                    <a:pt x="363" y="691"/>
                  </a:lnTo>
                  <a:lnTo>
                    <a:pt x="361" y="701"/>
                  </a:lnTo>
                  <a:lnTo>
                    <a:pt x="353" y="710"/>
                  </a:lnTo>
                  <a:lnTo>
                    <a:pt x="343" y="726"/>
                  </a:lnTo>
                  <a:lnTo>
                    <a:pt x="331" y="742"/>
                  </a:lnTo>
                  <a:lnTo>
                    <a:pt x="319" y="756"/>
                  </a:lnTo>
                  <a:lnTo>
                    <a:pt x="312" y="766"/>
                  </a:lnTo>
                  <a:lnTo>
                    <a:pt x="302" y="771"/>
                  </a:lnTo>
                  <a:lnTo>
                    <a:pt x="290" y="781"/>
                  </a:lnTo>
                  <a:lnTo>
                    <a:pt x="274" y="793"/>
                  </a:lnTo>
                  <a:lnTo>
                    <a:pt x="258" y="805"/>
                  </a:lnTo>
                  <a:lnTo>
                    <a:pt x="245" y="815"/>
                  </a:lnTo>
                  <a:lnTo>
                    <a:pt x="235" y="821"/>
                  </a:lnTo>
                  <a:lnTo>
                    <a:pt x="231" y="825"/>
                  </a:lnTo>
                  <a:lnTo>
                    <a:pt x="215" y="795"/>
                  </a:lnTo>
                  <a:lnTo>
                    <a:pt x="191" y="740"/>
                  </a:lnTo>
                  <a:lnTo>
                    <a:pt x="158" y="675"/>
                  </a:lnTo>
                  <a:lnTo>
                    <a:pt x="89" y="642"/>
                  </a:lnTo>
                  <a:lnTo>
                    <a:pt x="2" y="640"/>
                  </a:lnTo>
                  <a:lnTo>
                    <a:pt x="0" y="581"/>
                  </a:lnTo>
                  <a:lnTo>
                    <a:pt x="28" y="476"/>
                  </a:lnTo>
                  <a:lnTo>
                    <a:pt x="60" y="425"/>
                  </a:lnTo>
                  <a:lnTo>
                    <a:pt x="58" y="376"/>
                  </a:lnTo>
                  <a:lnTo>
                    <a:pt x="77" y="352"/>
                  </a:lnTo>
                  <a:lnTo>
                    <a:pt x="63" y="317"/>
                  </a:lnTo>
                  <a:lnTo>
                    <a:pt x="69" y="266"/>
                  </a:lnTo>
                  <a:lnTo>
                    <a:pt x="126" y="244"/>
                  </a:lnTo>
                  <a:lnTo>
                    <a:pt x="136" y="171"/>
                  </a:lnTo>
                  <a:lnTo>
                    <a:pt x="140" y="116"/>
                  </a:lnTo>
                  <a:lnTo>
                    <a:pt x="170" y="94"/>
                  </a:lnTo>
                  <a:lnTo>
                    <a:pt x="203" y="94"/>
                  </a:lnTo>
                  <a:lnTo>
                    <a:pt x="254" y="65"/>
                  </a:lnTo>
                  <a:lnTo>
                    <a:pt x="298" y="45"/>
                  </a:lnTo>
                  <a:lnTo>
                    <a:pt x="298" y="4"/>
                  </a:lnTo>
                  <a:lnTo>
                    <a:pt x="363" y="0"/>
                  </a:lnTo>
                  <a:lnTo>
                    <a:pt x="367" y="53"/>
                  </a:lnTo>
                  <a:lnTo>
                    <a:pt x="406" y="110"/>
                  </a:lnTo>
                  <a:lnTo>
                    <a:pt x="455" y="126"/>
                  </a:lnTo>
                  <a:lnTo>
                    <a:pt x="495" y="83"/>
                  </a:lnTo>
                  <a:lnTo>
                    <a:pt x="538" y="126"/>
                  </a:lnTo>
                  <a:lnTo>
                    <a:pt x="571" y="122"/>
                  </a:lnTo>
                  <a:lnTo>
                    <a:pt x="603" y="98"/>
                  </a:lnTo>
                  <a:lnTo>
                    <a:pt x="626" y="122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80"/>
            <p:cNvSpPr/>
            <p:nvPr/>
          </p:nvSpPr>
          <p:spPr bwMode="gray">
            <a:xfrm>
              <a:off x="3636" y="3029"/>
              <a:ext cx="313" cy="413"/>
            </a:xfrm>
            <a:custGeom>
              <a:avLst/>
              <a:gdLst>
                <a:gd name="T0" fmla="*/ 156 w 626"/>
                <a:gd name="T1" fmla="*/ 31 h 825"/>
                <a:gd name="T2" fmla="*/ 154 w 626"/>
                <a:gd name="T3" fmla="*/ 37 h 825"/>
                <a:gd name="T4" fmla="*/ 152 w 626"/>
                <a:gd name="T5" fmla="*/ 44 h 825"/>
                <a:gd name="T6" fmla="*/ 146 w 626"/>
                <a:gd name="T7" fmla="*/ 52 h 825"/>
                <a:gd name="T8" fmla="*/ 138 w 626"/>
                <a:gd name="T9" fmla="*/ 57 h 825"/>
                <a:gd name="T10" fmla="*/ 131 w 626"/>
                <a:gd name="T11" fmla="*/ 61 h 825"/>
                <a:gd name="T12" fmla="*/ 130 w 626"/>
                <a:gd name="T13" fmla="*/ 62 h 825"/>
                <a:gd name="T14" fmla="*/ 132 w 626"/>
                <a:gd name="T15" fmla="*/ 68 h 825"/>
                <a:gd name="T16" fmla="*/ 135 w 626"/>
                <a:gd name="T17" fmla="*/ 75 h 825"/>
                <a:gd name="T18" fmla="*/ 136 w 626"/>
                <a:gd name="T19" fmla="*/ 81 h 825"/>
                <a:gd name="T20" fmla="*/ 136 w 626"/>
                <a:gd name="T21" fmla="*/ 89 h 825"/>
                <a:gd name="T22" fmla="*/ 137 w 626"/>
                <a:gd name="T23" fmla="*/ 95 h 825"/>
                <a:gd name="T24" fmla="*/ 138 w 626"/>
                <a:gd name="T25" fmla="*/ 104 h 825"/>
                <a:gd name="T26" fmla="*/ 131 w 626"/>
                <a:gd name="T27" fmla="*/ 112 h 825"/>
                <a:gd name="T28" fmla="*/ 122 w 626"/>
                <a:gd name="T29" fmla="*/ 120 h 825"/>
                <a:gd name="T30" fmla="*/ 117 w 626"/>
                <a:gd name="T31" fmla="*/ 131 h 825"/>
                <a:gd name="T32" fmla="*/ 115 w 626"/>
                <a:gd name="T33" fmla="*/ 142 h 825"/>
                <a:gd name="T34" fmla="*/ 110 w 626"/>
                <a:gd name="T35" fmla="*/ 151 h 825"/>
                <a:gd name="T36" fmla="*/ 103 w 626"/>
                <a:gd name="T37" fmla="*/ 156 h 825"/>
                <a:gd name="T38" fmla="*/ 94 w 626"/>
                <a:gd name="T39" fmla="*/ 158 h 825"/>
                <a:gd name="T40" fmla="*/ 86 w 626"/>
                <a:gd name="T41" fmla="*/ 161 h 825"/>
                <a:gd name="T42" fmla="*/ 85 w 626"/>
                <a:gd name="T43" fmla="*/ 165 h 825"/>
                <a:gd name="T44" fmla="*/ 89 w 626"/>
                <a:gd name="T45" fmla="*/ 171 h 825"/>
                <a:gd name="T46" fmla="*/ 90 w 626"/>
                <a:gd name="T47" fmla="*/ 176 h 825"/>
                <a:gd name="T48" fmla="*/ 86 w 626"/>
                <a:gd name="T49" fmla="*/ 182 h 825"/>
                <a:gd name="T50" fmla="*/ 80 w 626"/>
                <a:gd name="T51" fmla="*/ 189 h 825"/>
                <a:gd name="T52" fmla="*/ 76 w 626"/>
                <a:gd name="T53" fmla="*/ 193 h 825"/>
                <a:gd name="T54" fmla="*/ 69 w 626"/>
                <a:gd name="T55" fmla="*/ 199 h 825"/>
                <a:gd name="T56" fmla="*/ 61 w 626"/>
                <a:gd name="T57" fmla="*/ 204 h 825"/>
                <a:gd name="T58" fmla="*/ 58 w 626"/>
                <a:gd name="T59" fmla="*/ 207 h 825"/>
                <a:gd name="T60" fmla="*/ 48 w 626"/>
                <a:gd name="T61" fmla="*/ 185 h 825"/>
                <a:gd name="T62" fmla="*/ 22 w 626"/>
                <a:gd name="T63" fmla="*/ 161 h 825"/>
                <a:gd name="T64" fmla="*/ 0 w 626"/>
                <a:gd name="T65" fmla="*/ 146 h 825"/>
                <a:gd name="T66" fmla="*/ 15 w 626"/>
                <a:gd name="T67" fmla="*/ 107 h 825"/>
                <a:gd name="T68" fmla="*/ 20 w 626"/>
                <a:gd name="T69" fmla="*/ 88 h 825"/>
                <a:gd name="T70" fmla="*/ 18 w 626"/>
                <a:gd name="T71" fmla="*/ 67 h 825"/>
                <a:gd name="T72" fmla="*/ 34 w 626"/>
                <a:gd name="T73" fmla="*/ 43 h 825"/>
                <a:gd name="T74" fmla="*/ 42 w 626"/>
                <a:gd name="T75" fmla="*/ 24 h 825"/>
                <a:gd name="T76" fmla="*/ 63 w 626"/>
                <a:gd name="T77" fmla="*/ 17 h 825"/>
                <a:gd name="T78" fmla="*/ 75 w 626"/>
                <a:gd name="T79" fmla="*/ 1 h 825"/>
                <a:gd name="T80" fmla="*/ 92 w 626"/>
                <a:gd name="T81" fmla="*/ 14 h 825"/>
                <a:gd name="T82" fmla="*/ 114 w 626"/>
                <a:gd name="T83" fmla="*/ 32 h 825"/>
                <a:gd name="T84" fmla="*/ 135 w 626"/>
                <a:gd name="T85" fmla="*/ 32 h 825"/>
                <a:gd name="T86" fmla="*/ 151 w 626"/>
                <a:gd name="T87" fmla="*/ 25 h 82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626"/>
                <a:gd name="T133" fmla="*/ 0 h 825"/>
                <a:gd name="T134" fmla="*/ 626 w 626"/>
                <a:gd name="T135" fmla="*/ 825 h 825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626" h="825">
                  <a:moveTo>
                    <a:pt x="626" y="122"/>
                  </a:moveTo>
                  <a:lnTo>
                    <a:pt x="624" y="124"/>
                  </a:lnTo>
                  <a:lnTo>
                    <a:pt x="621" y="134"/>
                  </a:lnTo>
                  <a:lnTo>
                    <a:pt x="615" y="146"/>
                  </a:lnTo>
                  <a:lnTo>
                    <a:pt x="613" y="159"/>
                  </a:lnTo>
                  <a:lnTo>
                    <a:pt x="607" y="173"/>
                  </a:lnTo>
                  <a:lnTo>
                    <a:pt x="597" y="189"/>
                  </a:lnTo>
                  <a:lnTo>
                    <a:pt x="581" y="205"/>
                  </a:lnTo>
                  <a:lnTo>
                    <a:pt x="565" y="216"/>
                  </a:lnTo>
                  <a:lnTo>
                    <a:pt x="550" y="228"/>
                  </a:lnTo>
                  <a:lnTo>
                    <a:pt x="534" y="236"/>
                  </a:lnTo>
                  <a:lnTo>
                    <a:pt x="524" y="242"/>
                  </a:lnTo>
                  <a:lnTo>
                    <a:pt x="520" y="244"/>
                  </a:lnTo>
                  <a:lnTo>
                    <a:pt x="520" y="248"/>
                  </a:lnTo>
                  <a:lnTo>
                    <a:pt x="524" y="258"/>
                  </a:lnTo>
                  <a:lnTo>
                    <a:pt x="528" y="272"/>
                  </a:lnTo>
                  <a:lnTo>
                    <a:pt x="532" y="285"/>
                  </a:lnTo>
                  <a:lnTo>
                    <a:pt x="538" y="299"/>
                  </a:lnTo>
                  <a:lnTo>
                    <a:pt x="542" y="309"/>
                  </a:lnTo>
                  <a:lnTo>
                    <a:pt x="544" y="321"/>
                  </a:lnTo>
                  <a:lnTo>
                    <a:pt x="546" y="339"/>
                  </a:lnTo>
                  <a:lnTo>
                    <a:pt x="544" y="354"/>
                  </a:lnTo>
                  <a:lnTo>
                    <a:pt x="544" y="368"/>
                  </a:lnTo>
                  <a:lnTo>
                    <a:pt x="548" y="380"/>
                  </a:lnTo>
                  <a:lnTo>
                    <a:pt x="550" y="396"/>
                  </a:lnTo>
                  <a:lnTo>
                    <a:pt x="550" y="413"/>
                  </a:lnTo>
                  <a:lnTo>
                    <a:pt x="540" y="429"/>
                  </a:lnTo>
                  <a:lnTo>
                    <a:pt x="522" y="447"/>
                  </a:lnTo>
                  <a:lnTo>
                    <a:pt x="504" y="462"/>
                  </a:lnTo>
                  <a:lnTo>
                    <a:pt x="489" y="480"/>
                  </a:lnTo>
                  <a:lnTo>
                    <a:pt x="479" y="494"/>
                  </a:lnTo>
                  <a:lnTo>
                    <a:pt x="469" y="522"/>
                  </a:lnTo>
                  <a:lnTo>
                    <a:pt x="463" y="549"/>
                  </a:lnTo>
                  <a:lnTo>
                    <a:pt x="459" y="565"/>
                  </a:lnTo>
                  <a:lnTo>
                    <a:pt x="451" y="585"/>
                  </a:lnTo>
                  <a:lnTo>
                    <a:pt x="441" y="602"/>
                  </a:lnTo>
                  <a:lnTo>
                    <a:pt x="428" y="618"/>
                  </a:lnTo>
                  <a:lnTo>
                    <a:pt x="414" y="624"/>
                  </a:lnTo>
                  <a:lnTo>
                    <a:pt x="396" y="630"/>
                  </a:lnTo>
                  <a:lnTo>
                    <a:pt x="376" y="632"/>
                  </a:lnTo>
                  <a:lnTo>
                    <a:pt x="359" y="636"/>
                  </a:lnTo>
                  <a:lnTo>
                    <a:pt x="345" y="642"/>
                  </a:lnTo>
                  <a:lnTo>
                    <a:pt x="337" y="648"/>
                  </a:lnTo>
                  <a:lnTo>
                    <a:pt x="339" y="659"/>
                  </a:lnTo>
                  <a:lnTo>
                    <a:pt x="347" y="669"/>
                  </a:lnTo>
                  <a:lnTo>
                    <a:pt x="357" y="681"/>
                  </a:lnTo>
                  <a:lnTo>
                    <a:pt x="363" y="691"/>
                  </a:lnTo>
                  <a:lnTo>
                    <a:pt x="361" y="701"/>
                  </a:lnTo>
                  <a:lnTo>
                    <a:pt x="353" y="710"/>
                  </a:lnTo>
                  <a:lnTo>
                    <a:pt x="343" y="726"/>
                  </a:lnTo>
                  <a:lnTo>
                    <a:pt x="331" y="742"/>
                  </a:lnTo>
                  <a:lnTo>
                    <a:pt x="319" y="756"/>
                  </a:lnTo>
                  <a:lnTo>
                    <a:pt x="312" y="766"/>
                  </a:lnTo>
                  <a:lnTo>
                    <a:pt x="302" y="771"/>
                  </a:lnTo>
                  <a:lnTo>
                    <a:pt x="290" y="781"/>
                  </a:lnTo>
                  <a:lnTo>
                    <a:pt x="274" y="793"/>
                  </a:lnTo>
                  <a:lnTo>
                    <a:pt x="258" y="805"/>
                  </a:lnTo>
                  <a:lnTo>
                    <a:pt x="245" y="815"/>
                  </a:lnTo>
                  <a:lnTo>
                    <a:pt x="235" y="821"/>
                  </a:lnTo>
                  <a:lnTo>
                    <a:pt x="231" y="825"/>
                  </a:lnTo>
                  <a:lnTo>
                    <a:pt x="215" y="795"/>
                  </a:lnTo>
                  <a:lnTo>
                    <a:pt x="191" y="740"/>
                  </a:lnTo>
                  <a:lnTo>
                    <a:pt x="158" y="675"/>
                  </a:lnTo>
                  <a:lnTo>
                    <a:pt x="89" y="642"/>
                  </a:lnTo>
                  <a:lnTo>
                    <a:pt x="2" y="640"/>
                  </a:lnTo>
                  <a:lnTo>
                    <a:pt x="0" y="581"/>
                  </a:lnTo>
                  <a:lnTo>
                    <a:pt x="28" y="476"/>
                  </a:lnTo>
                  <a:lnTo>
                    <a:pt x="60" y="425"/>
                  </a:lnTo>
                  <a:lnTo>
                    <a:pt x="58" y="376"/>
                  </a:lnTo>
                  <a:lnTo>
                    <a:pt x="77" y="352"/>
                  </a:lnTo>
                  <a:lnTo>
                    <a:pt x="63" y="317"/>
                  </a:lnTo>
                  <a:lnTo>
                    <a:pt x="69" y="266"/>
                  </a:lnTo>
                  <a:lnTo>
                    <a:pt x="126" y="244"/>
                  </a:lnTo>
                  <a:lnTo>
                    <a:pt x="136" y="171"/>
                  </a:lnTo>
                  <a:lnTo>
                    <a:pt x="140" y="116"/>
                  </a:lnTo>
                  <a:lnTo>
                    <a:pt x="170" y="94"/>
                  </a:lnTo>
                  <a:lnTo>
                    <a:pt x="203" y="94"/>
                  </a:lnTo>
                  <a:lnTo>
                    <a:pt x="254" y="65"/>
                  </a:lnTo>
                  <a:lnTo>
                    <a:pt x="298" y="45"/>
                  </a:lnTo>
                  <a:lnTo>
                    <a:pt x="298" y="4"/>
                  </a:lnTo>
                  <a:lnTo>
                    <a:pt x="363" y="0"/>
                  </a:lnTo>
                  <a:lnTo>
                    <a:pt x="367" y="53"/>
                  </a:lnTo>
                  <a:lnTo>
                    <a:pt x="406" y="110"/>
                  </a:lnTo>
                  <a:lnTo>
                    <a:pt x="455" y="126"/>
                  </a:lnTo>
                  <a:lnTo>
                    <a:pt x="495" y="83"/>
                  </a:lnTo>
                  <a:lnTo>
                    <a:pt x="538" y="126"/>
                  </a:lnTo>
                  <a:lnTo>
                    <a:pt x="571" y="122"/>
                  </a:lnTo>
                  <a:lnTo>
                    <a:pt x="603" y="98"/>
                  </a:lnTo>
                  <a:lnTo>
                    <a:pt x="626" y="122"/>
                  </a:lnTo>
                </a:path>
              </a:pathLst>
            </a:custGeom>
            <a:solidFill>
              <a:schemeClr val="accent2"/>
            </a:solidFill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" name="Freeform 81"/>
            <p:cNvSpPr/>
            <p:nvPr/>
          </p:nvSpPr>
          <p:spPr bwMode="gray">
            <a:xfrm>
              <a:off x="3746" y="2774"/>
              <a:ext cx="283" cy="318"/>
            </a:xfrm>
            <a:custGeom>
              <a:avLst/>
              <a:gdLst>
                <a:gd name="T0" fmla="*/ 109 w 565"/>
                <a:gd name="T1" fmla="*/ 11 h 638"/>
                <a:gd name="T2" fmla="*/ 106 w 565"/>
                <a:gd name="T3" fmla="*/ 11 h 638"/>
                <a:gd name="T4" fmla="*/ 103 w 565"/>
                <a:gd name="T5" fmla="*/ 14 h 638"/>
                <a:gd name="T6" fmla="*/ 100 w 565"/>
                <a:gd name="T7" fmla="*/ 21 h 638"/>
                <a:gd name="T8" fmla="*/ 99 w 565"/>
                <a:gd name="T9" fmla="*/ 28 h 638"/>
                <a:gd name="T10" fmla="*/ 96 w 565"/>
                <a:gd name="T11" fmla="*/ 31 h 638"/>
                <a:gd name="T12" fmla="*/ 90 w 565"/>
                <a:gd name="T13" fmla="*/ 29 h 638"/>
                <a:gd name="T14" fmla="*/ 84 w 565"/>
                <a:gd name="T15" fmla="*/ 26 h 638"/>
                <a:gd name="T16" fmla="*/ 80 w 565"/>
                <a:gd name="T17" fmla="*/ 26 h 638"/>
                <a:gd name="T18" fmla="*/ 82 w 565"/>
                <a:gd name="T19" fmla="*/ 32 h 638"/>
                <a:gd name="T20" fmla="*/ 87 w 565"/>
                <a:gd name="T21" fmla="*/ 36 h 638"/>
                <a:gd name="T22" fmla="*/ 93 w 565"/>
                <a:gd name="T23" fmla="*/ 38 h 638"/>
                <a:gd name="T24" fmla="*/ 101 w 565"/>
                <a:gd name="T25" fmla="*/ 35 h 638"/>
                <a:gd name="T26" fmla="*/ 104 w 565"/>
                <a:gd name="T27" fmla="*/ 31 h 638"/>
                <a:gd name="T28" fmla="*/ 106 w 565"/>
                <a:gd name="T29" fmla="*/ 25 h 638"/>
                <a:gd name="T30" fmla="*/ 110 w 565"/>
                <a:gd name="T31" fmla="*/ 24 h 638"/>
                <a:gd name="T32" fmla="*/ 117 w 565"/>
                <a:gd name="T33" fmla="*/ 30 h 638"/>
                <a:gd name="T34" fmla="*/ 126 w 565"/>
                <a:gd name="T35" fmla="*/ 34 h 638"/>
                <a:gd name="T36" fmla="*/ 131 w 565"/>
                <a:gd name="T37" fmla="*/ 36 h 638"/>
                <a:gd name="T38" fmla="*/ 138 w 565"/>
                <a:gd name="T39" fmla="*/ 38 h 638"/>
                <a:gd name="T40" fmla="*/ 142 w 565"/>
                <a:gd name="T41" fmla="*/ 44 h 638"/>
                <a:gd name="T42" fmla="*/ 139 w 565"/>
                <a:gd name="T43" fmla="*/ 51 h 638"/>
                <a:gd name="T44" fmla="*/ 133 w 565"/>
                <a:gd name="T45" fmla="*/ 58 h 638"/>
                <a:gd name="T46" fmla="*/ 130 w 565"/>
                <a:gd name="T47" fmla="*/ 60 h 638"/>
                <a:gd name="T48" fmla="*/ 134 w 565"/>
                <a:gd name="T49" fmla="*/ 60 h 638"/>
                <a:gd name="T50" fmla="*/ 139 w 565"/>
                <a:gd name="T51" fmla="*/ 60 h 638"/>
                <a:gd name="T52" fmla="*/ 141 w 565"/>
                <a:gd name="T53" fmla="*/ 63 h 638"/>
                <a:gd name="T54" fmla="*/ 136 w 565"/>
                <a:gd name="T55" fmla="*/ 67 h 638"/>
                <a:gd name="T56" fmla="*/ 129 w 565"/>
                <a:gd name="T57" fmla="*/ 71 h 638"/>
                <a:gd name="T58" fmla="*/ 126 w 565"/>
                <a:gd name="T59" fmla="*/ 73 h 638"/>
                <a:gd name="T60" fmla="*/ 129 w 565"/>
                <a:gd name="T61" fmla="*/ 73 h 638"/>
                <a:gd name="T62" fmla="*/ 135 w 565"/>
                <a:gd name="T63" fmla="*/ 78 h 638"/>
                <a:gd name="T64" fmla="*/ 136 w 565"/>
                <a:gd name="T65" fmla="*/ 88 h 638"/>
                <a:gd name="T66" fmla="*/ 138 w 565"/>
                <a:gd name="T67" fmla="*/ 98 h 638"/>
                <a:gd name="T68" fmla="*/ 141 w 565"/>
                <a:gd name="T69" fmla="*/ 104 h 638"/>
                <a:gd name="T70" fmla="*/ 141 w 565"/>
                <a:gd name="T71" fmla="*/ 108 h 638"/>
                <a:gd name="T72" fmla="*/ 136 w 565"/>
                <a:gd name="T73" fmla="*/ 112 h 638"/>
                <a:gd name="T74" fmla="*/ 129 w 565"/>
                <a:gd name="T75" fmla="*/ 111 h 638"/>
                <a:gd name="T76" fmla="*/ 123 w 565"/>
                <a:gd name="T77" fmla="*/ 110 h 638"/>
                <a:gd name="T78" fmla="*/ 119 w 565"/>
                <a:gd name="T79" fmla="*/ 116 h 638"/>
                <a:gd name="T80" fmla="*/ 118 w 565"/>
                <a:gd name="T81" fmla="*/ 122 h 638"/>
                <a:gd name="T82" fmla="*/ 116 w 565"/>
                <a:gd name="T83" fmla="*/ 129 h 638"/>
                <a:gd name="T84" fmla="*/ 113 w 565"/>
                <a:gd name="T85" fmla="*/ 136 h 638"/>
                <a:gd name="T86" fmla="*/ 112 w 565"/>
                <a:gd name="T87" fmla="*/ 146 h 638"/>
                <a:gd name="T88" fmla="*/ 112 w 565"/>
                <a:gd name="T89" fmla="*/ 150 h 638"/>
                <a:gd name="T90" fmla="*/ 102 w 565"/>
                <a:gd name="T91" fmla="*/ 158 h 638"/>
                <a:gd name="T92" fmla="*/ 88 w 565"/>
                <a:gd name="T93" fmla="*/ 158 h 638"/>
                <a:gd name="T94" fmla="*/ 69 w 565"/>
                <a:gd name="T95" fmla="*/ 148 h 638"/>
                <a:gd name="T96" fmla="*/ 47 w 565"/>
                <a:gd name="T97" fmla="*/ 155 h 638"/>
                <a:gd name="T98" fmla="*/ 35 w 565"/>
                <a:gd name="T99" fmla="*/ 128 h 638"/>
                <a:gd name="T100" fmla="*/ 20 w 565"/>
                <a:gd name="T101" fmla="*/ 113 h 638"/>
                <a:gd name="T102" fmla="*/ 5 w 565"/>
                <a:gd name="T103" fmla="*/ 83 h 638"/>
                <a:gd name="T104" fmla="*/ 27 w 565"/>
                <a:gd name="T105" fmla="*/ 49 h 638"/>
                <a:gd name="T106" fmla="*/ 42 w 565"/>
                <a:gd name="T107" fmla="*/ 36 h 638"/>
                <a:gd name="T108" fmla="*/ 46 w 565"/>
                <a:gd name="T109" fmla="*/ 12 h 638"/>
                <a:gd name="T110" fmla="*/ 56 w 565"/>
                <a:gd name="T111" fmla="*/ 0 h 638"/>
                <a:gd name="T112" fmla="*/ 76 w 565"/>
                <a:gd name="T113" fmla="*/ 7 h 638"/>
                <a:gd name="T114" fmla="*/ 96 w 565"/>
                <a:gd name="T115" fmla="*/ 1 h 638"/>
                <a:gd name="T116" fmla="*/ 109 w 565"/>
                <a:gd name="T117" fmla="*/ 11 h 63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65"/>
                <a:gd name="T178" fmla="*/ 0 h 638"/>
                <a:gd name="T179" fmla="*/ 565 w 565"/>
                <a:gd name="T180" fmla="*/ 638 h 63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65" h="638">
                  <a:moveTo>
                    <a:pt x="433" y="44"/>
                  </a:moveTo>
                  <a:lnTo>
                    <a:pt x="433" y="44"/>
                  </a:lnTo>
                  <a:lnTo>
                    <a:pt x="429" y="46"/>
                  </a:lnTo>
                  <a:lnTo>
                    <a:pt x="423" y="47"/>
                  </a:lnTo>
                  <a:lnTo>
                    <a:pt x="417" y="53"/>
                  </a:lnTo>
                  <a:lnTo>
                    <a:pt x="411" y="59"/>
                  </a:lnTo>
                  <a:lnTo>
                    <a:pt x="403" y="69"/>
                  </a:lnTo>
                  <a:lnTo>
                    <a:pt x="398" y="85"/>
                  </a:lnTo>
                  <a:lnTo>
                    <a:pt x="396" y="99"/>
                  </a:lnTo>
                  <a:lnTo>
                    <a:pt x="394" y="112"/>
                  </a:lnTo>
                  <a:lnTo>
                    <a:pt x="392" y="122"/>
                  </a:lnTo>
                  <a:lnTo>
                    <a:pt x="384" y="126"/>
                  </a:lnTo>
                  <a:lnTo>
                    <a:pt x="372" y="122"/>
                  </a:lnTo>
                  <a:lnTo>
                    <a:pt x="360" y="118"/>
                  </a:lnTo>
                  <a:lnTo>
                    <a:pt x="346" y="110"/>
                  </a:lnTo>
                  <a:lnTo>
                    <a:pt x="335" y="107"/>
                  </a:lnTo>
                  <a:lnTo>
                    <a:pt x="325" y="105"/>
                  </a:lnTo>
                  <a:lnTo>
                    <a:pt x="319" y="107"/>
                  </a:lnTo>
                  <a:lnTo>
                    <a:pt x="317" y="118"/>
                  </a:lnTo>
                  <a:lnTo>
                    <a:pt x="325" y="128"/>
                  </a:lnTo>
                  <a:lnTo>
                    <a:pt x="337" y="138"/>
                  </a:lnTo>
                  <a:lnTo>
                    <a:pt x="346" y="146"/>
                  </a:lnTo>
                  <a:lnTo>
                    <a:pt x="358" y="152"/>
                  </a:lnTo>
                  <a:lnTo>
                    <a:pt x="372" y="154"/>
                  </a:lnTo>
                  <a:lnTo>
                    <a:pt x="388" y="150"/>
                  </a:lnTo>
                  <a:lnTo>
                    <a:pt x="402" y="142"/>
                  </a:lnTo>
                  <a:lnTo>
                    <a:pt x="407" y="134"/>
                  </a:lnTo>
                  <a:lnTo>
                    <a:pt x="413" y="124"/>
                  </a:lnTo>
                  <a:lnTo>
                    <a:pt x="417" y="112"/>
                  </a:lnTo>
                  <a:lnTo>
                    <a:pt x="423" y="103"/>
                  </a:lnTo>
                  <a:lnTo>
                    <a:pt x="429" y="97"/>
                  </a:lnTo>
                  <a:lnTo>
                    <a:pt x="437" y="97"/>
                  </a:lnTo>
                  <a:lnTo>
                    <a:pt x="447" y="105"/>
                  </a:lnTo>
                  <a:lnTo>
                    <a:pt x="468" y="122"/>
                  </a:lnTo>
                  <a:lnTo>
                    <a:pt x="486" y="132"/>
                  </a:lnTo>
                  <a:lnTo>
                    <a:pt x="502" y="138"/>
                  </a:lnTo>
                  <a:lnTo>
                    <a:pt x="514" y="142"/>
                  </a:lnTo>
                  <a:lnTo>
                    <a:pt x="524" y="144"/>
                  </a:lnTo>
                  <a:lnTo>
                    <a:pt x="537" y="148"/>
                  </a:lnTo>
                  <a:lnTo>
                    <a:pt x="549" y="154"/>
                  </a:lnTo>
                  <a:lnTo>
                    <a:pt x="559" y="164"/>
                  </a:lnTo>
                  <a:lnTo>
                    <a:pt x="565" y="177"/>
                  </a:lnTo>
                  <a:lnTo>
                    <a:pt x="561" y="191"/>
                  </a:lnTo>
                  <a:lnTo>
                    <a:pt x="553" y="207"/>
                  </a:lnTo>
                  <a:lnTo>
                    <a:pt x="543" y="221"/>
                  </a:lnTo>
                  <a:lnTo>
                    <a:pt x="531" y="232"/>
                  </a:lnTo>
                  <a:lnTo>
                    <a:pt x="524" y="240"/>
                  </a:lnTo>
                  <a:lnTo>
                    <a:pt x="520" y="242"/>
                  </a:lnTo>
                  <a:lnTo>
                    <a:pt x="524" y="242"/>
                  </a:lnTo>
                  <a:lnTo>
                    <a:pt x="533" y="242"/>
                  </a:lnTo>
                  <a:lnTo>
                    <a:pt x="543" y="240"/>
                  </a:lnTo>
                  <a:lnTo>
                    <a:pt x="555" y="242"/>
                  </a:lnTo>
                  <a:lnTo>
                    <a:pt x="561" y="246"/>
                  </a:lnTo>
                  <a:lnTo>
                    <a:pt x="561" y="252"/>
                  </a:lnTo>
                  <a:lnTo>
                    <a:pt x="555" y="262"/>
                  </a:lnTo>
                  <a:lnTo>
                    <a:pt x="543" y="270"/>
                  </a:lnTo>
                  <a:lnTo>
                    <a:pt x="529" y="278"/>
                  </a:lnTo>
                  <a:lnTo>
                    <a:pt x="516" y="286"/>
                  </a:lnTo>
                  <a:lnTo>
                    <a:pt x="506" y="290"/>
                  </a:lnTo>
                  <a:lnTo>
                    <a:pt x="502" y="292"/>
                  </a:lnTo>
                  <a:lnTo>
                    <a:pt x="506" y="292"/>
                  </a:lnTo>
                  <a:lnTo>
                    <a:pt x="516" y="295"/>
                  </a:lnTo>
                  <a:lnTo>
                    <a:pt x="528" y="303"/>
                  </a:lnTo>
                  <a:lnTo>
                    <a:pt x="537" y="315"/>
                  </a:lnTo>
                  <a:lnTo>
                    <a:pt x="541" y="329"/>
                  </a:lnTo>
                  <a:lnTo>
                    <a:pt x="543" y="353"/>
                  </a:lnTo>
                  <a:lnTo>
                    <a:pt x="543" y="374"/>
                  </a:lnTo>
                  <a:lnTo>
                    <a:pt x="549" y="396"/>
                  </a:lnTo>
                  <a:lnTo>
                    <a:pt x="555" y="408"/>
                  </a:lnTo>
                  <a:lnTo>
                    <a:pt x="561" y="418"/>
                  </a:lnTo>
                  <a:lnTo>
                    <a:pt x="565" y="425"/>
                  </a:lnTo>
                  <a:lnTo>
                    <a:pt x="563" y="435"/>
                  </a:lnTo>
                  <a:lnTo>
                    <a:pt x="553" y="445"/>
                  </a:lnTo>
                  <a:lnTo>
                    <a:pt x="541" y="451"/>
                  </a:lnTo>
                  <a:lnTo>
                    <a:pt x="528" y="449"/>
                  </a:lnTo>
                  <a:lnTo>
                    <a:pt x="514" y="445"/>
                  </a:lnTo>
                  <a:lnTo>
                    <a:pt x="502" y="441"/>
                  </a:lnTo>
                  <a:lnTo>
                    <a:pt x="490" y="443"/>
                  </a:lnTo>
                  <a:lnTo>
                    <a:pt x="482" y="453"/>
                  </a:lnTo>
                  <a:lnTo>
                    <a:pt x="476" y="465"/>
                  </a:lnTo>
                  <a:lnTo>
                    <a:pt x="474" y="479"/>
                  </a:lnTo>
                  <a:lnTo>
                    <a:pt x="472" y="492"/>
                  </a:lnTo>
                  <a:lnTo>
                    <a:pt x="470" y="506"/>
                  </a:lnTo>
                  <a:lnTo>
                    <a:pt x="463" y="518"/>
                  </a:lnTo>
                  <a:lnTo>
                    <a:pt x="457" y="532"/>
                  </a:lnTo>
                  <a:lnTo>
                    <a:pt x="449" y="545"/>
                  </a:lnTo>
                  <a:lnTo>
                    <a:pt x="447" y="567"/>
                  </a:lnTo>
                  <a:lnTo>
                    <a:pt x="445" y="587"/>
                  </a:lnTo>
                  <a:lnTo>
                    <a:pt x="445" y="599"/>
                  </a:lnTo>
                  <a:lnTo>
                    <a:pt x="445" y="604"/>
                  </a:lnTo>
                  <a:lnTo>
                    <a:pt x="445" y="606"/>
                  </a:lnTo>
                  <a:lnTo>
                    <a:pt x="405" y="634"/>
                  </a:lnTo>
                  <a:lnTo>
                    <a:pt x="382" y="610"/>
                  </a:lnTo>
                  <a:lnTo>
                    <a:pt x="350" y="634"/>
                  </a:lnTo>
                  <a:lnTo>
                    <a:pt x="317" y="638"/>
                  </a:lnTo>
                  <a:lnTo>
                    <a:pt x="274" y="595"/>
                  </a:lnTo>
                  <a:lnTo>
                    <a:pt x="234" y="638"/>
                  </a:lnTo>
                  <a:lnTo>
                    <a:pt x="185" y="622"/>
                  </a:lnTo>
                  <a:lnTo>
                    <a:pt x="146" y="565"/>
                  </a:lnTo>
                  <a:lnTo>
                    <a:pt x="140" y="514"/>
                  </a:lnTo>
                  <a:lnTo>
                    <a:pt x="91" y="514"/>
                  </a:lnTo>
                  <a:lnTo>
                    <a:pt x="77" y="453"/>
                  </a:lnTo>
                  <a:lnTo>
                    <a:pt x="0" y="394"/>
                  </a:lnTo>
                  <a:lnTo>
                    <a:pt x="18" y="333"/>
                  </a:lnTo>
                  <a:lnTo>
                    <a:pt x="77" y="272"/>
                  </a:lnTo>
                  <a:lnTo>
                    <a:pt x="106" y="199"/>
                  </a:lnTo>
                  <a:lnTo>
                    <a:pt x="134" y="156"/>
                  </a:lnTo>
                  <a:lnTo>
                    <a:pt x="165" y="144"/>
                  </a:lnTo>
                  <a:lnTo>
                    <a:pt x="144" y="101"/>
                  </a:lnTo>
                  <a:lnTo>
                    <a:pt x="183" y="51"/>
                  </a:lnTo>
                  <a:lnTo>
                    <a:pt x="179" y="8"/>
                  </a:lnTo>
                  <a:lnTo>
                    <a:pt x="224" y="0"/>
                  </a:lnTo>
                  <a:lnTo>
                    <a:pt x="252" y="34"/>
                  </a:lnTo>
                  <a:lnTo>
                    <a:pt x="301" y="30"/>
                  </a:lnTo>
                  <a:lnTo>
                    <a:pt x="344" y="20"/>
                  </a:lnTo>
                  <a:lnTo>
                    <a:pt x="384" y="4"/>
                  </a:lnTo>
                  <a:lnTo>
                    <a:pt x="415" y="22"/>
                  </a:lnTo>
                  <a:lnTo>
                    <a:pt x="433" y="44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Freeform 82"/>
            <p:cNvSpPr/>
            <p:nvPr/>
          </p:nvSpPr>
          <p:spPr bwMode="gray">
            <a:xfrm>
              <a:off x="3746" y="2774"/>
              <a:ext cx="283" cy="318"/>
            </a:xfrm>
            <a:custGeom>
              <a:avLst/>
              <a:gdLst>
                <a:gd name="T0" fmla="*/ 109 w 565"/>
                <a:gd name="T1" fmla="*/ 11 h 638"/>
                <a:gd name="T2" fmla="*/ 106 w 565"/>
                <a:gd name="T3" fmla="*/ 11 h 638"/>
                <a:gd name="T4" fmla="*/ 103 w 565"/>
                <a:gd name="T5" fmla="*/ 14 h 638"/>
                <a:gd name="T6" fmla="*/ 100 w 565"/>
                <a:gd name="T7" fmla="*/ 21 h 638"/>
                <a:gd name="T8" fmla="*/ 99 w 565"/>
                <a:gd name="T9" fmla="*/ 28 h 638"/>
                <a:gd name="T10" fmla="*/ 96 w 565"/>
                <a:gd name="T11" fmla="*/ 31 h 638"/>
                <a:gd name="T12" fmla="*/ 90 w 565"/>
                <a:gd name="T13" fmla="*/ 29 h 638"/>
                <a:gd name="T14" fmla="*/ 84 w 565"/>
                <a:gd name="T15" fmla="*/ 26 h 638"/>
                <a:gd name="T16" fmla="*/ 80 w 565"/>
                <a:gd name="T17" fmla="*/ 26 h 638"/>
                <a:gd name="T18" fmla="*/ 82 w 565"/>
                <a:gd name="T19" fmla="*/ 32 h 638"/>
                <a:gd name="T20" fmla="*/ 87 w 565"/>
                <a:gd name="T21" fmla="*/ 36 h 638"/>
                <a:gd name="T22" fmla="*/ 93 w 565"/>
                <a:gd name="T23" fmla="*/ 38 h 638"/>
                <a:gd name="T24" fmla="*/ 101 w 565"/>
                <a:gd name="T25" fmla="*/ 35 h 638"/>
                <a:gd name="T26" fmla="*/ 104 w 565"/>
                <a:gd name="T27" fmla="*/ 31 h 638"/>
                <a:gd name="T28" fmla="*/ 106 w 565"/>
                <a:gd name="T29" fmla="*/ 25 h 638"/>
                <a:gd name="T30" fmla="*/ 110 w 565"/>
                <a:gd name="T31" fmla="*/ 24 h 638"/>
                <a:gd name="T32" fmla="*/ 117 w 565"/>
                <a:gd name="T33" fmla="*/ 30 h 638"/>
                <a:gd name="T34" fmla="*/ 126 w 565"/>
                <a:gd name="T35" fmla="*/ 34 h 638"/>
                <a:gd name="T36" fmla="*/ 131 w 565"/>
                <a:gd name="T37" fmla="*/ 36 h 638"/>
                <a:gd name="T38" fmla="*/ 138 w 565"/>
                <a:gd name="T39" fmla="*/ 38 h 638"/>
                <a:gd name="T40" fmla="*/ 142 w 565"/>
                <a:gd name="T41" fmla="*/ 44 h 638"/>
                <a:gd name="T42" fmla="*/ 139 w 565"/>
                <a:gd name="T43" fmla="*/ 51 h 638"/>
                <a:gd name="T44" fmla="*/ 133 w 565"/>
                <a:gd name="T45" fmla="*/ 58 h 638"/>
                <a:gd name="T46" fmla="*/ 130 w 565"/>
                <a:gd name="T47" fmla="*/ 60 h 638"/>
                <a:gd name="T48" fmla="*/ 134 w 565"/>
                <a:gd name="T49" fmla="*/ 60 h 638"/>
                <a:gd name="T50" fmla="*/ 139 w 565"/>
                <a:gd name="T51" fmla="*/ 60 h 638"/>
                <a:gd name="T52" fmla="*/ 141 w 565"/>
                <a:gd name="T53" fmla="*/ 63 h 638"/>
                <a:gd name="T54" fmla="*/ 136 w 565"/>
                <a:gd name="T55" fmla="*/ 67 h 638"/>
                <a:gd name="T56" fmla="*/ 129 w 565"/>
                <a:gd name="T57" fmla="*/ 71 h 638"/>
                <a:gd name="T58" fmla="*/ 126 w 565"/>
                <a:gd name="T59" fmla="*/ 73 h 638"/>
                <a:gd name="T60" fmla="*/ 129 w 565"/>
                <a:gd name="T61" fmla="*/ 73 h 638"/>
                <a:gd name="T62" fmla="*/ 135 w 565"/>
                <a:gd name="T63" fmla="*/ 78 h 638"/>
                <a:gd name="T64" fmla="*/ 136 w 565"/>
                <a:gd name="T65" fmla="*/ 88 h 638"/>
                <a:gd name="T66" fmla="*/ 138 w 565"/>
                <a:gd name="T67" fmla="*/ 98 h 638"/>
                <a:gd name="T68" fmla="*/ 141 w 565"/>
                <a:gd name="T69" fmla="*/ 104 h 638"/>
                <a:gd name="T70" fmla="*/ 141 w 565"/>
                <a:gd name="T71" fmla="*/ 108 h 638"/>
                <a:gd name="T72" fmla="*/ 136 w 565"/>
                <a:gd name="T73" fmla="*/ 112 h 638"/>
                <a:gd name="T74" fmla="*/ 129 w 565"/>
                <a:gd name="T75" fmla="*/ 111 h 638"/>
                <a:gd name="T76" fmla="*/ 123 w 565"/>
                <a:gd name="T77" fmla="*/ 110 h 638"/>
                <a:gd name="T78" fmla="*/ 119 w 565"/>
                <a:gd name="T79" fmla="*/ 116 h 638"/>
                <a:gd name="T80" fmla="*/ 118 w 565"/>
                <a:gd name="T81" fmla="*/ 122 h 638"/>
                <a:gd name="T82" fmla="*/ 116 w 565"/>
                <a:gd name="T83" fmla="*/ 129 h 638"/>
                <a:gd name="T84" fmla="*/ 113 w 565"/>
                <a:gd name="T85" fmla="*/ 136 h 638"/>
                <a:gd name="T86" fmla="*/ 112 w 565"/>
                <a:gd name="T87" fmla="*/ 146 h 638"/>
                <a:gd name="T88" fmla="*/ 112 w 565"/>
                <a:gd name="T89" fmla="*/ 150 h 638"/>
                <a:gd name="T90" fmla="*/ 102 w 565"/>
                <a:gd name="T91" fmla="*/ 158 h 638"/>
                <a:gd name="T92" fmla="*/ 88 w 565"/>
                <a:gd name="T93" fmla="*/ 158 h 638"/>
                <a:gd name="T94" fmla="*/ 69 w 565"/>
                <a:gd name="T95" fmla="*/ 148 h 638"/>
                <a:gd name="T96" fmla="*/ 47 w 565"/>
                <a:gd name="T97" fmla="*/ 155 h 638"/>
                <a:gd name="T98" fmla="*/ 35 w 565"/>
                <a:gd name="T99" fmla="*/ 128 h 638"/>
                <a:gd name="T100" fmla="*/ 20 w 565"/>
                <a:gd name="T101" fmla="*/ 113 h 638"/>
                <a:gd name="T102" fmla="*/ 5 w 565"/>
                <a:gd name="T103" fmla="*/ 83 h 638"/>
                <a:gd name="T104" fmla="*/ 27 w 565"/>
                <a:gd name="T105" fmla="*/ 49 h 638"/>
                <a:gd name="T106" fmla="*/ 42 w 565"/>
                <a:gd name="T107" fmla="*/ 36 h 638"/>
                <a:gd name="T108" fmla="*/ 46 w 565"/>
                <a:gd name="T109" fmla="*/ 12 h 638"/>
                <a:gd name="T110" fmla="*/ 56 w 565"/>
                <a:gd name="T111" fmla="*/ 0 h 638"/>
                <a:gd name="T112" fmla="*/ 76 w 565"/>
                <a:gd name="T113" fmla="*/ 7 h 638"/>
                <a:gd name="T114" fmla="*/ 96 w 565"/>
                <a:gd name="T115" fmla="*/ 1 h 638"/>
                <a:gd name="T116" fmla="*/ 109 w 565"/>
                <a:gd name="T117" fmla="*/ 11 h 63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65"/>
                <a:gd name="T178" fmla="*/ 0 h 638"/>
                <a:gd name="T179" fmla="*/ 565 w 565"/>
                <a:gd name="T180" fmla="*/ 638 h 63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65" h="638">
                  <a:moveTo>
                    <a:pt x="433" y="44"/>
                  </a:moveTo>
                  <a:lnTo>
                    <a:pt x="433" y="44"/>
                  </a:lnTo>
                  <a:lnTo>
                    <a:pt x="429" y="46"/>
                  </a:lnTo>
                  <a:lnTo>
                    <a:pt x="423" y="47"/>
                  </a:lnTo>
                  <a:lnTo>
                    <a:pt x="417" y="53"/>
                  </a:lnTo>
                  <a:lnTo>
                    <a:pt x="411" y="59"/>
                  </a:lnTo>
                  <a:lnTo>
                    <a:pt x="403" y="69"/>
                  </a:lnTo>
                  <a:lnTo>
                    <a:pt x="398" y="85"/>
                  </a:lnTo>
                  <a:lnTo>
                    <a:pt x="396" y="99"/>
                  </a:lnTo>
                  <a:lnTo>
                    <a:pt x="394" y="112"/>
                  </a:lnTo>
                  <a:lnTo>
                    <a:pt x="392" y="122"/>
                  </a:lnTo>
                  <a:lnTo>
                    <a:pt x="384" y="126"/>
                  </a:lnTo>
                  <a:lnTo>
                    <a:pt x="372" y="122"/>
                  </a:lnTo>
                  <a:lnTo>
                    <a:pt x="360" y="118"/>
                  </a:lnTo>
                  <a:lnTo>
                    <a:pt x="346" y="110"/>
                  </a:lnTo>
                  <a:lnTo>
                    <a:pt x="335" y="107"/>
                  </a:lnTo>
                  <a:lnTo>
                    <a:pt x="325" y="105"/>
                  </a:lnTo>
                  <a:lnTo>
                    <a:pt x="319" y="107"/>
                  </a:lnTo>
                  <a:lnTo>
                    <a:pt x="317" y="118"/>
                  </a:lnTo>
                  <a:lnTo>
                    <a:pt x="325" y="128"/>
                  </a:lnTo>
                  <a:lnTo>
                    <a:pt x="337" y="138"/>
                  </a:lnTo>
                  <a:lnTo>
                    <a:pt x="346" y="146"/>
                  </a:lnTo>
                  <a:lnTo>
                    <a:pt x="358" y="152"/>
                  </a:lnTo>
                  <a:lnTo>
                    <a:pt x="372" y="154"/>
                  </a:lnTo>
                  <a:lnTo>
                    <a:pt x="388" y="150"/>
                  </a:lnTo>
                  <a:lnTo>
                    <a:pt x="402" y="142"/>
                  </a:lnTo>
                  <a:lnTo>
                    <a:pt x="407" y="134"/>
                  </a:lnTo>
                  <a:lnTo>
                    <a:pt x="413" y="124"/>
                  </a:lnTo>
                  <a:lnTo>
                    <a:pt x="417" y="112"/>
                  </a:lnTo>
                  <a:lnTo>
                    <a:pt x="423" y="103"/>
                  </a:lnTo>
                  <a:lnTo>
                    <a:pt x="429" y="97"/>
                  </a:lnTo>
                  <a:lnTo>
                    <a:pt x="437" y="97"/>
                  </a:lnTo>
                  <a:lnTo>
                    <a:pt x="447" y="105"/>
                  </a:lnTo>
                  <a:lnTo>
                    <a:pt x="468" y="122"/>
                  </a:lnTo>
                  <a:lnTo>
                    <a:pt x="486" y="132"/>
                  </a:lnTo>
                  <a:lnTo>
                    <a:pt x="502" y="138"/>
                  </a:lnTo>
                  <a:lnTo>
                    <a:pt x="514" y="142"/>
                  </a:lnTo>
                  <a:lnTo>
                    <a:pt x="524" y="144"/>
                  </a:lnTo>
                  <a:lnTo>
                    <a:pt x="537" y="148"/>
                  </a:lnTo>
                  <a:lnTo>
                    <a:pt x="549" y="154"/>
                  </a:lnTo>
                  <a:lnTo>
                    <a:pt x="559" y="164"/>
                  </a:lnTo>
                  <a:lnTo>
                    <a:pt x="565" y="177"/>
                  </a:lnTo>
                  <a:lnTo>
                    <a:pt x="561" y="191"/>
                  </a:lnTo>
                  <a:lnTo>
                    <a:pt x="553" y="207"/>
                  </a:lnTo>
                  <a:lnTo>
                    <a:pt x="543" y="221"/>
                  </a:lnTo>
                  <a:lnTo>
                    <a:pt x="531" y="232"/>
                  </a:lnTo>
                  <a:lnTo>
                    <a:pt x="524" y="240"/>
                  </a:lnTo>
                  <a:lnTo>
                    <a:pt x="520" y="242"/>
                  </a:lnTo>
                  <a:lnTo>
                    <a:pt x="524" y="242"/>
                  </a:lnTo>
                  <a:lnTo>
                    <a:pt x="533" y="242"/>
                  </a:lnTo>
                  <a:lnTo>
                    <a:pt x="543" y="240"/>
                  </a:lnTo>
                  <a:lnTo>
                    <a:pt x="555" y="242"/>
                  </a:lnTo>
                  <a:lnTo>
                    <a:pt x="561" y="246"/>
                  </a:lnTo>
                  <a:lnTo>
                    <a:pt x="561" y="252"/>
                  </a:lnTo>
                  <a:lnTo>
                    <a:pt x="555" y="262"/>
                  </a:lnTo>
                  <a:lnTo>
                    <a:pt x="543" y="270"/>
                  </a:lnTo>
                  <a:lnTo>
                    <a:pt x="529" y="278"/>
                  </a:lnTo>
                  <a:lnTo>
                    <a:pt x="516" y="286"/>
                  </a:lnTo>
                  <a:lnTo>
                    <a:pt x="506" y="290"/>
                  </a:lnTo>
                  <a:lnTo>
                    <a:pt x="502" y="292"/>
                  </a:lnTo>
                  <a:lnTo>
                    <a:pt x="506" y="292"/>
                  </a:lnTo>
                  <a:lnTo>
                    <a:pt x="516" y="295"/>
                  </a:lnTo>
                  <a:lnTo>
                    <a:pt x="528" y="303"/>
                  </a:lnTo>
                  <a:lnTo>
                    <a:pt x="537" y="315"/>
                  </a:lnTo>
                  <a:lnTo>
                    <a:pt x="541" y="329"/>
                  </a:lnTo>
                  <a:lnTo>
                    <a:pt x="543" y="353"/>
                  </a:lnTo>
                  <a:lnTo>
                    <a:pt x="543" y="374"/>
                  </a:lnTo>
                  <a:lnTo>
                    <a:pt x="549" y="396"/>
                  </a:lnTo>
                  <a:lnTo>
                    <a:pt x="555" y="408"/>
                  </a:lnTo>
                  <a:lnTo>
                    <a:pt x="561" y="418"/>
                  </a:lnTo>
                  <a:lnTo>
                    <a:pt x="565" y="425"/>
                  </a:lnTo>
                  <a:lnTo>
                    <a:pt x="563" y="435"/>
                  </a:lnTo>
                  <a:lnTo>
                    <a:pt x="553" y="445"/>
                  </a:lnTo>
                  <a:lnTo>
                    <a:pt x="541" y="451"/>
                  </a:lnTo>
                  <a:lnTo>
                    <a:pt x="528" y="449"/>
                  </a:lnTo>
                  <a:lnTo>
                    <a:pt x="514" y="445"/>
                  </a:lnTo>
                  <a:lnTo>
                    <a:pt x="502" y="441"/>
                  </a:lnTo>
                  <a:lnTo>
                    <a:pt x="490" y="443"/>
                  </a:lnTo>
                  <a:lnTo>
                    <a:pt x="482" y="453"/>
                  </a:lnTo>
                  <a:lnTo>
                    <a:pt x="476" y="465"/>
                  </a:lnTo>
                  <a:lnTo>
                    <a:pt x="474" y="479"/>
                  </a:lnTo>
                  <a:lnTo>
                    <a:pt x="472" y="492"/>
                  </a:lnTo>
                  <a:lnTo>
                    <a:pt x="470" y="506"/>
                  </a:lnTo>
                  <a:lnTo>
                    <a:pt x="463" y="518"/>
                  </a:lnTo>
                  <a:lnTo>
                    <a:pt x="457" y="532"/>
                  </a:lnTo>
                  <a:lnTo>
                    <a:pt x="449" y="545"/>
                  </a:lnTo>
                  <a:lnTo>
                    <a:pt x="447" y="567"/>
                  </a:lnTo>
                  <a:lnTo>
                    <a:pt x="445" y="587"/>
                  </a:lnTo>
                  <a:lnTo>
                    <a:pt x="445" y="599"/>
                  </a:lnTo>
                  <a:lnTo>
                    <a:pt x="445" y="604"/>
                  </a:lnTo>
                  <a:lnTo>
                    <a:pt x="445" y="606"/>
                  </a:lnTo>
                  <a:lnTo>
                    <a:pt x="405" y="634"/>
                  </a:lnTo>
                  <a:lnTo>
                    <a:pt x="382" y="610"/>
                  </a:lnTo>
                  <a:lnTo>
                    <a:pt x="350" y="634"/>
                  </a:lnTo>
                  <a:lnTo>
                    <a:pt x="317" y="638"/>
                  </a:lnTo>
                  <a:lnTo>
                    <a:pt x="274" y="595"/>
                  </a:lnTo>
                  <a:lnTo>
                    <a:pt x="234" y="638"/>
                  </a:lnTo>
                  <a:lnTo>
                    <a:pt x="185" y="622"/>
                  </a:lnTo>
                  <a:lnTo>
                    <a:pt x="146" y="565"/>
                  </a:lnTo>
                  <a:lnTo>
                    <a:pt x="140" y="514"/>
                  </a:lnTo>
                  <a:lnTo>
                    <a:pt x="91" y="514"/>
                  </a:lnTo>
                  <a:lnTo>
                    <a:pt x="77" y="453"/>
                  </a:lnTo>
                  <a:lnTo>
                    <a:pt x="0" y="394"/>
                  </a:lnTo>
                  <a:lnTo>
                    <a:pt x="18" y="333"/>
                  </a:lnTo>
                  <a:lnTo>
                    <a:pt x="77" y="272"/>
                  </a:lnTo>
                  <a:lnTo>
                    <a:pt x="106" y="199"/>
                  </a:lnTo>
                  <a:lnTo>
                    <a:pt x="134" y="156"/>
                  </a:lnTo>
                  <a:lnTo>
                    <a:pt x="165" y="144"/>
                  </a:lnTo>
                  <a:lnTo>
                    <a:pt x="144" y="101"/>
                  </a:lnTo>
                  <a:lnTo>
                    <a:pt x="183" y="51"/>
                  </a:lnTo>
                  <a:lnTo>
                    <a:pt x="179" y="8"/>
                  </a:lnTo>
                  <a:lnTo>
                    <a:pt x="224" y="0"/>
                  </a:lnTo>
                  <a:lnTo>
                    <a:pt x="252" y="34"/>
                  </a:lnTo>
                  <a:lnTo>
                    <a:pt x="301" y="30"/>
                  </a:lnTo>
                  <a:lnTo>
                    <a:pt x="344" y="20"/>
                  </a:lnTo>
                  <a:lnTo>
                    <a:pt x="384" y="4"/>
                  </a:lnTo>
                  <a:lnTo>
                    <a:pt x="415" y="22"/>
                  </a:lnTo>
                  <a:lnTo>
                    <a:pt x="433" y="44"/>
                  </a:lnTo>
                </a:path>
              </a:pathLst>
            </a:custGeom>
            <a:grpFill/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83"/>
            <p:cNvSpPr/>
            <p:nvPr/>
          </p:nvSpPr>
          <p:spPr bwMode="gray">
            <a:xfrm>
              <a:off x="3622" y="2455"/>
              <a:ext cx="383" cy="340"/>
            </a:xfrm>
            <a:custGeom>
              <a:avLst/>
              <a:gdLst>
                <a:gd name="T0" fmla="*/ 67 w 766"/>
                <a:gd name="T1" fmla="*/ 11 h 681"/>
                <a:gd name="T2" fmla="*/ 71 w 766"/>
                <a:gd name="T3" fmla="*/ 13 h 681"/>
                <a:gd name="T4" fmla="*/ 79 w 766"/>
                <a:gd name="T5" fmla="*/ 17 h 681"/>
                <a:gd name="T6" fmla="*/ 85 w 766"/>
                <a:gd name="T7" fmla="*/ 22 h 681"/>
                <a:gd name="T8" fmla="*/ 96 w 766"/>
                <a:gd name="T9" fmla="*/ 25 h 681"/>
                <a:gd name="T10" fmla="*/ 105 w 766"/>
                <a:gd name="T11" fmla="*/ 28 h 681"/>
                <a:gd name="T12" fmla="*/ 110 w 766"/>
                <a:gd name="T13" fmla="*/ 34 h 681"/>
                <a:gd name="T14" fmla="*/ 114 w 766"/>
                <a:gd name="T15" fmla="*/ 41 h 681"/>
                <a:gd name="T16" fmla="*/ 120 w 766"/>
                <a:gd name="T17" fmla="*/ 51 h 681"/>
                <a:gd name="T18" fmla="*/ 126 w 766"/>
                <a:gd name="T19" fmla="*/ 59 h 681"/>
                <a:gd name="T20" fmla="*/ 133 w 766"/>
                <a:gd name="T21" fmla="*/ 69 h 681"/>
                <a:gd name="T22" fmla="*/ 138 w 766"/>
                <a:gd name="T23" fmla="*/ 79 h 681"/>
                <a:gd name="T24" fmla="*/ 138 w 766"/>
                <a:gd name="T25" fmla="*/ 85 h 681"/>
                <a:gd name="T26" fmla="*/ 141 w 766"/>
                <a:gd name="T27" fmla="*/ 92 h 681"/>
                <a:gd name="T28" fmla="*/ 152 w 766"/>
                <a:gd name="T29" fmla="*/ 96 h 681"/>
                <a:gd name="T30" fmla="*/ 162 w 766"/>
                <a:gd name="T31" fmla="*/ 99 h 681"/>
                <a:gd name="T32" fmla="*/ 168 w 766"/>
                <a:gd name="T33" fmla="*/ 106 h 681"/>
                <a:gd name="T34" fmla="*/ 174 w 766"/>
                <a:gd name="T35" fmla="*/ 112 h 681"/>
                <a:gd name="T36" fmla="*/ 179 w 766"/>
                <a:gd name="T37" fmla="*/ 116 h 681"/>
                <a:gd name="T38" fmla="*/ 183 w 766"/>
                <a:gd name="T39" fmla="*/ 121 h 681"/>
                <a:gd name="T40" fmla="*/ 181 w 766"/>
                <a:gd name="T41" fmla="*/ 124 h 681"/>
                <a:gd name="T42" fmla="*/ 173 w 766"/>
                <a:gd name="T43" fmla="*/ 125 h 681"/>
                <a:gd name="T44" fmla="*/ 161 w 766"/>
                <a:gd name="T45" fmla="*/ 124 h 681"/>
                <a:gd name="T46" fmla="*/ 153 w 766"/>
                <a:gd name="T47" fmla="*/ 124 h 681"/>
                <a:gd name="T48" fmla="*/ 153 w 766"/>
                <a:gd name="T49" fmla="*/ 124 h 681"/>
                <a:gd name="T50" fmla="*/ 158 w 766"/>
                <a:gd name="T51" fmla="*/ 126 h 681"/>
                <a:gd name="T52" fmla="*/ 165 w 766"/>
                <a:gd name="T53" fmla="*/ 130 h 681"/>
                <a:gd name="T54" fmla="*/ 168 w 766"/>
                <a:gd name="T55" fmla="*/ 134 h 681"/>
                <a:gd name="T56" fmla="*/ 177 w 766"/>
                <a:gd name="T57" fmla="*/ 139 h 681"/>
                <a:gd name="T58" fmla="*/ 184 w 766"/>
                <a:gd name="T59" fmla="*/ 144 h 681"/>
                <a:gd name="T60" fmla="*/ 189 w 766"/>
                <a:gd name="T61" fmla="*/ 150 h 681"/>
                <a:gd name="T62" fmla="*/ 192 w 766"/>
                <a:gd name="T63" fmla="*/ 155 h 681"/>
                <a:gd name="T64" fmla="*/ 190 w 766"/>
                <a:gd name="T65" fmla="*/ 157 h 681"/>
                <a:gd name="T66" fmla="*/ 183 w 766"/>
                <a:gd name="T67" fmla="*/ 161 h 681"/>
                <a:gd name="T68" fmla="*/ 177 w 766"/>
                <a:gd name="T69" fmla="*/ 164 h 681"/>
                <a:gd name="T70" fmla="*/ 175 w 766"/>
                <a:gd name="T71" fmla="*/ 166 h 681"/>
                <a:gd name="T72" fmla="*/ 173 w 766"/>
                <a:gd name="T73" fmla="*/ 168 h 681"/>
                <a:gd name="T74" fmla="*/ 171 w 766"/>
                <a:gd name="T75" fmla="*/ 169 h 681"/>
                <a:gd name="T76" fmla="*/ 170 w 766"/>
                <a:gd name="T77" fmla="*/ 170 h 681"/>
                <a:gd name="T78" fmla="*/ 158 w 766"/>
                <a:gd name="T79" fmla="*/ 160 h 681"/>
                <a:gd name="T80" fmla="*/ 125 w 766"/>
                <a:gd name="T81" fmla="*/ 167 h 681"/>
                <a:gd name="T82" fmla="*/ 108 w 766"/>
                <a:gd name="T83" fmla="*/ 161 h 681"/>
                <a:gd name="T84" fmla="*/ 89 w 766"/>
                <a:gd name="T85" fmla="*/ 158 h 681"/>
                <a:gd name="T86" fmla="*/ 75 w 766"/>
                <a:gd name="T87" fmla="*/ 148 h 681"/>
                <a:gd name="T88" fmla="*/ 57 w 766"/>
                <a:gd name="T89" fmla="*/ 128 h 681"/>
                <a:gd name="T90" fmla="*/ 49 w 766"/>
                <a:gd name="T91" fmla="*/ 101 h 681"/>
                <a:gd name="T92" fmla="*/ 36 w 766"/>
                <a:gd name="T93" fmla="*/ 67 h 681"/>
                <a:gd name="T94" fmla="*/ 21 w 766"/>
                <a:gd name="T95" fmla="*/ 64 h 681"/>
                <a:gd name="T96" fmla="*/ 0 w 766"/>
                <a:gd name="T97" fmla="*/ 55 h 681"/>
                <a:gd name="T98" fmla="*/ 18 w 766"/>
                <a:gd name="T99" fmla="*/ 31 h 681"/>
                <a:gd name="T100" fmla="*/ 30 w 766"/>
                <a:gd name="T101" fmla="*/ 25 h 681"/>
                <a:gd name="T102" fmla="*/ 51 w 766"/>
                <a:gd name="T103" fmla="*/ 19 h 681"/>
                <a:gd name="T104" fmla="*/ 66 w 766"/>
                <a:gd name="T105" fmla="*/ 0 h 68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66"/>
                <a:gd name="T160" fmla="*/ 0 h 681"/>
                <a:gd name="T161" fmla="*/ 766 w 766"/>
                <a:gd name="T162" fmla="*/ 681 h 68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66" h="681">
                  <a:moveTo>
                    <a:pt x="262" y="0"/>
                  </a:moveTo>
                  <a:lnTo>
                    <a:pt x="266" y="45"/>
                  </a:lnTo>
                  <a:lnTo>
                    <a:pt x="270" y="49"/>
                  </a:lnTo>
                  <a:lnTo>
                    <a:pt x="281" y="55"/>
                  </a:lnTo>
                  <a:lnTo>
                    <a:pt x="297" y="63"/>
                  </a:lnTo>
                  <a:lnTo>
                    <a:pt x="313" y="70"/>
                  </a:lnTo>
                  <a:lnTo>
                    <a:pt x="325" y="78"/>
                  </a:lnTo>
                  <a:lnTo>
                    <a:pt x="340" y="88"/>
                  </a:lnTo>
                  <a:lnTo>
                    <a:pt x="362" y="94"/>
                  </a:lnTo>
                  <a:lnTo>
                    <a:pt x="384" y="100"/>
                  </a:lnTo>
                  <a:lnTo>
                    <a:pt x="402" y="104"/>
                  </a:lnTo>
                  <a:lnTo>
                    <a:pt x="419" y="114"/>
                  </a:lnTo>
                  <a:lnTo>
                    <a:pt x="433" y="124"/>
                  </a:lnTo>
                  <a:lnTo>
                    <a:pt x="441" y="137"/>
                  </a:lnTo>
                  <a:lnTo>
                    <a:pt x="447" y="149"/>
                  </a:lnTo>
                  <a:lnTo>
                    <a:pt x="457" y="165"/>
                  </a:lnTo>
                  <a:lnTo>
                    <a:pt x="470" y="185"/>
                  </a:lnTo>
                  <a:lnTo>
                    <a:pt x="482" y="204"/>
                  </a:lnTo>
                  <a:lnTo>
                    <a:pt x="496" y="222"/>
                  </a:lnTo>
                  <a:lnTo>
                    <a:pt x="506" y="236"/>
                  </a:lnTo>
                  <a:lnTo>
                    <a:pt x="518" y="253"/>
                  </a:lnTo>
                  <a:lnTo>
                    <a:pt x="531" y="277"/>
                  </a:lnTo>
                  <a:lnTo>
                    <a:pt x="543" y="299"/>
                  </a:lnTo>
                  <a:lnTo>
                    <a:pt x="549" y="316"/>
                  </a:lnTo>
                  <a:lnTo>
                    <a:pt x="551" y="330"/>
                  </a:lnTo>
                  <a:lnTo>
                    <a:pt x="551" y="342"/>
                  </a:lnTo>
                  <a:lnTo>
                    <a:pt x="553" y="354"/>
                  </a:lnTo>
                  <a:lnTo>
                    <a:pt x="563" y="368"/>
                  </a:lnTo>
                  <a:lnTo>
                    <a:pt x="583" y="379"/>
                  </a:lnTo>
                  <a:lnTo>
                    <a:pt x="606" y="385"/>
                  </a:lnTo>
                  <a:lnTo>
                    <a:pt x="628" y="391"/>
                  </a:lnTo>
                  <a:lnTo>
                    <a:pt x="646" y="399"/>
                  </a:lnTo>
                  <a:lnTo>
                    <a:pt x="659" y="411"/>
                  </a:lnTo>
                  <a:lnTo>
                    <a:pt x="671" y="427"/>
                  </a:lnTo>
                  <a:lnTo>
                    <a:pt x="681" y="440"/>
                  </a:lnTo>
                  <a:lnTo>
                    <a:pt x="693" y="448"/>
                  </a:lnTo>
                  <a:lnTo>
                    <a:pt x="705" y="454"/>
                  </a:lnTo>
                  <a:lnTo>
                    <a:pt x="716" y="464"/>
                  </a:lnTo>
                  <a:lnTo>
                    <a:pt x="726" y="474"/>
                  </a:lnTo>
                  <a:lnTo>
                    <a:pt x="732" y="486"/>
                  </a:lnTo>
                  <a:lnTo>
                    <a:pt x="732" y="496"/>
                  </a:lnTo>
                  <a:lnTo>
                    <a:pt x="724" y="499"/>
                  </a:lnTo>
                  <a:lnTo>
                    <a:pt x="711" y="501"/>
                  </a:lnTo>
                  <a:lnTo>
                    <a:pt x="689" y="503"/>
                  </a:lnTo>
                  <a:lnTo>
                    <a:pt x="667" y="501"/>
                  </a:lnTo>
                  <a:lnTo>
                    <a:pt x="644" y="499"/>
                  </a:lnTo>
                  <a:lnTo>
                    <a:pt x="624" y="498"/>
                  </a:lnTo>
                  <a:lnTo>
                    <a:pt x="610" y="496"/>
                  </a:lnTo>
                  <a:lnTo>
                    <a:pt x="606" y="496"/>
                  </a:lnTo>
                  <a:lnTo>
                    <a:pt x="610" y="498"/>
                  </a:lnTo>
                  <a:lnTo>
                    <a:pt x="620" y="501"/>
                  </a:lnTo>
                  <a:lnTo>
                    <a:pt x="632" y="507"/>
                  </a:lnTo>
                  <a:lnTo>
                    <a:pt x="646" y="515"/>
                  </a:lnTo>
                  <a:lnTo>
                    <a:pt x="657" y="523"/>
                  </a:lnTo>
                  <a:lnTo>
                    <a:pt x="663" y="531"/>
                  </a:lnTo>
                  <a:lnTo>
                    <a:pt x="671" y="539"/>
                  </a:lnTo>
                  <a:lnTo>
                    <a:pt x="687" y="549"/>
                  </a:lnTo>
                  <a:lnTo>
                    <a:pt x="707" y="559"/>
                  </a:lnTo>
                  <a:lnTo>
                    <a:pt x="724" y="568"/>
                  </a:lnTo>
                  <a:lnTo>
                    <a:pt x="736" y="578"/>
                  </a:lnTo>
                  <a:lnTo>
                    <a:pt x="746" y="590"/>
                  </a:lnTo>
                  <a:lnTo>
                    <a:pt x="754" y="602"/>
                  </a:lnTo>
                  <a:lnTo>
                    <a:pt x="762" y="612"/>
                  </a:lnTo>
                  <a:lnTo>
                    <a:pt x="766" y="622"/>
                  </a:lnTo>
                  <a:lnTo>
                    <a:pt x="766" y="627"/>
                  </a:lnTo>
                  <a:lnTo>
                    <a:pt x="758" y="631"/>
                  </a:lnTo>
                  <a:lnTo>
                    <a:pt x="746" y="639"/>
                  </a:lnTo>
                  <a:lnTo>
                    <a:pt x="730" y="647"/>
                  </a:lnTo>
                  <a:lnTo>
                    <a:pt x="716" y="653"/>
                  </a:lnTo>
                  <a:lnTo>
                    <a:pt x="705" y="659"/>
                  </a:lnTo>
                  <a:lnTo>
                    <a:pt x="699" y="663"/>
                  </a:lnTo>
                  <a:lnTo>
                    <a:pt x="697" y="665"/>
                  </a:lnTo>
                  <a:lnTo>
                    <a:pt x="693" y="669"/>
                  </a:lnTo>
                  <a:lnTo>
                    <a:pt x="689" y="673"/>
                  </a:lnTo>
                  <a:lnTo>
                    <a:pt x="685" y="675"/>
                  </a:lnTo>
                  <a:lnTo>
                    <a:pt x="681" y="677"/>
                  </a:lnTo>
                  <a:lnTo>
                    <a:pt x="679" y="679"/>
                  </a:lnTo>
                  <a:lnTo>
                    <a:pt x="679" y="681"/>
                  </a:lnTo>
                  <a:lnTo>
                    <a:pt x="665" y="663"/>
                  </a:lnTo>
                  <a:lnTo>
                    <a:pt x="632" y="641"/>
                  </a:lnTo>
                  <a:lnTo>
                    <a:pt x="592" y="657"/>
                  </a:lnTo>
                  <a:lnTo>
                    <a:pt x="500" y="671"/>
                  </a:lnTo>
                  <a:lnTo>
                    <a:pt x="472" y="637"/>
                  </a:lnTo>
                  <a:lnTo>
                    <a:pt x="431" y="645"/>
                  </a:lnTo>
                  <a:lnTo>
                    <a:pt x="398" y="651"/>
                  </a:lnTo>
                  <a:lnTo>
                    <a:pt x="356" y="633"/>
                  </a:lnTo>
                  <a:lnTo>
                    <a:pt x="303" y="651"/>
                  </a:lnTo>
                  <a:lnTo>
                    <a:pt x="297" y="592"/>
                  </a:lnTo>
                  <a:lnTo>
                    <a:pt x="242" y="566"/>
                  </a:lnTo>
                  <a:lnTo>
                    <a:pt x="230" y="513"/>
                  </a:lnTo>
                  <a:lnTo>
                    <a:pt x="258" y="470"/>
                  </a:lnTo>
                  <a:lnTo>
                    <a:pt x="197" y="407"/>
                  </a:lnTo>
                  <a:lnTo>
                    <a:pt x="140" y="336"/>
                  </a:lnTo>
                  <a:lnTo>
                    <a:pt x="144" y="269"/>
                  </a:lnTo>
                  <a:lnTo>
                    <a:pt x="112" y="250"/>
                  </a:lnTo>
                  <a:lnTo>
                    <a:pt x="83" y="257"/>
                  </a:lnTo>
                  <a:lnTo>
                    <a:pt x="69" y="222"/>
                  </a:lnTo>
                  <a:lnTo>
                    <a:pt x="0" y="220"/>
                  </a:lnTo>
                  <a:lnTo>
                    <a:pt x="14" y="131"/>
                  </a:lnTo>
                  <a:lnTo>
                    <a:pt x="69" y="124"/>
                  </a:lnTo>
                  <a:lnTo>
                    <a:pt x="81" y="98"/>
                  </a:lnTo>
                  <a:lnTo>
                    <a:pt x="122" y="100"/>
                  </a:lnTo>
                  <a:lnTo>
                    <a:pt x="175" y="76"/>
                  </a:lnTo>
                  <a:lnTo>
                    <a:pt x="203" y="76"/>
                  </a:lnTo>
                  <a:lnTo>
                    <a:pt x="215" y="15"/>
                  </a:lnTo>
                  <a:lnTo>
                    <a:pt x="262" y="0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84"/>
            <p:cNvSpPr/>
            <p:nvPr/>
          </p:nvSpPr>
          <p:spPr bwMode="gray">
            <a:xfrm>
              <a:off x="3622" y="2455"/>
              <a:ext cx="383" cy="340"/>
            </a:xfrm>
            <a:custGeom>
              <a:avLst/>
              <a:gdLst>
                <a:gd name="T0" fmla="*/ 67 w 766"/>
                <a:gd name="T1" fmla="*/ 11 h 681"/>
                <a:gd name="T2" fmla="*/ 71 w 766"/>
                <a:gd name="T3" fmla="*/ 13 h 681"/>
                <a:gd name="T4" fmla="*/ 79 w 766"/>
                <a:gd name="T5" fmla="*/ 17 h 681"/>
                <a:gd name="T6" fmla="*/ 85 w 766"/>
                <a:gd name="T7" fmla="*/ 22 h 681"/>
                <a:gd name="T8" fmla="*/ 96 w 766"/>
                <a:gd name="T9" fmla="*/ 25 h 681"/>
                <a:gd name="T10" fmla="*/ 105 w 766"/>
                <a:gd name="T11" fmla="*/ 28 h 681"/>
                <a:gd name="T12" fmla="*/ 110 w 766"/>
                <a:gd name="T13" fmla="*/ 34 h 681"/>
                <a:gd name="T14" fmla="*/ 114 w 766"/>
                <a:gd name="T15" fmla="*/ 41 h 681"/>
                <a:gd name="T16" fmla="*/ 120 w 766"/>
                <a:gd name="T17" fmla="*/ 51 h 681"/>
                <a:gd name="T18" fmla="*/ 126 w 766"/>
                <a:gd name="T19" fmla="*/ 59 h 681"/>
                <a:gd name="T20" fmla="*/ 133 w 766"/>
                <a:gd name="T21" fmla="*/ 69 h 681"/>
                <a:gd name="T22" fmla="*/ 138 w 766"/>
                <a:gd name="T23" fmla="*/ 79 h 681"/>
                <a:gd name="T24" fmla="*/ 138 w 766"/>
                <a:gd name="T25" fmla="*/ 85 h 681"/>
                <a:gd name="T26" fmla="*/ 141 w 766"/>
                <a:gd name="T27" fmla="*/ 92 h 681"/>
                <a:gd name="T28" fmla="*/ 152 w 766"/>
                <a:gd name="T29" fmla="*/ 96 h 681"/>
                <a:gd name="T30" fmla="*/ 162 w 766"/>
                <a:gd name="T31" fmla="*/ 99 h 681"/>
                <a:gd name="T32" fmla="*/ 168 w 766"/>
                <a:gd name="T33" fmla="*/ 106 h 681"/>
                <a:gd name="T34" fmla="*/ 174 w 766"/>
                <a:gd name="T35" fmla="*/ 112 h 681"/>
                <a:gd name="T36" fmla="*/ 179 w 766"/>
                <a:gd name="T37" fmla="*/ 116 h 681"/>
                <a:gd name="T38" fmla="*/ 183 w 766"/>
                <a:gd name="T39" fmla="*/ 121 h 681"/>
                <a:gd name="T40" fmla="*/ 181 w 766"/>
                <a:gd name="T41" fmla="*/ 124 h 681"/>
                <a:gd name="T42" fmla="*/ 173 w 766"/>
                <a:gd name="T43" fmla="*/ 125 h 681"/>
                <a:gd name="T44" fmla="*/ 161 w 766"/>
                <a:gd name="T45" fmla="*/ 124 h 681"/>
                <a:gd name="T46" fmla="*/ 153 w 766"/>
                <a:gd name="T47" fmla="*/ 124 h 681"/>
                <a:gd name="T48" fmla="*/ 153 w 766"/>
                <a:gd name="T49" fmla="*/ 124 h 681"/>
                <a:gd name="T50" fmla="*/ 158 w 766"/>
                <a:gd name="T51" fmla="*/ 126 h 681"/>
                <a:gd name="T52" fmla="*/ 165 w 766"/>
                <a:gd name="T53" fmla="*/ 130 h 681"/>
                <a:gd name="T54" fmla="*/ 168 w 766"/>
                <a:gd name="T55" fmla="*/ 134 h 681"/>
                <a:gd name="T56" fmla="*/ 177 w 766"/>
                <a:gd name="T57" fmla="*/ 139 h 681"/>
                <a:gd name="T58" fmla="*/ 184 w 766"/>
                <a:gd name="T59" fmla="*/ 144 h 681"/>
                <a:gd name="T60" fmla="*/ 189 w 766"/>
                <a:gd name="T61" fmla="*/ 150 h 681"/>
                <a:gd name="T62" fmla="*/ 192 w 766"/>
                <a:gd name="T63" fmla="*/ 155 h 681"/>
                <a:gd name="T64" fmla="*/ 190 w 766"/>
                <a:gd name="T65" fmla="*/ 157 h 681"/>
                <a:gd name="T66" fmla="*/ 183 w 766"/>
                <a:gd name="T67" fmla="*/ 161 h 681"/>
                <a:gd name="T68" fmla="*/ 177 w 766"/>
                <a:gd name="T69" fmla="*/ 164 h 681"/>
                <a:gd name="T70" fmla="*/ 175 w 766"/>
                <a:gd name="T71" fmla="*/ 166 h 681"/>
                <a:gd name="T72" fmla="*/ 173 w 766"/>
                <a:gd name="T73" fmla="*/ 168 h 681"/>
                <a:gd name="T74" fmla="*/ 171 w 766"/>
                <a:gd name="T75" fmla="*/ 169 h 681"/>
                <a:gd name="T76" fmla="*/ 170 w 766"/>
                <a:gd name="T77" fmla="*/ 170 h 681"/>
                <a:gd name="T78" fmla="*/ 158 w 766"/>
                <a:gd name="T79" fmla="*/ 160 h 681"/>
                <a:gd name="T80" fmla="*/ 125 w 766"/>
                <a:gd name="T81" fmla="*/ 167 h 681"/>
                <a:gd name="T82" fmla="*/ 108 w 766"/>
                <a:gd name="T83" fmla="*/ 161 h 681"/>
                <a:gd name="T84" fmla="*/ 89 w 766"/>
                <a:gd name="T85" fmla="*/ 158 h 681"/>
                <a:gd name="T86" fmla="*/ 75 w 766"/>
                <a:gd name="T87" fmla="*/ 148 h 681"/>
                <a:gd name="T88" fmla="*/ 57 w 766"/>
                <a:gd name="T89" fmla="*/ 128 h 681"/>
                <a:gd name="T90" fmla="*/ 49 w 766"/>
                <a:gd name="T91" fmla="*/ 101 h 681"/>
                <a:gd name="T92" fmla="*/ 36 w 766"/>
                <a:gd name="T93" fmla="*/ 67 h 681"/>
                <a:gd name="T94" fmla="*/ 21 w 766"/>
                <a:gd name="T95" fmla="*/ 64 h 681"/>
                <a:gd name="T96" fmla="*/ 0 w 766"/>
                <a:gd name="T97" fmla="*/ 55 h 681"/>
                <a:gd name="T98" fmla="*/ 18 w 766"/>
                <a:gd name="T99" fmla="*/ 31 h 681"/>
                <a:gd name="T100" fmla="*/ 30 w 766"/>
                <a:gd name="T101" fmla="*/ 25 h 681"/>
                <a:gd name="T102" fmla="*/ 51 w 766"/>
                <a:gd name="T103" fmla="*/ 19 h 681"/>
                <a:gd name="T104" fmla="*/ 66 w 766"/>
                <a:gd name="T105" fmla="*/ 0 h 68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66"/>
                <a:gd name="T160" fmla="*/ 0 h 681"/>
                <a:gd name="T161" fmla="*/ 766 w 766"/>
                <a:gd name="T162" fmla="*/ 681 h 68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66" h="681">
                  <a:moveTo>
                    <a:pt x="262" y="0"/>
                  </a:moveTo>
                  <a:lnTo>
                    <a:pt x="266" y="45"/>
                  </a:lnTo>
                  <a:lnTo>
                    <a:pt x="270" y="49"/>
                  </a:lnTo>
                  <a:lnTo>
                    <a:pt x="281" y="55"/>
                  </a:lnTo>
                  <a:lnTo>
                    <a:pt x="297" y="63"/>
                  </a:lnTo>
                  <a:lnTo>
                    <a:pt x="313" y="70"/>
                  </a:lnTo>
                  <a:lnTo>
                    <a:pt x="325" y="78"/>
                  </a:lnTo>
                  <a:lnTo>
                    <a:pt x="340" y="88"/>
                  </a:lnTo>
                  <a:lnTo>
                    <a:pt x="362" y="94"/>
                  </a:lnTo>
                  <a:lnTo>
                    <a:pt x="384" y="100"/>
                  </a:lnTo>
                  <a:lnTo>
                    <a:pt x="402" y="104"/>
                  </a:lnTo>
                  <a:lnTo>
                    <a:pt x="419" y="114"/>
                  </a:lnTo>
                  <a:lnTo>
                    <a:pt x="433" y="124"/>
                  </a:lnTo>
                  <a:lnTo>
                    <a:pt x="441" y="137"/>
                  </a:lnTo>
                  <a:lnTo>
                    <a:pt x="447" y="149"/>
                  </a:lnTo>
                  <a:lnTo>
                    <a:pt x="457" y="165"/>
                  </a:lnTo>
                  <a:lnTo>
                    <a:pt x="470" y="185"/>
                  </a:lnTo>
                  <a:lnTo>
                    <a:pt x="482" y="204"/>
                  </a:lnTo>
                  <a:lnTo>
                    <a:pt x="496" y="222"/>
                  </a:lnTo>
                  <a:lnTo>
                    <a:pt x="506" y="236"/>
                  </a:lnTo>
                  <a:lnTo>
                    <a:pt x="518" y="253"/>
                  </a:lnTo>
                  <a:lnTo>
                    <a:pt x="531" y="277"/>
                  </a:lnTo>
                  <a:lnTo>
                    <a:pt x="543" y="299"/>
                  </a:lnTo>
                  <a:lnTo>
                    <a:pt x="549" y="316"/>
                  </a:lnTo>
                  <a:lnTo>
                    <a:pt x="551" y="330"/>
                  </a:lnTo>
                  <a:lnTo>
                    <a:pt x="551" y="342"/>
                  </a:lnTo>
                  <a:lnTo>
                    <a:pt x="553" y="354"/>
                  </a:lnTo>
                  <a:lnTo>
                    <a:pt x="563" y="368"/>
                  </a:lnTo>
                  <a:lnTo>
                    <a:pt x="583" y="379"/>
                  </a:lnTo>
                  <a:lnTo>
                    <a:pt x="606" y="385"/>
                  </a:lnTo>
                  <a:lnTo>
                    <a:pt x="628" y="391"/>
                  </a:lnTo>
                  <a:lnTo>
                    <a:pt x="646" y="399"/>
                  </a:lnTo>
                  <a:lnTo>
                    <a:pt x="659" y="411"/>
                  </a:lnTo>
                  <a:lnTo>
                    <a:pt x="671" y="427"/>
                  </a:lnTo>
                  <a:lnTo>
                    <a:pt x="681" y="440"/>
                  </a:lnTo>
                  <a:lnTo>
                    <a:pt x="693" y="448"/>
                  </a:lnTo>
                  <a:lnTo>
                    <a:pt x="705" y="454"/>
                  </a:lnTo>
                  <a:lnTo>
                    <a:pt x="716" y="464"/>
                  </a:lnTo>
                  <a:lnTo>
                    <a:pt x="726" y="474"/>
                  </a:lnTo>
                  <a:lnTo>
                    <a:pt x="732" y="486"/>
                  </a:lnTo>
                  <a:lnTo>
                    <a:pt x="732" y="496"/>
                  </a:lnTo>
                  <a:lnTo>
                    <a:pt x="724" y="499"/>
                  </a:lnTo>
                  <a:lnTo>
                    <a:pt x="711" y="501"/>
                  </a:lnTo>
                  <a:lnTo>
                    <a:pt x="689" y="503"/>
                  </a:lnTo>
                  <a:lnTo>
                    <a:pt x="667" y="501"/>
                  </a:lnTo>
                  <a:lnTo>
                    <a:pt x="644" y="499"/>
                  </a:lnTo>
                  <a:lnTo>
                    <a:pt x="624" y="498"/>
                  </a:lnTo>
                  <a:lnTo>
                    <a:pt x="610" y="496"/>
                  </a:lnTo>
                  <a:lnTo>
                    <a:pt x="606" y="496"/>
                  </a:lnTo>
                  <a:lnTo>
                    <a:pt x="610" y="498"/>
                  </a:lnTo>
                  <a:lnTo>
                    <a:pt x="620" y="501"/>
                  </a:lnTo>
                  <a:lnTo>
                    <a:pt x="632" y="507"/>
                  </a:lnTo>
                  <a:lnTo>
                    <a:pt x="646" y="515"/>
                  </a:lnTo>
                  <a:lnTo>
                    <a:pt x="657" y="523"/>
                  </a:lnTo>
                  <a:lnTo>
                    <a:pt x="663" y="531"/>
                  </a:lnTo>
                  <a:lnTo>
                    <a:pt x="671" y="539"/>
                  </a:lnTo>
                  <a:lnTo>
                    <a:pt x="687" y="549"/>
                  </a:lnTo>
                  <a:lnTo>
                    <a:pt x="707" y="559"/>
                  </a:lnTo>
                  <a:lnTo>
                    <a:pt x="724" y="568"/>
                  </a:lnTo>
                  <a:lnTo>
                    <a:pt x="736" y="578"/>
                  </a:lnTo>
                  <a:lnTo>
                    <a:pt x="746" y="590"/>
                  </a:lnTo>
                  <a:lnTo>
                    <a:pt x="754" y="602"/>
                  </a:lnTo>
                  <a:lnTo>
                    <a:pt x="762" y="612"/>
                  </a:lnTo>
                  <a:lnTo>
                    <a:pt x="766" y="622"/>
                  </a:lnTo>
                  <a:lnTo>
                    <a:pt x="766" y="627"/>
                  </a:lnTo>
                  <a:lnTo>
                    <a:pt x="758" y="631"/>
                  </a:lnTo>
                  <a:lnTo>
                    <a:pt x="746" y="639"/>
                  </a:lnTo>
                  <a:lnTo>
                    <a:pt x="730" y="647"/>
                  </a:lnTo>
                  <a:lnTo>
                    <a:pt x="716" y="653"/>
                  </a:lnTo>
                  <a:lnTo>
                    <a:pt x="705" y="659"/>
                  </a:lnTo>
                  <a:lnTo>
                    <a:pt x="699" y="663"/>
                  </a:lnTo>
                  <a:lnTo>
                    <a:pt x="697" y="665"/>
                  </a:lnTo>
                  <a:lnTo>
                    <a:pt x="693" y="669"/>
                  </a:lnTo>
                  <a:lnTo>
                    <a:pt x="689" y="673"/>
                  </a:lnTo>
                  <a:lnTo>
                    <a:pt x="685" y="675"/>
                  </a:lnTo>
                  <a:lnTo>
                    <a:pt x="681" y="677"/>
                  </a:lnTo>
                  <a:lnTo>
                    <a:pt x="679" y="679"/>
                  </a:lnTo>
                  <a:lnTo>
                    <a:pt x="679" y="681"/>
                  </a:lnTo>
                  <a:lnTo>
                    <a:pt x="665" y="663"/>
                  </a:lnTo>
                  <a:lnTo>
                    <a:pt x="632" y="641"/>
                  </a:lnTo>
                  <a:lnTo>
                    <a:pt x="592" y="657"/>
                  </a:lnTo>
                  <a:lnTo>
                    <a:pt x="500" y="671"/>
                  </a:lnTo>
                  <a:lnTo>
                    <a:pt x="472" y="637"/>
                  </a:lnTo>
                  <a:lnTo>
                    <a:pt x="431" y="645"/>
                  </a:lnTo>
                  <a:lnTo>
                    <a:pt x="398" y="651"/>
                  </a:lnTo>
                  <a:lnTo>
                    <a:pt x="356" y="633"/>
                  </a:lnTo>
                  <a:lnTo>
                    <a:pt x="303" y="651"/>
                  </a:lnTo>
                  <a:lnTo>
                    <a:pt x="297" y="592"/>
                  </a:lnTo>
                  <a:lnTo>
                    <a:pt x="242" y="566"/>
                  </a:lnTo>
                  <a:lnTo>
                    <a:pt x="230" y="513"/>
                  </a:lnTo>
                  <a:lnTo>
                    <a:pt x="258" y="470"/>
                  </a:lnTo>
                  <a:lnTo>
                    <a:pt x="197" y="407"/>
                  </a:lnTo>
                  <a:lnTo>
                    <a:pt x="140" y="336"/>
                  </a:lnTo>
                  <a:lnTo>
                    <a:pt x="144" y="269"/>
                  </a:lnTo>
                  <a:lnTo>
                    <a:pt x="112" y="250"/>
                  </a:lnTo>
                  <a:lnTo>
                    <a:pt x="83" y="257"/>
                  </a:lnTo>
                  <a:lnTo>
                    <a:pt x="69" y="222"/>
                  </a:lnTo>
                  <a:lnTo>
                    <a:pt x="0" y="220"/>
                  </a:lnTo>
                  <a:lnTo>
                    <a:pt x="14" y="131"/>
                  </a:lnTo>
                  <a:lnTo>
                    <a:pt x="69" y="124"/>
                  </a:lnTo>
                  <a:lnTo>
                    <a:pt x="81" y="98"/>
                  </a:lnTo>
                  <a:lnTo>
                    <a:pt x="122" y="100"/>
                  </a:lnTo>
                  <a:lnTo>
                    <a:pt x="175" y="76"/>
                  </a:lnTo>
                  <a:lnTo>
                    <a:pt x="203" y="76"/>
                  </a:lnTo>
                  <a:lnTo>
                    <a:pt x="215" y="15"/>
                  </a:lnTo>
                  <a:lnTo>
                    <a:pt x="262" y="0"/>
                  </a:lnTo>
                </a:path>
              </a:pathLst>
            </a:custGeom>
            <a:grpFill/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85"/>
            <p:cNvSpPr/>
            <p:nvPr/>
          </p:nvSpPr>
          <p:spPr bwMode="gray">
            <a:xfrm>
              <a:off x="3848" y="2705"/>
              <a:ext cx="58" cy="77"/>
            </a:xfrm>
            <a:custGeom>
              <a:avLst/>
              <a:gdLst>
                <a:gd name="T0" fmla="*/ 0 w 116"/>
                <a:gd name="T1" fmla="*/ 0 h 156"/>
                <a:gd name="T2" fmla="*/ 1 w 116"/>
                <a:gd name="T3" fmla="*/ 1 h 156"/>
                <a:gd name="T4" fmla="*/ 2 w 116"/>
                <a:gd name="T5" fmla="*/ 4 h 156"/>
                <a:gd name="T6" fmla="*/ 4 w 116"/>
                <a:gd name="T7" fmla="*/ 8 h 156"/>
                <a:gd name="T8" fmla="*/ 5 w 116"/>
                <a:gd name="T9" fmla="*/ 13 h 156"/>
                <a:gd name="T10" fmla="*/ 6 w 116"/>
                <a:gd name="T11" fmla="*/ 16 h 156"/>
                <a:gd name="T12" fmla="*/ 6 w 116"/>
                <a:gd name="T13" fmla="*/ 20 h 156"/>
                <a:gd name="T14" fmla="*/ 8 w 116"/>
                <a:gd name="T15" fmla="*/ 25 h 156"/>
                <a:gd name="T16" fmla="*/ 11 w 116"/>
                <a:gd name="T17" fmla="*/ 30 h 156"/>
                <a:gd name="T18" fmla="*/ 12 w 116"/>
                <a:gd name="T19" fmla="*/ 33 h 156"/>
                <a:gd name="T20" fmla="*/ 13 w 116"/>
                <a:gd name="T21" fmla="*/ 35 h 156"/>
                <a:gd name="T22" fmla="*/ 15 w 116"/>
                <a:gd name="T23" fmla="*/ 36 h 156"/>
                <a:gd name="T24" fmla="*/ 18 w 116"/>
                <a:gd name="T25" fmla="*/ 38 h 156"/>
                <a:gd name="T26" fmla="*/ 21 w 116"/>
                <a:gd name="T27" fmla="*/ 38 h 156"/>
                <a:gd name="T28" fmla="*/ 24 w 116"/>
                <a:gd name="T29" fmla="*/ 38 h 156"/>
                <a:gd name="T30" fmla="*/ 27 w 116"/>
                <a:gd name="T31" fmla="*/ 37 h 156"/>
                <a:gd name="T32" fmla="*/ 29 w 116"/>
                <a:gd name="T33" fmla="*/ 34 h 156"/>
                <a:gd name="T34" fmla="*/ 29 w 116"/>
                <a:gd name="T35" fmla="*/ 30 h 156"/>
                <a:gd name="T36" fmla="*/ 27 w 116"/>
                <a:gd name="T37" fmla="*/ 26 h 156"/>
                <a:gd name="T38" fmla="*/ 24 w 116"/>
                <a:gd name="T39" fmla="*/ 22 h 156"/>
                <a:gd name="T40" fmla="*/ 19 w 116"/>
                <a:gd name="T41" fmla="*/ 19 h 156"/>
                <a:gd name="T42" fmla="*/ 15 w 116"/>
                <a:gd name="T43" fmla="*/ 16 h 156"/>
                <a:gd name="T44" fmla="*/ 11 w 116"/>
                <a:gd name="T45" fmla="*/ 13 h 156"/>
                <a:gd name="T46" fmla="*/ 10 w 116"/>
                <a:gd name="T47" fmla="*/ 11 h 156"/>
                <a:gd name="T48" fmla="*/ 8 w 116"/>
                <a:gd name="T49" fmla="*/ 8 h 156"/>
                <a:gd name="T50" fmla="*/ 6 w 116"/>
                <a:gd name="T51" fmla="*/ 5 h 156"/>
                <a:gd name="T52" fmla="*/ 3 w 116"/>
                <a:gd name="T53" fmla="*/ 3 h 156"/>
                <a:gd name="T54" fmla="*/ 1 w 116"/>
                <a:gd name="T55" fmla="*/ 1 h 156"/>
                <a:gd name="T56" fmla="*/ 0 w 116"/>
                <a:gd name="T57" fmla="*/ 0 h 15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16"/>
                <a:gd name="T88" fmla="*/ 0 h 156"/>
                <a:gd name="T89" fmla="*/ 116 w 116"/>
                <a:gd name="T90" fmla="*/ 156 h 15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16" h="156">
                  <a:moveTo>
                    <a:pt x="0" y="0"/>
                  </a:moveTo>
                  <a:lnTo>
                    <a:pt x="2" y="6"/>
                  </a:lnTo>
                  <a:lnTo>
                    <a:pt x="8" y="18"/>
                  </a:lnTo>
                  <a:lnTo>
                    <a:pt x="13" y="34"/>
                  </a:lnTo>
                  <a:lnTo>
                    <a:pt x="19" y="52"/>
                  </a:lnTo>
                  <a:lnTo>
                    <a:pt x="21" y="65"/>
                  </a:lnTo>
                  <a:lnTo>
                    <a:pt x="23" y="83"/>
                  </a:lnTo>
                  <a:lnTo>
                    <a:pt x="31" y="103"/>
                  </a:lnTo>
                  <a:lnTo>
                    <a:pt x="41" y="121"/>
                  </a:lnTo>
                  <a:lnTo>
                    <a:pt x="47" y="136"/>
                  </a:lnTo>
                  <a:lnTo>
                    <a:pt x="49" y="142"/>
                  </a:lnTo>
                  <a:lnTo>
                    <a:pt x="59" y="148"/>
                  </a:lnTo>
                  <a:lnTo>
                    <a:pt x="69" y="154"/>
                  </a:lnTo>
                  <a:lnTo>
                    <a:pt x="82" y="156"/>
                  </a:lnTo>
                  <a:lnTo>
                    <a:pt x="94" y="156"/>
                  </a:lnTo>
                  <a:lnTo>
                    <a:pt x="106" y="150"/>
                  </a:lnTo>
                  <a:lnTo>
                    <a:pt x="114" y="138"/>
                  </a:lnTo>
                  <a:lnTo>
                    <a:pt x="116" y="123"/>
                  </a:lnTo>
                  <a:lnTo>
                    <a:pt x="108" y="107"/>
                  </a:lnTo>
                  <a:lnTo>
                    <a:pt x="94" y="91"/>
                  </a:lnTo>
                  <a:lnTo>
                    <a:pt x="76" y="77"/>
                  </a:lnTo>
                  <a:lnTo>
                    <a:pt x="59" y="65"/>
                  </a:lnTo>
                  <a:lnTo>
                    <a:pt x="43" y="54"/>
                  </a:lnTo>
                  <a:lnTo>
                    <a:pt x="37" y="46"/>
                  </a:lnTo>
                  <a:lnTo>
                    <a:pt x="31" y="34"/>
                  </a:lnTo>
                  <a:lnTo>
                    <a:pt x="21" y="22"/>
                  </a:lnTo>
                  <a:lnTo>
                    <a:pt x="12" y="12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86"/>
            <p:cNvSpPr/>
            <p:nvPr/>
          </p:nvSpPr>
          <p:spPr bwMode="gray">
            <a:xfrm>
              <a:off x="3848" y="2705"/>
              <a:ext cx="58" cy="77"/>
            </a:xfrm>
            <a:custGeom>
              <a:avLst/>
              <a:gdLst>
                <a:gd name="T0" fmla="*/ 0 w 116"/>
                <a:gd name="T1" fmla="*/ 0 h 156"/>
                <a:gd name="T2" fmla="*/ 1 w 116"/>
                <a:gd name="T3" fmla="*/ 1 h 156"/>
                <a:gd name="T4" fmla="*/ 2 w 116"/>
                <a:gd name="T5" fmla="*/ 4 h 156"/>
                <a:gd name="T6" fmla="*/ 4 w 116"/>
                <a:gd name="T7" fmla="*/ 8 h 156"/>
                <a:gd name="T8" fmla="*/ 5 w 116"/>
                <a:gd name="T9" fmla="*/ 13 h 156"/>
                <a:gd name="T10" fmla="*/ 6 w 116"/>
                <a:gd name="T11" fmla="*/ 16 h 156"/>
                <a:gd name="T12" fmla="*/ 6 w 116"/>
                <a:gd name="T13" fmla="*/ 20 h 156"/>
                <a:gd name="T14" fmla="*/ 8 w 116"/>
                <a:gd name="T15" fmla="*/ 25 h 156"/>
                <a:gd name="T16" fmla="*/ 11 w 116"/>
                <a:gd name="T17" fmla="*/ 30 h 156"/>
                <a:gd name="T18" fmla="*/ 12 w 116"/>
                <a:gd name="T19" fmla="*/ 33 h 156"/>
                <a:gd name="T20" fmla="*/ 13 w 116"/>
                <a:gd name="T21" fmla="*/ 35 h 156"/>
                <a:gd name="T22" fmla="*/ 15 w 116"/>
                <a:gd name="T23" fmla="*/ 36 h 156"/>
                <a:gd name="T24" fmla="*/ 18 w 116"/>
                <a:gd name="T25" fmla="*/ 38 h 156"/>
                <a:gd name="T26" fmla="*/ 21 w 116"/>
                <a:gd name="T27" fmla="*/ 38 h 156"/>
                <a:gd name="T28" fmla="*/ 24 w 116"/>
                <a:gd name="T29" fmla="*/ 38 h 156"/>
                <a:gd name="T30" fmla="*/ 27 w 116"/>
                <a:gd name="T31" fmla="*/ 37 h 156"/>
                <a:gd name="T32" fmla="*/ 29 w 116"/>
                <a:gd name="T33" fmla="*/ 34 h 156"/>
                <a:gd name="T34" fmla="*/ 29 w 116"/>
                <a:gd name="T35" fmla="*/ 30 h 156"/>
                <a:gd name="T36" fmla="*/ 27 w 116"/>
                <a:gd name="T37" fmla="*/ 26 h 156"/>
                <a:gd name="T38" fmla="*/ 24 w 116"/>
                <a:gd name="T39" fmla="*/ 22 h 156"/>
                <a:gd name="T40" fmla="*/ 19 w 116"/>
                <a:gd name="T41" fmla="*/ 19 h 156"/>
                <a:gd name="T42" fmla="*/ 15 w 116"/>
                <a:gd name="T43" fmla="*/ 16 h 156"/>
                <a:gd name="T44" fmla="*/ 11 w 116"/>
                <a:gd name="T45" fmla="*/ 13 h 156"/>
                <a:gd name="T46" fmla="*/ 10 w 116"/>
                <a:gd name="T47" fmla="*/ 11 h 156"/>
                <a:gd name="T48" fmla="*/ 8 w 116"/>
                <a:gd name="T49" fmla="*/ 8 h 156"/>
                <a:gd name="T50" fmla="*/ 6 w 116"/>
                <a:gd name="T51" fmla="*/ 5 h 156"/>
                <a:gd name="T52" fmla="*/ 3 w 116"/>
                <a:gd name="T53" fmla="*/ 3 h 156"/>
                <a:gd name="T54" fmla="*/ 1 w 116"/>
                <a:gd name="T55" fmla="*/ 1 h 156"/>
                <a:gd name="T56" fmla="*/ 0 w 116"/>
                <a:gd name="T57" fmla="*/ 0 h 15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16"/>
                <a:gd name="T88" fmla="*/ 0 h 156"/>
                <a:gd name="T89" fmla="*/ 116 w 116"/>
                <a:gd name="T90" fmla="*/ 156 h 15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16" h="156">
                  <a:moveTo>
                    <a:pt x="0" y="0"/>
                  </a:moveTo>
                  <a:lnTo>
                    <a:pt x="2" y="6"/>
                  </a:lnTo>
                  <a:lnTo>
                    <a:pt x="8" y="18"/>
                  </a:lnTo>
                  <a:lnTo>
                    <a:pt x="13" y="34"/>
                  </a:lnTo>
                  <a:lnTo>
                    <a:pt x="19" y="52"/>
                  </a:lnTo>
                  <a:lnTo>
                    <a:pt x="21" y="65"/>
                  </a:lnTo>
                  <a:lnTo>
                    <a:pt x="23" y="83"/>
                  </a:lnTo>
                  <a:lnTo>
                    <a:pt x="31" y="103"/>
                  </a:lnTo>
                  <a:lnTo>
                    <a:pt x="41" y="121"/>
                  </a:lnTo>
                  <a:lnTo>
                    <a:pt x="47" y="136"/>
                  </a:lnTo>
                  <a:lnTo>
                    <a:pt x="49" y="142"/>
                  </a:lnTo>
                  <a:lnTo>
                    <a:pt x="59" y="148"/>
                  </a:lnTo>
                  <a:lnTo>
                    <a:pt x="69" y="154"/>
                  </a:lnTo>
                  <a:lnTo>
                    <a:pt x="82" y="156"/>
                  </a:lnTo>
                  <a:lnTo>
                    <a:pt x="94" y="156"/>
                  </a:lnTo>
                  <a:lnTo>
                    <a:pt x="106" y="150"/>
                  </a:lnTo>
                  <a:lnTo>
                    <a:pt x="114" y="138"/>
                  </a:lnTo>
                  <a:lnTo>
                    <a:pt x="116" y="123"/>
                  </a:lnTo>
                  <a:lnTo>
                    <a:pt x="108" y="107"/>
                  </a:lnTo>
                  <a:lnTo>
                    <a:pt x="94" y="91"/>
                  </a:lnTo>
                  <a:lnTo>
                    <a:pt x="76" y="77"/>
                  </a:lnTo>
                  <a:lnTo>
                    <a:pt x="59" y="65"/>
                  </a:lnTo>
                  <a:lnTo>
                    <a:pt x="43" y="54"/>
                  </a:lnTo>
                  <a:lnTo>
                    <a:pt x="37" y="46"/>
                  </a:lnTo>
                  <a:lnTo>
                    <a:pt x="31" y="34"/>
                  </a:lnTo>
                  <a:lnTo>
                    <a:pt x="21" y="22"/>
                  </a:lnTo>
                  <a:lnTo>
                    <a:pt x="12" y="12"/>
                  </a:lnTo>
                  <a:lnTo>
                    <a:pt x="2" y="4"/>
                  </a:lnTo>
                  <a:lnTo>
                    <a:pt x="0" y="0"/>
                  </a:lnTo>
                </a:path>
              </a:pathLst>
            </a:custGeom>
            <a:grpFill/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Freeform 87"/>
            <p:cNvSpPr/>
            <p:nvPr/>
          </p:nvSpPr>
          <p:spPr bwMode="gray">
            <a:xfrm>
              <a:off x="3714" y="2597"/>
              <a:ext cx="37" cy="32"/>
            </a:xfrm>
            <a:custGeom>
              <a:avLst/>
              <a:gdLst>
                <a:gd name="T0" fmla="*/ 0 w 75"/>
                <a:gd name="T1" fmla="*/ 12 h 63"/>
                <a:gd name="T2" fmla="*/ 8 w 75"/>
                <a:gd name="T3" fmla="*/ 0 h 63"/>
                <a:gd name="T4" fmla="*/ 18 w 75"/>
                <a:gd name="T5" fmla="*/ 4 h 63"/>
                <a:gd name="T6" fmla="*/ 18 w 75"/>
                <a:gd name="T7" fmla="*/ 13 h 63"/>
                <a:gd name="T8" fmla="*/ 8 w 75"/>
                <a:gd name="T9" fmla="*/ 16 h 63"/>
                <a:gd name="T10" fmla="*/ 0 w 75"/>
                <a:gd name="T11" fmla="*/ 12 h 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5"/>
                <a:gd name="T19" fmla="*/ 0 h 63"/>
                <a:gd name="T20" fmla="*/ 75 w 75"/>
                <a:gd name="T21" fmla="*/ 63 h 6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5" h="63">
                  <a:moveTo>
                    <a:pt x="0" y="45"/>
                  </a:moveTo>
                  <a:lnTo>
                    <a:pt x="33" y="0"/>
                  </a:lnTo>
                  <a:lnTo>
                    <a:pt x="73" y="14"/>
                  </a:lnTo>
                  <a:lnTo>
                    <a:pt x="75" y="49"/>
                  </a:lnTo>
                  <a:lnTo>
                    <a:pt x="32" y="63"/>
                  </a:lnTo>
                  <a:lnTo>
                    <a:pt x="0" y="45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Freeform 88"/>
            <p:cNvSpPr/>
            <p:nvPr/>
          </p:nvSpPr>
          <p:spPr bwMode="gray">
            <a:xfrm>
              <a:off x="3714" y="2597"/>
              <a:ext cx="37" cy="32"/>
            </a:xfrm>
            <a:custGeom>
              <a:avLst/>
              <a:gdLst>
                <a:gd name="T0" fmla="*/ 0 w 75"/>
                <a:gd name="T1" fmla="*/ 12 h 63"/>
                <a:gd name="T2" fmla="*/ 8 w 75"/>
                <a:gd name="T3" fmla="*/ 0 h 63"/>
                <a:gd name="T4" fmla="*/ 18 w 75"/>
                <a:gd name="T5" fmla="*/ 4 h 63"/>
                <a:gd name="T6" fmla="*/ 18 w 75"/>
                <a:gd name="T7" fmla="*/ 13 h 63"/>
                <a:gd name="T8" fmla="*/ 8 w 75"/>
                <a:gd name="T9" fmla="*/ 16 h 63"/>
                <a:gd name="T10" fmla="*/ 0 w 75"/>
                <a:gd name="T11" fmla="*/ 12 h 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5"/>
                <a:gd name="T19" fmla="*/ 0 h 63"/>
                <a:gd name="T20" fmla="*/ 75 w 75"/>
                <a:gd name="T21" fmla="*/ 63 h 6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5" h="63">
                  <a:moveTo>
                    <a:pt x="0" y="45"/>
                  </a:moveTo>
                  <a:lnTo>
                    <a:pt x="33" y="0"/>
                  </a:lnTo>
                  <a:lnTo>
                    <a:pt x="73" y="14"/>
                  </a:lnTo>
                  <a:lnTo>
                    <a:pt x="75" y="49"/>
                  </a:lnTo>
                  <a:lnTo>
                    <a:pt x="32" y="63"/>
                  </a:lnTo>
                  <a:lnTo>
                    <a:pt x="0" y="45"/>
                  </a:lnTo>
                </a:path>
              </a:pathLst>
            </a:custGeom>
            <a:grpFill/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Freeform 89"/>
            <p:cNvSpPr/>
            <p:nvPr/>
          </p:nvSpPr>
          <p:spPr bwMode="gray">
            <a:xfrm>
              <a:off x="3768" y="2614"/>
              <a:ext cx="37" cy="52"/>
            </a:xfrm>
            <a:custGeom>
              <a:avLst/>
              <a:gdLst>
                <a:gd name="T0" fmla="*/ 0 w 73"/>
                <a:gd name="T1" fmla="*/ 10 h 105"/>
                <a:gd name="T2" fmla="*/ 9 w 73"/>
                <a:gd name="T3" fmla="*/ 0 h 105"/>
                <a:gd name="T4" fmla="*/ 16 w 73"/>
                <a:gd name="T5" fmla="*/ 12 h 105"/>
                <a:gd name="T6" fmla="*/ 19 w 73"/>
                <a:gd name="T7" fmla="*/ 26 h 105"/>
                <a:gd name="T8" fmla="*/ 9 w 73"/>
                <a:gd name="T9" fmla="*/ 19 h 105"/>
                <a:gd name="T10" fmla="*/ 0 w 73"/>
                <a:gd name="T11" fmla="*/ 10 h 1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3"/>
                <a:gd name="T19" fmla="*/ 0 h 105"/>
                <a:gd name="T20" fmla="*/ 73 w 73"/>
                <a:gd name="T21" fmla="*/ 105 h 1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3" h="105">
                  <a:moveTo>
                    <a:pt x="0" y="40"/>
                  </a:moveTo>
                  <a:lnTo>
                    <a:pt x="34" y="0"/>
                  </a:lnTo>
                  <a:lnTo>
                    <a:pt x="63" y="48"/>
                  </a:lnTo>
                  <a:lnTo>
                    <a:pt x="73" y="105"/>
                  </a:lnTo>
                  <a:lnTo>
                    <a:pt x="34" y="77"/>
                  </a:lnTo>
                  <a:lnTo>
                    <a:pt x="0" y="40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Freeform 90"/>
            <p:cNvSpPr/>
            <p:nvPr/>
          </p:nvSpPr>
          <p:spPr bwMode="gray">
            <a:xfrm>
              <a:off x="3768" y="2614"/>
              <a:ext cx="37" cy="52"/>
            </a:xfrm>
            <a:custGeom>
              <a:avLst/>
              <a:gdLst>
                <a:gd name="T0" fmla="*/ 0 w 73"/>
                <a:gd name="T1" fmla="*/ 10 h 105"/>
                <a:gd name="T2" fmla="*/ 9 w 73"/>
                <a:gd name="T3" fmla="*/ 0 h 105"/>
                <a:gd name="T4" fmla="*/ 16 w 73"/>
                <a:gd name="T5" fmla="*/ 12 h 105"/>
                <a:gd name="T6" fmla="*/ 19 w 73"/>
                <a:gd name="T7" fmla="*/ 26 h 105"/>
                <a:gd name="T8" fmla="*/ 9 w 73"/>
                <a:gd name="T9" fmla="*/ 19 h 105"/>
                <a:gd name="T10" fmla="*/ 0 w 73"/>
                <a:gd name="T11" fmla="*/ 10 h 1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3"/>
                <a:gd name="T19" fmla="*/ 0 h 105"/>
                <a:gd name="T20" fmla="*/ 73 w 73"/>
                <a:gd name="T21" fmla="*/ 105 h 1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3" h="105">
                  <a:moveTo>
                    <a:pt x="0" y="40"/>
                  </a:moveTo>
                  <a:lnTo>
                    <a:pt x="34" y="0"/>
                  </a:lnTo>
                  <a:lnTo>
                    <a:pt x="63" y="48"/>
                  </a:lnTo>
                  <a:lnTo>
                    <a:pt x="73" y="105"/>
                  </a:lnTo>
                  <a:lnTo>
                    <a:pt x="34" y="77"/>
                  </a:lnTo>
                  <a:lnTo>
                    <a:pt x="0" y="40"/>
                  </a:lnTo>
                </a:path>
              </a:pathLst>
            </a:custGeom>
            <a:grpFill/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" name="Freeform 91"/>
            <p:cNvSpPr/>
            <p:nvPr/>
          </p:nvSpPr>
          <p:spPr bwMode="gray">
            <a:xfrm>
              <a:off x="3451" y="2207"/>
              <a:ext cx="493" cy="331"/>
            </a:xfrm>
            <a:custGeom>
              <a:avLst/>
              <a:gdLst>
                <a:gd name="T0" fmla="*/ 81 w 987"/>
                <a:gd name="T1" fmla="*/ 0 h 663"/>
                <a:gd name="T2" fmla="*/ 88 w 987"/>
                <a:gd name="T3" fmla="*/ 3 h 663"/>
                <a:gd name="T4" fmla="*/ 96 w 987"/>
                <a:gd name="T5" fmla="*/ 5 h 663"/>
                <a:gd name="T6" fmla="*/ 103 w 987"/>
                <a:gd name="T7" fmla="*/ 2 h 663"/>
                <a:gd name="T8" fmla="*/ 111 w 987"/>
                <a:gd name="T9" fmla="*/ 0 h 663"/>
                <a:gd name="T10" fmla="*/ 119 w 987"/>
                <a:gd name="T11" fmla="*/ 5 h 663"/>
                <a:gd name="T12" fmla="*/ 125 w 987"/>
                <a:gd name="T13" fmla="*/ 15 h 663"/>
                <a:gd name="T14" fmla="*/ 126 w 987"/>
                <a:gd name="T15" fmla="*/ 24 h 663"/>
                <a:gd name="T16" fmla="*/ 128 w 987"/>
                <a:gd name="T17" fmla="*/ 32 h 663"/>
                <a:gd name="T18" fmla="*/ 133 w 987"/>
                <a:gd name="T19" fmla="*/ 37 h 663"/>
                <a:gd name="T20" fmla="*/ 141 w 987"/>
                <a:gd name="T21" fmla="*/ 39 h 663"/>
                <a:gd name="T22" fmla="*/ 149 w 987"/>
                <a:gd name="T23" fmla="*/ 38 h 663"/>
                <a:gd name="T24" fmla="*/ 154 w 987"/>
                <a:gd name="T25" fmla="*/ 33 h 663"/>
                <a:gd name="T26" fmla="*/ 160 w 987"/>
                <a:gd name="T27" fmla="*/ 24 h 663"/>
                <a:gd name="T28" fmla="*/ 167 w 987"/>
                <a:gd name="T29" fmla="*/ 15 h 663"/>
                <a:gd name="T30" fmla="*/ 175 w 987"/>
                <a:gd name="T31" fmla="*/ 6 h 663"/>
                <a:gd name="T32" fmla="*/ 184 w 987"/>
                <a:gd name="T33" fmla="*/ 2 h 663"/>
                <a:gd name="T34" fmla="*/ 191 w 987"/>
                <a:gd name="T35" fmla="*/ 4 h 663"/>
                <a:gd name="T36" fmla="*/ 200 w 987"/>
                <a:gd name="T37" fmla="*/ 9 h 663"/>
                <a:gd name="T38" fmla="*/ 212 w 987"/>
                <a:gd name="T39" fmla="*/ 11 h 663"/>
                <a:gd name="T40" fmla="*/ 224 w 987"/>
                <a:gd name="T41" fmla="*/ 9 h 663"/>
                <a:gd name="T42" fmla="*/ 234 w 987"/>
                <a:gd name="T43" fmla="*/ 7 h 663"/>
                <a:gd name="T44" fmla="*/ 241 w 987"/>
                <a:gd name="T45" fmla="*/ 5 h 663"/>
                <a:gd name="T46" fmla="*/ 246 w 987"/>
                <a:gd name="T47" fmla="*/ 5 h 663"/>
                <a:gd name="T48" fmla="*/ 246 w 987"/>
                <a:gd name="T49" fmla="*/ 12 h 663"/>
                <a:gd name="T50" fmla="*/ 245 w 987"/>
                <a:gd name="T51" fmla="*/ 23 h 663"/>
                <a:gd name="T52" fmla="*/ 243 w 987"/>
                <a:gd name="T53" fmla="*/ 31 h 663"/>
                <a:gd name="T54" fmla="*/ 237 w 987"/>
                <a:gd name="T55" fmla="*/ 32 h 663"/>
                <a:gd name="T56" fmla="*/ 231 w 987"/>
                <a:gd name="T57" fmla="*/ 31 h 663"/>
                <a:gd name="T58" fmla="*/ 225 w 987"/>
                <a:gd name="T59" fmla="*/ 32 h 663"/>
                <a:gd name="T60" fmla="*/ 216 w 987"/>
                <a:gd name="T61" fmla="*/ 41 h 663"/>
                <a:gd name="T62" fmla="*/ 205 w 987"/>
                <a:gd name="T63" fmla="*/ 49 h 663"/>
                <a:gd name="T64" fmla="*/ 198 w 987"/>
                <a:gd name="T65" fmla="*/ 51 h 663"/>
                <a:gd name="T66" fmla="*/ 191 w 987"/>
                <a:gd name="T67" fmla="*/ 52 h 663"/>
                <a:gd name="T68" fmla="*/ 189 w 987"/>
                <a:gd name="T69" fmla="*/ 55 h 663"/>
                <a:gd name="T70" fmla="*/ 191 w 987"/>
                <a:gd name="T71" fmla="*/ 63 h 663"/>
                <a:gd name="T72" fmla="*/ 190 w 987"/>
                <a:gd name="T73" fmla="*/ 72 h 663"/>
                <a:gd name="T74" fmla="*/ 185 w 987"/>
                <a:gd name="T75" fmla="*/ 77 h 663"/>
                <a:gd name="T76" fmla="*/ 177 w 987"/>
                <a:gd name="T77" fmla="*/ 79 h 663"/>
                <a:gd name="T78" fmla="*/ 171 w 987"/>
                <a:gd name="T79" fmla="*/ 79 h 663"/>
                <a:gd name="T80" fmla="*/ 170 w 987"/>
                <a:gd name="T81" fmla="*/ 84 h 663"/>
                <a:gd name="T82" fmla="*/ 170 w 987"/>
                <a:gd name="T83" fmla="*/ 93 h 663"/>
                <a:gd name="T84" fmla="*/ 168 w 987"/>
                <a:gd name="T85" fmla="*/ 101 h 663"/>
                <a:gd name="T86" fmla="*/ 163 w 987"/>
                <a:gd name="T87" fmla="*/ 106 h 663"/>
                <a:gd name="T88" fmla="*/ 157 w 987"/>
                <a:gd name="T89" fmla="*/ 111 h 663"/>
                <a:gd name="T90" fmla="*/ 155 w 987"/>
                <a:gd name="T91" fmla="*/ 118 h 663"/>
                <a:gd name="T92" fmla="*/ 152 w 987"/>
                <a:gd name="T93" fmla="*/ 123 h 663"/>
                <a:gd name="T94" fmla="*/ 139 w 987"/>
                <a:gd name="T95" fmla="*/ 127 h 663"/>
                <a:gd name="T96" fmla="*/ 129 w 987"/>
                <a:gd name="T97" fmla="*/ 143 h 663"/>
                <a:gd name="T98" fmla="*/ 106 w 987"/>
                <a:gd name="T99" fmla="*/ 148 h 663"/>
                <a:gd name="T100" fmla="*/ 89 w 987"/>
                <a:gd name="T101" fmla="*/ 156 h 663"/>
                <a:gd name="T102" fmla="*/ 66 w 987"/>
                <a:gd name="T103" fmla="*/ 144 h 663"/>
                <a:gd name="T104" fmla="*/ 52 w 987"/>
                <a:gd name="T105" fmla="*/ 160 h 663"/>
                <a:gd name="T106" fmla="*/ 13 w 987"/>
                <a:gd name="T107" fmla="*/ 152 h 663"/>
                <a:gd name="T108" fmla="*/ 0 w 987"/>
                <a:gd name="T109" fmla="*/ 140 h 663"/>
                <a:gd name="T110" fmla="*/ 14 w 987"/>
                <a:gd name="T111" fmla="*/ 98 h 663"/>
                <a:gd name="T112" fmla="*/ 8 w 987"/>
                <a:gd name="T113" fmla="*/ 78 h 663"/>
                <a:gd name="T114" fmla="*/ 26 w 987"/>
                <a:gd name="T115" fmla="*/ 45 h 663"/>
                <a:gd name="T116" fmla="*/ 50 w 987"/>
                <a:gd name="T117" fmla="*/ 22 h 663"/>
                <a:gd name="T118" fmla="*/ 80 w 987"/>
                <a:gd name="T119" fmla="*/ 0 h 66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87"/>
                <a:gd name="T181" fmla="*/ 0 h 663"/>
                <a:gd name="T182" fmla="*/ 987 w 987"/>
                <a:gd name="T183" fmla="*/ 663 h 66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87" h="663">
                  <a:moveTo>
                    <a:pt x="323" y="0"/>
                  </a:moveTo>
                  <a:lnTo>
                    <a:pt x="327" y="2"/>
                  </a:lnTo>
                  <a:lnTo>
                    <a:pt x="339" y="7"/>
                  </a:lnTo>
                  <a:lnTo>
                    <a:pt x="353" y="13"/>
                  </a:lnTo>
                  <a:lnTo>
                    <a:pt x="369" y="19"/>
                  </a:lnTo>
                  <a:lnTo>
                    <a:pt x="384" y="21"/>
                  </a:lnTo>
                  <a:lnTo>
                    <a:pt x="398" y="19"/>
                  </a:lnTo>
                  <a:lnTo>
                    <a:pt x="414" y="9"/>
                  </a:lnTo>
                  <a:lnTo>
                    <a:pt x="432" y="2"/>
                  </a:lnTo>
                  <a:lnTo>
                    <a:pt x="447" y="2"/>
                  </a:lnTo>
                  <a:lnTo>
                    <a:pt x="463" y="7"/>
                  </a:lnTo>
                  <a:lnTo>
                    <a:pt x="479" y="23"/>
                  </a:lnTo>
                  <a:lnTo>
                    <a:pt x="493" y="43"/>
                  </a:lnTo>
                  <a:lnTo>
                    <a:pt x="500" y="63"/>
                  </a:lnTo>
                  <a:lnTo>
                    <a:pt x="504" y="82"/>
                  </a:lnTo>
                  <a:lnTo>
                    <a:pt x="504" y="98"/>
                  </a:lnTo>
                  <a:lnTo>
                    <a:pt x="508" y="114"/>
                  </a:lnTo>
                  <a:lnTo>
                    <a:pt x="512" y="129"/>
                  </a:lnTo>
                  <a:lnTo>
                    <a:pt x="522" y="143"/>
                  </a:lnTo>
                  <a:lnTo>
                    <a:pt x="534" y="151"/>
                  </a:lnTo>
                  <a:lnTo>
                    <a:pt x="550" y="155"/>
                  </a:lnTo>
                  <a:lnTo>
                    <a:pt x="567" y="157"/>
                  </a:lnTo>
                  <a:lnTo>
                    <a:pt x="585" y="157"/>
                  </a:lnTo>
                  <a:lnTo>
                    <a:pt x="599" y="153"/>
                  </a:lnTo>
                  <a:lnTo>
                    <a:pt x="609" y="147"/>
                  </a:lnTo>
                  <a:lnTo>
                    <a:pt x="617" y="133"/>
                  </a:lnTo>
                  <a:lnTo>
                    <a:pt x="628" y="116"/>
                  </a:lnTo>
                  <a:lnTo>
                    <a:pt x="642" y="96"/>
                  </a:lnTo>
                  <a:lnTo>
                    <a:pt x="656" y="76"/>
                  </a:lnTo>
                  <a:lnTo>
                    <a:pt x="668" y="61"/>
                  </a:lnTo>
                  <a:lnTo>
                    <a:pt x="683" y="43"/>
                  </a:lnTo>
                  <a:lnTo>
                    <a:pt x="703" y="27"/>
                  </a:lnTo>
                  <a:lnTo>
                    <a:pt x="723" y="15"/>
                  </a:lnTo>
                  <a:lnTo>
                    <a:pt x="737" y="9"/>
                  </a:lnTo>
                  <a:lnTo>
                    <a:pt x="748" y="11"/>
                  </a:lnTo>
                  <a:lnTo>
                    <a:pt x="764" y="19"/>
                  </a:lnTo>
                  <a:lnTo>
                    <a:pt x="782" y="27"/>
                  </a:lnTo>
                  <a:lnTo>
                    <a:pt x="802" y="37"/>
                  </a:lnTo>
                  <a:lnTo>
                    <a:pt x="823" y="45"/>
                  </a:lnTo>
                  <a:lnTo>
                    <a:pt x="851" y="47"/>
                  </a:lnTo>
                  <a:lnTo>
                    <a:pt x="874" y="43"/>
                  </a:lnTo>
                  <a:lnTo>
                    <a:pt x="896" y="37"/>
                  </a:lnTo>
                  <a:lnTo>
                    <a:pt x="920" y="33"/>
                  </a:lnTo>
                  <a:lnTo>
                    <a:pt x="937" y="29"/>
                  </a:lnTo>
                  <a:lnTo>
                    <a:pt x="953" y="25"/>
                  </a:lnTo>
                  <a:lnTo>
                    <a:pt x="967" y="21"/>
                  </a:lnTo>
                  <a:lnTo>
                    <a:pt x="979" y="19"/>
                  </a:lnTo>
                  <a:lnTo>
                    <a:pt x="985" y="21"/>
                  </a:lnTo>
                  <a:lnTo>
                    <a:pt x="987" y="31"/>
                  </a:lnTo>
                  <a:lnTo>
                    <a:pt x="987" y="51"/>
                  </a:lnTo>
                  <a:lnTo>
                    <a:pt x="985" y="70"/>
                  </a:lnTo>
                  <a:lnTo>
                    <a:pt x="983" y="92"/>
                  </a:lnTo>
                  <a:lnTo>
                    <a:pt x="979" y="112"/>
                  </a:lnTo>
                  <a:lnTo>
                    <a:pt x="973" y="124"/>
                  </a:lnTo>
                  <a:lnTo>
                    <a:pt x="963" y="128"/>
                  </a:lnTo>
                  <a:lnTo>
                    <a:pt x="951" y="128"/>
                  </a:lnTo>
                  <a:lnTo>
                    <a:pt x="937" y="126"/>
                  </a:lnTo>
                  <a:lnTo>
                    <a:pt x="926" y="124"/>
                  </a:lnTo>
                  <a:lnTo>
                    <a:pt x="912" y="126"/>
                  </a:lnTo>
                  <a:lnTo>
                    <a:pt x="902" y="131"/>
                  </a:lnTo>
                  <a:lnTo>
                    <a:pt x="886" y="147"/>
                  </a:lnTo>
                  <a:lnTo>
                    <a:pt x="865" y="167"/>
                  </a:lnTo>
                  <a:lnTo>
                    <a:pt x="843" y="185"/>
                  </a:lnTo>
                  <a:lnTo>
                    <a:pt x="821" y="198"/>
                  </a:lnTo>
                  <a:lnTo>
                    <a:pt x="807" y="204"/>
                  </a:lnTo>
                  <a:lnTo>
                    <a:pt x="792" y="206"/>
                  </a:lnTo>
                  <a:lnTo>
                    <a:pt x="778" y="206"/>
                  </a:lnTo>
                  <a:lnTo>
                    <a:pt x="766" y="208"/>
                  </a:lnTo>
                  <a:lnTo>
                    <a:pt x="760" y="212"/>
                  </a:lnTo>
                  <a:lnTo>
                    <a:pt x="758" y="222"/>
                  </a:lnTo>
                  <a:lnTo>
                    <a:pt x="762" y="236"/>
                  </a:lnTo>
                  <a:lnTo>
                    <a:pt x="764" y="253"/>
                  </a:lnTo>
                  <a:lnTo>
                    <a:pt x="764" y="271"/>
                  </a:lnTo>
                  <a:lnTo>
                    <a:pt x="760" y="289"/>
                  </a:lnTo>
                  <a:lnTo>
                    <a:pt x="754" y="303"/>
                  </a:lnTo>
                  <a:lnTo>
                    <a:pt x="743" y="311"/>
                  </a:lnTo>
                  <a:lnTo>
                    <a:pt x="725" y="316"/>
                  </a:lnTo>
                  <a:lnTo>
                    <a:pt x="709" y="316"/>
                  </a:lnTo>
                  <a:lnTo>
                    <a:pt x="695" y="316"/>
                  </a:lnTo>
                  <a:lnTo>
                    <a:pt x="685" y="318"/>
                  </a:lnTo>
                  <a:lnTo>
                    <a:pt x="682" y="326"/>
                  </a:lnTo>
                  <a:lnTo>
                    <a:pt x="682" y="338"/>
                  </a:lnTo>
                  <a:lnTo>
                    <a:pt x="682" y="356"/>
                  </a:lnTo>
                  <a:lnTo>
                    <a:pt x="682" y="374"/>
                  </a:lnTo>
                  <a:lnTo>
                    <a:pt x="680" y="391"/>
                  </a:lnTo>
                  <a:lnTo>
                    <a:pt x="674" y="405"/>
                  </a:lnTo>
                  <a:lnTo>
                    <a:pt x="668" y="415"/>
                  </a:lnTo>
                  <a:lnTo>
                    <a:pt x="654" y="425"/>
                  </a:lnTo>
                  <a:lnTo>
                    <a:pt x="640" y="433"/>
                  </a:lnTo>
                  <a:lnTo>
                    <a:pt x="630" y="444"/>
                  </a:lnTo>
                  <a:lnTo>
                    <a:pt x="626" y="458"/>
                  </a:lnTo>
                  <a:lnTo>
                    <a:pt x="622" y="474"/>
                  </a:lnTo>
                  <a:lnTo>
                    <a:pt x="617" y="486"/>
                  </a:lnTo>
                  <a:lnTo>
                    <a:pt x="609" y="494"/>
                  </a:lnTo>
                  <a:lnTo>
                    <a:pt x="605" y="496"/>
                  </a:lnTo>
                  <a:lnTo>
                    <a:pt x="558" y="511"/>
                  </a:lnTo>
                  <a:lnTo>
                    <a:pt x="546" y="572"/>
                  </a:lnTo>
                  <a:lnTo>
                    <a:pt x="518" y="572"/>
                  </a:lnTo>
                  <a:lnTo>
                    <a:pt x="461" y="598"/>
                  </a:lnTo>
                  <a:lnTo>
                    <a:pt x="424" y="594"/>
                  </a:lnTo>
                  <a:lnTo>
                    <a:pt x="412" y="620"/>
                  </a:lnTo>
                  <a:lnTo>
                    <a:pt x="357" y="627"/>
                  </a:lnTo>
                  <a:lnTo>
                    <a:pt x="327" y="643"/>
                  </a:lnTo>
                  <a:lnTo>
                    <a:pt x="266" y="578"/>
                  </a:lnTo>
                  <a:lnTo>
                    <a:pt x="229" y="596"/>
                  </a:lnTo>
                  <a:lnTo>
                    <a:pt x="209" y="643"/>
                  </a:lnTo>
                  <a:lnTo>
                    <a:pt x="105" y="663"/>
                  </a:lnTo>
                  <a:lnTo>
                    <a:pt x="54" y="610"/>
                  </a:lnTo>
                  <a:lnTo>
                    <a:pt x="4" y="612"/>
                  </a:lnTo>
                  <a:lnTo>
                    <a:pt x="0" y="562"/>
                  </a:lnTo>
                  <a:lnTo>
                    <a:pt x="69" y="482"/>
                  </a:lnTo>
                  <a:lnTo>
                    <a:pt x="59" y="395"/>
                  </a:lnTo>
                  <a:lnTo>
                    <a:pt x="28" y="350"/>
                  </a:lnTo>
                  <a:lnTo>
                    <a:pt x="32" y="313"/>
                  </a:lnTo>
                  <a:lnTo>
                    <a:pt x="87" y="265"/>
                  </a:lnTo>
                  <a:lnTo>
                    <a:pt x="107" y="181"/>
                  </a:lnTo>
                  <a:lnTo>
                    <a:pt x="168" y="143"/>
                  </a:lnTo>
                  <a:lnTo>
                    <a:pt x="201" y="88"/>
                  </a:lnTo>
                  <a:lnTo>
                    <a:pt x="266" y="84"/>
                  </a:lnTo>
                  <a:lnTo>
                    <a:pt x="323" y="0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" name="Freeform 92"/>
            <p:cNvSpPr/>
            <p:nvPr/>
          </p:nvSpPr>
          <p:spPr bwMode="gray">
            <a:xfrm>
              <a:off x="3451" y="2207"/>
              <a:ext cx="493" cy="331"/>
            </a:xfrm>
            <a:custGeom>
              <a:avLst/>
              <a:gdLst>
                <a:gd name="T0" fmla="*/ 81 w 987"/>
                <a:gd name="T1" fmla="*/ 0 h 663"/>
                <a:gd name="T2" fmla="*/ 88 w 987"/>
                <a:gd name="T3" fmla="*/ 3 h 663"/>
                <a:gd name="T4" fmla="*/ 96 w 987"/>
                <a:gd name="T5" fmla="*/ 5 h 663"/>
                <a:gd name="T6" fmla="*/ 103 w 987"/>
                <a:gd name="T7" fmla="*/ 2 h 663"/>
                <a:gd name="T8" fmla="*/ 111 w 987"/>
                <a:gd name="T9" fmla="*/ 0 h 663"/>
                <a:gd name="T10" fmla="*/ 119 w 987"/>
                <a:gd name="T11" fmla="*/ 5 h 663"/>
                <a:gd name="T12" fmla="*/ 125 w 987"/>
                <a:gd name="T13" fmla="*/ 15 h 663"/>
                <a:gd name="T14" fmla="*/ 126 w 987"/>
                <a:gd name="T15" fmla="*/ 24 h 663"/>
                <a:gd name="T16" fmla="*/ 128 w 987"/>
                <a:gd name="T17" fmla="*/ 32 h 663"/>
                <a:gd name="T18" fmla="*/ 133 w 987"/>
                <a:gd name="T19" fmla="*/ 37 h 663"/>
                <a:gd name="T20" fmla="*/ 141 w 987"/>
                <a:gd name="T21" fmla="*/ 39 h 663"/>
                <a:gd name="T22" fmla="*/ 149 w 987"/>
                <a:gd name="T23" fmla="*/ 38 h 663"/>
                <a:gd name="T24" fmla="*/ 154 w 987"/>
                <a:gd name="T25" fmla="*/ 33 h 663"/>
                <a:gd name="T26" fmla="*/ 160 w 987"/>
                <a:gd name="T27" fmla="*/ 24 h 663"/>
                <a:gd name="T28" fmla="*/ 167 w 987"/>
                <a:gd name="T29" fmla="*/ 15 h 663"/>
                <a:gd name="T30" fmla="*/ 175 w 987"/>
                <a:gd name="T31" fmla="*/ 6 h 663"/>
                <a:gd name="T32" fmla="*/ 184 w 987"/>
                <a:gd name="T33" fmla="*/ 2 h 663"/>
                <a:gd name="T34" fmla="*/ 191 w 987"/>
                <a:gd name="T35" fmla="*/ 4 h 663"/>
                <a:gd name="T36" fmla="*/ 200 w 987"/>
                <a:gd name="T37" fmla="*/ 9 h 663"/>
                <a:gd name="T38" fmla="*/ 212 w 987"/>
                <a:gd name="T39" fmla="*/ 11 h 663"/>
                <a:gd name="T40" fmla="*/ 224 w 987"/>
                <a:gd name="T41" fmla="*/ 9 h 663"/>
                <a:gd name="T42" fmla="*/ 234 w 987"/>
                <a:gd name="T43" fmla="*/ 7 h 663"/>
                <a:gd name="T44" fmla="*/ 241 w 987"/>
                <a:gd name="T45" fmla="*/ 5 h 663"/>
                <a:gd name="T46" fmla="*/ 246 w 987"/>
                <a:gd name="T47" fmla="*/ 5 h 663"/>
                <a:gd name="T48" fmla="*/ 246 w 987"/>
                <a:gd name="T49" fmla="*/ 12 h 663"/>
                <a:gd name="T50" fmla="*/ 245 w 987"/>
                <a:gd name="T51" fmla="*/ 23 h 663"/>
                <a:gd name="T52" fmla="*/ 243 w 987"/>
                <a:gd name="T53" fmla="*/ 31 h 663"/>
                <a:gd name="T54" fmla="*/ 237 w 987"/>
                <a:gd name="T55" fmla="*/ 32 h 663"/>
                <a:gd name="T56" fmla="*/ 231 w 987"/>
                <a:gd name="T57" fmla="*/ 31 h 663"/>
                <a:gd name="T58" fmla="*/ 225 w 987"/>
                <a:gd name="T59" fmla="*/ 32 h 663"/>
                <a:gd name="T60" fmla="*/ 216 w 987"/>
                <a:gd name="T61" fmla="*/ 41 h 663"/>
                <a:gd name="T62" fmla="*/ 205 w 987"/>
                <a:gd name="T63" fmla="*/ 49 h 663"/>
                <a:gd name="T64" fmla="*/ 198 w 987"/>
                <a:gd name="T65" fmla="*/ 51 h 663"/>
                <a:gd name="T66" fmla="*/ 191 w 987"/>
                <a:gd name="T67" fmla="*/ 52 h 663"/>
                <a:gd name="T68" fmla="*/ 189 w 987"/>
                <a:gd name="T69" fmla="*/ 55 h 663"/>
                <a:gd name="T70" fmla="*/ 191 w 987"/>
                <a:gd name="T71" fmla="*/ 63 h 663"/>
                <a:gd name="T72" fmla="*/ 190 w 987"/>
                <a:gd name="T73" fmla="*/ 72 h 663"/>
                <a:gd name="T74" fmla="*/ 185 w 987"/>
                <a:gd name="T75" fmla="*/ 77 h 663"/>
                <a:gd name="T76" fmla="*/ 177 w 987"/>
                <a:gd name="T77" fmla="*/ 79 h 663"/>
                <a:gd name="T78" fmla="*/ 171 w 987"/>
                <a:gd name="T79" fmla="*/ 79 h 663"/>
                <a:gd name="T80" fmla="*/ 170 w 987"/>
                <a:gd name="T81" fmla="*/ 84 h 663"/>
                <a:gd name="T82" fmla="*/ 170 w 987"/>
                <a:gd name="T83" fmla="*/ 93 h 663"/>
                <a:gd name="T84" fmla="*/ 168 w 987"/>
                <a:gd name="T85" fmla="*/ 101 h 663"/>
                <a:gd name="T86" fmla="*/ 163 w 987"/>
                <a:gd name="T87" fmla="*/ 106 h 663"/>
                <a:gd name="T88" fmla="*/ 157 w 987"/>
                <a:gd name="T89" fmla="*/ 111 h 663"/>
                <a:gd name="T90" fmla="*/ 155 w 987"/>
                <a:gd name="T91" fmla="*/ 118 h 663"/>
                <a:gd name="T92" fmla="*/ 152 w 987"/>
                <a:gd name="T93" fmla="*/ 123 h 663"/>
                <a:gd name="T94" fmla="*/ 139 w 987"/>
                <a:gd name="T95" fmla="*/ 127 h 663"/>
                <a:gd name="T96" fmla="*/ 129 w 987"/>
                <a:gd name="T97" fmla="*/ 143 h 663"/>
                <a:gd name="T98" fmla="*/ 106 w 987"/>
                <a:gd name="T99" fmla="*/ 148 h 663"/>
                <a:gd name="T100" fmla="*/ 89 w 987"/>
                <a:gd name="T101" fmla="*/ 156 h 663"/>
                <a:gd name="T102" fmla="*/ 66 w 987"/>
                <a:gd name="T103" fmla="*/ 144 h 663"/>
                <a:gd name="T104" fmla="*/ 52 w 987"/>
                <a:gd name="T105" fmla="*/ 160 h 663"/>
                <a:gd name="T106" fmla="*/ 13 w 987"/>
                <a:gd name="T107" fmla="*/ 152 h 663"/>
                <a:gd name="T108" fmla="*/ 0 w 987"/>
                <a:gd name="T109" fmla="*/ 140 h 663"/>
                <a:gd name="T110" fmla="*/ 14 w 987"/>
                <a:gd name="T111" fmla="*/ 98 h 663"/>
                <a:gd name="T112" fmla="*/ 8 w 987"/>
                <a:gd name="T113" fmla="*/ 78 h 663"/>
                <a:gd name="T114" fmla="*/ 26 w 987"/>
                <a:gd name="T115" fmla="*/ 45 h 663"/>
                <a:gd name="T116" fmla="*/ 50 w 987"/>
                <a:gd name="T117" fmla="*/ 22 h 663"/>
                <a:gd name="T118" fmla="*/ 80 w 987"/>
                <a:gd name="T119" fmla="*/ 0 h 66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87"/>
                <a:gd name="T181" fmla="*/ 0 h 663"/>
                <a:gd name="T182" fmla="*/ 987 w 987"/>
                <a:gd name="T183" fmla="*/ 663 h 66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87" h="663">
                  <a:moveTo>
                    <a:pt x="323" y="0"/>
                  </a:moveTo>
                  <a:lnTo>
                    <a:pt x="327" y="2"/>
                  </a:lnTo>
                  <a:lnTo>
                    <a:pt x="339" y="7"/>
                  </a:lnTo>
                  <a:lnTo>
                    <a:pt x="353" y="13"/>
                  </a:lnTo>
                  <a:lnTo>
                    <a:pt x="369" y="19"/>
                  </a:lnTo>
                  <a:lnTo>
                    <a:pt x="384" y="21"/>
                  </a:lnTo>
                  <a:lnTo>
                    <a:pt x="398" y="19"/>
                  </a:lnTo>
                  <a:lnTo>
                    <a:pt x="414" y="9"/>
                  </a:lnTo>
                  <a:lnTo>
                    <a:pt x="432" y="2"/>
                  </a:lnTo>
                  <a:lnTo>
                    <a:pt x="447" y="2"/>
                  </a:lnTo>
                  <a:lnTo>
                    <a:pt x="463" y="7"/>
                  </a:lnTo>
                  <a:lnTo>
                    <a:pt x="479" y="23"/>
                  </a:lnTo>
                  <a:lnTo>
                    <a:pt x="493" y="43"/>
                  </a:lnTo>
                  <a:lnTo>
                    <a:pt x="500" y="63"/>
                  </a:lnTo>
                  <a:lnTo>
                    <a:pt x="504" y="82"/>
                  </a:lnTo>
                  <a:lnTo>
                    <a:pt x="504" y="98"/>
                  </a:lnTo>
                  <a:lnTo>
                    <a:pt x="508" y="114"/>
                  </a:lnTo>
                  <a:lnTo>
                    <a:pt x="512" y="129"/>
                  </a:lnTo>
                  <a:lnTo>
                    <a:pt x="522" y="143"/>
                  </a:lnTo>
                  <a:lnTo>
                    <a:pt x="534" y="151"/>
                  </a:lnTo>
                  <a:lnTo>
                    <a:pt x="550" y="155"/>
                  </a:lnTo>
                  <a:lnTo>
                    <a:pt x="567" y="157"/>
                  </a:lnTo>
                  <a:lnTo>
                    <a:pt x="585" y="157"/>
                  </a:lnTo>
                  <a:lnTo>
                    <a:pt x="599" y="153"/>
                  </a:lnTo>
                  <a:lnTo>
                    <a:pt x="609" y="147"/>
                  </a:lnTo>
                  <a:lnTo>
                    <a:pt x="617" y="133"/>
                  </a:lnTo>
                  <a:lnTo>
                    <a:pt x="628" y="116"/>
                  </a:lnTo>
                  <a:lnTo>
                    <a:pt x="642" y="96"/>
                  </a:lnTo>
                  <a:lnTo>
                    <a:pt x="656" y="76"/>
                  </a:lnTo>
                  <a:lnTo>
                    <a:pt x="668" y="61"/>
                  </a:lnTo>
                  <a:lnTo>
                    <a:pt x="683" y="43"/>
                  </a:lnTo>
                  <a:lnTo>
                    <a:pt x="703" y="27"/>
                  </a:lnTo>
                  <a:lnTo>
                    <a:pt x="723" y="15"/>
                  </a:lnTo>
                  <a:lnTo>
                    <a:pt x="737" y="9"/>
                  </a:lnTo>
                  <a:lnTo>
                    <a:pt x="748" y="11"/>
                  </a:lnTo>
                  <a:lnTo>
                    <a:pt x="764" y="19"/>
                  </a:lnTo>
                  <a:lnTo>
                    <a:pt x="782" y="27"/>
                  </a:lnTo>
                  <a:lnTo>
                    <a:pt x="802" y="37"/>
                  </a:lnTo>
                  <a:lnTo>
                    <a:pt x="823" y="45"/>
                  </a:lnTo>
                  <a:lnTo>
                    <a:pt x="851" y="47"/>
                  </a:lnTo>
                  <a:lnTo>
                    <a:pt x="874" y="43"/>
                  </a:lnTo>
                  <a:lnTo>
                    <a:pt x="896" y="37"/>
                  </a:lnTo>
                  <a:lnTo>
                    <a:pt x="920" y="33"/>
                  </a:lnTo>
                  <a:lnTo>
                    <a:pt x="937" y="29"/>
                  </a:lnTo>
                  <a:lnTo>
                    <a:pt x="953" y="25"/>
                  </a:lnTo>
                  <a:lnTo>
                    <a:pt x="967" y="21"/>
                  </a:lnTo>
                  <a:lnTo>
                    <a:pt x="979" y="19"/>
                  </a:lnTo>
                  <a:lnTo>
                    <a:pt x="985" y="21"/>
                  </a:lnTo>
                  <a:lnTo>
                    <a:pt x="987" y="31"/>
                  </a:lnTo>
                  <a:lnTo>
                    <a:pt x="987" y="51"/>
                  </a:lnTo>
                  <a:lnTo>
                    <a:pt x="985" y="70"/>
                  </a:lnTo>
                  <a:lnTo>
                    <a:pt x="983" y="92"/>
                  </a:lnTo>
                  <a:lnTo>
                    <a:pt x="979" y="112"/>
                  </a:lnTo>
                  <a:lnTo>
                    <a:pt x="973" y="124"/>
                  </a:lnTo>
                  <a:lnTo>
                    <a:pt x="963" y="128"/>
                  </a:lnTo>
                  <a:lnTo>
                    <a:pt x="951" y="128"/>
                  </a:lnTo>
                  <a:lnTo>
                    <a:pt x="937" y="126"/>
                  </a:lnTo>
                  <a:lnTo>
                    <a:pt x="926" y="124"/>
                  </a:lnTo>
                  <a:lnTo>
                    <a:pt x="912" y="126"/>
                  </a:lnTo>
                  <a:lnTo>
                    <a:pt x="902" y="131"/>
                  </a:lnTo>
                  <a:lnTo>
                    <a:pt x="886" y="147"/>
                  </a:lnTo>
                  <a:lnTo>
                    <a:pt x="865" y="167"/>
                  </a:lnTo>
                  <a:lnTo>
                    <a:pt x="843" y="185"/>
                  </a:lnTo>
                  <a:lnTo>
                    <a:pt x="821" y="198"/>
                  </a:lnTo>
                  <a:lnTo>
                    <a:pt x="807" y="204"/>
                  </a:lnTo>
                  <a:lnTo>
                    <a:pt x="792" y="206"/>
                  </a:lnTo>
                  <a:lnTo>
                    <a:pt x="778" y="206"/>
                  </a:lnTo>
                  <a:lnTo>
                    <a:pt x="766" y="208"/>
                  </a:lnTo>
                  <a:lnTo>
                    <a:pt x="760" y="212"/>
                  </a:lnTo>
                  <a:lnTo>
                    <a:pt x="758" y="222"/>
                  </a:lnTo>
                  <a:lnTo>
                    <a:pt x="762" y="236"/>
                  </a:lnTo>
                  <a:lnTo>
                    <a:pt x="764" y="253"/>
                  </a:lnTo>
                  <a:lnTo>
                    <a:pt x="764" y="271"/>
                  </a:lnTo>
                  <a:lnTo>
                    <a:pt x="760" y="289"/>
                  </a:lnTo>
                  <a:lnTo>
                    <a:pt x="754" y="303"/>
                  </a:lnTo>
                  <a:lnTo>
                    <a:pt x="743" y="311"/>
                  </a:lnTo>
                  <a:lnTo>
                    <a:pt x="725" y="316"/>
                  </a:lnTo>
                  <a:lnTo>
                    <a:pt x="709" y="316"/>
                  </a:lnTo>
                  <a:lnTo>
                    <a:pt x="695" y="316"/>
                  </a:lnTo>
                  <a:lnTo>
                    <a:pt x="685" y="318"/>
                  </a:lnTo>
                  <a:lnTo>
                    <a:pt x="682" y="326"/>
                  </a:lnTo>
                  <a:lnTo>
                    <a:pt x="682" y="338"/>
                  </a:lnTo>
                  <a:lnTo>
                    <a:pt x="682" y="356"/>
                  </a:lnTo>
                  <a:lnTo>
                    <a:pt x="682" y="374"/>
                  </a:lnTo>
                  <a:lnTo>
                    <a:pt x="680" y="391"/>
                  </a:lnTo>
                  <a:lnTo>
                    <a:pt x="674" y="405"/>
                  </a:lnTo>
                  <a:lnTo>
                    <a:pt x="668" y="415"/>
                  </a:lnTo>
                  <a:lnTo>
                    <a:pt x="654" y="425"/>
                  </a:lnTo>
                  <a:lnTo>
                    <a:pt x="640" y="433"/>
                  </a:lnTo>
                  <a:lnTo>
                    <a:pt x="630" y="444"/>
                  </a:lnTo>
                  <a:lnTo>
                    <a:pt x="626" y="458"/>
                  </a:lnTo>
                  <a:lnTo>
                    <a:pt x="622" y="474"/>
                  </a:lnTo>
                  <a:lnTo>
                    <a:pt x="617" y="486"/>
                  </a:lnTo>
                  <a:lnTo>
                    <a:pt x="609" y="494"/>
                  </a:lnTo>
                  <a:lnTo>
                    <a:pt x="605" y="496"/>
                  </a:lnTo>
                  <a:lnTo>
                    <a:pt x="558" y="511"/>
                  </a:lnTo>
                  <a:lnTo>
                    <a:pt x="546" y="572"/>
                  </a:lnTo>
                  <a:lnTo>
                    <a:pt x="518" y="572"/>
                  </a:lnTo>
                  <a:lnTo>
                    <a:pt x="461" y="598"/>
                  </a:lnTo>
                  <a:lnTo>
                    <a:pt x="424" y="594"/>
                  </a:lnTo>
                  <a:lnTo>
                    <a:pt x="412" y="620"/>
                  </a:lnTo>
                  <a:lnTo>
                    <a:pt x="357" y="627"/>
                  </a:lnTo>
                  <a:lnTo>
                    <a:pt x="327" y="643"/>
                  </a:lnTo>
                  <a:lnTo>
                    <a:pt x="266" y="578"/>
                  </a:lnTo>
                  <a:lnTo>
                    <a:pt x="229" y="596"/>
                  </a:lnTo>
                  <a:lnTo>
                    <a:pt x="209" y="643"/>
                  </a:lnTo>
                  <a:lnTo>
                    <a:pt x="105" y="663"/>
                  </a:lnTo>
                  <a:lnTo>
                    <a:pt x="54" y="610"/>
                  </a:lnTo>
                  <a:lnTo>
                    <a:pt x="4" y="612"/>
                  </a:lnTo>
                  <a:lnTo>
                    <a:pt x="0" y="562"/>
                  </a:lnTo>
                  <a:lnTo>
                    <a:pt x="69" y="482"/>
                  </a:lnTo>
                  <a:lnTo>
                    <a:pt x="59" y="395"/>
                  </a:lnTo>
                  <a:lnTo>
                    <a:pt x="28" y="350"/>
                  </a:lnTo>
                  <a:lnTo>
                    <a:pt x="32" y="313"/>
                  </a:lnTo>
                  <a:lnTo>
                    <a:pt x="87" y="265"/>
                  </a:lnTo>
                  <a:lnTo>
                    <a:pt x="107" y="181"/>
                  </a:lnTo>
                  <a:lnTo>
                    <a:pt x="168" y="143"/>
                  </a:lnTo>
                  <a:lnTo>
                    <a:pt x="201" y="88"/>
                  </a:lnTo>
                  <a:lnTo>
                    <a:pt x="266" y="84"/>
                  </a:lnTo>
                  <a:lnTo>
                    <a:pt x="323" y="0"/>
                  </a:lnTo>
                </a:path>
              </a:pathLst>
            </a:custGeom>
            <a:grpFill/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" name="Freeform 93"/>
            <p:cNvSpPr/>
            <p:nvPr/>
          </p:nvSpPr>
          <p:spPr bwMode="gray">
            <a:xfrm>
              <a:off x="3322" y="1838"/>
              <a:ext cx="400" cy="580"/>
            </a:xfrm>
            <a:custGeom>
              <a:avLst/>
              <a:gdLst>
                <a:gd name="T0" fmla="*/ 199 w 799"/>
                <a:gd name="T1" fmla="*/ 103 h 1161"/>
                <a:gd name="T2" fmla="*/ 194 w 799"/>
                <a:gd name="T3" fmla="*/ 108 h 1161"/>
                <a:gd name="T4" fmla="*/ 187 w 799"/>
                <a:gd name="T5" fmla="*/ 114 h 1161"/>
                <a:gd name="T6" fmla="*/ 185 w 799"/>
                <a:gd name="T7" fmla="*/ 121 h 1161"/>
                <a:gd name="T8" fmla="*/ 185 w 799"/>
                <a:gd name="T9" fmla="*/ 129 h 1161"/>
                <a:gd name="T10" fmla="*/ 182 w 799"/>
                <a:gd name="T11" fmla="*/ 137 h 1161"/>
                <a:gd name="T12" fmla="*/ 171 w 799"/>
                <a:gd name="T13" fmla="*/ 142 h 1161"/>
                <a:gd name="T14" fmla="*/ 162 w 799"/>
                <a:gd name="T15" fmla="*/ 146 h 1161"/>
                <a:gd name="T16" fmla="*/ 156 w 799"/>
                <a:gd name="T17" fmla="*/ 146 h 1161"/>
                <a:gd name="T18" fmla="*/ 149 w 799"/>
                <a:gd name="T19" fmla="*/ 145 h 1161"/>
                <a:gd name="T20" fmla="*/ 145 w 799"/>
                <a:gd name="T21" fmla="*/ 144 h 1161"/>
                <a:gd name="T22" fmla="*/ 140 w 799"/>
                <a:gd name="T23" fmla="*/ 169 h 1161"/>
                <a:gd name="T24" fmla="*/ 145 w 799"/>
                <a:gd name="T25" fmla="*/ 184 h 1161"/>
                <a:gd name="T26" fmla="*/ 115 w 799"/>
                <a:gd name="T27" fmla="*/ 206 h 1161"/>
                <a:gd name="T28" fmla="*/ 92 w 799"/>
                <a:gd name="T29" fmla="*/ 229 h 1161"/>
                <a:gd name="T30" fmla="*/ 73 w 799"/>
                <a:gd name="T31" fmla="*/ 262 h 1161"/>
                <a:gd name="T32" fmla="*/ 79 w 799"/>
                <a:gd name="T33" fmla="*/ 283 h 1161"/>
                <a:gd name="T34" fmla="*/ 61 w 799"/>
                <a:gd name="T35" fmla="*/ 290 h 1161"/>
                <a:gd name="T36" fmla="*/ 20 w 799"/>
                <a:gd name="T37" fmla="*/ 284 h 1161"/>
                <a:gd name="T38" fmla="*/ 12 w 799"/>
                <a:gd name="T39" fmla="*/ 265 h 1161"/>
                <a:gd name="T40" fmla="*/ 17 w 799"/>
                <a:gd name="T41" fmla="*/ 247 h 1161"/>
                <a:gd name="T42" fmla="*/ 21 w 799"/>
                <a:gd name="T43" fmla="*/ 214 h 1161"/>
                <a:gd name="T44" fmla="*/ 3 w 799"/>
                <a:gd name="T45" fmla="*/ 187 h 1161"/>
                <a:gd name="T46" fmla="*/ 12 w 799"/>
                <a:gd name="T47" fmla="*/ 169 h 1161"/>
                <a:gd name="T48" fmla="*/ 29 w 799"/>
                <a:gd name="T49" fmla="*/ 148 h 1161"/>
                <a:gd name="T50" fmla="*/ 13 w 799"/>
                <a:gd name="T51" fmla="*/ 132 h 1161"/>
                <a:gd name="T52" fmla="*/ 24 w 799"/>
                <a:gd name="T53" fmla="*/ 116 h 1161"/>
                <a:gd name="T54" fmla="*/ 0 w 799"/>
                <a:gd name="T55" fmla="*/ 84 h 1161"/>
                <a:gd name="T56" fmla="*/ 1 w 799"/>
                <a:gd name="T57" fmla="*/ 68 h 1161"/>
                <a:gd name="T58" fmla="*/ 11 w 799"/>
                <a:gd name="T59" fmla="*/ 45 h 1161"/>
                <a:gd name="T60" fmla="*/ 29 w 799"/>
                <a:gd name="T61" fmla="*/ 36 h 1161"/>
                <a:gd name="T62" fmla="*/ 45 w 799"/>
                <a:gd name="T63" fmla="*/ 55 h 1161"/>
                <a:gd name="T64" fmla="*/ 68 w 799"/>
                <a:gd name="T65" fmla="*/ 41 h 1161"/>
                <a:gd name="T66" fmla="*/ 81 w 799"/>
                <a:gd name="T67" fmla="*/ 35 h 1161"/>
                <a:gd name="T68" fmla="*/ 88 w 799"/>
                <a:gd name="T69" fmla="*/ 14 h 1161"/>
                <a:gd name="T70" fmla="*/ 105 w 799"/>
                <a:gd name="T71" fmla="*/ 8 h 1161"/>
                <a:gd name="T72" fmla="*/ 116 w 799"/>
                <a:gd name="T73" fmla="*/ 4 h 1161"/>
                <a:gd name="T74" fmla="*/ 124 w 799"/>
                <a:gd name="T75" fmla="*/ 16 h 1161"/>
                <a:gd name="T76" fmla="*/ 128 w 799"/>
                <a:gd name="T77" fmla="*/ 21 h 1161"/>
                <a:gd name="T78" fmla="*/ 131 w 799"/>
                <a:gd name="T79" fmla="*/ 26 h 1161"/>
                <a:gd name="T80" fmla="*/ 132 w 799"/>
                <a:gd name="T81" fmla="*/ 28 h 1161"/>
                <a:gd name="T82" fmla="*/ 133 w 799"/>
                <a:gd name="T83" fmla="*/ 34 h 1161"/>
                <a:gd name="T84" fmla="*/ 135 w 799"/>
                <a:gd name="T85" fmla="*/ 40 h 1161"/>
                <a:gd name="T86" fmla="*/ 147 w 799"/>
                <a:gd name="T87" fmla="*/ 52 h 1161"/>
                <a:gd name="T88" fmla="*/ 166 w 799"/>
                <a:gd name="T89" fmla="*/ 58 h 1161"/>
                <a:gd name="T90" fmla="*/ 174 w 799"/>
                <a:gd name="T91" fmla="*/ 77 h 1161"/>
                <a:gd name="T92" fmla="*/ 194 w 799"/>
                <a:gd name="T93" fmla="*/ 97 h 116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99"/>
                <a:gd name="T142" fmla="*/ 0 h 1161"/>
                <a:gd name="T143" fmla="*/ 799 w 799"/>
                <a:gd name="T144" fmla="*/ 1161 h 116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99" h="1161">
                  <a:moveTo>
                    <a:pt x="799" y="413"/>
                  </a:moveTo>
                  <a:lnTo>
                    <a:pt x="795" y="415"/>
                  </a:lnTo>
                  <a:lnTo>
                    <a:pt x="785" y="423"/>
                  </a:lnTo>
                  <a:lnTo>
                    <a:pt x="773" y="433"/>
                  </a:lnTo>
                  <a:lnTo>
                    <a:pt x="759" y="444"/>
                  </a:lnTo>
                  <a:lnTo>
                    <a:pt x="748" y="458"/>
                  </a:lnTo>
                  <a:lnTo>
                    <a:pt x="740" y="468"/>
                  </a:lnTo>
                  <a:lnTo>
                    <a:pt x="738" y="484"/>
                  </a:lnTo>
                  <a:lnTo>
                    <a:pt x="738" y="499"/>
                  </a:lnTo>
                  <a:lnTo>
                    <a:pt x="738" y="517"/>
                  </a:lnTo>
                  <a:lnTo>
                    <a:pt x="734" y="535"/>
                  </a:lnTo>
                  <a:lnTo>
                    <a:pt x="726" y="549"/>
                  </a:lnTo>
                  <a:lnTo>
                    <a:pt x="706" y="560"/>
                  </a:lnTo>
                  <a:lnTo>
                    <a:pt x="683" y="570"/>
                  </a:lnTo>
                  <a:lnTo>
                    <a:pt x="661" y="578"/>
                  </a:lnTo>
                  <a:lnTo>
                    <a:pt x="645" y="584"/>
                  </a:lnTo>
                  <a:lnTo>
                    <a:pt x="635" y="588"/>
                  </a:lnTo>
                  <a:lnTo>
                    <a:pt x="622" y="586"/>
                  </a:lnTo>
                  <a:lnTo>
                    <a:pt x="608" y="584"/>
                  </a:lnTo>
                  <a:lnTo>
                    <a:pt x="594" y="580"/>
                  </a:lnTo>
                  <a:lnTo>
                    <a:pt x="584" y="576"/>
                  </a:lnTo>
                  <a:lnTo>
                    <a:pt x="580" y="576"/>
                  </a:lnTo>
                  <a:lnTo>
                    <a:pt x="561" y="618"/>
                  </a:lnTo>
                  <a:lnTo>
                    <a:pt x="557" y="679"/>
                  </a:lnTo>
                  <a:lnTo>
                    <a:pt x="568" y="718"/>
                  </a:lnTo>
                  <a:lnTo>
                    <a:pt x="580" y="738"/>
                  </a:lnTo>
                  <a:lnTo>
                    <a:pt x="523" y="822"/>
                  </a:lnTo>
                  <a:lnTo>
                    <a:pt x="458" y="826"/>
                  </a:lnTo>
                  <a:lnTo>
                    <a:pt x="425" y="881"/>
                  </a:lnTo>
                  <a:lnTo>
                    <a:pt x="368" y="919"/>
                  </a:lnTo>
                  <a:lnTo>
                    <a:pt x="344" y="1003"/>
                  </a:lnTo>
                  <a:lnTo>
                    <a:pt x="289" y="1051"/>
                  </a:lnTo>
                  <a:lnTo>
                    <a:pt x="285" y="1088"/>
                  </a:lnTo>
                  <a:lnTo>
                    <a:pt x="316" y="1133"/>
                  </a:lnTo>
                  <a:lnTo>
                    <a:pt x="318" y="1147"/>
                  </a:lnTo>
                  <a:lnTo>
                    <a:pt x="244" y="1161"/>
                  </a:lnTo>
                  <a:lnTo>
                    <a:pt x="139" y="1145"/>
                  </a:lnTo>
                  <a:lnTo>
                    <a:pt x="80" y="1137"/>
                  </a:lnTo>
                  <a:lnTo>
                    <a:pt x="41" y="1100"/>
                  </a:lnTo>
                  <a:lnTo>
                    <a:pt x="45" y="1060"/>
                  </a:lnTo>
                  <a:lnTo>
                    <a:pt x="72" y="1025"/>
                  </a:lnTo>
                  <a:lnTo>
                    <a:pt x="66" y="990"/>
                  </a:lnTo>
                  <a:lnTo>
                    <a:pt x="96" y="929"/>
                  </a:lnTo>
                  <a:lnTo>
                    <a:pt x="82" y="858"/>
                  </a:lnTo>
                  <a:lnTo>
                    <a:pt x="7" y="820"/>
                  </a:lnTo>
                  <a:lnTo>
                    <a:pt x="9" y="749"/>
                  </a:lnTo>
                  <a:lnTo>
                    <a:pt x="41" y="718"/>
                  </a:lnTo>
                  <a:lnTo>
                    <a:pt x="47" y="677"/>
                  </a:lnTo>
                  <a:lnTo>
                    <a:pt x="88" y="665"/>
                  </a:lnTo>
                  <a:lnTo>
                    <a:pt x="114" y="594"/>
                  </a:lnTo>
                  <a:lnTo>
                    <a:pt x="88" y="547"/>
                  </a:lnTo>
                  <a:lnTo>
                    <a:pt x="49" y="529"/>
                  </a:lnTo>
                  <a:lnTo>
                    <a:pt x="53" y="486"/>
                  </a:lnTo>
                  <a:lnTo>
                    <a:pt x="96" y="466"/>
                  </a:lnTo>
                  <a:lnTo>
                    <a:pt x="63" y="419"/>
                  </a:lnTo>
                  <a:lnTo>
                    <a:pt x="0" y="338"/>
                  </a:lnTo>
                  <a:lnTo>
                    <a:pt x="15" y="314"/>
                  </a:lnTo>
                  <a:lnTo>
                    <a:pt x="3" y="273"/>
                  </a:lnTo>
                  <a:lnTo>
                    <a:pt x="35" y="234"/>
                  </a:lnTo>
                  <a:lnTo>
                    <a:pt x="41" y="181"/>
                  </a:lnTo>
                  <a:lnTo>
                    <a:pt x="66" y="143"/>
                  </a:lnTo>
                  <a:lnTo>
                    <a:pt x="114" y="147"/>
                  </a:lnTo>
                  <a:lnTo>
                    <a:pt x="131" y="224"/>
                  </a:lnTo>
                  <a:lnTo>
                    <a:pt x="179" y="220"/>
                  </a:lnTo>
                  <a:lnTo>
                    <a:pt x="230" y="165"/>
                  </a:lnTo>
                  <a:lnTo>
                    <a:pt x="269" y="167"/>
                  </a:lnTo>
                  <a:lnTo>
                    <a:pt x="297" y="131"/>
                  </a:lnTo>
                  <a:lnTo>
                    <a:pt x="324" y="141"/>
                  </a:lnTo>
                  <a:lnTo>
                    <a:pt x="362" y="127"/>
                  </a:lnTo>
                  <a:lnTo>
                    <a:pt x="352" y="59"/>
                  </a:lnTo>
                  <a:lnTo>
                    <a:pt x="387" y="33"/>
                  </a:lnTo>
                  <a:lnTo>
                    <a:pt x="419" y="33"/>
                  </a:lnTo>
                  <a:lnTo>
                    <a:pt x="439" y="0"/>
                  </a:lnTo>
                  <a:lnTo>
                    <a:pt x="464" y="17"/>
                  </a:lnTo>
                  <a:lnTo>
                    <a:pt x="492" y="64"/>
                  </a:lnTo>
                  <a:lnTo>
                    <a:pt x="496" y="66"/>
                  </a:lnTo>
                  <a:lnTo>
                    <a:pt x="502" y="74"/>
                  </a:lnTo>
                  <a:lnTo>
                    <a:pt x="509" y="84"/>
                  </a:lnTo>
                  <a:lnTo>
                    <a:pt x="517" y="94"/>
                  </a:lnTo>
                  <a:lnTo>
                    <a:pt x="523" y="104"/>
                  </a:lnTo>
                  <a:lnTo>
                    <a:pt x="525" y="108"/>
                  </a:lnTo>
                  <a:lnTo>
                    <a:pt x="525" y="114"/>
                  </a:lnTo>
                  <a:lnTo>
                    <a:pt x="527" y="124"/>
                  </a:lnTo>
                  <a:lnTo>
                    <a:pt x="531" y="137"/>
                  </a:lnTo>
                  <a:lnTo>
                    <a:pt x="535" y="151"/>
                  </a:lnTo>
                  <a:lnTo>
                    <a:pt x="539" y="161"/>
                  </a:lnTo>
                  <a:lnTo>
                    <a:pt x="539" y="165"/>
                  </a:lnTo>
                  <a:lnTo>
                    <a:pt x="586" y="208"/>
                  </a:lnTo>
                  <a:lnTo>
                    <a:pt x="653" y="206"/>
                  </a:lnTo>
                  <a:lnTo>
                    <a:pt x="661" y="232"/>
                  </a:lnTo>
                  <a:lnTo>
                    <a:pt x="641" y="291"/>
                  </a:lnTo>
                  <a:lnTo>
                    <a:pt x="696" y="309"/>
                  </a:lnTo>
                  <a:lnTo>
                    <a:pt x="744" y="342"/>
                  </a:lnTo>
                  <a:lnTo>
                    <a:pt x="775" y="389"/>
                  </a:lnTo>
                  <a:lnTo>
                    <a:pt x="799" y="413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" name="Freeform 94"/>
            <p:cNvSpPr/>
            <p:nvPr/>
          </p:nvSpPr>
          <p:spPr bwMode="gray">
            <a:xfrm>
              <a:off x="3322" y="1838"/>
              <a:ext cx="400" cy="580"/>
            </a:xfrm>
            <a:custGeom>
              <a:avLst/>
              <a:gdLst>
                <a:gd name="T0" fmla="*/ 199 w 799"/>
                <a:gd name="T1" fmla="*/ 103 h 1161"/>
                <a:gd name="T2" fmla="*/ 194 w 799"/>
                <a:gd name="T3" fmla="*/ 108 h 1161"/>
                <a:gd name="T4" fmla="*/ 187 w 799"/>
                <a:gd name="T5" fmla="*/ 114 h 1161"/>
                <a:gd name="T6" fmla="*/ 185 w 799"/>
                <a:gd name="T7" fmla="*/ 121 h 1161"/>
                <a:gd name="T8" fmla="*/ 185 w 799"/>
                <a:gd name="T9" fmla="*/ 129 h 1161"/>
                <a:gd name="T10" fmla="*/ 182 w 799"/>
                <a:gd name="T11" fmla="*/ 137 h 1161"/>
                <a:gd name="T12" fmla="*/ 171 w 799"/>
                <a:gd name="T13" fmla="*/ 142 h 1161"/>
                <a:gd name="T14" fmla="*/ 162 w 799"/>
                <a:gd name="T15" fmla="*/ 146 h 1161"/>
                <a:gd name="T16" fmla="*/ 156 w 799"/>
                <a:gd name="T17" fmla="*/ 146 h 1161"/>
                <a:gd name="T18" fmla="*/ 149 w 799"/>
                <a:gd name="T19" fmla="*/ 145 h 1161"/>
                <a:gd name="T20" fmla="*/ 145 w 799"/>
                <a:gd name="T21" fmla="*/ 144 h 1161"/>
                <a:gd name="T22" fmla="*/ 140 w 799"/>
                <a:gd name="T23" fmla="*/ 169 h 1161"/>
                <a:gd name="T24" fmla="*/ 145 w 799"/>
                <a:gd name="T25" fmla="*/ 184 h 1161"/>
                <a:gd name="T26" fmla="*/ 115 w 799"/>
                <a:gd name="T27" fmla="*/ 206 h 1161"/>
                <a:gd name="T28" fmla="*/ 92 w 799"/>
                <a:gd name="T29" fmla="*/ 229 h 1161"/>
                <a:gd name="T30" fmla="*/ 73 w 799"/>
                <a:gd name="T31" fmla="*/ 262 h 1161"/>
                <a:gd name="T32" fmla="*/ 79 w 799"/>
                <a:gd name="T33" fmla="*/ 283 h 1161"/>
                <a:gd name="T34" fmla="*/ 61 w 799"/>
                <a:gd name="T35" fmla="*/ 290 h 1161"/>
                <a:gd name="T36" fmla="*/ 20 w 799"/>
                <a:gd name="T37" fmla="*/ 284 h 1161"/>
                <a:gd name="T38" fmla="*/ 12 w 799"/>
                <a:gd name="T39" fmla="*/ 265 h 1161"/>
                <a:gd name="T40" fmla="*/ 17 w 799"/>
                <a:gd name="T41" fmla="*/ 247 h 1161"/>
                <a:gd name="T42" fmla="*/ 21 w 799"/>
                <a:gd name="T43" fmla="*/ 214 h 1161"/>
                <a:gd name="T44" fmla="*/ 3 w 799"/>
                <a:gd name="T45" fmla="*/ 187 h 1161"/>
                <a:gd name="T46" fmla="*/ 12 w 799"/>
                <a:gd name="T47" fmla="*/ 169 h 1161"/>
                <a:gd name="T48" fmla="*/ 29 w 799"/>
                <a:gd name="T49" fmla="*/ 148 h 1161"/>
                <a:gd name="T50" fmla="*/ 13 w 799"/>
                <a:gd name="T51" fmla="*/ 132 h 1161"/>
                <a:gd name="T52" fmla="*/ 24 w 799"/>
                <a:gd name="T53" fmla="*/ 116 h 1161"/>
                <a:gd name="T54" fmla="*/ 0 w 799"/>
                <a:gd name="T55" fmla="*/ 84 h 1161"/>
                <a:gd name="T56" fmla="*/ 1 w 799"/>
                <a:gd name="T57" fmla="*/ 68 h 1161"/>
                <a:gd name="T58" fmla="*/ 11 w 799"/>
                <a:gd name="T59" fmla="*/ 45 h 1161"/>
                <a:gd name="T60" fmla="*/ 29 w 799"/>
                <a:gd name="T61" fmla="*/ 36 h 1161"/>
                <a:gd name="T62" fmla="*/ 45 w 799"/>
                <a:gd name="T63" fmla="*/ 55 h 1161"/>
                <a:gd name="T64" fmla="*/ 68 w 799"/>
                <a:gd name="T65" fmla="*/ 41 h 1161"/>
                <a:gd name="T66" fmla="*/ 81 w 799"/>
                <a:gd name="T67" fmla="*/ 35 h 1161"/>
                <a:gd name="T68" fmla="*/ 88 w 799"/>
                <a:gd name="T69" fmla="*/ 14 h 1161"/>
                <a:gd name="T70" fmla="*/ 105 w 799"/>
                <a:gd name="T71" fmla="*/ 8 h 1161"/>
                <a:gd name="T72" fmla="*/ 116 w 799"/>
                <a:gd name="T73" fmla="*/ 4 h 1161"/>
                <a:gd name="T74" fmla="*/ 124 w 799"/>
                <a:gd name="T75" fmla="*/ 16 h 1161"/>
                <a:gd name="T76" fmla="*/ 128 w 799"/>
                <a:gd name="T77" fmla="*/ 21 h 1161"/>
                <a:gd name="T78" fmla="*/ 131 w 799"/>
                <a:gd name="T79" fmla="*/ 26 h 1161"/>
                <a:gd name="T80" fmla="*/ 132 w 799"/>
                <a:gd name="T81" fmla="*/ 28 h 1161"/>
                <a:gd name="T82" fmla="*/ 133 w 799"/>
                <a:gd name="T83" fmla="*/ 34 h 1161"/>
                <a:gd name="T84" fmla="*/ 135 w 799"/>
                <a:gd name="T85" fmla="*/ 40 h 1161"/>
                <a:gd name="T86" fmla="*/ 147 w 799"/>
                <a:gd name="T87" fmla="*/ 52 h 1161"/>
                <a:gd name="T88" fmla="*/ 166 w 799"/>
                <a:gd name="T89" fmla="*/ 58 h 1161"/>
                <a:gd name="T90" fmla="*/ 174 w 799"/>
                <a:gd name="T91" fmla="*/ 77 h 1161"/>
                <a:gd name="T92" fmla="*/ 194 w 799"/>
                <a:gd name="T93" fmla="*/ 97 h 116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99"/>
                <a:gd name="T142" fmla="*/ 0 h 1161"/>
                <a:gd name="T143" fmla="*/ 799 w 799"/>
                <a:gd name="T144" fmla="*/ 1161 h 116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99" h="1161">
                  <a:moveTo>
                    <a:pt x="799" y="413"/>
                  </a:moveTo>
                  <a:lnTo>
                    <a:pt x="795" y="415"/>
                  </a:lnTo>
                  <a:lnTo>
                    <a:pt x="785" y="423"/>
                  </a:lnTo>
                  <a:lnTo>
                    <a:pt x="773" y="433"/>
                  </a:lnTo>
                  <a:lnTo>
                    <a:pt x="759" y="444"/>
                  </a:lnTo>
                  <a:lnTo>
                    <a:pt x="748" y="458"/>
                  </a:lnTo>
                  <a:lnTo>
                    <a:pt x="740" y="468"/>
                  </a:lnTo>
                  <a:lnTo>
                    <a:pt x="738" y="484"/>
                  </a:lnTo>
                  <a:lnTo>
                    <a:pt x="738" y="499"/>
                  </a:lnTo>
                  <a:lnTo>
                    <a:pt x="738" y="517"/>
                  </a:lnTo>
                  <a:lnTo>
                    <a:pt x="734" y="535"/>
                  </a:lnTo>
                  <a:lnTo>
                    <a:pt x="726" y="549"/>
                  </a:lnTo>
                  <a:lnTo>
                    <a:pt x="706" y="560"/>
                  </a:lnTo>
                  <a:lnTo>
                    <a:pt x="683" y="570"/>
                  </a:lnTo>
                  <a:lnTo>
                    <a:pt x="661" y="578"/>
                  </a:lnTo>
                  <a:lnTo>
                    <a:pt x="645" y="584"/>
                  </a:lnTo>
                  <a:lnTo>
                    <a:pt x="635" y="588"/>
                  </a:lnTo>
                  <a:lnTo>
                    <a:pt x="622" y="586"/>
                  </a:lnTo>
                  <a:lnTo>
                    <a:pt x="608" y="584"/>
                  </a:lnTo>
                  <a:lnTo>
                    <a:pt x="594" y="580"/>
                  </a:lnTo>
                  <a:lnTo>
                    <a:pt x="584" y="576"/>
                  </a:lnTo>
                  <a:lnTo>
                    <a:pt x="580" y="576"/>
                  </a:lnTo>
                  <a:lnTo>
                    <a:pt x="561" y="618"/>
                  </a:lnTo>
                  <a:lnTo>
                    <a:pt x="557" y="679"/>
                  </a:lnTo>
                  <a:lnTo>
                    <a:pt x="568" y="718"/>
                  </a:lnTo>
                  <a:lnTo>
                    <a:pt x="580" y="738"/>
                  </a:lnTo>
                  <a:lnTo>
                    <a:pt x="523" y="822"/>
                  </a:lnTo>
                  <a:lnTo>
                    <a:pt x="458" y="826"/>
                  </a:lnTo>
                  <a:lnTo>
                    <a:pt x="425" y="881"/>
                  </a:lnTo>
                  <a:lnTo>
                    <a:pt x="368" y="919"/>
                  </a:lnTo>
                  <a:lnTo>
                    <a:pt x="344" y="1003"/>
                  </a:lnTo>
                  <a:lnTo>
                    <a:pt x="289" y="1051"/>
                  </a:lnTo>
                  <a:lnTo>
                    <a:pt x="285" y="1088"/>
                  </a:lnTo>
                  <a:lnTo>
                    <a:pt x="316" y="1133"/>
                  </a:lnTo>
                  <a:lnTo>
                    <a:pt x="318" y="1147"/>
                  </a:lnTo>
                  <a:lnTo>
                    <a:pt x="244" y="1161"/>
                  </a:lnTo>
                  <a:lnTo>
                    <a:pt x="139" y="1145"/>
                  </a:lnTo>
                  <a:lnTo>
                    <a:pt x="80" y="1137"/>
                  </a:lnTo>
                  <a:lnTo>
                    <a:pt x="41" y="1100"/>
                  </a:lnTo>
                  <a:lnTo>
                    <a:pt x="45" y="1060"/>
                  </a:lnTo>
                  <a:lnTo>
                    <a:pt x="72" y="1025"/>
                  </a:lnTo>
                  <a:lnTo>
                    <a:pt x="66" y="990"/>
                  </a:lnTo>
                  <a:lnTo>
                    <a:pt x="96" y="929"/>
                  </a:lnTo>
                  <a:lnTo>
                    <a:pt x="82" y="858"/>
                  </a:lnTo>
                  <a:lnTo>
                    <a:pt x="7" y="820"/>
                  </a:lnTo>
                  <a:lnTo>
                    <a:pt x="9" y="749"/>
                  </a:lnTo>
                  <a:lnTo>
                    <a:pt x="41" y="718"/>
                  </a:lnTo>
                  <a:lnTo>
                    <a:pt x="47" y="677"/>
                  </a:lnTo>
                  <a:lnTo>
                    <a:pt x="88" y="665"/>
                  </a:lnTo>
                  <a:lnTo>
                    <a:pt x="114" y="594"/>
                  </a:lnTo>
                  <a:lnTo>
                    <a:pt x="88" y="547"/>
                  </a:lnTo>
                  <a:lnTo>
                    <a:pt x="49" y="529"/>
                  </a:lnTo>
                  <a:lnTo>
                    <a:pt x="53" y="486"/>
                  </a:lnTo>
                  <a:lnTo>
                    <a:pt x="96" y="466"/>
                  </a:lnTo>
                  <a:lnTo>
                    <a:pt x="63" y="419"/>
                  </a:lnTo>
                  <a:lnTo>
                    <a:pt x="0" y="338"/>
                  </a:lnTo>
                  <a:lnTo>
                    <a:pt x="15" y="314"/>
                  </a:lnTo>
                  <a:lnTo>
                    <a:pt x="3" y="273"/>
                  </a:lnTo>
                  <a:lnTo>
                    <a:pt x="35" y="234"/>
                  </a:lnTo>
                  <a:lnTo>
                    <a:pt x="41" y="181"/>
                  </a:lnTo>
                  <a:lnTo>
                    <a:pt x="66" y="143"/>
                  </a:lnTo>
                  <a:lnTo>
                    <a:pt x="114" y="147"/>
                  </a:lnTo>
                  <a:lnTo>
                    <a:pt x="131" y="224"/>
                  </a:lnTo>
                  <a:lnTo>
                    <a:pt x="179" y="220"/>
                  </a:lnTo>
                  <a:lnTo>
                    <a:pt x="230" y="165"/>
                  </a:lnTo>
                  <a:lnTo>
                    <a:pt x="269" y="167"/>
                  </a:lnTo>
                  <a:lnTo>
                    <a:pt x="297" y="131"/>
                  </a:lnTo>
                  <a:lnTo>
                    <a:pt x="324" y="141"/>
                  </a:lnTo>
                  <a:lnTo>
                    <a:pt x="362" y="127"/>
                  </a:lnTo>
                  <a:lnTo>
                    <a:pt x="352" y="59"/>
                  </a:lnTo>
                  <a:lnTo>
                    <a:pt x="387" y="33"/>
                  </a:lnTo>
                  <a:lnTo>
                    <a:pt x="419" y="33"/>
                  </a:lnTo>
                  <a:lnTo>
                    <a:pt x="439" y="0"/>
                  </a:lnTo>
                  <a:lnTo>
                    <a:pt x="464" y="17"/>
                  </a:lnTo>
                  <a:lnTo>
                    <a:pt x="492" y="64"/>
                  </a:lnTo>
                  <a:lnTo>
                    <a:pt x="496" y="66"/>
                  </a:lnTo>
                  <a:lnTo>
                    <a:pt x="502" y="74"/>
                  </a:lnTo>
                  <a:lnTo>
                    <a:pt x="509" y="84"/>
                  </a:lnTo>
                  <a:lnTo>
                    <a:pt x="517" y="94"/>
                  </a:lnTo>
                  <a:lnTo>
                    <a:pt x="523" y="104"/>
                  </a:lnTo>
                  <a:lnTo>
                    <a:pt x="525" y="108"/>
                  </a:lnTo>
                  <a:lnTo>
                    <a:pt x="525" y="114"/>
                  </a:lnTo>
                  <a:lnTo>
                    <a:pt x="527" y="124"/>
                  </a:lnTo>
                  <a:lnTo>
                    <a:pt x="531" y="137"/>
                  </a:lnTo>
                  <a:lnTo>
                    <a:pt x="535" y="151"/>
                  </a:lnTo>
                  <a:lnTo>
                    <a:pt x="539" y="161"/>
                  </a:lnTo>
                  <a:lnTo>
                    <a:pt x="539" y="165"/>
                  </a:lnTo>
                  <a:lnTo>
                    <a:pt x="586" y="208"/>
                  </a:lnTo>
                  <a:lnTo>
                    <a:pt x="653" y="206"/>
                  </a:lnTo>
                  <a:lnTo>
                    <a:pt x="661" y="232"/>
                  </a:lnTo>
                  <a:lnTo>
                    <a:pt x="641" y="291"/>
                  </a:lnTo>
                  <a:lnTo>
                    <a:pt x="696" y="309"/>
                  </a:lnTo>
                  <a:lnTo>
                    <a:pt x="744" y="342"/>
                  </a:lnTo>
                  <a:lnTo>
                    <a:pt x="775" y="389"/>
                  </a:lnTo>
                  <a:lnTo>
                    <a:pt x="799" y="413"/>
                  </a:lnTo>
                </a:path>
              </a:pathLst>
            </a:custGeom>
            <a:grpFill/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" name="Freeform 95"/>
            <p:cNvSpPr/>
            <p:nvPr/>
          </p:nvSpPr>
          <p:spPr bwMode="gray">
            <a:xfrm>
              <a:off x="3440" y="1985"/>
              <a:ext cx="121" cy="140"/>
            </a:xfrm>
            <a:custGeom>
              <a:avLst/>
              <a:gdLst>
                <a:gd name="T0" fmla="*/ 44 w 242"/>
                <a:gd name="T1" fmla="*/ 62 h 279"/>
                <a:gd name="T2" fmla="*/ 35 w 242"/>
                <a:gd name="T3" fmla="*/ 63 h 279"/>
                <a:gd name="T4" fmla="*/ 29 w 242"/>
                <a:gd name="T5" fmla="*/ 70 h 279"/>
                <a:gd name="T6" fmla="*/ 11 w 242"/>
                <a:gd name="T7" fmla="*/ 69 h 279"/>
                <a:gd name="T8" fmla="*/ 1 w 242"/>
                <a:gd name="T9" fmla="*/ 63 h 279"/>
                <a:gd name="T10" fmla="*/ 0 w 242"/>
                <a:gd name="T11" fmla="*/ 45 h 279"/>
                <a:gd name="T12" fmla="*/ 6 w 242"/>
                <a:gd name="T13" fmla="*/ 40 h 279"/>
                <a:gd name="T14" fmla="*/ 11 w 242"/>
                <a:gd name="T15" fmla="*/ 30 h 279"/>
                <a:gd name="T16" fmla="*/ 5 w 242"/>
                <a:gd name="T17" fmla="*/ 27 h 279"/>
                <a:gd name="T18" fmla="*/ 7 w 242"/>
                <a:gd name="T19" fmla="*/ 22 h 279"/>
                <a:gd name="T20" fmla="*/ 14 w 242"/>
                <a:gd name="T21" fmla="*/ 20 h 279"/>
                <a:gd name="T22" fmla="*/ 21 w 242"/>
                <a:gd name="T23" fmla="*/ 10 h 279"/>
                <a:gd name="T24" fmla="*/ 27 w 242"/>
                <a:gd name="T25" fmla="*/ 3 h 279"/>
                <a:gd name="T26" fmla="*/ 33 w 242"/>
                <a:gd name="T27" fmla="*/ 0 h 279"/>
                <a:gd name="T28" fmla="*/ 44 w 242"/>
                <a:gd name="T29" fmla="*/ 13 h 279"/>
                <a:gd name="T30" fmla="*/ 54 w 242"/>
                <a:gd name="T31" fmla="*/ 13 h 279"/>
                <a:gd name="T32" fmla="*/ 58 w 242"/>
                <a:gd name="T33" fmla="*/ 25 h 279"/>
                <a:gd name="T34" fmla="*/ 61 w 242"/>
                <a:gd name="T35" fmla="*/ 35 h 279"/>
                <a:gd name="T36" fmla="*/ 54 w 242"/>
                <a:gd name="T37" fmla="*/ 41 h 279"/>
                <a:gd name="T38" fmla="*/ 54 w 242"/>
                <a:gd name="T39" fmla="*/ 54 h 279"/>
                <a:gd name="T40" fmla="*/ 44 w 242"/>
                <a:gd name="T41" fmla="*/ 62 h 2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42"/>
                <a:gd name="T64" fmla="*/ 0 h 279"/>
                <a:gd name="T65" fmla="*/ 242 w 242"/>
                <a:gd name="T66" fmla="*/ 279 h 27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42" h="279">
                  <a:moveTo>
                    <a:pt x="173" y="248"/>
                  </a:moveTo>
                  <a:lnTo>
                    <a:pt x="140" y="250"/>
                  </a:lnTo>
                  <a:lnTo>
                    <a:pt x="116" y="279"/>
                  </a:lnTo>
                  <a:lnTo>
                    <a:pt x="41" y="273"/>
                  </a:lnTo>
                  <a:lnTo>
                    <a:pt x="2" y="250"/>
                  </a:lnTo>
                  <a:lnTo>
                    <a:pt x="0" y="179"/>
                  </a:lnTo>
                  <a:lnTo>
                    <a:pt x="21" y="159"/>
                  </a:lnTo>
                  <a:lnTo>
                    <a:pt x="41" y="118"/>
                  </a:lnTo>
                  <a:lnTo>
                    <a:pt x="17" y="106"/>
                  </a:lnTo>
                  <a:lnTo>
                    <a:pt x="25" y="86"/>
                  </a:lnTo>
                  <a:lnTo>
                    <a:pt x="53" y="80"/>
                  </a:lnTo>
                  <a:lnTo>
                    <a:pt x="82" y="39"/>
                  </a:lnTo>
                  <a:lnTo>
                    <a:pt x="106" y="12"/>
                  </a:lnTo>
                  <a:lnTo>
                    <a:pt x="132" y="0"/>
                  </a:lnTo>
                  <a:lnTo>
                    <a:pt x="175" y="49"/>
                  </a:lnTo>
                  <a:lnTo>
                    <a:pt x="216" y="49"/>
                  </a:lnTo>
                  <a:lnTo>
                    <a:pt x="230" y="100"/>
                  </a:lnTo>
                  <a:lnTo>
                    <a:pt x="242" y="139"/>
                  </a:lnTo>
                  <a:lnTo>
                    <a:pt x="216" y="163"/>
                  </a:lnTo>
                  <a:lnTo>
                    <a:pt x="214" y="214"/>
                  </a:lnTo>
                  <a:lnTo>
                    <a:pt x="173" y="248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" name="Freeform 96"/>
            <p:cNvSpPr/>
            <p:nvPr/>
          </p:nvSpPr>
          <p:spPr bwMode="gray">
            <a:xfrm>
              <a:off x="3440" y="1985"/>
              <a:ext cx="121" cy="140"/>
            </a:xfrm>
            <a:custGeom>
              <a:avLst/>
              <a:gdLst>
                <a:gd name="T0" fmla="*/ 44 w 242"/>
                <a:gd name="T1" fmla="*/ 62 h 279"/>
                <a:gd name="T2" fmla="*/ 35 w 242"/>
                <a:gd name="T3" fmla="*/ 63 h 279"/>
                <a:gd name="T4" fmla="*/ 29 w 242"/>
                <a:gd name="T5" fmla="*/ 70 h 279"/>
                <a:gd name="T6" fmla="*/ 11 w 242"/>
                <a:gd name="T7" fmla="*/ 69 h 279"/>
                <a:gd name="T8" fmla="*/ 1 w 242"/>
                <a:gd name="T9" fmla="*/ 63 h 279"/>
                <a:gd name="T10" fmla="*/ 0 w 242"/>
                <a:gd name="T11" fmla="*/ 45 h 279"/>
                <a:gd name="T12" fmla="*/ 6 w 242"/>
                <a:gd name="T13" fmla="*/ 40 h 279"/>
                <a:gd name="T14" fmla="*/ 11 w 242"/>
                <a:gd name="T15" fmla="*/ 30 h 279"/>
                <a:gd name="T16" fmla="*/ 5 w 242"/>
                <a:gd name="T17" fmla="*/ 27 h 279"/>
                <a:gd name="T18" fmla="*/ 7 w 242"/>
                <a:gd name="T19" fmla="*/ 22 h 279"/>
                <a:gd name="T20" fmla="*/ 14 w 242"/>
                <a:gd name="T21" fmla="*/ 20 h 279"/>
                <a:gd name="T22" fmla="*/ 21 w 242"/>
                <a:gd name="T23" fmla="*/ 10 h 279"/>
                <a:gd name="T24" fmla="*/ 27 w 242"/>
                <a:gd name="T25" fmla="*/ 3 h 279"/>
                <a:gd name="T26" fmla="*/ 33 w 242"/>
                <a:gd name="T27" fmla="*/ 0 h 279"/>
                <a:gd name="T28" fmla="*/ 44 w 242"/>
                <a:gd name="T29" fmla="*/ 13 h 279"/>
                <a:gd name="T30" fmla="*/ 54 w 242"/>
                <a:gd name="T31" fmla="*/ 13 h 279"/>
                <a:gd name="T32" fmla="*/ 58 w 242"/>
                <a:gd name="T33" fmla="*/ 25 h 279"/>
                <a:gd name="T34" fmla="*/ 61 w 242"/>
                <a:gd name="T35" fmla="*/ 35 h 279"/>
                <a:gd name="T36" fmla="*/ 54 w 242"/>
                <a:gd name="T37" fmla="*/ 41 h 279"/>
                <a:gd name="T38" fmla="*/ 54 w 242"/>
                <a:gd name="T39" fmla="*/ 54 h 279"/>
                <a:gd name="T40" fmla="*/ 44 w 242"/>
                <a:gd name="T41" fmla="*/ 62 h 2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42"/>
                <a:gd name="T64" fmla="*/ 0 h 279"/>
                <a:gd name="T65" fmla="*/ 242 w 242"/>
                <a:gd name="T66" fmla="*/ 279 h 27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42" h="279">
                  <a:moveTo>
                    <a:pt x="173" y="248"/>
                  </a:moveTo>
                  <a:lnTo>
                    <a:pt x="140" y="250"/>
                  </a:lnTo>
                  <a:lnTo>
                    <a:pt x="116" y="279"/>
                  </a:lnTo>
                  <a:lnTo>
                    <a:pt x="41" y="273"/>
                  </a:lnTo>
                  <a:lnTo>
                    <a:pt x="2" y="250"/>
                  </a:lnTo>
                  <a:lnTo>
                    <a:pt x="0" y="179"/>
                  </a:lnTo>
                  <a:lnTo>
                    <a:pt x="21" y="159"/>
                  </a:lnTo>
                  <a:lnTo>
                    <a:pt x="41" y="118"/>
                  </a:lnTo>
                  <a:lnTo>
                    <a:pt x="17" y="106"/>
                  </a:lnTo>
                  <a:lnTo>
                    <a:pt x="25" y="86"/>
                  </a:lnTo>
                  <a:lnTo>
                    <a:pt x="53" y="80"/>
                  </a:lnTo>
                  <a:lnTo>
                    <a:pt x="82" y="39"/>
                  </a:lnTo>
                  <a:lnTo>
                    <a:pt x="106" y="12"/>
                  </a:lnTo>
                  <a:lnTo>
                    <a:pt x="132" y="0"/>
                  </a:lnTo>
                  <a:lnTo>
                    <a:pt x="175" y="49"/>
                  </a:lnTo>
                  <a:lnTo>
                    <a:pt x="216" y="49"/>
                  </a:lnTo>
                  <a:lnTo>
                    <a:pt x="230" y="100"/>
                  </a:lnTo>
                  <a:lnTo>
                    <a:pt x="242" y="139"/>
                  </a:lnTo>
                  <a:lnTo>
                    <a:pt x="216" y="163"/>
                  </a:lnTo>
                  <a:lnTo>
                    <a:pt x="214" y="214"/>
                  </a:lnTo>
                  <a:lnTo>
                    <a:pt x="173" y="248"/>
                  </a:lnTo>
                </a:path>
              </a:pathLst>
            </a:custGeom>
            <a:grpFill/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" name="Freeform 97"/>
            <p:cNvSpPr/>
            <p:nvPr/>
          </p:nvSpPr>
          <p:spPr bwMode="gray">
            <a:xfrm>
              <a:off x="3527" y="2070"/>
              <a:ext cx="86" cy="115"/>
            </a:xfrm>
            <a:custGeom>
              <a:avLst/>
              <a:gdLst>
                <a:gd name="T0" fmla="*/ 2 w 171"/>
                <a:gd name="T1" fmla="*/ 36 h 230"/>
                <a:gd name="T2" fmla="*/ 1 w 171"/>
                <a:gd name="T3" fmla="*/ 47 h 230"/>
                <a:gd name="T4" fmla="*/ 8 w 171"/>
                <a:gd name="T5" fmla="*/ 56 h 230"/>
                <a:gd name="T6" fmla="*/ 24 w 171"/>
                <a:gd name="T7" fmla="*/ 58 h 230"/>
                <a:gd name="T8" fmla="*/ 37 w 171"/>
                <a:gd name="T9" fmla="*/ 54 h 230"/>
                <a:gd name="T10" fmla="*/ 38 w 171"/>
                <a:gd name="T11" fmla="*/ 39 h 230"/>
                <a:gd name="T12" fmla="*/ 43 w 171"/>
                <a:gd name="T13" fmla="*/ 27 h 230"/>
                <a:gd name="T14" fmla="*/ 41 w 171"/>
                <a:gd name="T15" fmla="*/ 20 h 230"/>
                <a:gd name="T16" fmla="*/ 35 w 171"/>
                <a:gd name="T17" fmla="*/ 15 h 230"/>
                <a:gd name="T18" fmla="*/ 25 w 171"/>
                <a:gd name="T19" fmla="*/ 9 h 230"/>
                <a:gd name="T20" fmla="*/ 25 w 171"/>
                <a:gd name="T21" fmla="*/ 1 h 230"/>
                <a:gd name="T22" fmla="*/ 12 w 171"/>
                <a:gd name="T23" fmla="*/ 0 h 230"/>
                <a:gd name="T24" fmla="*/ 11 w 171"/>
                <a:gd name="T25" fmla="*/ 12 h 230"/>
                <a:gd name="T26" fmla="*/ 0 w 171"/>
                <a:gd name="T27" fmla="*/ 20 h 230"/>
                <a:gd name="T28" fmla="*/ 2 w 171"/>
                <a:gd name="T29" fmla="*/ 36 h 23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1"/>
                <a:gd name="T46" fmla="*/ 0 h 230"/>
                <a:gd name="T47" fmla="*/ 171 w 171"/>
                <a:gd name="T48" fmla="*/ 230 h 23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1" h="230">
                  <a:moveTo>
                    <a:pt x="8" y="144"/>
                  </a:moveTo>
                  <a:lnTo>
                    <a:pt x="4" y="185"/>
                  </a:lnTo>
                  <a:lnTo>
                    <a:pt x="31" y="224"/>
                  </a:lnTo>
                  <a:lnTo>
                    <a:pt x="96" y="230"/>
                  </a:lnTo>
                  <a:lnTo>
                    <a:pt x="148" y="215"/>
                  </a:lnTo>
                  <a:lnTo>
                    <a:pt x="152" y="154"/>
                  </a:lnTo>
                  <a:lnTo>
                    <a:pt x="171" y="108"/>
                  </a:lnTo>
                  <a:lnTo>
                    <a:pt x="163" y="79"/>
                  </a:lnTo>
                  <a:lnTo>
                    <a:pt x="138" y="59"/>
                  </a:lnTo>
                  <a:lnTo>
                    <a:pt x="98" y="35"/>
                  </a:lnTo>
                  <a:lnTo>
                    <a:pt x="98" y="4"/>
                  </a:lnTo>
                  <a:lnTo>
                    <a:pt x="45" y="0"/>
                  </a:lnTo>
                  <a:lnTo>
                    <a:pt x="41" y="45"/>
                  </a:lnTo>
                  <a:lnTo>
                    <a:pt x="0" y="79"/>
                  </a:lnTo>
                  <a:lnTo>
                    <a:pt x="8" y="144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" name="Freeform 98"/>
            <p:cNvSpPr/>
            <p:nvPr/>
          </p:nvSpPr>
          <p:spPr bwMode="gray">
            <a:xfrm>
              <a:off x="3527" y="2070"/>
              <a:ext cx="86" cy="115"/>
            </a:xfrm>
            <a:custGeom>
              <a:avLst/>
              <a:gdLst>
                <a:gd name="T0" fmla="*/ 2 w 171"/>
                <a:gd name="T1" fmla="*/ 36 h 230"/>
                <a:gd name="T2" fmla="*/ 1 w 171"/>
                <a:gd name="T3" fmla="*/ 47 h 230"/>
                <a:gd name="T4" fmla="*/ 8 w 171"/>
                <a:gd name="T5" fmla="*/ 56 h 230"/>
                <a:gd name="T6" fmla="*/ 24 w 171"/>
                <a:gd name="T7" fmla="*/ 58 h 230"/>
                <a:gd name="T8" fmla="*/ 37 w 171"/>
                <a:gd name="T9" fmla="*/ 54 h 230"/>
                <a:gd name="T10" fmla="*/ 38 w 171"/>
                <a:gd name="T11" fmla="*/ 39 h 230"/>
                <a:gd name="T12" fmla="*/ 43 w 171"/>
                <a:gd name="T13" fmla="*/ 27 h 230"/>
                <a:gd name="T14" fmla="*/ 41 w 171"/>
                <a:gd name="T15" fmla="*/ 20 h 230"/>
                <a:gd name="T16" fmla="*/ 35 w 171"/>
                <a:gd name="T17" fmla="*/ 15 h 230"/>
                <a:gd name="T18" fmla="*/ 25 w 171"/>
                <a:gd name="T19" fmla="*/ 9 h 230"/>
                <a:gd name="T20" fmla="*/ 25 w 171"/>
                <a:gd name="T21" fmla="*/ 1 h 230"/>
                <a:gd name="T22" fmla="*/ 12 w 171"/>
                <a:gd name="T23" fmla="*/ 0 h 230"/>
                <a:gd name="T24" fmla="*/ 11 w 171"/>
                <a:gd name="T25" fmla="*/ 12 h 230"/>
                <a:gd name="T26" fmla="*/ 0 w 171"/>
                <a:gd name="T27" fmla="*/ 20 h 230"/>
                <a:gd name="T28" fmla="*/ 2 w 171"/>
                <a:gd name="T29" fmla="*/ 36 h 23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1"/>
                <a:gd name="T46" fmla="*/ 0 h 230"/>
                <a:gd name="T47" fmla="*/ 171 w 171"/>
                <a:gd name="T48" fmla="*/ 230 h 23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1" h="230">
                  <a:moveTo>
                    <a:pt x="8" y="144"/>
                  </a:moveTo>
                  <a:lnTo>
                    <a:pt x="4" y="185"/>
                  </a:lnTo>
                  <a:lnTo>
                    <a:pt x="31" y="224"/>
                  </a:lnTo>
                  <a:lnTo>
                    <a:pt x="96" y="230"/>
                  </a:lnTo>
                  <a:lnTo>
                    <a:pt x="148" y="215"/>
                  </a:lnTo>
                  <a:lnTo>
                    <a:pt x="152" y="154"/>
                  </a:lnTo>
                  <a:lnTo>
                    <a:pt x="171" y="108"/>
                  </a:lnTo>
                  <a:lnTo>
                    <a:pt x="163" y="79"/>
                  </a:lnTo>
                  <a:lnTo>
                    <a:pt x="138" y="59"/>
                  </a:lnTo>
                  <a:lnTo>
                    <a:pt x="98" y="35"/>
                  </a:lnTo>
                  <a:lnTo>
                    <a:pt x="98" y="4"/>
                  </a:lnTo>
                  <a:lnTo>
                    <a:pt x="45" y="0"/>
                  </a:lnTo>
                  <a:lnTo>
                    <a:pt x="41" y="45"/>
                  </a:lnTo>
                  <a:lnTo>
                    <a:pt x="0" y="79"/>
                  </a:lnTo>
                  <a:lnTo>
                    <a:pt x="8" y="144"/>
                  </a:lnTo>
                </a:path>
              </a:pathLst>
            </a:custGeom>
            <a:grpFill/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" name="Freeform 99"/>
            <p:cNvSpPr/>
            <p:nvPr/>
          </p:nvSpPr>
          <p:spPr bwMode="gray">
            <a:xfrm>
              <a:off x="3643" y="1699"/>
              <a:ext cx="430" cy="429"/>
            </a:xfrm>
            <a:custGeom>
              <a:avLst/>
              <a:gdLst>
                <a:gd name="T0" fmla="*/ 182 w 860"/>
                <a:gd name="T1" fmla="*/ 145 h 858"/>
                <a:gd name="T2" fmla="*/ 179 w 860"/>
                <a:gd name="T3" fmla="*/ 149 h 858"/>
                <a:gd name="T4" fmla="*/ 174 w 860"/>
                <a:gd name="T5" fmla="*/ 152 h 858"/>
                <a:gd name="T6" fmla="*/ 166 w 860"/>
                <a:gd name="T7" fmla="*/ 154 h 858"/>
                <a:gd name="T8" fmla="*/ 156 w 860"/>
                <a:gd name="T9" fmla="*/ 157 h 858"/>
                <a:gd name="T10" fmla="*/ 149 w 860"/>
                <a:gd name="T11" fmla="*/ 163 h 858"/>
                <a:gd name="T12" fmla="*/ 140 w 860"/>
                <a:gd name="T13" fmla="*/ 170 h 858"/>
                <a:gd name="T14" fmla="*/ 133 w 860"/>
                <a:gd name="T15" fmla="*/ 176 h 858"/>
                <a:gd name="T16" fmla="*/ 129 w 860"/>
                <a:gd name="T17" fmla="*/ 180 h 858"/>
                <a:gd name="T18" fmla="*/ 123 w 860"/>
                <a:gd name="T19" fmla="*/ 186 h 858"/>
                <a:gd name="T20" fmla="*/ 119 w 860"/>
                <a:gd name="T21" fmla="*/ 194 h 858"/>
                <a:gd name="T22" fmla="*/ 113 w 860"/>
                <a:gd name="T23" fmla="*/ 201 h 858"/>
                <a:gd name="T24" fmla="*/ 107 w 860"/>
                <a:gd name="T25" fmla="*/ 204 h 858"/>
                <a:gd name="T26" fmla="*/ 103 w 860"/>
                <a:gd name="T27" fmla="*/ 208 h 858"/>
                <a:gd name="T28" fmla="*/ 95 w 860"/>
                <a:gd name="T29" fmla="*/ 213 h 858"/>
                <a:gd name="T30" fmla="*/ 89 w 860"/>
                <a:gd name="T31" fmla="*/ 215 h 858"/>
                <a:gd name="T32" fmla="*/ 88 w 860"/>
                <a:gd name="T33" fmla="*/ 210 h 858"/>
                <a:gd name="T34" fmla="*/ 92 w 860"/>
                <a:gd name="T35" fmla="*/ 204 h 858"/>
                <a:gd name="T36" fmla="*/ 98 w 860"/>
                <a:gd name="T37" fmla="*/ 198 h 858"/>
                <a:gd name="T38" fmla="*/ 103 w 860"/>
                <a:gd name="T39" fmla="*/ 191 h 858"/>
                <a:gd name="T40" fmla="*/ 101 w 860"/>
                <a:gd name="T41" fmla="*/ 187 h 858"/>
                <a:gd name="T42" fmla="*/ 95 w 860"/>
                <a:gd name="T43" fmla="*/ 184 h 858"/>
                <a:gd name="T44" fmla="*/ 91 w 860"/>
                <a:gd name="T45" fmla="*/ 179 h 858"/>
                <a:gd name="T46" fmla="*/ 93 w 860"/>
                <a:gd name="T47" fmla="*/ 170 h 858"/>
                <a:gd name="T48" fmla="*/ 100 w 860"/>
                <a:gd name="T49" fmla="*/ 159 h 858"/>
                <a:gd name="T50" fmla="*/ 107 w 860"/>
                <a:gd name="T51" fmla="*/ 148 h 858"/>
                <a:gd name="T52" fmla="*/ 110 w 860"/>
                <a:gd name="T53" fmla="*/ 140 h 858"/>
                <a:gd name="T54" fmla="*/ 110 w 860"/>
                <a:gd name="T55" fmla="*/ 135 h 858"/>
                <a:gd name="T56" fmla="*/ 105 w 860"/>
                <a:gd name="T57" fmla="*/ 129 h 858"/>
                <a:gd name="T58" fmla="*/ 99 w 860"/>
                <a:gd name="T59" fmla="*/ 123 h 858"/>
                <a:gd name="T60" fmla="*/ 94 w 860"/>
                <a:gd name="T61" fmla="*/ 122 h 858"/>
                <a:gd name="T62" fmla="*/ 87 w 860"/>
                <a:gd name="T63" fmla="*/ 123 h 858"/>
                <a:gd name="T64" fmla="*/ 78 w 860"/>
                <a:gd name="T65" fmla="*/ 123 h 858"/>
                <a:gd name="T66" fmla="*/ 74 w 860"/>
                <a:gd name="T67" fmla="*/ 124 h 858"/>
                <a:gd name="T68" fmla="*/ 70 w 860"/>
                <a:gd name="T69" fmla="*/ 134 h 858"/>
                <a:gd name="T70" fmla="*/ 66 w 860"/>
                <a:gd name="T71" fmla="*/ 145 h 858"/>
                <a:gd name="T72" fmla="*/ 60 w 860"/>
                <a:gd name="T73" fmla="*/ 152 h 858"/>
                <a:gd name="T74" fmla="*/ 53 w 860"/>
                <a:gd name="T75" fmla="*/ 163 h 858"/>
                <a:gd name="T76" fmla="*/ 46 w 860"/>
                <a:gd name="T77" fmla="*/ 169 h 858"/>
                <a:gd name="T78" fmla="*/ 41 w 860"/>
                <a:gd name="T79" fmla="*/ 172 h 858"/>
                <a:gd name="T80" fmla="*/ 34 w 860"/>
                <a:gd name="T81" fmla="*/ 167 h 858"/>
                <a:gd name="T82" fmla="*/ 14 w 860"/>
                <a:gd name="T83" fmla="*/ 147 h 858"/>
                <a:gd name="T84" fmla="*/ 5 w 860"/>
                <a:gd name="T85" fmla="*/ 127 h 858"/>
                <a:gd name="T86" fmla="*/ 7 w 860"/>
                <a:gd name="T87" fmla="*/ 101 h 858"/>
                <a:gd name="T88" fmla="*/ 3 w 860"/>
                <a:gd name="T89" fmla="*/ 79 h 858"/>
                <a:gd name="T90" fmla="*/ 21 w 860"/>
                <a:gd name="T91" fmla="*/ 80 h 858"/>
                <a:gd name="T92" fmla="*/ 43 w 860"/>
                <a:gd name="T93" fmla="*/ 78 h 858"/>
                <a:gd name="T94" fmla="*/ 69 w 860"/>
                <a:gd name="T95" fmla="*/ 53 h 858"/>
                <a:gd name="T96" fmla="*/ 94 w 860"/>
                <a:gd name="T97" fmla="*/ 44 h 858"/>
                <a:gd name="T98" fmla="*/ 108 w 860"/>
                <a:gd name="T99" fmla="*/ 37 h 858"/>
                <a:gd name="T100" fmla="*/ 131 w 860"/>
                <a:gd name="T101" fmla="*/ 12 h 858"/>
                <a:gd name="T102" fmla="*/ 149 w 860"/>
                <a:gd name="T103" fmla="*/ 6 h 858"/>
                <a:gd name="T104" fmla="*/ 182 w 860"/>
                <a:gd name="T105" fmla="*/ 30 h 858"/>
                <a:gd name="T106" fmla="*/ 194 w 860"/>
                <a:gd name="T107" fmla="*/ 60 h 858"/>
                <a:gd name="T108" fmla="*/ 215 w 860"/>
                <a:gd name="T109" fmla="*/ 101 h 858"/>
                <a:gd name="T110" fmla="*/ 183 w 860"/>
                <a:gd name="T111" fmla="*/ 134 h 85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860"/>
                <a:gd name="T169" fmla="*/ 0 h 858"/>
                <a:gd name="T170" fmla="*/ 860 w 860"/>
                <a:gd name="T171" fmla="*/ 858 h 85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860" h="858">
                  <a:moveTo>
                    <a:pt x="725" y="575"/>
                  </a:moveTo>
                  <a:lnTo>
                    <a:pt x="725" y="579"/>
                  </a:lnTo>
                  <a:lnTo>
                    <a:pt x="719" y="585"/>
                  </a:lnTo>
                  <a:lnTo>
                    <a:pt x="713" y="594"/>
                  </a:lnTo>
                  <a:lnTo>
                    <a:pt x="705" y="604"/>
                  </a:lnTo>
                  <a:lnTo>
                    <a:pt x="695" y="608"/>
                  </a:lnTo>
                  <a:lnTo>
                    <a:pt x="681" y="610"/>
                  </a:lnTo>
                  <a:lnTo>
                    <a:pt x="664" y="614"/>
                  </a:lnTo>
                  <a:lnTo>
                    <a:pt x="642" y="618"/>
                  </a:lnTo>
                  <a:lnTo>
                    <a:pt x="622" y="626"/>
                  </a:lnTo>
                  <a:lnTo>
                    <a:pt x="607" y="638"/>
                  </a:lnTo>
                  <a:lnTo>
                    <a:pt x="593" y="651"/>
                  </a:lnTo>
                  <a:lnTo>
                    <a:pt x="577" y="665"/>
                  </a:lnTo>
                  <a:lnTo>
                    <a:pt x="559" y="679"/>
                  </a:lnTo>
                  <a:lnTo>
                    <a:pt x="544" y="693"/>
                  </a:lnTo>
                  <a:lnTo>
                    <a:pt x="530" y="703"/>
                  </a:lnTo>
                  <a:lnTo>
                    <a:pt x="522" y="711"/>
                  </a:lnTo>
                  <a:lnTo>
                    <a:pt x="514" y="718"/>
                  </a:lnTo>
                  <a:lnTo>
                    <a:pt x="502" y="730"/>
                  </a:lnTo>
                  <a:lnTo>
                    <a:pt x="492" y="744"/>
                  </a:lnTo>
                  <a:lnTo>
                    <a:pt x="481" y="760"/>
                  </a:lnTo>
                  <a:lnTo>
                    <a:pt x="475" y="774"/>
                  </a:lnTo>
                  <a:lnTo>
                    <a:pt x="465" y="789"/>
                  </a:lnTo>
                  <a:lnTo>
                    <a:pt x="451" y="801"/>
                  </a:lnTo>
                  <a:lnTo>
                    <a:pt x="437" y="809"/>
                  </a:lnTo>
                  <a:lnTo>
                    <a:pt x="427" y="815"/>
                  </a:lnTo>
                  <a:lnTo>
                    <a:pt x="422" y="823"/>
                  </a:lnTo>
                  <a:lnTo>
                    <a:pt x="410" y="831"/>
                  </a:lnTo>
                  <a:lnTo>
                    <a:pt x="394" y="840"/>
                  </a:lnTo>
                  <a:lnTo>
                    <a:pt x="380" y="850"/>
                  </a:lnTo>
                  <a:lnTo>
                    <a:pt x="364" y="856"/>
                  </a:lnTo>
                  <a:lnTo>
                    <a:pt x="355" y="858"/>
                  </a:lnTo>
                  <a:lnTo>
                    <a:pt x="349" y="854"/>
                  </a:lnTo>
                  <a:lnTo>
                    <a:pt x="349" y="838"/>
                  </a:lnTo>
                  <a:lnTo>
                    <a:pt x="355" y="827"/>
                  </a:lnTo>
                  <a:lnTo>
                    <a:pt x="366" y="815"/>
                  </a:lnTo>
                  <a:lnTo>
                    <a:pt x="380" y="801"/>
                  </a:lnTo>
                  <a:lnTo>
                    <a:pt x="392" y="789"/>
                  </a:lnTo>
                  <a:lnTo>
                    <a:pt x="404" y="775"/>
                  </a:lnTo>
                  <a:lnTo>
                    <a:pt x="410" y="764"/>
                  </a:lnTo>
                  <a:lnTo>
                    <a:pt x="410" y="754"/>
                  </a:lnTo>
                  <a:lnTo>
                    <a:pt x="404" y="748"/>
                  </a:lnTo>
                  <a:lnTo>
                    <a:pt x="392" y="742"/>
                  </a:lnTo>
                  <a:lnTo>
                    <a:pt x="380" y="734"/>
                  </a:lnTo>
                  <a:lnTo>
                    <a:pt x="370" y="726"/>
                  </a:lnTo>
                  <a:lnTo>
                    <a:pt x="364" y="716"/>
                  </a:lnTo>
                  <a:lnTo>
                    <a:pt x="364" y="699"/>
                  </a:lnTo>
                  <a:lnTo>
                    <a:pt x="372" y="679"/>
                  </a:lnTo>
                  <a:lnTo>
                    <a:pt x="382" y="661"/>
                  </a:lnTo>
                  <a:lnTo>
                    <a:pt x="400" y="636"/>
                  </a:lnTo>
                  <a:lnTo>
                    <a:pt x="418" y="608"/>
                  </a:lnTo>
                  <a:lnTo>
                    <a:pt x="425" y="592"/>
                  </a:lnTo>
                  <a:lnTo>
                    <a:pt x="433" y="575"/>
                  </a:lnTo>
                  <a:lnTo>
                    <a:pt x="441" y="559"/>
                  </a:lnTo>
                  <a:lnTo>
                    <a:pt x="443" y="547"/>
                  </a:lnTo>
                  <a:lnTo>
                    <a:pt x="439" y="537"/>
                  </a:lnTo>
                  <a:lnTo>
                    <a:pt x="429" y="526"/>
                  </a:lnTo>
                  <a:lnTo>
                    <a:pt x="418" y="514"/>
                  </a:lnTo>
                  <a:lnTo>
                    <a:pt x="404" y="502"/>
                  </a:lnTo>
                  <a:lnTo>
                    <a:pt x="394" y="494"/>
                  </a:lnTo>
                  <a:lnTo>
                    <a:pt x="384" y="490"/>
                  </a:lnTo>
                  <a:lnTo>
                    <a:pt x="374" y="490"/>
                  </a:lnTo>
                  <a:lnTo>
                    <a:pt x="362" y="492"/>
                  </a:lnTo>
                  <a:lnTo>
                    <a:pt x="345" y="494"/>
                  </a:lnTo>
                  <a:lnTo>
                    <a:pt x="325" y="494"/>
                  </a:lnTo>
                  <a:lnTo>
                    <a:pt x="311" y="492"/>
                  </a:lnTo>
                  <a:lnTo>
                    <a:pt x="301" y="492"/>
                  </a:lnTo>
                  <a:lnTo>
                    <a:pt x="294" y="498"/>
                  </a:lnTo>
                  <a:lnTo>
                    <a:pt x="286" y="512"/>
                  </a:lnTo>
                  <a:lnTo>
                    <a:pt x="280" y="533"/>
                  </a:lnTo>
                  <a:lnTo>
                    <a:pt x="272" y="557"/>
                  </a:lnTo>
                  <a:lnTo>
                    <a:pt x="264" y="577"/>
                  </a:lnTo>
                  <a:lnTo>
                    <a:pt x="254" y="592"/>
                  </a:lnTo>
                  <a:lnTo>
                    <a:pt x="242" y="608"/>
                  </a:lnTo>
                  <a:lnTo>
                    <a:pt x="227" y="630"/>
                  </a:lnTo>
                  <a:lnTo>
                    <a:pt x="211" y="650"/>
                  </a:lnTo>
                  <a:lnTo>
                    <a:pt x="197" y="663"/>
                  </a:lnTo>
                  <a:lnTo>
                    <a:pt x="183" y="673"/>
                  </a:lnTo>
                  <a:lnTo>
                    <a:pt x="172" y="681"/>
                  </a:lnTo>
                  <a:lnTo>
                    <a:pt x="162" y="687"/>
                  </a:lnTo>
                  <a:lnTo>
                    <a:pt x="158" y="691"/>
                  </a:lnTo>
                  <a:lnTo>
                    <a:pt x="134" y="667"/>
                  </a:lnTo>
                  <a:lnTo>
                    <a:pt x="103" y="620"/>
                  </a:lnTo>
                  <a:lnTo>
                    <a:pt x="55" y="587"/>
                  </a:lnTo>
                  <a:lnTo>
                    <a:pt x="0" y="569"/>
                  </a:lnTo>
                  <a:lnTo>
                    <a:pt x="20" y="510"/>
                  </a:lnTo>
                  <a:lnTo>
                    <a:pt x="53" y="457"/>
                  </a:lnTo>
                  <a:lnTo>
                    <a:pt x="30" y="402"/>
                  </a:lnTo>
                  <a:lnTo>
                    <a:pt x="30" y="337"/>
                  </a:lnTo>
                  <a:lnTo>
                    <a:pt x="10" y="315"/>
                  </a:lnTo>
                  <a:lnTo>
                    <a:pt x="40" y="285"/>
                  </a:lnTo>
                  <a:lnTo>
                    <a:pt x="81" y="317"/>
                  </a:lnTo>
                  <a:lnTo>
                    <a:pt x="126" y="382"/>
                  </a:lnTo>
                  <a:lnTo>
                    <a:pt x="170" y="311"/>
                  </a:lnTo>
                  <a:lnTo>
                    <a:pt x="215" y="274"/>
                  </a:lnTo>
                  <a:lnTo>
                    <a:pt x="274" y="209"/>
                  </a:lnTo>
                  <a:lnTo>
                    <a:pt x="349" y="189"/>
                  </a:lnTo>
                  <a:lnTo>
                    <a:pt x="376" y="173"/>
                  </a:lnTo>
                  <a:lnTo>
                    <a:pt x="380" y="134"/>
                  </a:lnTo>
                  <a:lnTo>
                    <a:pt x="431" y="146"/>
                  </a:lnTo>
                  <a:lnTo>
                    <a:pt x="475" y="108"/>
                  </a:lnTo>
                  <a:lnTo>
                    <a:pt x="524" y="47"/>
                  </a:lnTo>
                  <a:lnTo>
                    <a:pt x="524" y="0"/>
                  </a:lnTo>
                  <a:lnTo>
                    <a:pt x="595" y="22"/>
                  </a:lnTo>
                  <a:lnTo>
                    <a:pt x="679" y="45"/>
                  </a:lnTo>
                  <a:lnTo>
                    <a:pt x="725" y="120"/>
                  </a:lnTo>
                  <a:lnTo>
                    <a:pt x="784" y="187"/>
                  </a:lnTo>
                  <a:lnTo>
                    <a:pt x="774" y="240"/>
                  </a:lnTo>
                  <a:lnTo>
                    <a:pt x="860" y="317"/>
                  </a:lnTo>
                  <a:lnTo>
                    <a:pt x="860" y="402"/>
                  </a:lnTo>
                  <a:lnTo>
                    <a:pt x="815" y="425"/>
                  </a:lnTo>
                  <a:lnTo>
                    <a:pt x="731" y="533"/>
                  </a:lnTo>
                  <a:lnTo>
                    <a:pt x="725" y="575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6" name="Freeform 100"/>
            <p:cNvSpPr/>
            <p:nvPr/>
          </p:nvSpPr>
          <p:spPr bwMode="gray">
            <a:xfrm>
              <a:off x="3643" y="1699"/>
              <a:ext cx="430" cy="429"/>
            </a:xfrm>
            <a:custGeom>
              <a:avLst/>
              <a:gdLst>
                <a:gd name="T0" fmla="*/ 182 w 860"/>
                <a:gd name="T1" fmla="*/ 145 h 858"/>
                <a:gd name="T2" fmla="*/ 179 w 860"/>
                <a:gd name="T3" fmla="*/ 149 h 858"/>
                <a:gd name="T4" fmla="*/ 174 w 860"/>
                <a:gd name="T5" fmla="*/ 152 h 858"/>
                <a:gd name="T6" fmla="*/ 166 w 860"/>
                <a:gd name="T7" fmla="*/ 154 h 858"/>
                <a:gd name="T8" fmla="*/ 156 w 860"/>
                <a:gd name="T9" fmla="*/ 157 h 858"/>
                <a:gd name="T10" fmla="*/ 149 w 860"/>
                <a:gd name="T11" fmla="*/ 163 h 858"/>
                <a:gd name="T12" fmla="*/ 140 w 860"/>
                <a:gd name="T13" fmla="*/ 170 h 858"/>
                <a:gd name="T14" fmla="*/ 133 w 860"/>
                <a:gd name="T15" fmla="*/ 176 h 858"/>
                <a:gd name="T16" fmla="*/ 129 w 860"/>
                <a:gd name="T17" fmla="*/ 180 h 858"/>
                <a:gd name="T18" fmla="*/ 123 w 860"/>
                <a:gd name="T19" fmla="*/ 186 h 858"/>
                <a:gd name="T20" fmla="*/ 119 w 860"/>
                <a:gd name="T21" fmla="*/ 194 h 858"/>
                <a:gd name="T22" fmla="*/ 113 w 860"/>
                <a:gd name="T23" fmla="*/ 201 h 858"/>
                <a:gd name="T24" fmla="*/ 107 w 860"/>
                <a:gd name="T25" fmla="*/ 204 h 858"/>
                <a:gd name="T26" fmla="*/ 103 w 860"/>
                <a:gd name="T27" fmla="*/ 208 h 858"/>
                <a:gd name="T28" fmla="*/ 95 w 860"/>
                <a:gd name="T29" fmla="*/ 213 h 858"/>
                <a:gd name="T30" fmla="*/ 89 w 860"/>
                <a:gd name="T31" fmla="*/ 215 h 858"/>
                <a:gd name="T32" fmla="*/ 88 w 860"/>
                <a:gd name="T33" fmla="*/ 210 h 858"/>
                <a:gd name="T34" fmla="*/ 92 w 860"/>
                <a:gd name="T35" fmla="*/ 204 h 858"/>
                <a:gd name="T36" fmla="*/ 98 w 860"/>
                <a:gd name="T37" fmla="*/ 198 h 858"/>
                <a:gd name="T38" fmla="*/ 103 w 860"/>
                <a:gd name="T39" fmla="*/ 191 h 858"/>
                <a:gd name="T40" fmla="*/ 101 w 860"/>
                <a:gd name="T41" fmla="*/ 187 h 858"/>
                <a:gd name="T42" fmla="*/ 95 w 860"/>
                <a:gd name="T43" fmla="*/ 184 h 858"/>
                <a:gd name="T44" fmla="*/ 91 w 860"/>
                <a:gd name="T45" fmla="*/ 179 h 858"/>
                <a:gd name="T46" fmla="*/ 93 w 860"/>
                <a:gd name="T47" fmla="*/ 170 h 858"/>
                <a:gd name="T48" fmla="*/ 100 w 860"/>
                <a:gd name="T49" fmla="*/ 159 h 858"/>
                <a:gd name="T50" fmla="*/ 107 w 860"/>
                <a:gd name="T51" fmla="*/ 148 h 858"/>
                <a:gd name="T52" fmla="*/ 110 w 860"/>
                <a:gd name="T53" fmla="*/ 140 h 858"/>
                <a:gd name="T54" fmla="*/ 110 w 860"/>
                <a:gd name="T55" fmla="*/ 135 h 858"/>
                <a:gd name="T56" fmla="*/ 105 w 860"/>
                <a:gd name="T57" fmla="*/ 129 h 858"/>
                <a:gd name="T58" fmla="*/ 99 w 860"/>
                <a:gd name="T59" fmla="*/ 123 h 858"/>
                <a:gd name="T60" fmla="*/ 94 w 860"/>
                <a:gd name="T61" fmla="*/ 122 h 858"/>
                <a:gd name="T62" fmla="*/ 87 w 860"/>
                <a:gd name="T63" fmla="*/ 123 h 858"/>
                <a:gd name="T64" fmla="*/ 78 w 860"/>
                <a:gd name="T65" fmla="*/ 123 h 858"/>
                <a:gd name="T66" fmla="*/ 74 w 860"/>
                <a:gd name="T67" fmla="*/ 124 h 858"/>
                <a:gd name="T68" fmla="*/ 70 w 860"/>
                <a:gd name="T69" fmla="*/ 134 h 858"/>
                <a:gd name="T70" fmla="*/ 66 w 860"/>
                <a:gd name="T71" fmla="*/ 145 h 858"/>
                <a:gd name="T72" fmla="*/ 60 w 860"/>
                <a:gd name="T73" fmla="*/ 152 h 858"/>
                <a:gd name="T74" fmla="*/ 53 w 860"/>
                <a:gd name="T75" fmla="*/ 163 h 858"/>
                <a:gd name="T76" fmla="*/ 46 w 860"/>
                <a:gd name="T77" fmla="*/ 169 h 858"/>
                <a:gd name="T78" fmla="*/ 41 w 860"/>
                <a:gd name="T79" fmla="*/ 172 h 858"/>
                <a:gd name="T80" fmla="*/ 34 w 860"/>
                <a:gd name="T81" fmla="*/ 167 h 858"/>
                <a:gd name="T82" fmla="*/ 14 w 860"/>
                <a:gd name="T83" fmla="*/ 147 h 858"/>
                <a:gd name="T84" fmla="*/ 5 w 860"/>
                <a:gd name="T85" fmla="*/ 127 h 858"/>
                <a:gd name="T86" fmla="*/ 7 w 860"/>
                <a:gd name="T87" fmla="*/ 101 h 858"/>
                <a:gd name="T88" fmla="*/ 3 w 860"/>
                <a:gd name="T89" fmla="*/ 79 h 858"/>
                <a:gd name="T90" fmla="*/ 21 w 860"/>
                <a:gd name="T91" fmla="*/ 80 h 858"/>
                <a:gd name="T92" fmla="*/ 43 w 860"/>
                <a:gd name="T93" fmla="*/ 78 h 858"/>
                <a:gd name="T94" fmla="*/ 69 w 860"/>
                <a:gd name="T95" fmla="*/ 53 h 858"/>
                <a:gd name="T96" fmla="*/ 94 w 860"/>
                <a:gd name="T97" fmla="*/ 44 h 858"/>
                <a:gd name="T98" fmla="*/ 108 w 860"/>
                <a:gd name="T99" fmla="*/ 37 h 858"/>
                <a:gd name="T100" fmla="*/ 131 w 860"/>
                <a:gd name="T101" fmla="*/ 12 h 858"/>
                <a:gd name="T102" fmla="*/ 149 w 860"/>
                <a:gd name="T103" fmla="*/ 6 h 858"/>
                <a:gd name="T104" fmla="*/ 182 w 860"/>
                <a:gd name="T105" fmla="*/ 30 h 858"/>
                <a:gd name="T106" fmla="*/ 194 w 860"/>
                <a:gd name="T107" fmla="*/ 60 h 858"/>
                <a:gd name="T108" fmla="*/ 215 w 860"/>
                <a:gd name="T109" fmla="*/ 101 h 858"/>
                <a:gd name="T110" fmla="*/ 183 w 860"/>
                <a:gd name="T111" fmla="*/ 134 h 85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860"/>
                <a:gd name="T169" fmla="*/ 0 h 858"/>
                <a:gd name="T170" fmla="*/ 860 w 860"/>
                <a:gd name="T171" fmla="*/ 858 h 85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860" h="858">
                  <a:moveTo>
                    <a:pt x="725" y="575"/>
                  </a:moveTo>
                  <a:lnTo>
                    <a:pt x="725" y="579"/>
                  </a:lnTo>
                  <a:lnTo>
                    <a:pt x="719" y="585"/>
                  </a:lnTo>
                  <a:lnTo>
                    <a:pt x="713" y="594"/>
                  </a:lnTo>
                  <a:lnTo>
                    <a:pt x="705" y="604"/>
                  </a:lnTo>
                  <a:lnTo>
                    <a:pt x="695" y="608"/>
                  </a:lnTo>
                  <a:lnTo>
                    <a:pt x="681" y="610"/>
                  </a:lnTo>
                  <a:lnTo>
                    <a:pt x="664" y="614"/>
                  </a:lnTo>
                  <a:lnTo>
                    <a:pt x="642" y="618"/>
                  </a:lnTo>
                  <a:lnTo>
                    <a:pt x="622" y="626"/>
                  </a:lnTo>
                  <a:lnTo>
                    <a:pt x="607" y="638"/>
                  </a:lnTo>
                  <a:lnTo>
                    <a:pt x="593" y="651"/>
                  </a:lnTo>
                  <a:lnTo>
                    <a:pt x="577" y="665"/>
                  </a:lnTo>
                  <a:lnTo>
                    <a:pt x="559" y="679"/>
                  </a:lnTo>
                  <a:lnTo>
                    <a:pt x="544" y="693"/>
                  </a:lnTo>
                  <a:lnTo>
                    <a:pt x="530" y="703"/>
                  </a:lnTo>
                  <a:lnTo>
                    <a:pt x="522" y="711"/>
                  </a:lnTo>
                  <a:lnTo>
                    <a:pt x="514" y="718"/>
                  </a:lnTo>
                  <a:lnTo>
                    <a:pt x="502" y="730"/>
                  </a:lnTo>
                  <a:lnTo>
                    <a:pt x="492" y="744"/>
                  </a:lnTo>
                  <a:lnTo>
                    <a:pt x="481" y="760"/>
                  </a:lnTo>
                  <a:lnTo>
                    <a:pt x="475" y="774"/>
                  </a:lnTo>
                  <a:lnTo>
                    <a:pt x="465" y="789"/>
                  </a:lnTo>
                  <a:lnTo>
                    <a:pt x="451" y="801"/>
                  </a:lnTo>
                  <a:lnTo>
                    <a:pt x="437" y="809"/>
                  </a:lnTo>
                  <a:lnTo>
                    <a:pt x="427" y="815"/>
                  </a:lnTo>
                  <a:lnTo>
                    <a:pt x="422" y="823"/>
                  </a:lnTo>
                  <a:lnTo>
                    <a:pt x="410" y="831"/>
                  </a:lnTo>
                  <a:lnTo>
                    <a:pt x="394" y="840"/>
                  </a:lnTo>
                  <a:lnTo>
                    <a:pt x="380" y="850"/>
                  </a:lnTo>
                  <a:lnTo>
                    <a:pt x="364" y="856"/>
                  </a:lnTo>
                  <a:lnTo>
                    <a:pt x="355" y="858"/>
                  </a:lnTo>
                  <a:lnTo>
                    <a:pt x="349" y="854"/>
                  </a:lnTo>
                  <a:lnTo>
                    <a:pt x="349" y="838"/>
                  </a:lnTo>
                  <a:lnTo>
                    <a:pt x="355" y="827"/>
                  </a:lnTo>
                  <a:lnTo>
                    <a:pt x="366" y="815"/>
                  </a:lnTo>
                  <a:lnTo>
                    <a:pt x="380" y="801"/>
                  </a:lnTo>
                  <a:lnTo>
                    <a:pt x="392" y="789"/>
                  </a:lnTo>
                  <a:lnTo>
                    <a:pt x="404" y="775"/>
                  </a:lnTo>
                  <a:lnTo>
                    <a:pt x="410" y="764"/>
                  </a:lnTo>
                  <a:lnTo>
                    <a:pt x="410" y="754"/>
                  </a:lnTo>
                  <a:lnTo>
                    <a:pt x="404" y="748"/>
                  </a:lnTo>
                  <a:lnTo>
                    <a:pt x="392" y="742"/>
                  </a:lnTo>
                  <a:lnTo>
                    <a:pt x="380" y="734"/>
                  </a:lnTo>
                  <a:lnTo>
                    <a:pt x="370" y="726"/>
                  </a:lnTo>
                  <a:lnTo>
                    <a:pt x="364" y="716"/>
                  </a:lnTo>
                  <a:lnTo>
                    <a:pt x="364" y="699"/>
                  </a:lnTo>
                  <a:lnTo>
                    <a:pt x="372" y="679"/>
                  </a:lnTo>
                  <a:lnTo>
                    <a:pt x="382" y="661"/>
                  </a:lnTo>
                  <a:lnTo>
                    <a:pt x="400" y="636"/>
                  </a:lnTo>
                  <a:lnTo>
                    <a:pt x="418" y="608"/>
                  </a:lnTo>
                  <a:lnTo>
                    <a:pt x="425" y="592"/>
                  </a:lnTo>
                  <a:lnTo>
                    <a:pt x="433" y="575"/>
                  </a:lnTo>
                  <a:lnTo>
                    <a:pt x="441" y="559"/>
                  </a:lnTo>
                  <a:lnTo>
                    <a:pt x="443" y="547"/>
                  </a:lnTo>
                  <a:lnTo>
                    <a:pt x="439" y="537"/>
                  </a:lnTo>
                  <a:lnTo>
                    <a:pt x="429" y="526"/>
                  </a:lnTo>
                  <a:lnTo>
                    <a:pt x="418" y="514"/>
                  </a:lnTo>
                  <a:lnTo>
                    <a:pt x="404" y="502"/>
                  </a:lnTo>
                  <a:lnTo>
                    <a:pt x="394" y="494"/>
                  </a:lnTo>
                  <a:lnTo>
                    <a:pt x="384" y="490"/>
                  </a:lnTo>
                  <a:lnTo>
                    <a:pt x="374" y="490"/>
                  </a:lnTo>
                  <a:lnTo>
                    <a:pt x="362" y="492"/>
                  </a:lnTo>
                  <a:lnTo>
                    <a:pt x="345" y="494"/>
                  </a:lnTo>
                  <a:lnTo>
                    <a:pt x="325" y="494"/>
                  </a:lnTo>
                  <a:lnTo>
                    <a:pt x="311" y="492"/>
                  </a:lnTo>
                  <a:lnTo>
                    <a:pt x="301" y="492"/>
                  </a:lnTo>
                  <a:lnTo>
                    <a:pt x="294" y="498"/>
                  </a:lnTo>
                  <a:lnTo>
                    <a:pt x="286" y="512"/>
                  </a:lnTo>
                  <a:lnTo>
                    <a:pt x="280" y="533"/>
                  </a:lnTo>
                  <a:lnTo>
                    <a:pt x="272" y="557"/>
                  </a:lnTo>
                  <a:lnTo>
                    <a:pt x="264" y="577"/>
                  </a:lnTo>
                  <a:lnTo>
                    <a:pt x="254" y="592"/>
                  </a:lnTo>
                  <a:lnTo>
                    <a:pt x="242" y="608"/>
                  </a:lnTo>
                  <a:lnTo>
                    <a:pt x="227" y="630"/>
                  </a:lnTo>
                  <a:lnTo>
                    <a:pt x="211" y="650"/>
                  </a:lnTo>
                  <a:lnTo>
                    <a:pt x="197" y="663"/>
                  </a:lnTo>
                  <a:lnTo>
                    <a:pt x="183" y="673"/>
                  </a:lnTo>
                  <a:lnTo>
                    <a:pt x="172" y="681"/>
                  </a:lnTo>
                  <a:lnTo>
                    <a:pt x="162" y="687"/>
                  </a:lnTo>
                  <a:lnTo>
                    <a:pt x="158" y="691"/>
                  </a:lnTo>
                  <a:lnTo>
                    <a:pt x="134" y="667"/>
                  </a:lnTo>
                  <a:lnTo>
                    <a:pt x="103" y="620"/>
                  </a:lnTo>
                  <a:lnTo>
                    <a:pt x="55" y="587"/>
                  </a:lnTo>
                  <a:lnTo>
                    <a:pt x="0" y="569"/>
                  </a:lnTo>
                  <a:lnTo>
                    <a:pt x="20" y="510"/>
                  </a:lnTo>
                  <a:lnTo>
                    <a:pt x="53" y="457"/>
                  </a:lnTo>
                  <a:lnTo>
                    <a:pt x="30" y="402"/>
                  </a:lnTo>
                  <a:lnTo>
                    <a:pt x="30" y="337"/>
                  </a:lnTo>
                  <a:lnTo>
                    <a:pt x="10" y="315"/>
                  </a:lnTo>
                  <a:lnTo>
                    <a:pt x="40" y="285"/>
                  </a:lnTo>
                  <a:lnTo>
                    <a:pt x="81" y="317"/>
                  </a:lnTo>
                  <a:lnTo>
                    <a:pt x="126" y="382"/>
                  </a:lnTo>
                  <a:lnTo>
                    <a:pt x="170" y="311"/>
                  </a:lnTo>
                  <a:lnTo>
                    <a:pt x="215" y="274"/>
                  </a:lnTo>
                  <a:lnTo>
                    <a:pt x="274" y="209"/>
                  </a:lnTo>
                  <a:lnTo>
                    <a:pt x="349" y="189"/>
                  </a:lnTo>
                  <a:lnTo>
                    <a:pt x="376" y="173"/>
                  </a:lnTo>
                  <a:lnTo>
                    <a:pt x="380" y="134"/>
                  </a:lnTo>
                  <a:lnTo>
                    <a:pt x="431" y="146"/>
                  </a:lnTo>
                  <a:lnTo>
                    <a:pt x="475" y="108"/>
                  </a:lnTo>
                  <a:lnTo>
                    <a:pt x="524" y="47"/>
                  </a:lnTo>
                  <a:lnTo>
                    <a:pt x="524" y="0"/>
                  </a:lnTo>
                  <a:lnTo>
                    <a:pt x="595" y="22"/>
                  </a:lnTo>
                  <a:lnTo>
                    <a:pt x="679" y="45"/>
                  </a:lnTo>
                  <a:lnTo>
                    <a:pt x="725" y="120"/>
                  </a:lnTo>
                  <a:lnTo>
                    <a:pt x="784" y="187"/>
                  </a:lnTo>
                  <a:lnTo>
                    <a:pt x="774" y="240"/>
                  </a:lnTo>
                  <a:lnTo>
                    <a:pt x="860" y="317"/>
                  </a:lnTo>
                  <a:lnTo>
                    <a:pt x="860" y="402"/>
                  </a:lnTo>
                  <a:lnTo>
                    <a:pt x="815" y="425"/>
                  </a:lnTo>
                  <a:lnTo>
                    <a:pt x="731" y="533"/>
                  </a:lnTo>
                  <a:lnTo>
                    <a:pt x="725" y="575"/>
                  </a:lnTo>
                </a:path>
              </a:pathLst>
            </a:custGeom>
            <a:solidFill>
              <a:schemeClr val="tx2"/>
            </a:solidFill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" name="Freeform 101"/>
            <p:cNvSpPr/>
            <p:nvPr/>
          </p:nvSpPr>
          <p:spPr bwMode="gray">
            <a:xfrm>
              <a:off x="3738" y="1458"/>
              <a:ext cx="630" cy="431"/>
            </a:xfrm>
            <a:custGeom>
              <a:avLst/>
              <a:gdLst>
                <a:gd name="T0" fmla="*/ 315 w 1260"/>
                <a:gd name="T1" fmla="*/ 87 h 862"/>
                <a:gd name="T2" fmla="*/ 309 w 1260"/>
                <a:gd name="T3" fmla="*/ 91 h 862"/>
                <a:gd name="T4" fmla="*/ 299 w 1260"/>
                <a:gd name="T5" fmla="*/ 98 h 862"/>
                <a:gd name="T6" fmla="*/ 293 w 1260"/>
                <a:gd name="T7" fmla="*/ 101 h 862"/>
                <a:gd name="T8" fmla="*/ 287 w 1260"/>
                <a:gd name="T9" fmla="*/ 98 h 862"/>
                <a:gd name="T10" fmla="*/ 279 w 1260"/>
                <a:gd name="T11" fmla="*/ 94 h 862"/>
                <a:gd name="T12" fmla="*/ 277 w 1260"/>
                <a:gd name="T13" fmla="*/ 106 h 862"/>
                <a:gd name="T14" fmla="*/ 274 w 1260"/>
                <a:gd name="T15" fmla="*/ 119 h 862"/>
                <a:gd name="T16" fmla="*/ 265 w 1260"/>
                <a:gd name="T17" fmla="*/ 127 h 862"/>
                <a:gd name="T18" fmla="*/ 263 w 1260"/>
                <a:gd name="T19" fmla="*/ 136 h 862"/>
                <a:gd name="T20" fmla="*/ 254 w 1260"/>
                <a:gd name="T21" fmla="*/ 143 h 862"/>
                <a:gd name="T22" fmla="*/ 241 w 1260"/>
                <a:gd name="T23" fmla="*/ 147 h 862"/>
                <a:gd name="T24" fmla="*/ 233 w 1260"/>
                <a:gd name="T25" fmla="*/ 149 h 862"/>
                <a:gd name="T26" fmla="*/ 236 w 1260"/>
                <a:gd name="T27" fmla="*/ 157 h 862"/>
                <a:gd name="T28" fmla="*/ 244 w 1260"/>
                <a:gd name="T29" fmla="*/ 167 h 862"/>
                <a:gd name="T30" fmla="*/ 241 w 1260"/>
                <a:gd name="T31" fmla="*/ 175 h 862"/>
                <a:gd name="T32" fmla="*/ 226 w 1260"/>
                <a:gd name="T33" fmla="*/ 177 h 862"/>
                <a:gd name="T34" fmla="*/ 216 w 1260"/>
                <a:gd name="T35" fmla="*/ 177 h 862"/>
                <a:gd name="T36" fmla="*/ 207 w 1260"/>
                <a:gd name="T37" fmla="*/ 177 h 862"/>
                <a:gd name="T38" fmla="*/ 202 w 1260"/>
                <a:gd name="T39" fmla="*/ 172 h 862"/>
                <a:gd name="T40" fmla="*/ 196 w 1260"/>
                <a:gd name="T41" fmla="*/ 170 h 862"/>
                <a:gd name="T42" fmla="*/ 191 w 1260"/>
                <a:gd name="T43" fmla="*/ 183 h 862"/>
                <a:gd name="T44" fmla="*/ 185 w 1260"/>
                <a:gd name="T45" fmla="*/ 199 h 862"/>
                <a:gd name="T46" fmla="*/ 178 w 1260"/>
                <a:gd name="T47" fmla="*/ 213 h 862"/>
                <a:gd name="T48" fmla="*/ 169 w 1260"/>
                <a:gd name="T49" fmla="*/ 216 h 862"/>
                <a:gd name="T50" fmla="*/ 147 w 1260"/>
                <a:gd name="T51" fmla="*/ 181 h 862"/>
                <a:gd name="T52" fmla="*/ 122 w 1260"/>
                <a:gd name="T53" fmla="*/ 132 h 862"/>
                <a:gd name="T54" fmla="*/ 66 w 1260"/>
                <a:gd name="T55" fmla="*/ 99 h 862"/>
                <a:gd name="T56" fmla="*/ 28 w 1260"/>
                <a:gd name="T57" fmla="*/ 96 h 862"/>
                <a:gd name="T58" fmla="*/ 21 w 1260"/>
                <a:gd name="T59" fmla="*/ 55 h 862"/>
                <a:gd name="T60" fmla="*/ 6 w 1260"/>
                <a:gd name="T61" fmla="*/ 26 h 862"/>
                <a:gd name="T62" fmla="*/ 33 w 1260"/>
                <a:gd name="T63" fmla="*/ 29 h 862"/>
                <a:gd name="T64" fmla="*/ 64 w 1260"/>
                <a:gd name="T65" fmla="*/ 0 h 862"/>
                <a:gd name="T66" fmla="*/ 101 w 1260"/>
                <a:gd name="T67" fmla="*/ 27 h 862"/>
                <a:gd name="T68" fmla="*/ 133 w 1260"/>
                <a:gd name="T69" fmla="*/ 34 h 862"/>
                <a:gd name="T70" fmla="*/ 172 w 1260"/>
                <a:gd name="T71" fmla="*/ 48 h 862"/>
                <a:gd name="T72" fmla="*/ 206 w 1260"/>
                <a:gd name="T73" fmla="*/ 62 h 862"/>
                <a:gd name="T74" fmla="*/ 214 w 1260"/>
                <a:gd name="T75" fmla="*/ 42 h 862"/>
                <a:gd name="T76" fmla="*/ 217 w 1260"/>
                <a:gd name="T77" fmla="*/ 53 h 862"/>
                <a:gd name="T78" fmla="*/ 219 w 1260"/>
                <a:gd name="T79" fmla="*/ 58 h 862"/>
                <a:gd name="T80" fmla="*/ 227 w 1260"/>
                <a:gd name="T81" fmla="*/ 65 h 862"/>
                <a:gd name="T82" fmla="*/ 243 w 1260"/>
                <a:gd name="T83" fmla="*/ 80 h 862"/>
                <a:gd name="T84" fmla="*/ 265 w 1260"/>
                <a:gd name="T85" fmla="*/ 51 h 862"/>
                <a:gd name="T86" fmla="*/ 312 w 1260"/>
                <a:gd name="T87" fmla="*/ 62 h 86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260"/>
                <a:gd name="T133" fmla="*/ 0 h 862"/>
                <a:gd name="T134" fmla="*/ 1260 w 1260"/>
                <a:gd name="T135" fmla="*/ 862 h 86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260" h="862">
                  <a:moveTo>
                    <a:pt x="1246" y="248"/>
                  </a:moveTo>
                  <a:lnTo>
                    <a:pt x="1260" y="267"/>
                  </a:lnTo>
                  <a:lnTo>
                    <a:pt x="1258" y="348"/>
                  </a:lnTo>
                  <a:lnTo>
                    <a:pt x="1254" y="350"/>
                  </a:lnTo>
                  <a:lnTo>
                    <a:pt x="1246" y="356"/>
                  </a:lnTo>
                  <a:lnTo>
                    <a:pt x="1233" y="364"/>
                  </a:lnTo>
                  <a:lnTo>
                    <a:pt x="1219" y="374"/>
                  </a:lnTo>
                  <a:lnTo>
                    <a:pt x="1205" y="382"/>
                  </a:lnTo>
                  <a:lnTo>
                    <a:pt x="1195" y="390"/>
                  </a:lnTo>
                  <a:lnTo>
                    <a:pt x="1187" y="395"/>
                  </a:lnTo>
                  <a:lnTo>
                    <a:pt x="1179" y="399"/>
                  </a:lnTo>
                  <a:lnTo>
                    <a:pt x="1170" y="401"/>
                  </a:lnTo>
                  <a:lnTo>
                    <a:pt x="1160" y="401"/>
                  </a:lnTo>
                  <a:lnTo>
                    <a:pt x="1154" y="395"/>
                  </a:lnTo>
                  <a:lnTo>
                    <a:pt x="1146" y="390"/>
                  </a:lnTo>
                  <a:lnTo>
                    <a:pt x="1136" y="380"/>
                  </a:lnTo>
                  <a:lnTo>
                    <a:pt x="1124" y="376"/>
                  </a:lnTo>
                  <a:lnTo>
                    <a:pt x="1114" y="376"/>
                  </a:lnTo>
                  <a:lnTo>
                    <a:pt x="1110" y="384"/>
                  </a:lnTo>
                  <a:lnTo>
                    <a:pt x="1107" y="401"/>
                  </a:lnTo>
                  <a:lnTo>
                    <a:pt x="1105" y="423"/>
                  </a:lnTo>
                  <a:lnTo>
                    <a:pt x="1103" y="443"/>
                  </a:lnTo>
                  <a:lnTo>
                    <a:pt x="1101" y="460"/>
                  </a:lnTo>
                  <a:lnTo>
                    <a:pt x="1095" y="476"/>
                  </a:lnTo>
                  <a:lnTo>
                    <a:pt x="1085" y="490"/>
                  </a:lnTo>
                  <a:lnTo>
                    <a:pt x="1069" y="500"/>
                  </a:lnTo>
                  <a:lnTo>
                    <a:pt x="1059" y="508"/>
                  </a:lnTo>
                  <a:lnTo>
                    <a:pt x="1055" y="519"/>
                  </a:lnTo>
                  <a:lnTo>
                    <a:pt x="1053" y="531"/>
                  </a:lnTo>
                  <a:lnTo>
                    <a:pt x="1051" y="541"/>
                  </a:lnTo>
                  <a:lnTo>
                    <a:pt x="1045" y="551"/>
                  </a:lnTo>
                  <a:lnTo>
                    <a:pt x="1032" y="559"/>
                  </a:lnTo>
                  <a:lnTo>
                    <a:pt x="1016" y="569"/>
                  </a:lnTo>
                  <a:lnTo>
                    <a:pt x="996" y="576"/>
                  </a:lnTo>
                  <a:lnTo>
                    <a:pt x="979" y="584"/>
                  </a:lnTo>
                  <a:lnTo>
                    <a:pt x="965" y="588"/>
                  </a:lnTo>
                  <a:lnTo>
                    <a:pt x="951" y="590"/>
                  </a:lnTo>
                  <a:lnTo>
                    <a:pt x="941" y="592"/>
                  </a:lnTo>
                  <a:lnTo>
                    <a:pt x="933" y="596"/>
                  </a:lnTo>
                  <a:lnTo>
                    <a:pt x="929" y="604"/>
                  </a:lnTo>
                  <a:lnTo>
                    <a:pt x="933" y="614"/>
                  </a:lnTo>
                  <a:lnTo>
                    <a:pt x="943" y="628"/>
                  </a:lnTo>
                  <a:lnTo>
                    <a:pt x="955" y="641"/>
                  </a:lnTo>
                  <a:lnTo>
                    <a:pt x="967" y="651"/>
                  </a:lnTo>
                  <a:lnTo>
                    <a:pt x="977" y="665"/>
                  </a:lnTo>
                  <a:lnTo>
                    <a:pt x="981" y="677"/>
                  </a:lnTo>
                  <a:lnTo>
                    <a:pt x="975" y="691"/>
                  </a:lnTo>
                  <a:lnTo>
                    <a:pt x="963" y="699"/>
                  </a:lnTo>
                  <a:lnTo>
                    <a:pt x="943" y="702"/>
                  </a:lnTo>
                  <a:lnTo>
                    <a:pt x="923" y="704"/>
                  </a:lnTo>
                  <a:lnTo>
                    <a:pt x="906" y="706"/>
                  </a:lnTo>
                  <a:lnTo>
                    <a:pt x="892" y="708"/>
                  </a:lnTo>
                  <a:lnTo>
                    <a:pt x="880" y="708"/>
                  </a:lnTo>
                  <a:lnTo>
                    <a:pt x="864" y="708"/>
                  </a:lnTo>
                  <a:lnTo>
                    <a:pt x="847" y="706"/>
                  </a:lnTo>
                  <a:lnTo>
                    <a:pt x="833" y="706"/>
                  </a:lnTo>
                  <a:lnTo>
                    <a:pt x="827" y="706"/>
                  </a:lnTo>
                  <a:lnTo>
                    <a:pt x="825" y="702"/>
                  </a:lnTo>
                  <a:lnTo>
                    <a:pt x="819" y="697"/>
                  </a:lnTo>
                  <a:lnTo>
                    <a:pt x="809" y="687"/>
                  </a:lnTo>
                  <a:lnTo>
                    <a:pt x="799" y="679"/>
                  </a:lnTo>
                  <a:lnTo>
                    <a:pt x="792" y="675"/>
                  </a:lnTo>
                  <a:lnTo>
                    <a:pt x="786" y="679"/>
                  </a:lnTo>
                  <a:lnTo>
                    <a:pt x="780" y="691"/>
                  </a:lnTo>
                  <a:lnTo>
                    <a:pt x="774" y="708"/>
                  </a:lnTo>
                  <a:lnTo>
                    <a:pt x="766" y="732"/>
                  </a:lnTo>
                  <a:lnTo>
                    <a:pt x="756" y="756"/>
                  </a:lnTo>
                  <a:lnTo>
                    <a:pt x="748" y="777"/>
                  </a:lnTo>
                  <a:lnTo>
                    <a:pt x="742" y="795"/>
                  </a:lnTo>
                  <a:lnTo>
                    <a:pt x="733" y="821"/>
                  </a:lnTo>
                  <a:lnTo>
                    <a:pt x="723" y="838"/>
                  </a:lnTo>
                  <a:lnTo>
                    <a:pt x="711" y="850"/>
                  </a:lnTo>
                  <a:lnTo>
                    <a:pt x="699" y="854"/>
                  </a:lnTo>
                  <a:lnTo>
                    <a:pt x="687" y="858"/>
                  </a:lnTo>
                  <a:lnTo>
                    <a:pt x="677" y="862"/>
                  </a:lnTo>
                  <a:lnTo>
                    <a:pt x="671" y="862"/>
                  </a:lnTo>
                  <a:lnTo>
                    <a:pt x="671" y="799"/>
                  </a:lnTo>
                  <a:lnTo>
                    <a:pt x="585" y="722"/>
                  </a:lnTo>
                  <a:lnTo>
                    <a:pt x="595" y="669"/>
                  </a:lnTo>
                  <a:lnTo>
                    <a:pt x="536" y="602"/>
                  </a:lnTo>
                  <a:lnTo>
                    <a:pt x="490" y="527"/>
                  </a:lnTo>
                  <a:lnTo>
                    <a:pt x="335" y="482"/>
                  </a:lnTo>
                  <a:lnTo>
                    <a:pt x="297" y="460"/>
                  </a:lnTo>
                  <a:lnTo>
                    <a:pt x="262" y="393"/>
                  </a:lnTo>
                  <a:lnTo>
                    <a:pt x="223" y="327"/>
                  </a:lnTo>
                  <a:lnTo>
                    <a:pt x="144" y="388"/>
                  </a:lnTo>
                  <a:lnTo>
                    <a:pt x="114" y="382"/>
                  </a:lnTo>
                  <a:lnTo>
                    <a:pt x="112" y="352"/>
                  </a:lnTo>
                  <a:lnTo>
                    <a:pt x="77" y="303"/>
                  </a:lnTo>
                  <a:lnTo>
                    <a:pt x="83" y="220"/>
                  </a:lnTo>
                  <a:lnTo>
                    <a:pt x="42" y="165"/>
                  </a:lnTo>
                  <a:lnTo>
                    <a:pt x="0" y="157"/>
                  </a:lnTo>
                  <a:lnTo>
                    <a:pt x="24" y="102"/>
                  </a:lnTo>
                  <a:lnTo>
                    <a:pt x="67" y="116"/>
                  </a:lnTo>
                  <a:lnTo>
                    <a:pt x="83" y="96"/>
                  </a:lnTo>
                  <a:lnTo>
                    <a:pt x="132" y="118"/>
                  </a:lnTo>
                  <a:lnTo>
                    <a:pt x="124" y="53"/>
                  </a:lnTo>
                  <a:lnTo>
                    <a:pt x="160" y="23"/>
                  </a:lnTo>
                  <a:lnTo>
                    <a:pt x="256" y="0"/>
                  </a:lnTo>
                  <a:lnTo>
                    <a:pt x="280" y="63"/>
                  </a:lnTo>
                  <a:lnTo>
                    <a:pt x="343" y="132"/>
                  </a:lnTo>
                  <a:lnTo>
                    <a:pt x="406" y="110"/>
                  </a:lnTo>
                  <a:lnTo>
                    <a:pt x="453" y="114"/>
                  </a:lnTo>
                  <a:lnTo>
                    <a:pt x="488" y="81"/>
                  </a:lnTo>
                  <a:lnTo>
                    <a:pt x="530" y="134"/>
                  </a:lnTo>
                  <a:lnTo>
                    <a:pt x="650" y="110"/>
                  </a:lnTo>
                  <a:lnTo>
                    <a:pt x="673" y="142"/>
                  </a:lnTo>
                  <a:lnTo>
                    <a:pt x="689" y="191"/>
                  </a:lnTo>
                  <a:lnTo>
                    <a:pt x="742" y="177"/>
                  </a:lnTo>
                  <a:lnTo>
                    <a:pt x="790" y="250"/>
                  </a:lnTo>
                  <a:lnTo>
                    <a:pt x="823" y="248"/>
                  </a:lnTo>
                  <a:lnTo>
                    <a:pt x="813" y="167"/>
                  </a:lnTo>
                  <a:lnTo>
                    <a:pt x="853" y="161"/>
                  </a:lnTo>
                  <a:lnTo>
                    <a:pt x="855" y="167"/>
                  </a:lnTo>
                  <a:lnTo>
                    <a:pt x="858" y="179"/>
                  </a:lnTo>
                  <a:lnTo>
                    <a:pt x="864" y="195"/>
                  </a:lnTo>
                  <a:lnTo>
                    <a:pt x="868" y="212"/>
                  </a:lnTo>
                  <a:lnTo>
                    <a:pt x="872" y="224"/>
                  </a:lnTo>
                  <a:lnTo>
                    <a:pt x="874" y="232"/>
                  </a:lnTo>
                  <a:lnTo>
                    <a:pt x="878" y="234"/>
                  </a:lnTo>
                  <a:lnTo>
                    <a:pt x="886" y="242"/>
                  </a:lnTo>
                  <a:lnTo>
                    <a:pt x="896" y="250"/>
                  </a:lnTo>
                  <a:lnTo>
                    <a:pt x="908" y="258"/>
                  </a:lnTo>
                  <a:lnTo>
                    <a:pt x="916" y="262"/>
                  </a:lnTo>
                  <a:lnTo>
                    <a:pt x="920" y="266"/>
                  </a:lnTo>
                  <a:lnTo>
                    <a:pt x="971" y="319"/>
                  </a:lnTo>
                  <a:lnTo>
                    <a:pt x="994" y="293"/>
                  </a:lnTo>
                  <a:lnTo>
                    <a:pt x="1010" y="238"/>
                  </a:lnTo>
                  <a:lnTo>
                    <a:pt x="1059" y="201"/>
                  </a:lnTo>
                  <a:lnTo>
                    <a:pt x="1126" y="226"/>
                  </a:lnTo>
                  <a:lnTo>
                    <a:pt x="1203" y="252"/>
                  </a:lnTo>
                  <a:lnTo>
                    <a:pt x="1246" y="248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8" name="Freeform 102"/>
            <p:cNvSpPr/>
            <p:nvPr/>
          </p:nvSpPr>
          <p:spPr bwMode="gray">
            <a:xfrm>
              <a:off x="3738" y="1458"/>
              <a:ext cx="630" cy="431"/>
            </a:xfrm>
            <a:custGeom>
              <a:avLst/>
              <a:gdLst>
                <a:gd name="T0" fmla="*/ 315 w 1260"/>
                <a:gd name="T1" fmla="*/ 87 h 862"/>
                <a:gd name="T2" fmla="*/ 309 w 1260"/>
                <a:gd name="T3" fmla="*/ 91 h 862"/>
                <a:gd name="T4" fmla="*/ 299 w 1260"/>
                <a:gd name="T5" fmla="*/ 98 h 862"/>
                <a:gd name="T6" fmla="*/ 293 w 1260"/>
                <a:gd name="T7" fmla="*/ 101 h 862"/>
                <a:gd name="T8" fmla="*/ 287 w 1260"/>
                <a:gd name="T9" fmla="*/ 98 h 862"/>
                <a:gd name="T10" fmla="*/ 279 w 1260"/>
                <a:gd name="T11" fmla="*/ 94 h 862"/>
                <a:gd name="T12" fmla="*/ 277 w 1260"/>
                <a:gd name="T13" fmla="*/ 106 h 862"/>
                <a:gd name="T14" fmla="*/ 274 w 1260"/>
                <a:gd name="T15" fmla="*/ 119 h 862"/>
                <a:gd name="T16" fmla="*/ 265 w 1260"/>
                <a:gd name="T17" fmla="*/ 127 h 862"/>
                <a:gd name="T18" fmla="*/ 263 w 1260"/>
                <a:gd name="T19" fmla="*/ 136 h 862"/>
                <a:gd name="T20" fmla="*/ 254 w 1260"/>
                <a:gd name="T21" fmla="*/ 143 h 862"/>
                <a:gd name="T22" fmla="*/ 241 w 1260"/>
                <a:gd name="T23" fmla="*/ 147 h 862"/>
                <a:gd name="T24" fmla="*/ 233 w 1260"/>
                <a:gd name="T25" fmla="*/ 149 h 862"/>
                <a:gd name="T26" fmla="*/ 236 w 1260"/>
                <a:gd name="T27" fmla="*/ 157 h 862"/>
                <a:gd name="T28" fmla="*/ 244 w 1260"/>
                <a:gd name="T29" fmla="*/ 167 h 862"/>
                <a:gd name="T30" fmla="*/ 241 w 1260"/>
                <a:gd name="T31" fmla="*/ 175 h 862"/>
                <a:gd name="T32" fmla="*/ 226 w 1260"/>
                <a:gd name="T33" fmla="*/ 177 h 862"/>
                <a:gd name="T34" fmla="*/ 216 w 1260"/>
                <a:gd name="T35" fmla="*/ 177 h 862"/>
                <a:gd name="T36" fmla="*/ 207 w 1260"/>
                <a:gd name="T37" fmla="*/ 177 h 862"/>
                <a:gd name="T38" fmla="*/ 202 w 1260"/>
                <a:gd name="T39" fmla="*/ 172 h 862"/>
                <a:gd name="T40" fmla="*/ 196 w 1260"/>
                <a:gd name="T41" fmla="*/ 170 h 862"/>
                <a:gd name="T42" fmla="*/ 191 w 1260"/>
                <a:gd name="T43" fmla="*/ 183 h 862"/>
                <a:gd name="T44" fmla="*/ 185 w 1260"/>
                <a:gd name="T45" fmla="*/ 199 h 862"/>
                <a:gd name="T46" fmla="*/ 178 w 1260"/>
                <a:gd name="T47" fmla="*/ 213 h 862"/>
                <a:gd name="T48" fmla="*/ 169 w 1260"/>
                <a:gd name="T49" fmla="*/ 216 h 862"/>
                <a:gd name="T50" fmla="*/ 147 w 1260"/>
                <a:gd name="T51" fmla="*/ 181 h 862"/>
                <a:gd name="T52" fmla="*/ 122 w 1260"/>
                <a:gd name="T53" fmla="*/ 132 h 862"/>
                <a:gd name="T54" fmla="*/ 66 w 1260"/>
                <a:gd name="T55" fmla="*/ 99 h 862"/>
                <a:gd name="T56" fmla="*/ 28 w 1260"/>
                <a:gd name="T57" fmla="*/ 96 h 862"/>
                <a:gd name="T58" fmla="*/ 21 w 1260"/>
                <a:gd name="T59" fmla="*/ 55 h 862"/>
                <a:gd name="T60" fmla="*/ 6 w 1260"/>
                <a:gd name="T61" fmla="*/ 26 h 862"/>
                <a:gd name="T62" fmla="*/ 33 w 1260"/>
                <a:gd name="T63" fmla="*/ 29 h 862"/>
                <a:gd name="T64" fmla="*/ 64 w 1260"/>
                <a:gd name="T65" fmla="*/ 0 h 862"/>
                <a:gd name="T66" fmla="*/ 101 w 1260"/>
                <a:gd name="T67" fmla="*/ 27 h 862"/>
                <a:gd name="T68" fmla="*/ 133 w 1260"/>
                <a:gd name="T69" fmla="*/ 34 h 862"/>
                <a:gd name="T70" fmla="*/ 172 w 1260"/>
                <a:gd name="T71" fmla="*/ 48 h 862"/>
                <a:gd name="T72" fmla="*/ 206 w 1260"/>
                <a:gd name="T73" fmla="*/ 62 h 862"/>
                <a:gd name="T74" fmla="*/ 214 w 1260"/>
                <a:gd name="T75" fmla="*/ 42 h 862"/>
                <a:gd name="T76" fmla="*/ 217 w 1260"/>
                <a:gd name="T77" fmla="*/ 53 h 862"/>
                <a:gd name="T78" fmla="*/ 219 w 1260"/>
                <a:gd name="T79" fmla="*/ 58 h 862"/>
                <a:gd name="T80" fmla="*/ 227 w 1260"/>
                <a:gd name="T81" fmla="*/ 65 h 862"/>
                <a:gd name="T82" fmla="*/ 243 w 1260"/>
                <a:gd name="T83" fmla="*/ 80 h 862"/>
                <a:gd name="T84" fmla="*/ 265 w 1260"/>
                <a:gd name="T85" fmla="*/ 51 h 862"/>
                <a:gd name="T86" fmla="*/ 312 w 1260"/>
                <a:gd name="T87" fmla="*/ 62 h 86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260"/>
                <a:gd name="T133" fmla="*/ 0 h 862"/>
                <a:gd name="T134" fmla="*/ 1260 w 1260"/>
                <a:gd name="T135" fmla="*/ 862 h 86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260" h="862">
                  <a:moveTo>
                    <a:pt x="1246" y="248"/>
                  </a:moveTo>
                  <a:lnTo>
                    <a:pt x="1260" y="267"/>
                  </a:lnTo>
                  <a:lnTo>
                    <a:pt x="1258" y="348"/>
                  </a:lnTo>
                  <a:lnTo>
                    <a:pt x="1254" y="350"/>
                  </a:lnTo>
                  <a:lnTo>
                    <a:pt x="1246" y="356"/>
                  </a:lnTo>
                  <a:lnTo>
                    <a:pt x="1233" y="364"/>
                  </a:lnTo>
                  <a:lnTo>
                    <a:pt x="1219" y="374"/>
                  </a:lnTo>
                  <a:lnTo>
                    <a:pt x="1205" y="382"/>
                  </a:lnTo>
                  <a:lnTo>
                    <a:pt x="1195" y="390"/>
                  </a:lnTo>
                  <a:lnTo>
                    <a:pt x="1187" y="395"/>
                  </a:lnTo>
                  <a:lnTo>
                    <a:pt x="1179" y="399"/>
                  </a:lnTo>
                  <a:lnTo>
                    <a:pt x="1170" y="401"/>
                  </a:lnTo>
                  <a:lnTo>
                    <a:pt x="1160" y="401"/>
                  </a:lnTo>
                  <a:lnTo>
                    <a:pt x="1154" y="395"/>
                  </a:lnTo>
                  <a:lnTo>
                    <a:pt x="1146" y="390"/>
                  </a:lnTo>
                  <a:lnTo>
                    <a:pt x="1136" y="380"/>
                  </a:lnTo>
                  <a:lnTo>
                    <a:pt x="1124" y="376"/>
                  </a:lnTo>
                  <a:lnTo>
                    <a:pt x="1114" y="376"/>
                  </a:lnTo>
                  <a:lnTo>
                    <a:pt x="1110" y="384"/>
                  </a:lnTo>
                  <a:lnTo>
                    <a:pt x="1107" y="401"/>
                  </a:lnTo>
                  <a:lnTo>
                    <a:pt x="1105" y="423"/>
                  </a:lnTo>
                  <a:lnTo>
                    <a:pt x="1103" y="443"/>
                  </a:lnTo>
                  <a:lnTo>
                    <a:pt x="1101" y="460"/>
                  </a:lnTo>
                  <a:lnTo>
                    <a:pt x="1095" y="476"/>
                  </a:lnTo>
                  <a:lnTo>
                    <a:pt x="1085" y="490"/>
                  </a:lnTo>
                  <a:lnTo>
                    <a:pt x="1069" y="500"/>
                  </a:lnTo>
                  <a:lnTo>
                    <a:pt x="1059" y="508"/>
                  </a:lnTo>
                  <a:lnTo>
                    <a:pt x="1055" y="519"/>
                  </a:lnTo>
                  <a:lnTo>
                    <a:pt x="1053" y="531"/>
                  </a:lnTo>
                  <a:lnTo>
                    <a:pt x="1051" y="541"/>
                  </a:lnTo>
                  <a:lnTo>
                    <a:pt x="1045" y="551"/>
                  </a:lnTo>
                  <a:lnTo>
                    <a:pt x="1032" y="559"/>
                  </a:lnTo>
                  <a:lnTo>
                    <a:pt x="1016" y="569"/>
                  </a:lnTo>
                  <a:lnTo>
                    <a:pt x="996" y="576"/>
                  </a:lnTo>
                  <a:lnTo>
                    <a:pt x="979" y="584"/>
                  </a:lnTo>
                  <a:lnTo>
                    <a:pt x="965" y="588"/>
                  </a:lnTo>
                  <a:lnTo>
                    <a:pt x="951" y="590"/>
                  </a:lnTo>
                  <a:lnTo>
                    <a:pt x="941" y="592"/>
                  </a:lnTo>
                  <a:lnTo>
                    <a:pt x="933" y="596"/>
                  </a:lnTo>
                  <a:lnTo>
                    <a:pt x="929" y="604"/>
                  </a:lnTo>
                  <a:lnTo>
                    <a:pt x="933" y="614"/>
                  </a:lnTo>
                  <a:lnTo>
                    <a:pt x="943" y="628"/>
                  </a:lnTo>
                  <a:lnTo>
                    <a:pt x="955" y="641"/>
                  </a:lnTo>
                  <a:lnTo>
                    <a:pt x="967" y="651"/>
                  </a:lnTo>
                  <a:lnTo>
                    <a:pt x="977" y="665"/>
                  </a:lnTo>
                  <a:lnTo>
                    <a:pt x="981" y="677"/>
                  </a:lnTo>
                  <a:lnTo>
                    <a:pt x="975" y="691"/>
                  </a:lnTo>
                  <a:lnTo>
                    <a:pt x="963" y="699"/>
                  </a:lnTo>
                  <a:lnTo>
                    <a:pt x="943" y="702"/>
                  </a:lnTo>
                  <a:lnTo>
                    <a:pt x="923" y="704"/>
                  </a:lnTo>
                  <a:lnTo>
                    <a:pt x="906" y="706"/>
                  </a:lnTo>
                  <a:lnTo>
                    <a:pt x="892" y="708"/>
                  </a:lnTo>
                  <a:lnTo>
                    <a:pt x="880" y="708"/>
                  </a:lnTo>
                  <a:lnTo>
                    <a:pt x="864" y="708"/>
                  </a:lnTo>
                  <a:lnTo>
                    <a:pt x="847" y="706"/>
                  </a:lnTo>
                  <a:lnTo>
                    <a:pt x="833" y="706"/>
                  </a:lnTo>
                  <a:lnTo>
                    <a:pt x="827" y="706"/>
                  </a:lnTo>
                  <a:lnTo>
                    <a:pt x="825" y="702"/>
                  </a:lnTo>
                  <a:lnTo>
                    <a:pt x="819" y="697"/>
                  </a:lnTo>
                  <a:lnTo>
                    <a:pt x="809" y="687"/>
                  </a:lnTo>
                  <a:lnTo>
                    <a:pt x="799" y="679"/>
                  </a:lnTo>
                  <a:lnTo>
                    <a:pt x="792" y="675"/>
                  </a:lnTo>
                  <a:lnTo>
                    <a:pt x="786" y="679"/>
                  </a:lnTo>
                  <a:lnTo>
                    <a:pt x="780" y="691"/>
                  </a:lnTo>
                  <a:lnTo>
                    <a:pt x="774" y="708"/>
                  </a:lnTo>
                  <a:lnTo>
                    <a:pt x="766" y="732"/>
                  </a:lnTo>
                  <a:lnTo>
                    <a:pt x="756" y="756"/>
                  </a:lnTo>
                  <a:lnTo>
                    <a:pt x="748" y="777"/>
                  </a:lnTo>
                  <a:lnTo>
                    <a:pt x="742" y="795"/>
                  </a:lnTo>
                  <a:lnTo>
                    <a:pt x="733" y="821"/>
                  </a:lnTo>
                  <a:lnTo>
                    <a:pt x="723" y="838"/>
                  </a:lnTo>
                  <a:lnTo>
                    <a:pt x="711" y="850"/>
                  </a:lnTo>
                  <a:lnTo>
                    <a:pt x="699" y="854"/>
                  </a:lnTo>
                  <a:lnTo>
                    <a:pt x="687" y="858"/>
                  </a:lnTo>
                  <a:lnTo>
                    <a:pt x="677" y="862"/>
                  </a:lnTo>
                  <a:lnTo>
                    <a:pt x="671" y="862"/>
                  </a:lnTo>
                  <a:lnTo>
                    <a:pt x="671" y="799"/>
                  </a:lnTo>
                  <a:lnTo>
                    <a:pt x="585" y="722"/>
                  </a:lnTo>
                  <a:lnTo>
                    <a:pt x="595" y="669"/>
                  </a:lnTo>
                  <a:lnTo>
                    <a:pt x="536" y="602"/>
                  </a:lnTo>
                  <a:lnTo>
                    <a:pt x="490" y="527"/>
                  </a:lnTo>
                  <a:lnTo>
                    <a:pt x="335" y="482"/>
                  </a:lnTo>
                  <a:lnTo>
                    <a:pt x="297" y="460"/>
                  </a:lnTo>
                  <a:lnTo>
                    <a:pt x="262" y="393"/>
                  </a:lnTo>
                  <a:lnTo>
                    <a:pt x="223" y="327"/>
                  </a:lnTo>
                  <a:lnTo>
                    <a:pt x="144" y="388"/>
                  </a:lnTo>
                  <a:lnTo>
                    <a:pt x="114" y="382"/>
                  </a:lnTo>
                  <a:lnTo>
                    <a:pt x="112" y="352"/>
                  </a:lnTo>
                  <a:lnTo>
                    <a:pt x="77" y="303"/>
                  </a:lnTo>
                  <a:lnTo>
                    <a:pt x="83" y="220"/>
                  </a:lnTo>
                  <a:lnTo>
                    <a:pt x="42" y="165"/>
                  </a:lnTo>
                  <a:lnTo>
                    <a:pt x="0" y="157"/>
                  </a:lnTo>
                  <a:lnTo>
                    <a:pt x="24" y="102"/>
                  </a:lnTo>
                  <a:lnTo>
                    <a:pt x="67" y="116"/>
                  </a:lnTo>
                  <a:lnTo>
                    <a:pt x="83" y="96"/>
                  </a:lnTo>
                  <a:lnTo>
                    <a:pt x="132" y="118"/>
                  </a:lnTo>
                  <a:lnTo>
                    <a:pt x="124" y="53"/>
                  </a:lnTo>
                  <a:lnTo>
                    <a:pt x="160" y="23"/>
                  </a:lnTo>
                  <a:lnTo>
                    <a:pt x="256" y="0"/>
                  </a:lnTo>
                  <a:lnTo>
                    <a:pt x="280" y="63"/>
                  </a:lnTo>
                  <a:lnTo>
                    <a:pt x="343" y="132"/>
                  </a:lnTo>
                  <a:lnTo>
                    <a:pt x="406" y="110"/>
                  </a:lnTo>
                  <a:lnTo>
                    <a:pt x="453" y="114"/>
                  </a:lnTo>
                  <a:lnTo>
                    <a:pt x="488" y="81"/>
                  </a:lnTo>
                  <a:lnTo>
                    <a:pt x="530" y="134"/>
                  </a:lnTo>
                  <a:lnTo>
                    <a:pt x="650" y="110"/>
                  </a:lnTo>
                  <a:lnTo>
                    <a:pt x="673" y="142"/>
                  </a:lnTo>
                  <a:lnTo>
                    <a:pt x="689" y="191"/>
                  </a:lnTo>
                  <a:lnTo>
                    <a:pt x="742" y="177"/>
                  </a:lnTo>
                  <a:lnTo>
                    <a:pt x="790" y="250"/>
                  </a:lnTo>
                  <a:lnTo>
                    <a:pt x="823" y="248"/>
                  </a:lnTo>
                  <a:lnTo>
                    <a:pt x="813" y="167"/>
                  </a:lnTo>
                  <a:lnTo>
                    <a:pt x="853" y="161"/>
                  </a:lnTo>
                  <a:lnTo>
                    <a:pt x="855" y="167"/>
                  </a:lnTo>
                  <a:lnTo>
                    <a:pt x="858" y="179"/>
                  </a:lnTo>
                  <a:lnTo>
                    <a:pt x="864" y="195"/>
                  </a:lnTo>
                  <a:lnTo>
                    <a:pt x="868" y="212"/>
                  </a:lnTo>
                  <a:lnTo>
                    <a:pt x="872" y="224"/>
                  </a:lnTo>
                  <a:lnTo>
                    <a:pt x="874" y="232"/>
                  </a:lnTo>
                  <a:lnTo>
                    <a:pt x="878" y="234"/>
                  </a:lnTo>
                  <a:lnTo>
                    <a:pt x="886" y="242"/>
                  </a:lnTo>
                  <a:lnTo>
                    <a:pt x="896" y="250"/>
                  </a:lnTo>
                  <a:lnTo>
                    <a:pt x="908" y="258"/>
                  </a:lnTo>
                  <a:lnTo>
                    <a:pt x="916" y="262"/>
                  </a:lnTo>
                  <a:lnTo>
                    <a:pt x="920" y="266"/>
                  </a:lnTo>
                  <a:lnTo>
                    <a:pt x="971" y="319"/>
                  </a:lnTo>
                  <a:lnTo>
                    <a:pt x="994" y="293"/>
                  </a:lnTo>
                  <a:lnTo>
                    <a:pt x="1010" y="238"/>
                  </a:lnTo>
                  <a:lnTo>
                    <a:pt x="1059" y="201"/>
                  </a:lnTo>
                  <a:lnTo>
                    <a:pt x="1126" y="226"/>
                  </a:lnTo>
                  <a:lnTo>
                    <a:pt x="1203" y="252"/>
                  </a:lnTo>
                  <a:lnTo>
                    <a:pt x="1246" y="248"/>
                  </a:lnTo>
                </a:path>
              </a:pathLst>
            </a:custGeom>
            <a:grpFill/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" name="Freeform 103"/>
            <p:cNvSpPr/>
            <p:nvPr/>
          </p:nvSpPr>
          <p:spPr bwMode="gray">
            <a:xfrm>
              <a:off x="3599" y="839"/>
              <a:ext cx="861" cy="778"/>
            </a:xfrm>
            <a:custGeom>
              <a:avLst/>
              <a:gdLst>
                <a:gd name="T0" fmla="*/ 419 w 1722"/>
                <a:gd name="T1" fmla="*/ 147 h 1557"/>
                <a:gd name="T2" fmla="*/ 423 w 1722"/>
                <a:gd name="T3" fmla="*/ 159 h 1557"/>
                <a:gd name="T4" fmla="*/ 428 w 1722"/>
                <a:gd name="T5" fmla="*/ 173 h 1557"/>
                <a:gd name="T6" fmla="*/ 419 w 1722"/>
                <a:gd name="T7" fmla="*/ 185 h 1557"/>
                <a:gd name="T8" fmla="*/ 421 w 1722"/>
                <a:gd name="T9" fmla="*/ 196 h 1557"/>
                <a:gd name="T10" fmla="*/ 431 w 1722"/>
                <a:gd name="T11" fmla="*/ 209 h 1557"/>
                <a:gd name="T12" fmla="*/ 429 w 1722"/>
                <a:gd name="T13" fmla="*/ 233 h 1557"/>
                <a:gd name="T14" fmla="*/ 425 w 1722"/>
                <a:gd name="T15" fmla="*/ 256 h 1557"/>
                <a:gd name="T16" fmla="*/ 417 w 1722"/>
                <a:gd name="T17" fmla="*/ 278 h 1557"/>
                <a:gd name="T18" fmla="*/ 418 w 1722"/>
                <a:gd name="T19" fmla="*/ 290 h 1557"/>
                <a:gd name="T20" fmla="*/ 404 w 1722"/>
                <a:gd name="T21" fmla="*/ 293 h 1557"/>
                <a:gd name="T22" fmla="*/ 383 w 1722"/>
                <a:gd name="T23" fmla="*/ 292 h 1557"/>
                <a:gd name="T24" fmla="*/ 374 w 1722"/>
                <a:gd name="T25" fmla="*/ 295 h 1557"/>
                <a:gd name="T26" fmla="*/ 367 w 1722"/>
                <a:gd name="T27" fmla="*/ 309 h 1557"/>
                <a:gd name="T28" fmla="*/ 358 w 1722"/>
                <a:gd name="T29" fmla="*/ 318 h 1557"/>
                <a:gd name="T30" fmla="*/ 368 w 1722"/>
                <a:gd name="T31" fmla="*/ 333 h 1557"/>
                <a:gd name="T32" fmla="*/ 375 w 1722"/>
                <a:gd name="T33" fmla="*/ 350 h 1557"/>
                <a:gd name="T34" fmla="*/ 380 w 1722"/>
                <a:gd name="T35" fmla="*/ 367 h 1557"/>
                <a:gd name="T36" fmla="*/ 334 w 1722"/>
                <a:gd name="T37" fmla="*/ 359 h 1557"/>
                <a:gd name="T38" fmla="*/ 299 w 1722"/>
                <a:gd name="T39" fmla="*/ 376 h 1557"/>
                <a:gd name="T40" fmla="*/ 275 w 1722"/>
                <a:gd name="T41" fmla="*/ 371 h 1557"/>
                <a:gd name="T42" fmla="*/ 237 w 1722"/>
                <a:gd name="T43" fmla="*/ 345 h 1557"/>
                <a:gd name="T44" fmla="*/ 183 w 1722"/>
                <a:gd name="T45" fmla="*/ 338 h 1557"/>
                <a:gd name="T46" fmla="*/ 134 w 1722"/>
                <a:gd name="T47" fmla="*/ 309 h 1557"/>
                <a:gd name="T48" fmla="*/ 93 w 1722"/>
                <a:gd name="T49" fmla="*/ 288 h 1557"/>
                <a:gd name="T50" fmla="*/ 118 w 1722"/>
                <a:gd name="T51" fmla="*/ 211 h 1557"/>
                <a:gd name="T52" fmla="*/ 133 w 1722"/>
                <a:gd name="T53" fmla="*/ 147 h 1557"/>
                <a:gd name="T54" fmla="*/ 106 w 1722"/>
                <a:gd name="T55" fmla="*/ 89 h 1557"/>
                <a:gd name="T56" fmla="*/ 45 w 1722"/>
                <a:gd name="T57" fmla="*/ 63 h 1557"/>
                <a:gd name="T58" fmla="*/ 12 w 1722"/>
                <a:gd name="T59" fmla="*/ 35 h 1557"/>
                <a:gd name="T60" fmla="*/ 9 w 1722"/>
                <a:gd name="T61" fmla="*/ 18 h 1557"/>
                <a:gd name="T62" fmla="*/ 25 w 1722"/>
                <a:gd name="T63" fmla="*/ 11 h 1557"/>
                <a:gd name="T64" fmla="*/ 45 w 1722"/>
                <a:gd name="T65" fmla="*/ 4 h 1557"/>
                <a:gd name="T66" fmla="*/ 61 w 1722"/>
                <a:gd name="T67" fmla="*/ 1 h 1557"/>
                <a:gd name="T68" fmla="*/ 82 w 1722"/>
                <a:gd name="T69" fmla="*/ 11 h 1557"/>
                <a:gd name="T70" fmla="*/ 94 w 1722"/>
                <a:gd name="T71" fmla="*/ 8 h 1557"/>
                <a:gd name="T72" fmla="*/ 104 w 1722"/>
                <a:gd name="T73" fmla="*/ 6 h 1557"/>
                <a:gd name="T74" fmla="*/ 127 w 1722"/>
                <a:gd name="T75" fmla="*/ 24 h 1557"/>
                <a:gd name="T76" fmla="*/ 146 w 1722"/>
                <a:gd name="T77" fmla="*/ 46 h 1557"/>
                <a:gd name="T78" fmla="*/ 160 w 1722"/>
                <a:gd name="T79" fmla="*/ 69 h 1557"/>
                <a:gd name="T80" fmla="*/ 175 w 1722"/>
                <a:gd name="T81" fmla="*/ 92 h 1557"/>
                <a:gd name="T82" fmla="*/ 184 w 1722"/>
                <a:gd name="T83" fmla="*/ 101 h 1557"/>
                <a:gd name="T84" fmla="*/ 194 w 1722"/>
                <a:gd name="T85" fmla="*/ 123 h 1557"/>
                <a:gd name="T86" fmla="*/ 206 w 1722"/>
                <a:gd name="T87" fmla="*/ 138 h 1557"/>
                <a:gd name="T88" fmla="*/ 225 w 1722"/>
                <a:gd name="T89" fmla="*/ 141 h 1557"/>
                <a:gd name="T90" fmla="*/ 245 w 1722"/>
                <a:gd name="T91" fmla="*/ 137 h 1557"/>
                <a:gd name="T92" fmla="*/ 267 w 1722"/>
                <a:gd name="T93" fmla="*/ 143 h 1557"/>
                <a:gd name="T94" fmla="*/ 281 w 1722"/>
                <a:gd name="T95" fmla="*/ 152 h 1557"/>
                <a:gd name="T96" fmla="*/ 293 w 1722"/>
                <a:gd name="T97" fmla="*/ 154 h 1557"/>
                <a:gd name="T98" fmla="*/ 298 w 1722"/>
                <a:gd name="T99" fmla="*/ 154 h 1557"/>
                <a:gd name="T100" fmla="*/ 300 w 1722"/>
                <a:gd name="T101" fmla="*/ 160 h 1557"/>
                <a:gd name="T102" fmla="*/ 308 w 1722"/>
                <a:gd name="T103" fmla="*/ 175 h 1557"/>
                <a:gd name="T104" fmla="*/ 317 w 1722"/>
                <a:gd name="T105" fmla="*/ 191 h 1557"/>
                <a:gd name="T106" fmla="*/ 329 w 1722"/>
                <a:gd name="T107" fmla="*/ 197 h 1557"/>
                <a:gd name="T108" fmla="*/ 350 w 1722"/>
                <a:gd name="T109" fmla="*/ 191 h 1557"/>
                <a:gd name="T110" fmla="*/ 368 w 1722"/>
                <a:gd name="T111" fmla="*/ 175 h 1557"/>
                <a:gd name="T112" fmla="*/ 382 w 1722"/>
                <a:gd name="T113" fmla="*/ 160 h 1557"/>
                <a:gd name="T114" fmla="*/ 396 w 1722"/>
                <a:gd name="T115" fmla="*/ 148 h 1557"/>
                <a:gd name="T116" fmla="*/ 414 w 1722"/>
                <a:gd name="T117" fmla="*/ 140 h 155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722"/>
                <a:gd name="T178" fmla="*/ 0 h 1557"/>
                <a:gd name="T179" fmla="*/ 1722 w 1722"/>
                <a:gd name="T180" fmla="*/ 1557 h 155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722" h="1557">
                  <a:moveTo>
                    <a:pt x="1673" y="557"/>
                  </a:moveTo>
                  <a:lnTo>
                    <a:pt x="1673" y="561"/>
                  </a:lnTo>
                  <a:lnTo>
                    <a:pt x="1673" y="575"/>
                  </a:lnTo>
                  <a:lnTo>
                    <a:pt x="1675" y="590"/>
                  </a:lnTo>
                  <a:lnTo>
                    <a:pt x="1675" y="606"/>
                  </a:lnTo>
                  <a:lnTo>
                    <a:pt x="1675" y="618"/>
                  </a:lnTo>
                  <a:lnTo>
                    <a:pt x="1681" y="628"/>
                  </a:lnTo>
                  <a:lnTo>
                    <a:pt x="1691" y="639"/>
                  </a:lnTo>
                  <a:lnTo>
                    <a:pt x="1702" y="649"/>
                  </a:lnTo>
                  <a:lnTo>
                    <a:pt x="1712" y="661"/>
                  </a:lnTo>
                  <a:lnTo>
                    <a:pt x="1714" y="673"/>
                  </a:lnTo>
                  <a:lnTo>
                    <a:pt x="1710" y="693"/>
                  </a:lnTo>
                  <a:lnTo>
                    <a:pt x="1698" y="712"/>
                  </a:lnTo>
                  <a:lnTo>
                    <a:pt x="1687" y="728"/>
                  </a:lnTo>
                  <a:lnTo>
                    <a:pt x="1681" y="736"/>
                  </a:lnTo>
                  <a:lnTo>
                    <a:pt x="1673" y="742"/>
                  </a:lnTo>
                  <a:lnTo>
                    <a:pt x="1669" y="752"/>
                  </a:lnTo>
                  <a:lnTo>
                    <a:pt x="1667" y="762"/>
                  </a:lnTo>
                  <a:lnTo>
                    <a:pt x="1673" y="773"/>
                  </a:lnTo>
                  <a:lnTo>
                    <a:pt x="1683" y="787"/>
                  </a:lnTo>
                  <a:lnTo>
                    <a:pt x="1697" y="799"/>
                  </a:lnTo>
                  <a:lnTo>
                    <a:pt x="1708" y="811"/>
                  </a:lnTo>
                  <a:lnTo>
                    <a:pt x="1718" y="823"/>
                  </a:lnTo>
                  <a:lnTo>
                    <a:pt x="1722" y="836"/>
                  </a:lnTo>
                  <a:lnTo>
                    <a:pt x="1720" y="852"/>
                  </a:lnTo>
                  <a:lnTo>
                    <a:pt x="1720" y="876"/>
                  </a:lnTo>
                  <a:lnTo>
                    <a:pt x="1718" y="905"/>
                  </a:lnTo>
                  <a:lnTo>
                    <a:pt x="1716" y="935"/>
                  </a:lnTo>
                  <a:lnTo>
                    <a:pt x="1714" y="964"/>
                  </a:lnTo>
                  <a:lnTo>
                    <a:pt x="1712" y="988"/>
                  </a:lnTo>
                  <a:lnTo>
                    <a:pt x="1708" y="1002"/>
                  </a:lnTo>
                  <a:lnTo>
                    <a:pt x="1697" y="1025"/>
                  </a:lnTo>
                  <a:lnTo>
                    <a:pt x="1687" y="1051"/>
                  </a:lnTo>
                  <a:lnTo>
                    <a:pt x="1675" y="1074"/>
                  </a:lnTo>
                  <a:lnTo>
                    <a:pt x="1667" y="1096"/>
                  </a:lnTo>
                  <a:lnTo>
                    <a:pt x="1667" y="1114"/>
                  </a:lnTo>
                  <a:lnTo>
                    <a:pt x="1667" y="1130"/>
                  </a:lnTo>
                  <a:lnTo>
                    <a:pt x="1669" y="1139"/>
                  </a:lnTo>
                  <a:lnTo>
                    <a:pt x="1671" y="1151"/>
                  </a:lnTo>
                  <a:lnTo>
                    <a:pt x="1671" y="1163"/>
                  </a:lnTo>
                  <a:lnTo>
                    <a:pt x="1667" y="1171"/>
                  </a:lnTo>
                  <a:lnTo>
                    <a:pt x="1655" y="1175"/>
                  </a:lnTo>
                  <a:lnTo>
                    <a:pt x="1639" y="1175"/>
                  </a:lnTo>
                  <a:lnTo>
                    <a:pt x="1614" y="1175"/>
                  </a:lnTo>
                  <a:lnTo>
                    <a:pt x="1586" y="1175"/>
                  </a:lnTo>
                  <a:lnTo>
                    <a:pt x="1561" y="1173"/>
                  </a:lnTo>
                  <a:lnTo>
                    <a:pt x="1539" y="1171"/>
                  </a:lnTo>
                  <a:lnTo>
                    <a:pt x="1529" y="1169"/>
                  </a:lnTo>
                  <a:lnTo>
                    <a:pt x="1521" y="1169"/>
                  </a:lnTo>
                  <a:lnTo>
                    <a:pt x="1511" y="1171"/>
                  </a:lnTo>
                  <a:lnTo>
                    <a:pt x="1502" y="1177"/>
                  </a:lnTo>
                  <a:lnTo>
                    <a:pt x="1496" y="1183"/>
                  </a:lnTo>
                  <a:lnTo>
                    <a:pt x="1492" y="1193"/>
                  </a:lnTo>
                  <a:lnTo>
                    <a:pt x="1486" y="1206"/>
                  </a:lnTo>
                  <a:lnTo>
                    <a:pt x="1478" y="1222"/>
                  </a:lnTo>
                  <a:lnTo>
                    <a:pt x="1468" y="1238"/>
                  </a:lnTo>
                  <a:lnTo>
                    <a:pt x="1458" y="1246"/>
                  </a:lnTo>
                  <a:lnTo>
                    <a:pt x="1445" y="1254"/>
                  </a:lnTo>
                  <a:lnTo>
                    <a:pt x="1435" y="1261"/>
                  </a:lnTo>
                  <a:lnTo>
                    <a:pt x="1429" y="1273"/>
                  </a:lnTo>
                  <a:lnTo>
                    <a:pt x="1433" y="1285"/>
                  </a:lnTo>
                  <a:lnTo>
                    <a:pt x="1443" y="1297"/>
                  </a:lnTo>
                  <a:lnTo>
                    <a:pt x="1456" y="1313"/>
                  </a:lnTo>
                  <a:lnTo>
                    <a:pt x="1470" y="1332"/>
                  </a:lnTo>
                  <a:lnTo>
                    <a:pt x="1480" y="1350"/>
                  </a:lnTo>
                  <a:lnTo>
                    <a:pt x="1486" y="1364"/>
                  </a:lnTo>
                  <a:lnTo>
                    <a:pt x="1492" y="1381"/>
                  </a:lnTo>
                  <a:lnTo>
                    <a:pt x="1498" y="1401"/>
                  </a:lnTo>
                  <a:lnTo>
                    <a:pt x="1504" y="1423"/>
                  </a:lnTo>
                  <a:lnTo>
                    <a:pt x="1510" y="1441"/>
                  </a:lnTo>
                  <a:lnTo>
                    <a:pt x="1513" y="1454"/>
                  </a:lnTo>
                  <a:lnTo>
                    <a:pt x="1517" y="1470"/>
                  </a:lnTo>
                  <a:lnTo>
                    <a:pt x="1521" y="1482"/>
                  </a:lnTo>
                  <a:lnTo>
                    <a:pt x="1523" y="1486"/>
                  </a:lnTo>
                  <a:lnTo>
                    <a:pt x="1480" y="1490"/>
                  </a:lnTo>
                  <a:lnTo>
                    <a:pt x="1336" y="1439"/>
                  </a:lnTo>
                  <a:lnTo>
                    <a:pt x="1287" y="1476"/>
                  </a:lnTo>
                  <a:lnTo>
                    <a:pt x="1271" y="1531"/>
                  </a:lnTo>
                  <a:lnTo>
                    <a:pt x="1248" y="1557"/>
                  </a:lnTo>
                  <a:lnTo>
                    <a:pt x="1195" y="1504"/>
                  </a:lnTo>
                  <a:lnTo>
                    <a:pt x="1151" y="1472"/>
                  </a:lnTo>
                  <a:lnTo>
                    <a:pt x="1130" y="1399"/>
                  </a:lnTo>
                  <a:lnTo>
                    <a:pt x="1090" y="1405"/>
                  </a:lnTo>
                  <a:lnTo>
                    <a:pt x="1100" y="1486"/>
                  </a:lnTo>
                  <a:lnTo>
                    <a:pt x="1067" y="1488"/>
                  </a:lnTo>
                  <a:lnTo>
                    <a:pt x="1019" y="1415"/>
                  </a:lnTo>
                  <a:lnTo>
                    <a:pt x="966" y="1429"/>
                  </a:lnTo>
                  <a:lnTo>
                    <a:pt x="950" y="1380"/>
                  </a:lnTo>
                  <a:lnTo>
                    <a:pt x="927" y="1348"/>
                  </a:lnTo>
                  <a:lnTo>
                    <a:pt x="807" y="1372"/>
                  </a:lnTo>
                  <a:lnTo>
                    <a:pt x="765" y="1322"/>
                  </a:lnTo>
                  <a:lnTo>
                    <a:pt x="730" y="1352"/>
                  </a:lnTo>
                  <a:lnTo>
                    <a:pt x="683" y="1348"/>
                  </a:lnTo>
                  <a:lnTo>
                    <a:pt x="620" y="1370"/>
                  </a:lnTo>
                  <a:lnTo>
                    <a:pt x="557" y="1301"/>
                  </a:lnTo>
                  <a:lnTo>
                    <a:pt x="533" y="1238"/>
                  </a:lnTo>
                  <a:lnTo>
                    <a:pt x="437" y="1261"/>
                  </a:lnTo>
                  <a:lnTo>
                    <a:pt x="401" y="1291"/>
                  </a:lnTo>
                  <a:lnTo>
                    <a:pt x="413" y="1208"/>
                  </a:lnTo>
                  <a:lnTo>
                    <a:pt x="372" y="1153"/>
                  </a:lnTo>
                  <a:lnTo>
                    <a:pt x="317" y="1094"/>
                  </a:lnTo>
                  <a:lnTo>
                    <a:pt x="332" y="1047"/>
                  </a:lnTo>
                  <a:lnTo>
                    <a:pt x="415" y="956"/>
                  </a:lnTo>
                  <a:lnTo>
                    <a:pt x="472" y="844"/>
                  </a:lnTo>
                  <a:lnTo>
                    <a:pt x="521" y="791"/>
                  </a:lnTo>
                  <a:lnTo>
                    <a:pt x="529" y="722"/>
                  </a:lnTo>
                  <a:lnTo>
                    <a:pt x="563" y="708"/>
                  </a:lnTo>
                  <a:lnTo>
                    <a:pt x="531" y="590"/>
                  </a:lnTo>
                  <a:lnTo>
                    <a:pt x="561" y="480"/>
                  </a:lnTo>
                  <a:lnTo>
                    <a:pt x="580" y="376"/>
                  </a:lnTo>
                  <a:lnTo>
                    <a:pt x="468" y="297"/>
                  </a:lnTo>
                  <a:lnTo>
                    <a:pt x="421" y="358"/>
                  </a:lnTo>
                  <a:lnTo>
                    <a:pt x="313" y="393"/>
                  </a:lnTo>
                  <a:lnTo>
                    <a:pt x="210" y="393"/>
                  </a:lnTo>
                  <a:lnTo>
                    <a:pt x="183" y="321"/>
                  </a:lnTo>
                  <a:lnTo>
                    <a:pt x="179" y="254"/>
                  </a:lnTo>
                  <a:lnTo>
                    <a:pt x="112" y="226"/>
                  </a:lnTo>
                  <a:lnTo>
                    <a:pt x="88" y="273"/>
                  </a:lnTo>
                  <a:lnTo>
                    <a:pt x="0" y="222"/>
                  </a:lnTo>
                  <a:lnTo>
                    <a:pt x="45" y="140"/>
                  </a:lnTo>
                  <a:lnTo>
                    <a:pt x="6" y="90"/>
                  </a:lnTo>
                  <a:lnTo>
                    <a:pt x="10" y="88"/>
                  </a:lnTo>
                  <a:lnTo>
                    <a:pt x="19" y="83"/>
                  </a:lnTo>
                  <a:lnTo>
                    <a:pt x="33" y="75"/>
                  </a:lnTo>
                  <a:lnTo>
                    <a:pt x="51" y="65"/>
                  </a:lnTo>
                  <a:lnTo>
                    <a:pt x="69" y="57"/>
                  </a:lnTo>
                  <a:lnTo>
                    <a:pt x="84" y="49"/>
                  </a:lnTo>
                  <a:lnTo>
                    <a:pt x="98" y="45"/>
                  </a:lnTo>
                  <a:lnTo>
                    <a:pt x="112" y="41"/>
                  </a:lnTo>
                  <a:lnTo>
                    <a:pt x="134" y="35"/>
                  </a:lnTo>
                  <a:lnTo>
                    <a:pt x="155" y="25"/>
                  </a:lnTo>
                  <a:lnTo>
                    <a:pt x="179" y="18"/>
                  </a:lnTo>
                  <a:lnTo>
                    <a:pt x="197" y="8"/>
                  </a:lnTo>
                  <a:lnTo>
                    <a:pt x="208" y="4"/>
                  </a:lnTo>
                  <a:lnTo>
                    <a:pt x="224" y="0"/>
                  </a:lnTo>
                  <a:lnTo>
                    <a:pt x="244" y="4"/>
                  </a:lnTo>
                  <a:lnTo>
                    <a:pt x="267" y="14"/>
                  </a:lnTo>
                  <a:lnTo>
                    <a:pt x="293" y="25"/>
                  </a:lnTo>
                  <a:lnTo>
                    <a:pt x="313" y="39"/>
                  </a:lnTo>
                  <a:lnTo>
                    <a:pt x="328" y="47"/>
                  </a:lnTo>
                  <a:lnTo>
                    <a:pt x="344" y="51"/>
                  </a:lnTo>
                  <a:lnTo>
                    <a:pt x="358" y="49"/>
                  </a:lnTo>
                  <a:lnTo>
                    <a:pt x="366" y="43"/>
                  </a:lnTo>
                  <a:lnTo>
                    <a:pt x="374" y="35"/>
                  </a:lnTo>
                  <a:lnTo>
                    <a:pt x="380" y="27"/>
                  </a:lnTo>
                  <a:lnTo>
                    <a:pt x="387" y="21"/>
                  </a:lnTo>
                  <a:lnTo>
                    <a:pt x="397" y="21"/>
                  </a:lnTo>
                  <a:lnTo>
                    <a:pt x="413" y="25"/>
                  </a:lnTo>
                  <a:lnTo>
                    <a:pt x="447" y="39"/>
                  </a:lnTo>
                  <a:lnTo>
                    <a:pt x="472" y="53"/>
                  </a:lnTo>
                  <a:lnTo>
                    <a:pt x="492" y="73"/>
                  </a:lnTo>
                  <a:lnTo>
                    <a:pt x="510" y="96"/>
                  </a:lnTo>
                  <a:lnTo>
                    <a:pt x="531" y="118"/>
                  </a:lnTo>
                  <a:lnTo>
                    <a:pt x="551" y="142"/>
                  </a:lnTo>
                  <a:lnTo>
                    <a:pt x="567" y="163"/>
                  </a:lnTo>
                  <a:lnTo>
                    <a:pt x="582" y="187"/>
                  </a:lnTo>
                  <a:lnTo>
                    <a:pt x="598" y="212"/>
                  </a:lnTo>
                  <a:lnTo>
                    <a:pt x="610" y="232"/>
                  </a:lnTo>
                  <a:lnTo>
                    <a:pt x="622" y="256"/>
                  </a:lnTo>
                  <a:lnTo>
                    <a:pt x="637" y="279"/>
                  </a:lnTo>
                  <a:lnTo>
                    <a:pt x="655" y="303"/>
                  </a:lnTo>
                  <a:lnTo>
                    <a:pt x="673" y="325"/>
                  </a:lnTo>
                  <a:lnTo>
                    <a:pt x="689" y="348"/>
                  </a:lnTo>
                  <a:lnTo>
                    <a:pt x="698" y="368"/>
                  </a:lnTo>
                  <a:lnTo>
                    <a:pt x="704" y="378"/>
                  </a:lnTo>
                  <a:lnTo>
                    <a:pt x="714" y="386"/>
                  </a:lnTo>
                  <a:lnTo>
                    <a:pt x="726" y="393"/>
                  </a:lnTo>
                  <a:lnTo>
                    <a:pt x="736" y="405"/>
                  </a:lnTo>
                  <a:lnTo>
                    <a:pt x="742" y="417"/>
                  </a:lnTo>
                  <a:lnTo>
                    <a:pt x="750" y="445"/>
                  </a:lnTo>
                  <a:lnTo>
                    <a:pt x="761" y="470"/>
                  </a:lnTo>
                  <a:lnTo>
                    <a:pt x="773" y="492"/>
                  </a:lnTo>
                  <a:lnTo>
                    <a:pt x="783" y="508"/>
                  </a:lnTo>
                  <a:lnTo>
                    <a:pt x="795" y="527"/>
                  </a:lnTo>
                  <a:lnTo>
                    <a:pt x="809" y="543"/>
                  </a:lnTo>
                  <a:lnTo>
                    <a:pt x="824" y="555"/>
                  </a:lnTo>
                  <a:lnTo>
                    <a:pt x="840" y="561"/>
                  </a:lnTo>
                  <a:lnTo>
                    <a:pt x="862" y="567"/>
                  </a:lnTo>
                  <a:lnTo>
                    <a:pt x="882" y="569"/>
                  </a:lnTo>
                  <a:lnTo>
                    <a:pt x="901" y="565"/>
                  </a:lnTo>
                  <a:lnTo>
                    <a:pt x="919" y="559"/>
                  </a:lnTo>
                  <a:lnTo>
                    <a:pt x="941" y="553"/>
                  </a:lnTo>
                  <a:lnTo>
                    <a:pt x="960" y="549"/>
                  </a:lnTo>
                  <a:lnTo>
                    <a:pt x="982" y="551"/>
                  </a:lnTo>
                  <a:lnTo>
                    <a:pt x="1004" y="559"/>
                  </a:lnTo>
                  <a:lnTo>
                    <a:pt x="1029" y="563"/>
                  </a:lnTo>
                  <a:lnTo>
                    <a:pt x="1051" y="569"/>
                  </a:lnTo>
                  <a:lnTo>
                    <a:pt x="1065" y="575"/>
                  </a:lnTo>
                  <a:lnTo>
                    <a:pt x="1073" y="580"/>
                  </a:lnTo>
                  <a:lnTo>
                    <a:pt x="1086" y="588"/>
                  </a:lnTo>
                  <a:lnTo>
                    <a:pt x="1104" y="598"/>
                  </a:lnTo>
                  <a:lnTo>
                    <a:pt x="1122" y="608"/>
                  </a:lnTo>
                  <a:lnTo>
                    <a:pt x="1139" y="616"/>
                  </a:lnTo>
                  <a:lnTo>
                    <a:pt x="1155" y="620"/>
                  </a:lnTo>
                  <a:lnTo>
                    <a:pt x="1167" y="620"/>
                  </a:lnTo>
                  <a:lnTo>
                    <a:pt x="1171" y="618"/>
                  </a:lnTo>
                  <a:lnTo>
                    <a:pt x="1177" y="614"/>
                  </a:lnTo>
                  <a:lnTo>
                    <a:pt x="1181" y="614"/>
                  </a:lnTo>
                  <a:lnTo>
                    <a:pt x="1185" y="614"/>
                  </a:lnTo>
                  <a:lnTo>
                    <a:pt x="1189" y="616"/>
                  </a:lnTo>
                  <a:lnTo>
                    <a:pt x="1191" y="618"/>
                  </a:lnTo>
                  <a:lnTo>
                    <a:pt x="1193" y="624"/>
                  </a:lnTo>
                  <a:lnTo>
                    <a:pt x="1195" y="632"/>
                  </a:lnTo>
                  <a:lnTo>
                    <a:pt x="1197" y="641"/>
                  </a:lnTo>
                  <a:lnTo>
                    <a:pt x="1202" y="659"/>
                  </a:lnTo>
                  <a:lnTo>
                    <a:pt x="1212" y="675"/>
                  </a:lnTo>
                  <a:lnTo>
                    <a:pt x="1224" y="687"/>
                  </a:lnTo>
                  <a:lnTo>
                    <a:pt x="1232" y="701"/>
                  </a:lnTo>
                  <a:lnTo>
                    <a:pt x="1238" y="714"/>
                  </a:lnTo>
                  <a:lnTo>
                    <a:pt x="1244" y="734"/>
                  </a:lnTo>
                  <a:lnTo>
                    <a:pt x="1254" y="754"/>
                  </a:lnTo>
                  <a:lnTo>
                    <a:pt x="1265" y="767"/>
                  </a:lnTo>
                  <a:lnTo>
                    <a:pt x="1277" y="775"/>
                  </a:lnTo>
                  <a:lnTo>
                    <a:pt x="1289" y="779"/>
                  </a:lnTo>
                  <a:lnTo>
                    <a:pt x="1299" y="785"/>
                  </a:lnTo>
                  <a:lnTo>
                    <a:pt x="1313" y="789"/>
                  </a:lnTo>
                  <a:lnTo>
                    <a:pt x="1328" y="785"/>
                  </a:lnTo>
                  <a:lnTo>
                    <a:pt x="1348" y="777"/>
                  </a:lnTo>
                  <a:lnTo>
                    <a:pt x="1374" y="773"/>
                  </a:lnTo>
                  <a:lnTo>
                    <a:pt x="1399" y="767"/>
                  </a:lnTo>
                  <a:lnTo>
                    <a:pt x="1423" y="760"/>
                  </a:lnTo>
                  <a:lnTo>
                    <a:pt x="1447" y="742"/>
                  </a:lnTo>
                  <a:lnTo>
                    <a:pt x="1462" y="722"/>
                  </a:lnTo>
                  <a:lnTo>
                    <a:pt x="1472" y="701"/>
                  </a:lnTo>
                  <a:lnTo>
                    <a:pt x="1480" y="689"/>
                  </a:lnTo>
                  <a:lnTo>
                    <a:pt x="1494" y="675"/>
                  </a:lnTo>
                  <a:lnTo>
                    <a:pt x="1510" y="659"/>
                  </a:lnTo>
                  <a:lnTo>
                    <a:pt x="1527" y="643"/>
                  </a:lnTo>
                  <a:lnTo>
                    <a:pt x="1543" y="628"/>
                  </a:lnTo>
                  <a:lnTo>
                    <a:pt x="1557" y="616"/>
                  </a:lnTo>
                  <a:lnTo>
                    <a:pt x="1572" y="604"/>
                  </a:lnTo>
                  <a:lnTo>
                    <a:pt x="1584" y="594"/>
                  </a:lnTo>
                  <a:lnTo>
                    <a:pt x="1598" y="586"/>
                  </a:lnTo>
                  <a:lnTo>
                    <a:pt x="1614" y="577"/>
                  </a:lnTo>
                  <a:lnTo>
                    <a:pt x="1634" y="567"/>
                  </a:lnTo>
                  <a:lnTo>
                    <a:pt x="1653" y="561"/>
                  </a:lnTo>
                  <a:lnTo>
                    <a:pt x="1667" y="557"/>
                  </a:lnTo>
                  <a:lnTo>
                    <a:pt x="1673" y="557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" name="Freeform 104"/>
            <p:cNvSpPr/>
            <p:nvPr/>
          </p:nvSpPr>
          <p:spPr bwMode="gray">
            <a:xfrm>
              <a:off x="3599" y="839"/>
              <a:ext cx="861" cy="778"/>
            </a:xfrm>
            <a:custGeom>
              <a:avLst/>
              <a:gdLst>
                <a:gd name="T0" fmla="*/ 419 w 1722"/>
                <a:gd name="T1" fmla="*/ 147 h 1557"/>
                <a:gd name="T2" fmla="*/ 423 w 1722"/>
                <a:gd name="T3" fmla="*/ 159 h 1557"/>
                <a:gd name="T4" fmla="*/ 428 w 1722"/>
                <a:gd name="T5" fmla="*/ 173 h 1557"/>
                <a:gd name="T6" fmla="*/ 419 w 1722"/>
                <a:gd name="T7" fmla="*/ 185 h 1557"/>
                <a:gd name="T8" fmla="*/ 421 w 1722"/>
                <a:gd name="T9" fmla="*/ 196 h 1557"/>
                <a:gd name="T10" fmla="*/ 431 w 1722"/>
                <a:gd name="T11" fmla="*/ 209 h 1557"/>
                <a:gd name="T12" fmla="*/ 429 w 1722"/>
                <a:gd name="T13" fmla="*/ 233 h 1557"/>
                <a:gd name="T14" fmla="*/ 425 w 1722"/>
                <a:gd name="T15" fmla="*/ 256 h 1557"/>
                <a:gd name="T16" fmla="*/ 417 w 1722"/>
                <a:gd name="T17" fmla="*/ 278 h 1557"/>
                <a:gd name="T18" fmla="*/ 418 w 1722"/>
                <a:gd name="T19" fmla="*/ 290 h 1557"/>
                <a:gd name="T20" fmla="*/ 404 w 1722"/>
                <a:gd name="T21" fmla="*/ 293 h 1557"/>
                <a:gd name="T22" fmla="*/ 383 w 1722"/>
                <a:gd name="T23" fmla="*/ 292 h 1557"/>
                <a:gd name="T24" fmla="*/ 374 w 1722"/>
                <a:gd name="T25" fmla="*/ 295 h 1557"/>
                <a:gd name="T26" fmla="*/ 367 w 1722"/>
                <a:gd name="T27" fmla="*/ 309 h 1557"/>
                <a:gd name="T28" fmla="*/ 358 w 1722"/>
                <a:gd name="T29" fmla="*/ 318 h 1557"/>
                <a:gd name="T30" fmla="*/ 368 w 1722"/>
                <a:gd name="T31" fmla="*/ 333 h 1557"/>
                <a:gd name="T32" fmla="*/ 375 w 1722"/>
                <a:gd name="T33" fmla="*/ 350 h 1557"/>
                <a:gd name="T34" fmla="*/ 380 w 1722"/>
                <a:gd name="T35" fmla="*/ 367 h 1557"/>
                <a:gd name="T36" fmla="*/ 334 w 1722"/>
                <a:gd name="T37" fmla="*/ 359 h 1557"/>
                <a:gd name="T38" fmla="*/ 299 w 1722"/>
                <a:gd name="T39" fmla="*/ 376 h 1557"/>
                <a:gd name="T40" fmla="*/ 275 w 1722"/>
                <a:gd name="T41" fmla="*/ 371 h 1557"/>
                <a:gd name="T42" fmla="*/ 237 w 1722"/>
                <a:gd name="T43" fmla="*/ 345 h 1557"/>
                <a:gd name="T44" fmla="*/ 183 w 1722"/>
                <a:gd name="T45" fmla="*/ 338 h 1557"/>
                <a:gd name="T46" fmla="*/ 134 w 1722"/>
                <a:gd name="T47" fmla="*/ 309 h 1557"/>
                <a:gd name="T48" fmla="*/ 93 w 1722"/>
                <a:gd name="T49" fmla="*/ 288 h 1557"/>
                <a:gd name="T50" fmla="*/ 118 w 1722"/>
                <a:gd name="T51" fmla="*/ 211 h 1557"/>
                <a:gd name="T52" fmla="*/ 133 w 1722"/>
                <a:gd name="T53" fmla="*/ 147 h 1557"/>
                <a:gd name="T54" fmla="*/ 106 w 1722"/>
                <a:gd name="T55" fmla="*/ 89 h 1557"/>
                <a:gd name="T56" fmla="*/ 45 w 1722"/>
                <a:gd name="T57" fmla="*/ 63 h 1557"/>
                <a:gd name="T58" fmla="*/ 12 w 1722"/>
                <a:gd name="T59" fmla="*/ 35 h 1557"/>
                <a:gd name="T60" fmla="*/ 9 w 1722"/>
                <a:gd name="T61" fmla="*/ 18 h 1557"/>
                <a:gd name="T62" fmla="*/ 25 w 1722"/>
                <a:gd name="T63" fmla="*/ 11 h 1557"/>
                <a:gd name="T64" fmla="*/ 45 w 1722"/>
                <a:gd name="T65" fmla="*/ 4 h 1557"/>
                <a:gd name="T66" fmla="*/ 61 w 1722"/>
                <a:gd name="T67" fmla="*/ 1 h 1557"/>
                <a:gd name="T68" fmla="*/ 82 w 1722"/>
                <a:gd name="T69" fmla="*/ 11 h 1557"/>
                <a:gd name="T70" fmla="*/ 94 w 1722"/>
                <a:gd name="T71" fmla="*/ 8 h 1557"/>
                <a:gd name="T72" fmla="*/ 104 w 1722"/>
                <a:gd name="T73" fmla="*/ 6 h 1557"/>
                <a:gd name="T74" fmla="*/ 127 w 1722"/>
                <a:gd name="T75" fmla="*/ 24 h 1557"/>
                <a:gd name="T76" fmla="*/ 146 w 1722"/>
                <a:gd name="T77" fmla="*/ 46 h 1557"/>
                <a:gd name="T78" fmla="*/ 160 w 1722"/>
                <a:gd name="T79" fmla="*/ 69 h 1557"/>
                <a:gd name="T80" fmla="*/ 175 w 1722"/>
                <a:gd name="T81" fmla="*/ 92 h 1557"/>
                <a:gd name="T82" fmla="*/ 184 w 1722"/>
                <a:gd name="T83" fmla="*/ 101 h 1557"/>
                <a:gd name="T84" fmla="*/ 194 w 1722"/>
                <a:gd name="T85" fmla="*/ 123 h 1557"/>
                <a:gd name="T86" fmla="*/ 206 w 1722"/>
                <a:gd name="T87" fmla="*/ 138 h 1557"/>
                <a:gd name="T88" fmla="*/ 225 w 1722"/>
                <a:gd name="T89" fmla="*/ 141 h 1557"/>
                <a:gd name="T90" fmla="*/ 245 w 1722"/>
                <a:gd name="T91" fmla="*/ 137 h 1557"/>
                <a:gd name="T92" fmla="*/ 267 w 1722"/>
                <a:gd name="T93" fmla="*/ 143 h 1557"/>
                <a:gd name="T94" fmla="*/ 281 w 1722"/>
                <a:gd name="T95" fmla="*/ 152 h 1557"/>
                <a:gd name="T96" fmla="*/ 293 w 1722"/>
                <a:gd name="T97" fmla="*/ 154 h 1557"/>
                <a:gd name="T98" fmla="*/ 298 w 1722"/>
                <a:gd name="T99" fmla="*/ 154 h 1557"/>
                <a:gd name="T100" fmla="*/ 300 w 1722"/>
                <a:gd name="T101" fmla="*/ 160 h 1557"/>
                <a:gd name="T102" fmla="*/ 308 w 1722"/>
                <a:gd name="T103" fmla="*/ 175 h 1557"/>
                <a:gd name="T104" fmla="*/ 317 w 1722"/>
                <a:gd name="T105" fmla="*/ 191 h 1557"/>
                <a:gd name="T106" fmla="*/ 329 w 1722"/>
                <a:gd name="T107" fmla="*/ 197 h 1557"/>
                <a:gd name="T108" fmla="*/ 350 w 1722"/>
                <a:gd name="T109" fmla="*/ 191 h 1557"/>
                <a:gd name="T110" fmla="*/ 368 w 1722"/>
                <a:gd name="T111" fmla="*/ 175 h 1557"/>
                <a:gd name="T112" fmla="*/ 382 w 1722"/>
                <a:gd name="T113" fmla="*/ 160 h 1557"/>
                <a:gd name="T114" fmla="*/ 396 w 1722"/>
                <a:gd name="T115" fmla="*/ 148 h 1557"/>
                <a:gd name="T116" fmla="*/ 414 w 1722"/>
                <a:gd name="T117" fmla="*/ 140 h 155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722"/>
                <a:gd name="T178" fmla="*/ 0 h 1557"/>
                <a:gd name="T179" fmla="*/ 1722 w 1722"/>
                <a:gd name="T180" fmla="*/ 1557 h 155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722" h="1557">
                  <a:moveTo>
                    <a:pt x="1673" y="557"/>
                  </a:moveTo>
                  <a:lnTo>
                    <a:pt x="1673" y="561"/>
                  </a:lnTo>
                  <a:lnTo>
                    <a:pt x="1673" y="575"/>
                  </a:lnTo>
                  <a:lnTo>
                    <a:pt x="1675" y="590"/>
                  </a:lnTo>
                  <a:lnTo>
                    <a:pt x="1675" y="606"/>
                  </a:lnTo>
                  <a:lnTo>
                    <a:pt x="1675" y="618"/>
                  </a:lnTo>
                  <a:lnTo>
                    <a:pt x="1681" y="628"/>
                  </a:lnTo>
                  <a:lnTo>
                    <a:pt x="1691" y="639"/>
                  </a:lnTo>
                  <a:lnTo>
                    <a:pt x="1702" y="649"/>
                  </a:lnTo>
                  <a:lnTo>
                    <a:pt x="1712" y="661"/>
                  </a:lnTo>
                  <a:lnTo>
                    <a:pt x="1714" y="673"/>
                  </a:lnTo>
                  <a:lnTo>
                    <a:pt x="1710" y="693"/>
                  </a:lnTo>
                  <a:lnTo>
                    <a:pt x="1698" y="712"/>
                  </a:lnTo>
                  <a:lnTo>
                    <a:pt x="1687" y="728"/>
                  </a:lnTo>
                  <a:lnTo>
                    <a:pt x="1681" y="736"/>
                  </a:lnTo>
                  <a:lnTo>
                    <a:pt x="1673" y="742"/>
                  </a:lnTo>
                  <a:lnTo>
                    <a:pt x="1669" y="752"/>
                  </a:lnTo>
                  <a:lnTo>
                    <a:pt x="1667" y="762"/>
                  </a:lnTo>
                  <a:lnTo>
                    <a:pt x="1673" y="773"/>
                  </a:lnTo>
                  <a:lnTo>
                    <a:pt x="1683" y="787"/>
                  </a:lnTo>
                  <a:lnTo>
                    <a:pt x="1697" y="799"/>
                  </a:lnTo>
                  <a:lnTo>
                    <a:pt x="1708" y="811"/>
                  </a:lnTo>
                  <a:lnTo>
                    <a:pt x="1718" y="823"/>
                  </a:lnTo>
                  <a:lnTo>
                    <a:pt x="1722" y="836"/>
                  </a:lnTo>
                  <a:lnTo>
                    <a:pt x="1720" y="852"/>
                  </a:lnTo>
                  <a:lnTo>
                    <a:pt x="1720" y="876"/>
                  </a:lnTo>
                  <a:lnTo>
                    <a:pt x="1718" y="905"/>
                  </a:lnTo>
                  <a:lnTo>
                    <a:pt x="1716" y="935"/>
                  </a:lnTo>
                  <a:lnTo>
                    <a:pt x="1714" y="964"/>
                  </a:lnTo>
                  <a:lnTo>
                    <a:pt x="1712" y="988"/>
                  </a:lnTo>
                  <a:lnTo>
                    <a:pt x="1708" y="1002"/>
                  </a:lnTo>
                  <a:lnTo>
                    <a:pt x="1697" y="1025"/>
                  </a:lnTo>
                  <a:lnTo>
                    <a:pt x="1687" y="1051"/>
                  </a:lnTo>
                  <a:lnTo>
                    <a:pt x="1675" y="1074"/>
                  </a:lnTo>
                  <a:lnTo>
                    <a:pt x="1667" y="1096"/>
                  </a:lnTo>
                  <a:lnTo>
                    <a:pt x="1667" y="1114"/>
                  </a:lnTo>
                  <a:lnTo>
                    <a:pt x="1667" y="1130"/>
                  </a:lnTo>
                  <a:lnTo>
                    <a:pt x="1669" y="1139"/>
                  </a:lnTo>
                  <a:lnTo>
                    <a:pt x="1671" y="1151"/>
                  </a:lnTo>
                  <a:lnTo>
                    <a:pt x="1671" y="1163"/>
                  </a:lnTo>
                  <a:lnTo>
                    <a:pt x="1667" y="1171"/>
                  </a:lnTo>
                  <a:lnTo>
                    <a:pt x="1655" y="1175"/>
                  </a:lnTo>
                  <a:lnTo>
                    <a:pt x="1639" y="1175"/>
                  </a:lnTo>
                  <a:lnTo>
                    <a:pt x="1614" y="1175"/>
                  </a:lnTo>
                  <a:lnTo>
                    <a:pt x="1586" y="1175"/>
                  </a:lnTo>
                  <a:lnTo>
                    <a:pt x="1561" y="1173"/>
                  </a:lnTo>
                  <a:lnTo>
                    <a:pt x="1539" y="1171"/>
                  </a:lnTo>
                  <a:lnTo>
                    <a:pt x="1529" y="1169"/>
                  </a:lnTo>
                  <a:lnTo>
                    <a:pt x="1521" y="1169"/>
                  </a:lnTo>
                  <a:lnTo>
                    <a:pt x="1511" y="1171"/>
                  </a:lnTo>
                  <a:lnTo>
                    <a:pt x="1502" y="1177"/>
                  </a:lnTo>
                  <a:lnTo>
                    <a:pt x="1496" y="1183"/>
                  </a:lnTo>
                  <a:lnTo>
                    <a:pt x="1492" y="1193"/>
                  </a:lnTo>
                  <a:lnTo>
                    <a:pt x="1486" y="1206"/>
                  </a:lnTo>
                  <a:lnTo>
                    <a:pt x="1478" y="1222"/>
                  </a:lnTo>
                  <a:lnTo>
                    <a:pt x="1468" y="1238"/>
                  </a:lnTo>
                  <a:lnTo>
                    <a:pt x="1458" y="1246"/>
                  </a:lnTo>
                  <a:lnTo>
                    <a:pt x="1445" y="1254"/>
                  </a:lnTo>
                  <a:lnTo>
                    <a:pt x="1435" y="1261"/>
                  </a:lnTo>
                  <a:lnTo>
                    <a:pt x="1429" y="1273"/>
                  </a:lnTo>
                  <a:lnTo>
                    <a:pt x="1433" y="1285"/>
                  </a:lnTo>
                  <a:lnTo>
                    <a:pt x="1443" y="1297"/>
                  </a:lnTo>
                  <a:lnTo>
                    <a:pt x="1456" y="1313"/>
                  </a:lnTo>
                  <a:lnTo>
                    <a:pt x="1470" y="1332"/>
                  </a:lnTo>
                  <a:lnTo>
                    <a:pt x="1480" y="1350"/>
                  </a:lnTo>
                  <a:lnTo>
                    <a:pt x="1486" y="1364"/>
                  </a:lnTo>
                  <a:lnTo>
                    <a:pt x="1492" y="1381"/>
                  </a:lnTo>
                  <a:lnTo>
                    <a:pt x="1498" y="1401"/>
                  </a:lnTo>
                  <a:lnTo>
                    <a:pt x="1504" y="1423"/>
                  </a:lnTo>
                  <a:lnTo>
                    <a:pt x="1510" y="1441"/>
                  </a:lnTo>
                  <a:lnTo>
                    <a:pt x="1513" y="1454"/>
                  </a:lnTo>
                  <a:lnTo>
                    <a:pt x="1517" y="1470"/>
                  </a:lnTo>
                  <a:lnTo>
                    <a:pt x="1521" y="1482"/>
                  </a:lnTo>
                  <a:lnTo>
                    <a:pt x="1523" y="1486"/>
                  </a:lnTo>
                  <a:lnTo>
                    <a:pt x="1480" y="1490"/>
                  </a:lnTo>
                  <a:lnTo>
                    <a:pt x="1336" y="1439"/>
                  </a:lnTo>
                  <a:lnTo>
                    <a:pt x="1287" y="1476"/>
                  </a:lnTo>
                  <a:lnTo>
                    <a:pt x="1271" y="1531"/>
                  </a:lnTo>
                  <a:lnTo>
                    <a:pt x="1248" y="1557"/>
                  </a:lnTo>
                  <a:lnTo>
                    <a:pt x="1195" y="1504"/>
                  </a:lnTo>
                  <a:lnTo>
                    <a:pt x="1151" y="1472"/>
                  </a:lnTo>
                  <a:lnTo>
                    <a:pt x="1130" y="1399"/>
                  </a:lnTo>
                  <a:lnTo>
                    <a:pt x="1090" y="1405"/>
                  </a:lnTo>
                  <a:lnTo>
                    <a:pt x="1100" y="1486"/>
                  </a:lnTo>
                  <a:lnTo>
                    <a:pt x="1067" y="1488"/>
                  </a:lnTo>
                  <a:lnTo>
                    <a:pt x="1019" y="1415"/>
                  </a:lnTo>
                  <a:lnTo>
                    <a:pt x="966" y="1429"/>
                  </a:lnTo>
                  <a:lnTo>
                    <a:pt x="950" y="1380"/>
                  </a:lnTo>
                  <a:lnTo>
                    <a:pt x="927" y="1348"/>
                  </a:lnTo>
                  <a:lnTo>
                    <a:pt x="807" y="1372"/>
                  </a:lnTo>
                  <a:lnTo>
                    <a:pt x="765" y="1322"/>
                  </a:lnTo>
                  <a:lnTo>
                    <a:pt x="730" y="1352"/>
                  </a:lnTo>
                  <a:lnTo>
                    <a:pt x="683" y="1348"/>
                  </a:lnTo>
                  <a:lnTo>
                    <a:pt x="620" y="1370"/>
                  </a:lnTo>
                  <a:lnTo>
                    <a:pt x="557" y="1301"/>
                  </a:lnTo>
                  <a:lnTo>
                    <a:pt x="533" y="1238"/>
                  </a:lnTo>
                  <a:lnTo>
                    <a:pt x="437" y="1261"/>
                  </a:lnTo>
                  <a:lnTo>
                    <a:pt x="401" y="1291"/>
                  </a:lnTo>
                  <a:lnTo>
                    <a:pt x="413" y="1208"/>
                  </a:lnTo>
                  <a:lnTo>
                    <a:pt x="372" y="1153"/>
                  </a:lnTo>
                  <a:lnTo>
                    <a:pt x="317" y="1094"/>
                  </a:lnTo>
                  <a:lnTo>
                    <a:pt x="332" y="1047"/>
                  </a:lnTo>
                  <a:lnTo>
                    <a:pt x="415" y="956"/>
                  </a:lnTo>
                  <a:lnTo>
                    <a:pt x="472" y="844"/>
                  </a:lnTo>
                  <a:lnTo>
                    <a:pt x="521" y="791"/>
                  </a:lnTo>
                  <a:lnTo>
                    <a:pt x="529" y="722"/>
                  </a:lnTo>
                  <a:lnTo>
                    <a:pt x="563" y="708"/>
                  </a:lnTo>
                  <a:lnTo>
                    <a:pt x="531" y="590"/>
                  </a:lnTo>
                  <a:lnTo>
                    <a:pt x="561" y="480"/>
                  </a:lnTo>
                  <a:lnTo>
                    <a:pt x="580" y="376"/>
                  </a:lnTo>
                  <a:lnTo>
                    <a:pt x="468" y="297"/>
                  </a:lnTo>
                  <a:lnTo>
                    <a:pt x="421" y="358"/>
                  </a:lnTo>
                  <a:lnTo>
                    <a:pt x="313" y="393"/>
                  </a:lnTo>
                  <a:lnTo>
                    <a:pt x="210" y="393"/>
                  </a:lnTo>
                  <a:lnTo>
                    <a:pt x="183" y="321"/>
                  </a:lnTo>
                  <a:lnTo>
                    <a:pt x="179" y="254"/>
                  </a:lnTo>
                  <a:lnTo>
                    <a:pt x="112" y="226"/>
                  </a:lnTo>
                  <a:lnTo>
                    <a:pt x="88" y="273"/>
                  </a:lnTo>
                  <a:lnTo>
                    <a:pt x="0" y="222"/>
                  </a:lnTo>
                  <a:lnTo>
                    <a:pt x="45" y="140"/>
                  </a:lnTo>
                  <a:lnTo>
                    <a:pt x="6" y="90"/>
                  </a:lnTo>
                  <a:lnTo>
                    <a:pt x="10" y="88"/>
                  </a:lnTo>
                  <a:lnTo>
                    <a:pt x="19" y="83"/>
                  </a:lnTo>
                  <a:lnTo>
                    <a:pt x="33" y="75"/>
                  </a:lnTo>
                  <a:lnTo>
                    <a:pt x="51" y="65"/>
                  </a:lnTo>
                  <a:lnTo>
                    <a:pt x="69" y="57"/>
                  </a:lnTo>
                  <a:lnTo>
                    <a:pt x="84" y="49"/>
                  </a:lnTo>
                  <a:lnTo>
                    <a:pt x="98" y="45"/>
                  </a:lnTo>
                  <a:lnTo>
                    <a:pt x="112" y="41"/>
                  </a:lnTo>
                  <a:lnTo>
                    <a:pt x="134" y="35"/>
                  </a:lnTo>
                  <a:lnTo>
                    <a:pt x="155" y="25"/>
                  </a:lnTo>
                  <a:lnTo>
                    <a:pt x="179" y="18"/>
                  </a:lnTo>
                  <a:lnTo>
                    <a:pt x="197" y="8"/>
                  </a:lnTo>
                  <a:lnTo>
                    <a:pt x="208" y="4"/>
                  </a:lnTo>
                  <a:lnTo>
                    <a:pt x="224" y="0"/>
                  </a:lnTo>
                  <a:lnTo>
                    <a:pt x="244" y="4"/>
                  </a:lnTo>
                  <a:lnTo>
                    <a:pt x="267" y="14"/>
                  </a:lnTo>
                  <a:lnTo>
                    <a:pt x="293" y="25"/>
                  </a:lnTo>
                  <a:lnTo>
                    <a:pt x="313" y="39"/>
                  </a:lnTo>
                  <a:lnTo>
                    <a:pt x="328" y="47"/>
                  </a:lnTo>
                  <a:lnTo>
                    <a:pt x="344" y="51"/>
                  </a:lnTo>
                  <a:lnTo>
                    <a:pt x="358" y="49"/>
                  </a:lnTo>
                  <a:lnTo>
                    <a:pt x="366" y="43"/>
                  </a:lnTo>
                  <a:lnTo>
                    <a:pt x="374" y="35"/>
                  </a:lnTo>
                  <a:lnTo>
                    <a:pt x="380" y="27"/>
                  </a:lnTo>
                  <a:lnTo>
                    <a:pt x="387" y="21"/>
                  </a:lnTo>
                  <a:lnTo>
                    <a:pt x="397" y="21"/>
                  </a:lnTo>
                  <a:lnTo>
                    <a:pt x="413" y="25"/>
                  </a:lnTo>
                  <a:lnTo>
                    <a:pt x="447" y="39"/>
                  </a:lnTo>
                  <a:lnTo>
                    <a:pt x="472" y="53"/>
                  </a:lnTo>
                  <a:lnTo>
                    <a:pt x="492" y="73"/>
                  </a:lnTo>
                  <a:lnTo>
                    <a:pt x="510" y="96"/>
                  </a:lnTo>
                  <a:lnTo>
                    <a:pt x="531" y="118"/>
                  </a:lnTo>
                  <a:lnTo>
                    <a:pt x="551" y="142"/>
                  </a:lnTo>
                  <a:lnTo>
                    <a:pt x="567" y="163"/>
                  </a:lnTo>
                  <a:lnTo>
                    <a:pt x="582" y="187"/>
                  </a:lnTo>
                  <a:lnTo>
                    <a:pt x="598" y="212"/>
                  </a:lnTo>
                  <a:lnTo>
                    <a:pt x="610" y="232"/>
                  </a:lnTo>
                  <a:lnTo>
                    <a:pt x="622" y="256"/>
                  </a:lnTo>
                  <a:lnTo>
                    <a:pt x="637" y="279"/>
                  </a:lnTo>
                  <a:lnTo>
                    <a:pt x="655" y="303"/>
                  </a:lnTo>
                  <a:lnTo>
                    <a:pt x="673" y="325"/>
                  </a:lnTo>
                  <a:lnTo>
                    <a:pt x="689" y="348"/>
                  </a:lnTo>
                  <a:lnTo>
                    <a:pt x="698" y="368"/>
                  </a:lnTo>
                  <a:lnTo>
                    <a:pt x="704" y="378"/>
                  </a:lnTo>
                  <a:lnTo>
                    <a:pt x="714" y="386"/>
                  </a:lnTo>
                  <a:lnTo>
                    <a:pt x="726" y="393"/>
                  </a:lnTo>
                  <a:lnTo>
                    <a:pt x="736" y="405"/>
                  </a:lnTo>
                  <a:lnTo>
                    <a:pt x="742" y="417"/>
                  </a:lnTo>
                  <a:lnTo>
                    <a:pt x="750" y="445"/>
                  </a:lnTo>
                  <a:lnTo>
                    <a:pt x="761" y="470"/>
                  </a:lnTo>
                  <a:lnTo>
                    <a:pt x="773" y="492"/>
                  </a:lnTo>
                  <a:lnTo>
                    <a:pt x="783" y="508"/>
                  </a:lnTo>
                  <a:lnTo>
                    <a:pt x="795" y="527"/>
                  </a:lnTo>
                  <a:lnTo>
                    <a:pt x="809" y="543"/>
                  </a:lnTo>
                  <a:lnTo>
                    <a:pt x="824" y="555"/>
                  </a:lnTo>
                  <a:lnTo>
                    <a:pt x="840" y="561"/>
                  </a:lnTo>
                  <a:lnTo>
                    <a:pt x="862" y="567"/>
                  </a:lnTo>
                  <a:lnTo>
                    <a:pt x="882" y="569"/>
                  </a:lnTo>
                  <a:lnTo>
                    <a:pt x="901" y="565"/>
                  </a:lnTo>
                  <a:lnTo>
                    <a:pt x="919" y="559"/>
                  </a:lnTo>
                  <a:lnTo>
                    <a:pt x="941" y="553"/>
                  </a:lnTo>
                  <a:lnTo>
                    <a:pt x="960" y="549"/>
                  </a:lnTo>
                  <a:lnTo>
                    <a:pt x="982" y="551"/>
                  </a:lnTo>
                  <a:lnTo>
                    <a:pt x="1004" y="559"/>
                  </a:lnTo>
                  <a:lnTo>
                    <a:pt x="1029" y="563"/>
                  </a:lnTo>
                  <a:lnTo>
                    <a:pt x="1051" y="569"/>
                  </a:lnTo>
                  <a:lnTo>
                    <a:pt x="1065" y="575"/>
                  </a:lnTo>
                  <a:lnTo>
                    <a:pt x="1073" y="580"/>
                  </a:lnTo>
                  <a:lnTo>
                    <a:pt x="1086" y="588"/>
                  </a:lnTo>
                  <a:lnTo>
                    <a:pt x="1104" y="598"/>
                  </a:lnTo>
                  <a:lnTo>
                    <a:pt x="1122" y="608"/>
                  </a:lnTo>
                  <a:lnTo>
                    <a:pt x="1139" y="616"/>
                  </a:lnTo>
                  <a:lnTo>
                    <a:pt x="1155" y="620"/>
                  </a:lnTo>
                  <a:lnTo>
                    <a:pt x="1167" y="620"/>
                  </a:lnTo>
                  <a:lnTo>
                    <a:pt x="1171" y="618"/>
                  </a:lnTo>
                  <a:lnTo>
                    <a:pt x="1177" y="614"/>
                  </a:lnTo>
                  <a:lnTo>
                    <a:pt x="1181" y="614"/>
                  </a:lnTo>
                  <a:lnTo>
                    <a:pt x="1185" y="614"/>
                  </a:lnTo>
                  <a:lnTo>
                    <a:pt x="1189" y="616"/>
                  </a:lnTo>
                  <a:lnTo>
                    <a:pt x="1191" y="618"/>
                  </a:lnTo>
                  <a:lnTo>
                    <a:pt x="1193" y="624"/>
                  </a:lnTo>
                  <a:lnTo>
                    <a:pt x="1195" y="632"/>
                  </a:lnTo>
                  <a:lnTo>
                    <a:pt x="1197" y="641"/>
                  </a:lnTo>
                  <a:lnTo>
                    <a:pt x="1202" y="659"/>
                  </a:lnTo>
                  <a:lnTo>
                    <a:pt x="1212" y="675"/>
                  </a:lnTo>
                  <a:lnTo>
                    <a:pt x="1224" y="687"/>
                  </a:lnTo>
                  <a:lnTo>
                    <a:pt x="1232" y="701"/>
                  </a:lnTo>
                  <a:lnTo>
                    <a:pt x="1238" y="714"/>
                  </a:lnTo>
                  <a:lnTo>
                    <a:pt x="1244" y="734"/>
                  </a:lnTo>
                  <a:lnTo>
                    <a:pt x="1254" y="754"/>
                  </a:lnTo>
                  <a:lnTo>
                    <a:pt x="1265" y="767"/>
                  </a:lnTo>
                  <a:lnTo>
                    <a:pt x="1277" y="775"/>
                  </a:lnTo>
                  <a:lnTo>
                    <a:pt x="1289" y="779"/>
                  </a:lnTo>
                  <a:lnTo>
                    <a:pt x="1299" y="785"/>
                  </a:lnTo>
                  <a:lnTo>
                    <a:pt x="1313" y="789"/>
                  </a:lnTo>
                  <a:lnTo>
                    <a:pt x="1328" y="785"/>
                  </a:lnTo>
                  <a:lnTo>
                    <a:pt x="1348" y="777"/>
                  </a:lnTo>
                  <a:lnTo>
                    <a:pt x="1374" y="773"/>
                  </a:lnTo>
                  <a:lnTo>
                    <a:pt x="1399" y="767"/>
                  </a:lnTo>
                  <a:lnTo>
                    <a:pt x="1423" y="760"/>
                  </a:lnTo>
                  <a:lnTo>
                    <a:pt x="1447" y="742"/>
                  </a:lnTo>
                  <a:lnTo>
                    <a:pt x="1462" y="722"/>
                  </a:lnTo>
                  <a:lnTo>
                    <a:pt x="1472" y="701"/>
                  </a:lnTo>
                  <a:lnTo>
                    <a:pt x="1480" y="689"/>
                  </a:lnTo>
                  <a:lnTo>
                    <a:pt x="1494" y="675"/>
                  </a:lnTo>
                  <a:lnTo>
                    <a:pt x="1510" y="659"/>
                  </a:lnTo>
                  <a:lnTo>
                    <a:pt x="1527" y="643"/>
                  </a:lnTo>
                  <a:lnTo>
                    <a:pt x="1543" y="628"/>
                  </a:lnTo>
                  <a:lnTo>
                    <a:pt x="1557" y="616"/>
                  </a:lnTo>
                  <a:lnTo>
                    <a:pt x="1572" y="604"/>
                  </a:lnTo>
                  <a:lnTo>
                    <a:pt x="1584" y="594"/>
                  </a:lnTo>
                  <a:lnTo>
                    <a:pt x="1598" y="586"/>
                  </a:lnTo>
                  <a:lnTo>
                    <a:pt x="1614" y="577"/>
                  </a:lnTo>
                  <a:lnTo>
                    <a:pt x="1634" y="567"/>
                  </a:lnTo>
                  <a:lnTo>
                    <a:pt x="1653" y="561"/>
                  </a:lnTo>
                  <a:lnTo>
                    <a:pt x="1667" y="557"/>
                  </a:lnTo>
                  <a:lnTo>
                    <a:pt x="1673" y="557"/>
                  </a:lnTo>
                </a:path>
              </a:pathLst>
            </a:custGeom>
            <a:grpFill/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" name="Freeform 105"/>
            <p:cNvSpPr/>
            <p:nvPr/>
          </p:nvSpPr>
          <p:spPr bwMode="gray">
            <a:xfrm>
              <a:off x="2264" y="884"/>
              <a:ext cx="1641" cy="1473"/>
            </a:xfrm>
            <a:custGeom>
              <a:avLst/>
              <a:gdLst>
                <a:gd name="T0" fmla="*/ 651 w 3282"/>
                <a:gd name="T1" fmla="*/ 10 h 2947"/>
                <a:gd name="T2" fmla="*/ 669 w 3282"/>
                <a:gd name="T3" fmla="*/ 0 h 2947"/>
                <a:gd name="T4" fmla="*/ 720 w 3282"/>
                <a:gd name="T5" fmla="*/ 75 h 2947"/>
                <a:gd name="T6" fmla="*/ 808 w 3282"/>
                <a:gd name="T7" fmla="*/ 154 h 2947"/>
                <a:gd name="T8" fmla="*/ 761 w 3282"/>
                <a:gd name="T9" fmla="*/ 265 h 2947"/>
                <a:gd name="T10" fmla="*/ 737 w 3282"/>
                <a:gd name="T11" fmla="*/ 326 h 2947"/>
                <a:gd name="T12" fmla="*/ 793 w 3282"/>
                <a:gd name="T13" fmla="*/ 368 h 2947"/>
                <a:gd name="T14" fmla="*/ 785 w 3282"/>
                <a:gd name="T15" fmla="*/ 441 h 2947"/>
                <a:gd name="T16" fmla="*/ 710 w 3282"/>
                <a:gd name="T17" fmla="*/ 486 h 2947"/>
                <a:gd name="T18" fmla="*/ 693 w 3282"/>
                <a:gd name="T19" fmla="*/ 529 h 2947"/>
                <a:gd name="T20" fmla="*/ 634 w 3282"/>
                <a:gd name="T21" fmla="*/ 485 h 2947"/>
                <a:gd name="T22" fmla="*/ 587 w 3282"/>
                <a:gd name="T23" fmla="*/ 518 h 2947"/>
                <a:gd name="T24" fmla="*/ 530 w 3282"/>
                <a:gd name="T25" fmla="*/ 545 h 2947"/>
                <a:gd name="T26" fmla="*/ 470 w 3282"/>
                <a:gd name="T27" fmla="*/ 631 h 2947"/>
                <a:gd name="T28" fmla="*/ 376 w 3282"/>
                <a:gd name="T29" fmla="*/ 713 h 2947"/>
                <a:gd name="T30" fmla="*/ 309 w 3282"/>
                <a:gd name="T31" fmla="*/ 676 h 2947"/>
                <a:gd name="T32" fmla="*/ 235 w 3282"/>
                <a:gd name="T33" fmla="*/ 736 h 2947"/>
                <a:gd name="T34" fmla="*/ 189 w 3282"/>
                <a:gd name="T35" fmla="*/ 655 h 2947"/>
                <a:gd name="T36" fmla="*/ 88 w 3282"/>
                <a:gd name="T37" fmla="*/ 617 h 2947"/>
                <a:gd name="T38" fmla="*/ 9 w 3282"/>
                <a:gd name="T39" fmla="*/ 583 h 2947"/>
                <a:gd name="T40" fmla="*/ 20 w 3282"/>
                <a:gd name="T41" fmla="*/ 515 h 2947"/>
                <a:gd name="T42" fmla="*/ 70 w 3282"/>
                <a:gd name="T43" fmla="*/ 522 h 2947"/>
                <a:gd name="T44" fmla="*/ 103 w 3282"/>
                <a:gd name="T45" fmla="*/ 518 h 2947"/>
                <a:gd name="T46" fmla="*/ 144 w 3282"/>
                <a:gd name="T47" fmla="*/ 526 h 2947"/>
                <a:gd name="T48" fmla="*/ 178 w 3282"/>
                <a:gd name="T49" fmla="*/ 545 h 2947"/>
                <a:gd name="T50" fmla="*/ 223 w 3282"/>
                <a:gd name="T51" fmla="*/ 550 h 2947"/>
                <a:gd name="T52" fmla="*/ 246 w 3282"/>
                <a:gd name="T53" fmla="*/ 558 h 2947"/>
                <a:gd name="T54" fmla="*/ 291 w 3282"/>
                <a:gd name="T55" fmla="*/ 532 h 2947"/>
                <a:gd name="T56" fmla="*/ 341 w 3282"/>
                <a:gd name="T57" fmla="*/ 519 h 2947"/>
                <a:gd name="T58" fmla="*/ 375 w 3282"/>
                <a:gd name="T59" fmla="*/ 517 h 2947"/>
                <a:gd name="T60" fmla="*/ 398 w 3282"/>
                <a:gd name="T61" fmla="*/ 506 h 2947"/>
                <a:gd name="T62" fmla="*/ 420 w 3282"/>
                <a:gd name="T63" fmla="*/ 485 h 2947"/>
                <a:gd name="T64" fmla="*/ 443 w 3282"/>
                <a:gd name="T65" fmla="*/ 466 h 2947"/>
                <a:gd name="T66" fmla="*/ 459 w 3282"/>
                <a:gd name="T67" fmla="*/ 452 h 2947"/>
                <a:gd name="T68" fmla="*/ 443 w 3282"/>
                <a:gd name="T69" fmla="*/ 419 h 2947"/>
                <a:gd name="T70" fmla="*/ 466 w 3282"/>
                <a:gd name="T71" fmla="*/ 396 h 2947"/>
                <a:gd name="T72" fmla="*/ 505 w 3282"/>
                <a:gd name="T73" fmla="*/ 403 h 2947"/>
                <a:gd name="T74" fmla="*/ 530 w 3282"/>
                <a:gd name="T75" fmla="*/ 375 h 2947"/>
                <a:gd name="T76" fmla="*/ 561 w 3282"/>
                <a:gd name="T77" fmla="*/ 369 h 2947"/>
                <a:gd name="T78" fmla="*/ 579 w 3282"/>
                <a:gd name="T79" fmla="*/ 341 h 2947"/>
                <a:gd name="T80" fmla="*/ 607 w 3282"/>
                <a:gd name="T81" fmla="*/ 315 h 2947"/>
                <a:gd name="T82" fmla="*/ 634 w 3282"/>
                <a:gd name="T83" fmla="*/ 298 h 2947"/>
                <a:gd name="T84" fmla="*/ 672 w 3282"/>
                <a:gd name="T85" fmla="*/ 300 h 2947"/>
                <a:gd name="T86" fmla="*/ 671 w 3282"/>
                <a:gd name="T87" fmla="*/ 277 h 2947"/>
                <a:gd name="T88" fmla="*/ 631 w 3282"/>
                <a:gd name="T89" fmla="*/ 249 h 2947"/>
                <a:gd name="T90" fmla="*/ 607 w 3282"/>
                <a:gd name="T91" fmla="*/ 260 h 2947"/>
                <a:gd name="T92" fmla="*/ 576 w 3282"/>
                <a:gd name="T93" fmla="*/ 258 h 2947"/>
                <a:gd name="T94" fmla="*/ 553 w 3282"/>
                <a:gd name="T95" fmla="*/ 268 h 2947"/>
                <a:gd name="T96" fmla="*/ 549 w 3282"/>
                <a:gd name="T97" fmla="*/ 245 h 2947"/>
                <a:gd name="T98" fmla="*/ 560 w 3282"/>
                <a:gd name="T99" fmla="*/ 195 h 2947"/>
                <a:gd name="T100" fmla="*/ 583 w 3282"/>
                <a:gd name="T101" fmla="*/ 179 h 2947"/>
                <a:gd name="T102" fmla="*/ 611 w 3282"/>
                <a:gd name="T103" fmla="*/ 168 h 2947"/>
                <a:gd name="T104" fmla="*/ 635 w 3282"/>
                <a:gd name="T105" fmla="*/ 152 h 2947"/>
                <a:gd name="T106" fmla="*/ 636 w 3282"/>
                <a:gd name="T107" fmla="*/ 124 h 2947"/>
                <a:gd name="T108" fmla="*/ 647 w 3282"/>
                <a:gd name="T109" fmla="*/ 84 h 2947"/>
                <a:gd name="T110" fmla="*/ 659 w 3282"/>
                <a:gd name="T111" fmla="*/ 61 h 2947"/>
                <a:gd name="T112" fmla="*/ 652 w 3282"/>
                <a:gd name="T113" fmla="*/ 37 h 2947"/>
                <a:gd name="T114" fmla="*/ 637 w 3282"/>
                <a:gd name="T115" fmla="*/ 31 h 294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282"/>
                <a:gd name="T175" fmla="*/ 0 h 2947"/>
                <a:gd name="T176" fmla="*/ 3282 w 3282"/>
                <a:gd name="T177" fmla="*/ 2947 h 294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282" h="2947">
                  <a:moveTo>
                    <a:pt x="2552" y="115"/>
                  </a:moveTo>
                  <a:lnTo>
                    <a:pt x="2554" y="111"/>
                  </a:lnTo>
                  <a:lnTo>
                    <a:pt x="2559" y="101"/>
                  </a:lnTo>
                  <a:lnTo>
                    <a:pt x="2569" y="87"/>
                  </a:lnTo>
                  <a:lnTo>
                    <a:pt x="2579" y="73"/>
                  </a:lnTo>
                  <a:lnTo>
                    <a:pt x="2589" y="55"/>
                  </a:lnTo>
                  <a:lnTo>
                    <a:pt x="2601" y="42"/>
                  </a:lnTo>
                  <a:lnTo>
                    <a:pt x="2609" y="28"/>
                  </a:lnTo>
                  <a:lnTo>
                    <a:pt x="2617" y="20"/>
                  </a:lnTo>
                  <a:lnTo>
                    <a:pt x="2628" y="12"/>
                  </a:lnTo>
                  <a:lnTo>
                    <a:pt x="2642" y="6"/>
                  </a:lnTo>
                  <a:lnTo>
                    <a:pt x="2658" y="2"/>
                  </a:lnTo>
                  <a:lnTo>
                    <a:pt x="2670" y="0"/>
                  </a:lnTo>
                  <a:lnTo>
                    <a:pt x="2676" y="0"/>
                  </a:lnTo>
                  <a:lnTo>
                    <a:pt x="2715" y="50"/>
                  </a:lnTo>
                  <a:lnTo>
                    <a:pt x="2670" y="132"/>
                  </a:lnTo>
                  <a:lnTo>
                    <a:pt x="2758" y="183"/>
                  </a:lnTo>
                  <a:lnTo>
                    <a:pt x="2782" y="142"/>
                  </a:lnTo>
                  <a:lnTo>
                    <a:pt x="2849" y="164"/>
                  </a:lnTo>
                  <a:lnTo>
                    <a:pt x="2853" y="231"/>
                  </a:lnTo>
                  <a:lnTo>
                    <a:pt x="2880" y="303"/>
                  </a:lnTo>
                  <a:lnTo>
                    <a:pt x="2983" y="303"/>
                  </a:lnTo>
                  <a:lnTo>
                    <a:pt x="3091" y="268"/>
                  </a:lnTo>
                  <a:lnTo>
                    <a:pt x="3138" y="207"/>
                  </a:lnTo>
                  <a:lnTo>
                    <a:pt x="3250" y="286"/>
                  </a:lnTo>
                  <a:lnTo>
                    <a:pt x="3231" y="386"/>
                  </a:lnTo>
                  <a:lnTo>
                    <a:pt x="3201" y="500"/>
                  </a:lnTo>
                  <a:lnTo>
                    <a:pt x="3231" y="616"/>
                  </a:lnTo>
                  <a:lnTo>
                    <a:pt x="3199" y="632"/>
                  </a:lnTo>
                  <a:lnTo>
                    <a:pt x="3191" y="701"/>
                  </a:lnTo>
                  <a:lnTo>
                    <a:pt x="3140" y="756"/>
                  </a:lnTo>
                  <a:lnTo>
                    <a:pt x="3085" y="866"/>
                  </a:lnTo>
                  <a:lnTo>
                    <a:pt x="3002" y="957"/>
                  </a:lnTo>
                  <a:lnTo>
                    <a:pt x="2987" y="1004"/>
                  </a:lnTo>
                  <a:lnTo>
                    <a:pt x="3042" y="1063"/>
                  </a:lnTo>
                  <a:lnTo>
                    <a:pt x="3083" y="1120"/>
                  </a:lnTo>
                  <a:lnTo>
                    <a:pt x="3071" y="1201"/>
                  </a:lnTo>
                  <a:lnTo>
                    <a:pt x="3079" y="1266"/>
                  </a:lnTo>
                  <a:lnTo>
                    <a:pt x="3030" y="1244"/>
                  </a:lnTo>
                  <a:lnTo>
                    <a:pt x="3014" y="1264"/>
                  </a:lnTo>
                  <a:lnTo>
                    <a:pt x="2971" y="1250"/>
                  </a:lnTo>
                  <a:lnTo>
                    <a:pt x="2947" y="1305"/>
                  </a:lnTo>
                  <a:lnTo>
                    <a:pt x="2989" y="1313"/>
                  </a:lnTo>
                  <a:lnTo>
                    <a:pt x="3030" y="1368"/>
                  </a:lnTo>
                  <a:lnTo>
                    <a:pt x="3024" y="1451"/>
                  </a:lnTo>
                  <a:lnTo>
                    <a:pt x="3059" y="1500"/>
                  </a:lnTo>
                  <a:lnTo>
                    <a:pt x="3061" y="1530"/>
                  </a:lnTo>
                  <a:lnTo>
                    <a:pt x="3091" y="1536"/>
                  </a:lnTo>
                  <a:lnTo>
                    <a:pt x="3170" y="1475"/>
                  </a:lnTo>
                  <a:lnTo>
                    <a:pt x="3209" y="1541"/>
                  </a:lnTo>
                  <a:lnTo>
                    <a:pt x="3244" y="1608"/>
                  </a:lnTo>
                  <a:lnTo>
                    <a:pt x="3282" y="1630"/>
                  </a:lnTo>
                  <a:lnTo>
                    <a:pt x="3282" y="1677"/>
                  </a:lnTo>
                  <a:lnTo>
                    <a:pt x="3239" y="1728"/>
                  </a:lnTo>
                  <a:lnTo>
                    <a:pt x="3189" y="1776"/>
                  </a:lnTo>
                  <a:lnTo>
                    <a:pt x="3138" y="1766"/>
                  </a:lnTo>
                  <a:lnTo>
                    <a:pt x="3134" y="1803"/>
                  </a:lnTo>
                  <a:lnTo>
                    <a:pt x="3101" y="1819"/>
                  </a:lnTo>
                  <a:lnTo>
                    <a:pt x="3032" y="1839"/>
                  </a:lnTo>
                  <a:lnTo>
                    <a:pt x="2981" y="1898"/>
                  </a:lnTo>
                  <a:lnTo>
                    <a:pt x="2928" y="1941"/>
                  </a:lnTo>
                  <a:lnTo>
                    <a:pt x="2884" y="2012"/>
                  </a:lnTo>
                  <a:lnTo>
                    <a:pt x="2839" y="1947"/>
                  </a:lnTo>
                  <a:lnTo>
                    <a:pt x="2798" y="1917"/>
                  </a:lnTo>
                  <a:lnTo>
                    <a:pt x="2768" y="1945"/>
                  </a:lnTo>
                  <a:lnTo>
                    <a:pt x="2788" y="1967"/>
                  </a:lnTo>
                  <a:lnTo>
                    <a:pt x="2788" y="2032"/>
                  </a:lnTo>
                  <a:lnTo>
                    <a:pt x="2811" y="2087"/>
                  </a:lnTo>
                  <a:lnTo>
                    <a:pt x="2778" y="2140"/>
                  </a:lnTo>
                  <a:lnTo>
                    <a:pt x="2770" y="2118"/>
                  </a:lnTo>
                  <a:lnTo>
                    <a:pt x="2703" y="2116"/>
                  </a:lnTo>
                  <a:lnTo>
                    <a:pt x="2656" y="2073"/>
                  </a:lnTo>
                  <a:lnTo>
                    <a:pt x="2640" y="2012"/>
                  </a:lnTo>
                  <a:lnTo>
                    <a:pt x="2607" y="1971"/>
                  </a:lnTo>
                  <a:lnTo>
                    <a:pt x="2581" y="1925"/>
                  </a:lnTo>
                  <a:lnTo>
                    <a:pt x="2556" y="1911"/>
                  </a:lnTo>
                  <a:lnTo>
                    <a:pt x="2536" y="1941"/>
                  </a:lnTo>
                  <a:lnTo>
                    <a:pt x="2506" y="1943"/>
                  </a:lnTo>
                  <a:lnTo>
                    <a:pt x="2469" y="1967"/>
                  </a:lnTo>
                  <a:lnTo>
                    <a:pt x="2479" y="2035"/>
                  </a:lnTo>
                  <a:lnTo>
                    <a:pt x="2441" y="2049"/>
                  </a:lnTo>
                  <a:lnTo>
                    <a:pt x="2414" y="2039"/>
                  </a:lnTo>
                  <a:lnTo>
                    <a:pt x="2386" y="2075"/>
                  </a:lnTo>
                  <a:lnTo>
                    <a:pt x="2347" y="2073"/>
                  </a:lnTo>
                  <a:lnTo>
                    <a:pt x="2296" y="2128"/>
                  </a:lnTo>
                  <a:lnTo>
                    <a:pt x="2248" y="2132"/>
                  </a:lnTo>
                  <a:lnTo>
                    <a:pt x="2231" y="2055"/>
                  </a:lnTo>
                  <a:lnTo>
                    <a:pt x="2183" y="2051"/>
                  </a:lnTo>
                  <a:lnTo>
                    <a:pt x="2158" y="2093"/>
                  </a:lnTo>
                  <a:lnTo>
                    <a:pt x="2152" y="2142"/>
                  </a:lnTo>
                  <a:lnTo>
                    <a:pt x="2120" y="2181"/>
                  </a:lnTo>
                  <a:lnTo>
                    <a:pt x="2132" y="2222"/>
                  </a:lnTo>
                  <a:lnTo>
                    <a:pt x="2117" y="2246"/>
                  </a:lnTo>
                  <a:lnTo>
                    <a:pt x="2185" y="2333"/>
                  </a:lnTo>
                  <a:lnTo>
                    <a:pt x="2075" y="2376"/>
                  </a:lnTo>
                  <a:lnTo>
                    <a:pt x="2014" y="2376"/>
                  </a:lnTo>
                  <a:lnTo>
                    <a:pt x="1928" y="2407"/>
                  </a:lnTo>
                  <a:lnTo>
                    <a:pt x="1880" y="2526"/>
                  </a:lnTo>
                  <a:lnTo>
                    <a:pt x="1802" y="2555"/>
                  </a:lnTo>
                  <a:lnTo>
                    <a:pt x="1766" y="2539"/>
                  </a:lnTo>
                  <a:lnTo>
                    <a:pt x="1731" y="2598"/>
                  </a:lnTo>
                  <a:lnTo>
                    <a:pt x="1674" y="2579"/>
                  </a:lnTo>
                  <a:lnTo>
                    <a:pt x="1621" y="2638"/>
                  </a:lnTo>
                  <a:lnTo>
                    <a:pt x="1601" y="2718"/>
                  </a:lnTo>
                  <a:lnTo>
                    <a:pt x="1502" y="2852"/>
                  </a:lnTo>
                  <a:lnTo>
                    <a:pt x="1459" y="2888"/>
                  </a:lnTo>
                  <a:lnTo>
                    <a:pt x="1430" y="2860"/>
                  </a:lnTo>
                  <a:lnTo>
                    <a:pt x="1339" y="2876"/>
                  </a:lnTo>
                  <a:lnTo>
                    <a:pt x="1298" y="2823"/>
                  </a:lnTo>
                  <a:lnTo>
                    <a:pt x="1239" y="2821"/>
                  </a:lnTo>
                  <a:lnTo>
                    <a:pt x="1195" y="2781"/>
                  </a:lnTo>
                  <a:lnTo>
                    <a:pt x="1233" y="2707"/>
                  </a:lnTo>
                  <a:lnTo>
                    <a:pt x="1248" y="2659"/>
                  </a:lnTo>
                  <a:lnTo>
                    <a:pt x="1215" y="2612"/>
                  </a:lnTo>
                  <a:lnTo>
                    <a:pt x="1150" y="2630"/>
                  </a:lnTo>
                  <a:lnTo>
                    <a:pt x="1115" y="2709"/>
                  </a:lnTo>
                  <a:lnTo>
                    <a:pt x="1101" y="2846"/>
                  </a:lnTo>
                  <a:lnTo>
                    <a:pt x="1052" y="2901"/>
                  </a:lnTo>
                  <a:lnTo>
                    <a:pt x="939" y="2947"/>
                  </a:lnTo>
                  <a:lnTo>
                    <a:pt x="869" y="2941"/>
                  </a:lnTo>
                  <a:lnTo>
                    <a:pt x="810" y="2886"/>
                  </a:lnTo>
                  <a:lnTo>
                    <a:pt x="817" y="2795"/>
                  </a:lnTo>
                  <a:lnTo>
                    <a:pt x="874" y="2764"/>
                  </a:lnTo>
                  <a:lnTo>
                    <a:pt x="874" y="2657"/>
                  </a:lnTo>
                  <a:lnTo>
                    <a:pt x="829" y="2618"/>
                  </a:lnTo>
                  <a:lnTo>
                    <a:pt x="754" y="2620"/>
                  </a:lnTo>
                  <a:lnTo>
                    <a:pt x="658" y="2714"/>
                  </a:lnTo>
                  <a:lnTo>
                    <a:pt x="524" y="2714"/>
                  </a:lnTo>
                  <a:lnTo>
                    <a:pt x="441" y="2671"/>
                  </a:lnTo>
                  <a:lnTo>
                    <a:pt x="445" y="2610"/>
                  </a:lnTo>
                  <a:lnTo>
                    <a:pt x="378" y="2606"/>
                  </a:lnTo>
                  <a:lnTo>
                    <a:pt x="302" y="2539"/>
                  </a:lnTo>
                  <a:lnTo>
                    <a:pt x="351" y="2470"/>
                  </a:lnTo>
                  <a:lnTo>
                    <a:pt x="396" y="2457"/>
                  </a:lnTo>
                  <a:lnTo>
                    <a:pt x="376" y="2390"/>
                  </a:lnTo>
                  <a:lnTo>
                    <a:pt x="296" y="2362"/>
                  </a:lnTo>
                  <a:lnTo>
                    <a:pt x="203" y="2374"/>
                  </a:lnTo>
                  <a:lnTo>
                    <a:pt x="156" y="2429"/>
                  </a:lnTo>
                  <a:lnTo>
                    <a:pt x="111" y="2423"/>
                  </a:lnTo>
                  <a:lnTo>
                    <a:pt x="34" y="2333"/>
                  </a:lnTo>
                  <a:lnTo>
                    <a:pt x="0" y="2236"/>
                  </a:lnTo>
                  <a:lnTo>
                    <a:pt x="18" y="2179"/>
                  </a:lnTo>
                  <a:lnTo>
                    <a:pt x="10" y="2055"/>
                  </a:lnTo>
                  <a:lnTo>
                    <a:pt x="14" y="2057"/>
                  </a:lnTo>
                  <a:lnTo>
                    <a:pt x="30" y="2057"/>
                  </a:lnTo>
                  <a:lnTo>
                    <a:pt x="52" y="2059"/>
                  </a:lnTo>
                  <a:lnTo>
                    <a:pt x="79" y="2063"/>
                  </a:lnTo>
                  <a:lnTo>
                    <a:pt x="109" y="2065"/>
                  </a:lnTo>
                  <a:lnTo>
                    <a:pt x="138" y="2069"/>
                  </a:lnTo>
                  <a:lnTo>
                    <a:pt x="166" y="2073"/>
                  </a:lnTo>
                  <a:lnTo>
                    <a:pt x="189" y="2077"/>
                  </a:lnTo>
                  <a:lnTo>
                    <a:pt x="207" y="2081"/>
                  </a:lnTo>
                  <a:lnTo>
                    <a:pt x="243" y="2089"/>
                  </a:lnTo>
                  <a:lnTo>
                    <a:pt x="278" y="2089"/>
                  </a:lnTo>
                  <a:lnTo>
                    <a:pt x="308" y="2081"/>
                  </a:lnTo>
                  <a:lnTo>
                    <a:pt x="323" y="2075"/>
                  </a:lnTo>
                  <a:lnTo>
                    <a:pt x="337" y="2069"/>
                  </a:lnTo>
                  <a:lnTo>
                    <a:pt x="351" y="2067"/>
                  </a:lnTo>
                  <a:lnTo>
                    <a:pt x="367" y="2065"/>
                  </a:lnTo>
                  <a:lnTo>
                    <a:pt x="386" y="2069"/>
                  </a:lnTo>
                  <a:lnTo>
                    <a:pt x="412" y="2075"/>
                  </a:lnTo>
                  <a:lnTo>
                    <a:pt x="441" y="2079"/>
                  </a:lnTo>
                  <a:lnTo>
                    <a:pt x="473" y="2083"/>
                  </a:lnTo>
                  <a:lnTo>
                    <a:pt x="498" y="2087"/>
                  </a:lnTo>
                  <a:lnTo>
                    <a:pt x="518" y="2087"/>
                  </a:lnTo>
                  <a:lnTo>
                    <a:pt x="542" y="2089"/>
                  </a:lnTo>
                  <a:lnTo>
                    <a:pt x="560" y="2095"/>
                  </a:lnTo>
                  <a:lnTo>
                    <a:pt x="575" y="2104"/>
                  </a:lnTo>
                  <a:lnTo>
                    <a:pt x="589" y="2118"/>
                  </a:lnTo>
                  <a:lnTo>
                    <a:pt x="607" y="2134"/>
                  </a:lnTo>
                  <a:lnTo>
                    <a:pt x="626" y="2148"/>
                  </a:lnTo>
                  <a:lnTo>
                    <a:pt x="646" y="2156"/>
                  </a:lnTo>
                  <a:lnTo>
                    <a:pt x="666" y="2163"/>
                  </a:lnTo>
                  <a:lnTo>
                    <a:pt x="685" y="2173"/>
                  </a:lnTo>
                  <a:lnTo>
                    <a:pt x="709" y="2183"/>
                  </a:lnTo>
                  <a:lnTo>
                    <a:pt x="739" y="2193"/>
                  </a:lnTo>
                  <a:lnTo>
                    <a:pt x="762" y="2197"/>
                  </a:lnTo>
                  <a:lnTo>
                    <a:pt x="792" y="2199"/>
                  </a:lnTo>
                  <a:lnTo>
                    <a:pt x="821" y="2201"/>
                  </a:lnTo>
                  <a:lnTo>
                    <a:pt x="851" y="2201"/>
                  </a:lnTo>
                  <a:lnTo>
                    <a:pt x="874" y="2201"/>
                  </a:lnTo>
                  <a:lnTo>
                    <a:pt x="892" y="2203"/>
                  </a:lnTo>
                  <a:lnTo>
                    <a:pt x="904" y="2207"/>
                  </a:lnTo>
                  <a:lnTo>
                    <a:pt x="914" y="2215"/>
                  </a:lnTo>
                  <a:lnTo>
                    <a:pt x="924" y="2224"/>
                  </a:lnTo>
                  <a:lnTo>
                    <a:pt x="935" y="2232"/>
                  </a:lnTo>
                  <a:lnTo>
                    <a:pt x="947" y="2236"/>
                  </a:lnTo>
                  <a:lnTo>
                    <a:pt x="965" y="2238"/>
                  </a:lnTo>
                  <a:lnTo>
                    <a:pt x="985" y="2234"/>
                  </a:lnTo>
                  <a:lnTo>
                    <a:pt x="1002" y="2224"/>
                  </a:lnTo>
                  <a:lnTo>
                    <a:pt x="1024" y="2207"/>
                  </a:lnTo>
                  <a:lnTo>
                    <a:pt x="1048" y="2187"/>
                  </a:lnTo>
                  <a:lnTo>
                    <a:pt x="1073" y="2171"/>
                  </a:lnTo>
                  <a:lnTo>
                    <a:pt x="1103" y="2157"/>
                  </a:lnTo>
                  <a:lnTo>
                    <a:pt x="1134" y="2144"/>
                  </a:lnTo>
                  <a:lnTo>
                    <a:pt x="1164" y="2130"/>
                  </a:lnTo>
                  <a:lnTo>
                    <a:pt x="1199" y="2114"/>
                  </a:lnTo>
                  <a:lnTo>
                    <a:pt x="1241" y="2098"/>
                  </a:lnTo>
                  <a:lnTo>
                    <a:pt x="1282" y="2087"/>
                  </a:lnTo>
                  <a:lnTo>
                    <a:pt x="1325" y="2079"/>
                  </a:lnTo>
                  <a:lnTo>
                    <a:pt x="1345" y="2077"/>
                  </a:lnTo>
                  <a:lnTo>
                    <a:pt x="1357" y="2077"/>
                  </a:lnTo>
                  <a:lnTo>
                    <a:pt x="1363" y="2079"/>
                  </a:lnTo>
                  <a:lnTo>
                    <a:pt x="1367" y="2079"/>
                  </a:lnTo>
                  <a:lnTo>
                    <a:pt x="1371" y="2081"/>
                  </a:lnTo>
                  <a:lnTo>
                    <a:pt x="1378" y="2081"/>
                  </a:lnTo>
                  <a:lnTo>
                    <a:pt x="1392" y="2081"/>
                  </a:lnTo>
                  <a:lnTo>
                    <a:pt x="1418" y="2079"/>
                  </a:lnTo>
                  <a:lnTo>
                    <a:pt x="1463" y="2075"/>
                  </a:lnTo>
                  <a:lnTo>
                    <a:pt x="1498" y="2071"/>
                  </a:lnTo>
                  <a:lnTo>
                    <a:pt x="1526" y="2065"/>
                  </a:lnTo>
                  <a:lnTo>
                    <a:pt x="1548" y="2059"/>
                  </a:lnTo>
                  <a:lnTo>
                    <a:pt x="1561" y="2053"/>
                  </a:lnTo>
                  <a:lnTo>
                    <a:pt x="1571" y="2045"/>
                  </a:lnTo>
                  <a:lnTo>
                    <a:pt x="1577" y="2035"/>
                  </a:lnTo>
                  <a:lnTo>
                    <a:pt x="1581" y="2030"/>
                  </a:lnTo>
                  <a:lnTo>
                    <a:pt x="1589" y="2024"/>
                  </a:lnTo>
                  <a:lnTo>
                    <a:pt x="1603" y="2018"/>
                  </a:lnTo>
                  <a:lnTo>
                    <a:pt x="1622" y="2014"/>
                  </a:lnTo>
                  <a:lnTo>
                    <a:pt x="1640" y="2006"/>
                  </a:lnTo>
                  <a:lnTo>
                    <a:pt x="1656" y="1994"/>
                  </a:lnTo>
                  <a:lnTo>
                    <a:pt x="1668" y="1974"/>
                  </a:lnTo>
                  <a:lnTo>
                    <a:pt x="1674" y="1957"/>
                  </a:lnTo>
                  <a:lnTo>
                    <a:pt x="1680" y="1941"/>
                  </a:lnTo>
                  <a:lnTo>
                    <a:pt x="1685" y="1927"/>
                  </a:lnTo>
                  <a:lnTo>
                    <a:pt x="1697" y="1913"/>
                  </a:lnTo>
                  <a:lnTo>
                    <a:pt x="1715" y="1900"/>
                  </a:lnTo>
                  <a:lnTo>
                    <a:pt x="1737" y="1888"/>
                  </a:lnTo>
                  <a:lnTo>
                    <a:pt x="1752" y="1878"/>
                  </a:lnTo>
                  <a:lnTo>
                    <a:pt x="1764" y="1872"/>
                  </a:lnTo>
                  <a:lnTo>
                    <a:pt x="1772" y="1866"/>
                  </a:lnTo>
                  <a:lnTo>
                    <a:pt x="1780" y="1860"/>
                  </a:lnTo>
                  <a:lnTo>
                    <a:pt x="1790" y="1854"/>
                  </a:lnTo>
                  <a:lnTo>
                    <a:pt x="1804" y="1848"/>
                  </a:lnTo>
                  <a:lnTo>
                    <a:pt x="1817" y="1841"/>
                  </a:lnTo>
                  <a:lnTo>
                    <a:pt x="1831" y="1831"/>
                  </a:lnTo>
                  <a:lnTo>
                    <a:pt x="1837" y="1821"/>
                  </a:lnTo>
                  <a:lnTo>
                    <a:pt x="1837" y="1811"/>
                  </a:lnTo>
                  <a:lnTo>
                    <a:pt x="1825" y="1795"/>
                  </a:lnTo>
                  <a:lnTo>
                    <a:pt x="1809" y="1780"/>
                  </a:lnTo>
                  <a:lnTo>
                    <a:pt x="1794" y="1762"/>
                  </a:lnTo>
                  <a:lnTo>
                    <a:pt x="1780" y="1744"/>
                  </a:lnTo>
                  <a:lnTo>
                    <a:pt x="1772" y="1726"/>
                  </a:lnTo>
                  <a:lnTo>
                    <a:pt x="1772" y="1707"/>
                  </a:lnTo>
                  <a:lnTo>
                    <a:pt x="1772" y="1679"/>
                  </a:lnTo>
                  <a:lnTo>
                    <a:pt x="1776" y="1652"/>
                  </a:lnTo>
                  <a:lnTo>
                    <a:pt x="1782" y="1628"/>
                  </a:lnTo>
                  <a:lnTo>
                    <a:pt x="1790" y="1608"/>
                  </a:lnTo>
                  <a:lnTo>
                    <a:pt x="1806" y="1593"/>
                  </a:lnTo>
                  <a:lnTo>
                    <a:pt x="1823" y="1585"/>
                  </a:lnTo>
                  <a:lnTo>
                    <a:pt x="1843" y="1581"/>
                  </a:lnTo>
                  <a:lnTo>
                    <a:pt x="1863" y="1585"/>
                  </a:lnTo>
                  <a:lnTo>
                    <a:pt x="1884" y="1597"/>
                  </a:lnTo>
                  <a:lnTo>
                    <a:pt x="1910" y="1606"/>
                  </a:lnTo>
                  <a:lnTo>
                    <a:pt x="1937" y="1614"/>
                  </a:lnTo>
                  <a:lnTo>
                    <a:pt x="1963" y="1616"/>
                  </a:lnTo>
                  <a:lnTo>
                    <a:pt x="1985" y="1614"/>
                  </a:lnTo>
                  <a:lnTo>
                    <a:pt x="2002" y="1614"/>
                  </a:lnTo>
                  <a:lnTo>
                    <a:pt x="2020" y="1612"/>
                  </a:lnTo>
                  <a:lnTo>
                    <a:pt x="2034" y="1608"/>
                  </a:lnTo>
                  <a:lnTo>
                    <a:pt x="2046" y="1597"/>
                  </a:lnTo>
                  <a:lnTo>
                    <a:pt x="2058" y="1581"/>
                  </a:lnTo>
                  <a:lnTo>
                    <a:pt x="2071" y="1561"/>
                  </a:lnTo>
                  <a:lnTo>
                    <a:pt x="2085" y="1538"/>
                  </a:lnTo>
                  <a:lnTo>
                    <a:pt x="2101" y="1518"/>
                  </a:lnTo>
                  <a:lnTo>
                    <a:pt x="2117" y="1502"/>
                  </a:lnTo>
                  <a:lnTo>
                    <a:pt x="2130" y="1494"/>
                  </a:lnTo>
                  <a:lnTo>
                    <a:pt x="2146" y="1490"/>
                  </a:lnTo>
                  <a:lnTo>
                    <a:pt x="2166" y="1488"/>
                  </a:lnTo>
                  <a:lnTo>
                    <a:pt x="2189" y="1486"/>
                  </a:lnTo>
                  <a:lnTo>
                    <a:pt x="2213" y="1484"/>
                  </a:lnTo>
                  <a:lnTo>
                    <a:pt x="2231" y="1482"/>
                  </a:lnTo>
                  <a:lnTo>
                    <a:pt x="2243" y="1477"/>
                  </a:lnTo>
                  <a:lnTo>
                    <a:pt x="2254" y="1469"/>
                  </a:lnTo>
                  <a:lnTo>
                    <a:pt x="2268" y="1455"/>
                  </a:lnTo>
                  <a:lnTo>
                    <a:pt x="2284" y="1437"/>
                  </a:lnTo>
                  <a:lnTo>
                    <a:pt x="2298" y="1421"/>
                  </a:lnTo>
                  <a:lnTo>
                    <a:pt x="2308" y="1408"/>
                  </a:lnTo>
                  <a:lnTo>
                    <a:pt x="2311" y="1388"/>
                  </a:lnTo>
                  <a:lnTo>
                    <a:pt x="2315" y="1364"/>
                  </a:lnTo>
                  <a:lnTo>
                    <a:pt x="2321" y="1343"/>
                  </a:lnTo>
                  <a:lnTo>
                    <a:pt x="2331" y="1323"/>
                  </a:lnTo>
                  <a:lnTo>
                    <a:pt x="2351" y="1303"/>
                  </a:lnTo>
                  <a:lnTo>
                    <a:pt x="2374" y="1286"/>
                  </a:lnTo>
                  <a:lnTo>
                    <a:pt x="2402" y="1276"/>
                  </a:lnTo>
                  <a:lnTo>
                    <a:pt x="2416" y="1270"/>
                  </a:lnTo>
                  <a:lnTo>
                    <a:pt x="2426" y="1262"/>
                  </a:lnTo>
                  <a:lnTo>
                    <a:pt x="2433" y="1250"/>
                  </a:lnTo>
                  <a:lnTo>
                    <a:pt x="2443" y="1240"/>
                  </a:lnTo>
                  <a:lnTo>
                    <a:pt x="2455" y="1232"/>
                  </a:lnTo>
                  <a:lnTo>
                    <a:pt x="2469" y="1227"/>
                  </a:lnTo>
                  <a:lnTo>
                    <a:pt x="2487" y="1217"/>
                  </a:lnTo>
                  <a:lnTo>
                    <a:pt x="2510" y="1205"/>
                  </a:lnTo>
                  <a:lnTo>
                    <a:pt x="2534" y="1195"/>
                  </a:lnTo>
                  <a:lnTo>
                    <a:pt x="2559" y="1189"/>
                  </a:lnTo>
                  <a:lnTo>
                    <a:pt x="2583" y="1187"/>
                  </a:lnTo>
                  <a:lnTo>
                    <a:pt x="2607" y="1189"/>
                  </a:lnTo>
                  <a:lnTo>
                    <a:pt x="2628" y="1195"/>
                  </a:lnTo>
                  <a:lnTo>
                    <a:pt x="2652" y="1199"/>
                  </a:lnTo>
                  <a:lnTo>
                    <a:pt x="2670" y="1203"/>
                  </a:lnTo>
                  <a:lnTo>
                    <a:pt x="2685" y="1203"/>
                  </a:lnTo>
                  <a:lnTo>
                    <a:pt x="2697" y="1197"/>
                  </a:lnTo>
                  <a:lnTo>
                    <a:pt x="2707" y="1183"/>
                  </a:lnTo>
                  <a:lnTo>
                    <a:pt x="2713" y="1171"/>
                  </a:lnTo>
                  <a:lnTo>
                    <a:pt x="2713" y="1158"/>
                  </a:lnTo>
                  <a:lnTo>
                    <a:pt x="2707" y="1140"/>
                  </a:lnTo>
                  <a:lnTo>
                    <a:pt x="2695" y="1126"/>
                  </a:lnTo>
                  <a:lnTo>
                    <a:pt x="2682" y="1108"/>
                  </a:lnTo>
                  <a:lnTo>
                    <a:pt x="2662" y="1089"/>
                  </a:lnTo>
                  <a:lnTo>
                    <a:pt x="2644" y="1071"/>
                  </a:lnTo>
                  <a:lnTo>
                    <a:pt x="2626" y="1055"/>
                  </a:lnTo>
                  <a:lnTo>
                    <a:pt x="2611" y="1042"/>
                  </a:lnTo>
                  <a:lnTo>
                    <a:pt x="2575" y="1016"/>
                  </a:lnTo>
                  <a:lnTo>
                    <a:pt x="2538" y="1004"/>
                  </a:lnTo>
                  <a:lnTo>
                    <a:pt x="2524" y="998"/>
                  </a:lnTo>
                  <a:lnTo>
                    <a:pt x="2510" y="990"/>
                  </a:lnTo>
                  <a:lnTo>
                    <a:pt x="2498" y="986"/>
                  </a:lnTo>
                  <a:lnTo>
                    <a:pt x="2485" y="984"/>
                  </a:lnTo>
                  <a:lnTo>
                    <a:pt x="2469" y="990"/>
                  </a:lnTo>
                  <a:lnTo>
                    <a:pt x="2453" y="1006"/>
                  </a:lnTo>
                  <a:lnTo>
                    <a:pt x="2439" y="1024"/>
                  </a:lnTo>
                  <a:lnTo>
                    <a:pt x="2426" y="1040"/>
                  </a:lnTo>
                  <a:lnTo>
                    <a:pt x="2408" y="1051"/>
                  </a:lnTo>
                  <a:lnTo>
                    <a:pt x="2394" y="1053"/>
                  </a:lnTo>
                  <a:lnTo>
                    <a:pt x="2376" y="1049"/>
                  </a:lnTo>
                  <a:lnTo>
                    <a:pt x="2357" y="1044"/>
                  </a:lnTo>
                  <a:lnTo>
                    <a:pt x="2337" y="1036"/>
                  </a:lnTo>
                  <a:lnTo>
                    <a:pt x="2317" y="1032"/>
                  </a:lnTo>
                  <a:lnTo>
                    <a:pt x="2304" y="1034"/>
                  </a:lnTo>
                  <a:lnTo>
                    <a:pt x="2292" y="1042"/>
                  </a:lnTo>
                  <a:lnTo>
                    <a:pt x="2282" y="1053"/>
                  </a:lnTo>
                  <a:lnTo>
                    <a:pt x="2272" y="1067"/>
                  </a:lnTo>
                  <a:lnTo>
                    <a:pt x="2260" y="1079"/>
                  </a:lnTo>
                  <a:lnTo>
                    <a:pt x="2248" y="1087"/>
                  </a:lnTo>
                  <a:lnTo>
                    <a:pt x="2235" y="1087"/>
                  </a:lnTo>
                  <a:lnTo>
                    <a:pt x="2211" y="1075"/>
                  </a:lnTo>
                  <a:lnTo>
                    <a:pt x="2189" y="1061"/>
                  </a:lnTo>
                  <a:lnTo>
                    <a:pt x="2174" y="1044"/>
                  </a:lnTo>
                  <a:lnTo>
                    <a:pt x="2168" y="1024"/>
                  </a:lnTo>
                  <a:lnTo>
                    <a:pt x="2170" y="1010"/>
                  </a:lnTo>
                  <a:lnTo>
                    <a:pt x="2178" y="1002"/>
                  </a:lnTo>
                  <a:lnTo>
                    <a:pt x="2185" y="992"/>
                  </a:lnTo>
                  <a:lnTo>
                    <a:pt x="2193" y="982"/>
                  </a:lnTo>
                  <a:lnTo>
                    <a:pt x="2197" y="965"/>
                  </a:lnTo>
                  <a:lnTo>
                    <a:pt x="2199" y="935"/>
                  </a:lnTo>
                  <a:lnTo>
                    <a:pt x="2201" y="902"/>
                  </a:lnTo>
                  <a:lnTo>
                    <a:pt x="2207" y="868"/>
                  </a:lnTo>
                  <a:lnTo>
                    <a:pt x="2217" y="839"/>
                  </a:lnTo>
                  <a:lnTo>
                    <a:pt x="2229" y="811"/>
                  </a:lnTo>
                  <a:lnTo>
                    <a:pt x="2239" y="782"/>
                  </a:lnTo>
                  <a:lnTo>
                    <a:pt x="2248" y="754"/>
                  </a:lnTo>
                  <a:lnTo>
                    <a:pt x="2254" y="735"/>
                  </a:lnTo>
                  <a:lnTo>
                    <a:pt x="2262" y="721"/>
                  </a:lnTo>
                  <a:lnTo>
                    <a:pt x="2276" y="713"/>
                  </a:lnTo>
                  <a:lnTo>
                    <a:pt x="2296" y="711"/>
                  </a:lnTo>
                  <a:lnTo>
                    <a:pt x="2317" y="713"/>
                  </a:lnTo>
                  <a:lnTo>
                    <a:pt x="2331" y="719"/>
                  </a:lnTo>
                  <a:lnTo>
                    <a:pt x="2349" y="725"/>
                  </a:lnTo>
                  <a:lnTo>
                    <a:pt x="2365" y="733"/>
                  </a:lnTo>
                  <a:lnTo>
                    <a:pt x="2380" y="736"/>
                  </a:lnTo>
                  <a:lnTo>
                    <a:pt x="2394" y="736"/>
                  </a:lnTo>
                  <a:lnTo>
                    <a:pt x="2406" y="729"/>
                  </a:lnTo>
                  <a:lnTo>
                    <a:pt x="2424" y="703"/>
                  </a:lnTo>
                  <a:lnTo>
                    <a:pt x="2443" y="675"/>
                  </a:lnTo>
                  <a:lnTo>
                    <a:pt x="2463" y="650"/>
                  </a:lnTo>
                  <a:lnTo>
                    <a:pt x="2477" y="640"/>
                  </a:lnTo>
                  <a:lnTo>
                    <a:pt x="2493" y="636"/>
                  </a:lnTo>
                  <a:lnTo>
                    <a:pt x="2506" y="634"/>
                  </a:lnTo>
                  <a:lnTo>
                    <a:pt x="2522" y="630"/>
                  </a:lnTo>
                  <a:lnTo>
                    <a:pt x="2534" y="622"/>
                  </a:lnTo>
                  <a:lnTo>
                    <a:pt x="2540" y="611"/>
                  </a:lnTo>
                  <a:lnTo>
                    <a:pt x="2542" y="595"/>
                  </a:lnTo>
                  <a:lnTo>
                    <a:pt x="2538" y="577"/>
                  </a:lnTo>
                  <a:lnTo>
                    <a:pt x="2534" y="561"/>
                  </a:lnTo>
                  <a:lnTo>
                    <a:pt x="2530" y="548"/>
                  </a:lnTo>
                  <a:lnTo>
                    <a:pt x="2532" y="534"/>
                  </a:lnTo>
                  <a:lnTo>
                    <a:pt x="2536" y="518"/>
                  </a:lnTo>
                  <a:lnTo>
                    <a:pt x="2542" y="498"/>
                  </a:lnTo>
                  <a:lnTo>
                    <a:pt x="2550" y="477"/>
                  </a:lnTo>
                  <a:lnTo>
                    <a:pt x="2556" y="459"/>
                  </a:lnTo>
                  <a:lnTo>
                    <a:pt x="2561" y="443"/>
                  </a:lnTo>
                  <a:lnTo>
                    <a:pt x="2567" y="416"/>
                  </a:lnTo>
                  <a:lnTo>
                    <a:pt x="2571" y="386"/>
                  </a:lnTo>
                  <a:lnTo>
                    <a:pt x="2579" y="355"/>
                  </a:lnTo>
                  <a:lnTo>
                    <a:pt x="2585" y="337"/>
                  </a:lnTo>
                  <a:lnTo>
                    <a:pt x="2589" y="327"/>
                  </a:lnTo>
                  <a:lnTo>
                    <a:pt x="2595" y="317"/>
                  </a:lnTo>
                  <a:lnTo>
                    <a:pt x="2603" y="305"/>
                  </a:lnTo>
                  <a:lnTo>
                    <a:pt x="2615" y="294"/>
                  </a:lnTo>
                  <a:lnTo>
                    <a:pt x="2626" y="276"/>
                  </a:lnTo>
                  <a:lnTo>
                    <a:pt x="2632" y="260"/>
                  </a:lnTo>
                  <a:lnTo>
                    <a:pt x="2634" y="246"/>
                  </a:lnTo>
                  <a:lnTo>
                    <a:pt x="2634" y="231"/>
                  </a:lnTo>
                  <a:lnTo>
                    <a:pt x="2632" y="209"/>
                  </a:lnTo>
                  <a:lnTo>
                    <a:pt x="2632" y="185"/>
                  </a:lnTo>
                  <a:lnTo>
                    <a:pt x="2628" y="164"/>
                  </a:lnTo>
                  <a:lnTo>
                    <a:pt x="2622" y="150"/>
                  </a:lnTo>
                  <a:lnTo>
                    <a:pt x="2615" y="146"/>
                  </a:lnTo>
                  <a:lnTo>
                    <a:pt x="2605" y="148"/>
                  </a:lnTo>
                  <a:lnTo>
                    <a:pt x="2593" y="152"/>
                  </a:lnTo>
                  <a:lnTo>
                    <a:pt x="2581" y="156"/>
                  </a:lnTo>
                  <a:lnTo>
                    <a:pt x="2567" y="158"/>
                  </a:lnTo>
                  <a:lnTo>
                    <a:pt x="2556" y="156"/>
                  </a:lnTo>
                  <a:lnTo>
                    <a:pt x="2548" y="148"/>
                  </a:lnTo>
                  <a:lnTo>
                    <a:pt x="2546" y="136"/>
                  </a:lnTo>
                  <a:lnTo>
                    <a:pt x="2548" y="124"/>
                  </a:lnTo>
                  <a:lnTo>
                    <a:pt x="2550" y="116"/>
                  </a:lnTo>
                  <a:lnTo>
                    <a:pt x="2552" y="115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" name="Freeform 106"/>
            <p:cNvSpPr/>
            <p:nvPr/>
          </p:nvSpPr>
          <p:spPr bwMode="gray">
            <a:xfrm>
              <a:off x="2264" y="884"/>
              <a:ext cx="1641" cy="1473"/>
            </a:xfrm>
            <a:custGeom>
              <a:avLst/>
              <a:gdLst>
                <a:gd name="T0" fmla="*/ 651 w 3282"/>
                <a:gd name="T1" fmla="*/ 10 h 2947"/>
                <a:gd name="T2" fmla="*/ 669 w 3282"/>
                <a:gd name="T3" fmla="*/ 0 h 2947"/>
                <a:gd name="T4" fmla="*/ 720 w 3282"/>
                <a:gd name="T5" fmla="*/ 75 h 2947"/>
                <a:gd name="T6" fmla="*/ 808 w 3282"/>
                <a:gd name="T7" fmla="*/ 154 h 2947"/>
                <a:gd name="T8" fmla="*/ 761 w 3282"/>
                <a:gd name="T9" fmla="*/ 265 h 2947"/>
                <a:gd name="T10" fmla="*/ 737 w 3282"/>
                <a:gd name="T11" fmla="*/ 326 h 2947"/>
                <a:gd name="T12" fmla="*/ 793 w 3282"/>
                <a:gd name="T13" fmla="*/ 368 h 2947"/>
                <a:gd name="T14" fmla="*/ 785 w 3282"/>
                <a:gd name="T15" fmla="*/ 441 h 2947"/>
                <a:gd name="T16" fmla="*/ 710 w 3282"/>
                <a:gd name="T17" fmla="*/ 486 h 2947"/>
                <a:gd name="T18" fmla="*/ 693 w 3282"/>
                <a:gd name="T19" fmla="*/ 529 h 2947"/>
                <a:gd name="T20" fmla="*/ 634 w 3282"/>
                <a:gd name="T21" fmla="*/ 485 h 2947"/>
                <a:gd name="T22" fmla="*/ 587 w 3282"/>
                <a:gd name="T23" fmla="*/ 518 h 2947"/>
                <a:gd name="T24" fmla="*/ 530 w 3282"/>
                <a:gd name="T25" fmla="*/ 545 h 2947"/>
                <a:gd name="T26" fmla="*/ 470 w 3282"/>
                <a:gd name="T27" fmla="*/ 631 h 2947"/>
                <a:gd name="T28" fmla="*/ 376 w 3282"/>
                <a:gd name="T29" fmla="*/ 713 h 2947"/>
                <a:gd name="T30" fmla="*/ 309 w 3282"/>
                <a:gd name="T31" fmla="*/ 676 h 2947"/>
                <a:gd name="T32" fmla="*/ 235 w 3282"/>
                <a:gd name="T33" fmla="*/ 736 h 2947"/>
                <a:gd name="T34" fmla="*/ 189 w 3282"/>
                <a:gd name="T35" fmla="*/ 655 h 2947"/>
                <a:gd name="T36" fmla="*/ 88 w 3282"/>
                <a:gd name="T37" fmla="*/ 617 h 2947"/>
                <a:gd name="T38" fmla="*/ 9 w 3282"/>
                <a:gd name="T39" fmla="*/ 583 h 2947"/>
                <a:gd name="T40" fmla="*/ 20 w 3282"/>
                <a:gd name="T41" fmla="*/ 515 h 2947"/>
                <a:gd name="T42" fmla="*/ 70 w 3282"/>
                <a:gd name="T43" fmla="*/ 522 h 2947"/>
                <a:gd name="T44" fmla="*/ 103 w 3282"/>
                <a:gd name="T45" fmla="*/ 518 h 2947"/>
                <a:gd name="T46" fmla="*/ 144 w 3282"/>
                <a:gd name="T47" fmla="*/ 526 h 2947"/>
                <a:gd name="T48" fmla="*/ 178 w 3282"/>
                <a:gd name="T49" fmla="*/ 545 h 2947"/>
                <a:gd name="T50" fmla="*/ 223 w 3282"/>
                <a:gd name="T51" fmla="*/ 550 h 2947"/>
                <a:gd name="T52" fmla="*/ 246 w 3282"/>
                <a:gd name="T53" fmla="*/ 558 h 2947"/>
                <a:gd name="T54" fmla="*/ 291 w 3282"/>
                <a:gd name="T55" fmla="*/ 532 h 2947"/>
                <a:gd name="T56" fmla="*/ 341 w 3282"/>
                <a:gd name="T57" fmla="*/ 519 h 2947"/>
                <a:gd name="T58" fmla="*/ 375 w 3282"/>
                <a:gd name="T59" fmla="*/ 517 h 2947"/>
                <a:gd name="T60" fmla="*/ 398 w 3282"/>
                <a:gd name="T61" fmla="*/ 506 h 2947"/>
                <a:gd name="T62" fmla="*/ 420 w 3282"/>
                <a:gd name="T63" fmla="*/ 485 h 2947"/>
                <a:gd name="T64" fmla="*/ 443 w 3282"/>
                <a:gd name="T65" fmla="*/ 466 h 2947"/>
                <a:gd name="T66" fmla="*/ 459 w 3282"/>
                <a:gd name="T67" fmla="*/ 452 h 2947"/>
                <a:gd name="T68" fmla="*/ 443 w 3282"/>
                <a:gd name="T69" fmla="*/ 419 h 2947"/>
                <a:gd name="T70" fmla="*/ 466 w 3282"/>
                <a:gd name="T71" fmla="*/ 396 h 2947"/>
                <a:gd name="T72" fmla="*/ 505 w 3282"/>
                <a:gd name="T73" fmla="*/ 403 h 2947"/>
                <a:gd name="T74" fmla="*/ 530 w 3282"/>
                <a:gd name="T75" fmla="*/ 375 h 2947"/>
                <a:gd name="T76" fmla="*/ 561 w 3282"/>
                <a:gd name="T77" fmla="*/ 369 h 2947"/>
                <a:gd name="T78" fmla="*/ 579 w 3282"/>
                <a:gd name="T79" fmla="*/ 341 h 2947"/>
                <a:gd name="T80" fmla="*/ 607 w 3282"/>
                <a:gd name="T81" fmla="*/ 315 h 2947"/>
                <a:gd name="T82" fmla="*/ 634 w 3282"/>
                <a:gd name="T83" fmla="*/ 298 h 2947"/>
                <a:gd name="T84" fmla="*/ 672 w 3282"/>
                <a:gd name="T85" fmla="*/ 300 h 2947"/>
                <a:gd name="T86" fmla="*/ 671 w 3282"/>
                <a:gd name="T87" fmla="*/ 277 h 2947"/>
                <a:gd name="T88" fmla="*/ 631 w 3282"/>
                <a:gd name="T89" fmla="*/ 249 h 2947"/>
                <a:gd name="T90" fmla="*/ 607 w 3282"/>
                <a:gd name="T91" fmla="*/ 260 h 2947"/>
                <a:gd name="T92" fmla="*/ 576 w 3282"/>
                <a:gd name="T93" fmla="*/ 258 h 2947"/>
                <a:gd name="T94" fmla="*/ 553 w 3282"/>
                <a:gd name="T95" fmla="*/ 268 h 2947"/>
                <a:gd name="T96" fmla="*/ 549 w 3282"/>
                <a:gd name="T97" fmla="*/ 245 h 2947"/>
                <a:gd name="T98" fmla="*/ 560 w 3282"/>
                <a:gd name="T99" fmla="*/ 195 h 2947"/>
                <a:gd name="T100" fmla="*/ 583 w 3282"/>
                <a:gd name="T101" fmla="*/ 179 h 2947"/>
                <a:gd name="T102" fmla="*/ 611 w 3282"/>
                <a:gd name="T103" fmla="*/ 168 h 2947"/>
                <a:gd name="T104" fmla="*/ 635 w 3282"/>
                <a:gd name="T105" fmla="*/ 152 h 2947"/>
                <a:gd name="T106" fmla="*/ 636 w 3282"/>
                <a:gd name="T107" fmla="*/ 124 h 2947"/>
                <a:gd name="T108" fmla="*/ 647 w 3282"/>
                <a:gd name="T109" fmla="*/ 84 h 2947"/>
                <a:gd name="T110" fmla="*/ 659 w 3282"/>
                <a:gd name="T111" fmla="*/ 61 h 2947"/>
                <a:gd name="T112" fmla="*/ 652 w 3282"/>
                <a:gd name="T113" fmla="*/ 37 h 2947"/>
                <a:gd name="T114" fmla="*/ 637 w 3282"/>
                <a:gd name="T115" fmla="*/ 31 h 294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282"/>
                <a:gd name="T175" fmla="*/ 0 h 2947"/>
                <a:gd name="T176" fmla="*/ 3282 w 3282"/>
                <a:gd name="T177" fmla="*/ 2947 h 294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282" h="2947">
                  <a:moveTo>
                    <a:pt x="2552" y="115"/>
                  </a:moveTo>
                  <a:lnTo>
                    <a:pt x="2554" y="111"/>
                  </a:lnTo>
                  <a:lnTo>
                    <a:pt x="2559" y="101"/>
                  </a:lnTo>
                  <a:lnTo>
                    <a:pt x="2569" y="87"/>
                  </a:lnTo>
                  <a:lnTo>
                    <a:pt x="2579" y="73"/>
                  </a:lnTo>
                  <a:lnTo>
                    <a:pt x="2589" y="55"/>
                  </a:lnTo>
                  <a:lnTo>
                    <a:pt x="2601" y="42"/>
                  </a:lnTo>
                  <a:lnTo>
                    <a:pt x="2609" y="28"/>
                  </a:lnTo>
                  <a:lnTo>
                    <a:pt x="2617" y="20"/>
                  </a:lnTo>
                  <a:lnTo>
                    <a:pt x="2628" y="12"/>
                  </a:lnTo>
                  <a:lnTo>
                    <a:pt x="2642" y="6"/>
                  </a:lnTo>
                  <a:lnTo>
                    <a:pt x="2658" y="2"/>
                  </a:lnTo>
                  <a:lnTo>
                    <a:pt x="2670" y="0"/>
                  </a:lnTo>
                  <a:lnTo>
                    <a:pt x="2676" y="0"/>
                  </a:lnTo>
                  <a:lnTo>
                    <a:pt x="2715" y="50"/>
                  </a:lnTo>
                  <a:lnTo>
                    <a:pt x="2670" y="132"/>
                  </a:lnTo>
                  <a:lnTo>
                    <a:pt x="2758" y="183"/>
                  </a:lnTo>
                  <a:lnTo>
                    <a:pt x="2782" y="142"/>
                  </a:lnTo>
                  <a:lnTo>
                    <a:pt x="2849" y="164"/>
                  </a:lnTo>
                  <a:lnTo>
                    <a:pt x="2853" y="231"/>
                  </a:lnTo>
                  <a:lnTo>
                    <a:pt x="2880" y="303"/>
                  </a:lnTo>
                  <a:lnTo>
                    <a:pt x="2983" y="303"/>
                  </a:lnTo>
                  <a:lnTo>
                    <a:pt x="3091" y="268"/>
                  </a:lnTo>
                  <a:lnTo>
                    <a:pt x="3138" y="207"/>
                  </a:lnTo>
                  <a:lnTo>
                    <a:pt x="3250" y="286"/>
                  </a:lnTo>
                  <a:lnTo>
                    <a:pt x="3231" y="386"/>
                  </a:lnTo>
                  <a:lnTo>
                    <a:pt x="3201" y="500"/>
                  </a:lnTo>
                  <a:lnTo>
                    <a:pt x="3231" y="616"/>
                  </a:lnTo>
                  <a:lnTo>
                    <a:pt x="3199" y="632"/>
                  </a:lnTo>
                  <a:lnTo>
                    <a:pt x="3191" y="701"/>
                  </a:lnTo>
                  <a:lnTo>
                    <a:pt x="3140" y="756"/>
                  </a:lnTo>
                  <a:lnTo>
                    <a:pt x="3085" y="866"/>
                  </a:lnTo>
                  <a:lnTo>
                    <a:pt x="3002" y="957"/>
                  </a:lnTo>
                  <a:lnTo>
                    <a:pt x="2987" y="1004"/>
                  </a:lnTo>
                  <a:lnTo>
                    <a:pt x="3042" y="1063"/>
                  </a:lnTo>
                  <a:lnTo>
                    <a:pt x="3083" y="1120"/>
                  </a:lnTo>
                  <a:lnTo>
                    <a:pt x="3071" y="1201"/>
                  </a:lnTo>
                  <a:lnTo>
                    <a:pt x="3079" y="1266"/>
                  </a:lnTo>
                  <a:lnTo>
                    <a:pt x="3030" y="1244"/>
                  </a:lnTo>
                  <a:lnTo>
                    <a:pt x="3014" y="1264"/>
                  </a:lnTo>
                  <a:lnTo>
                    <a:pt x="2971" y="1250"/>
                  </a:lnTo>
                  <a:lnTo>
                    <a:pt x="2947" y="1305"/>
                  </a:lnTo>
                  <a:lnTo>
                    <a:pt x="2989" y="1313"/>
                  </a:lnTo>
                  <a:lnTo>
                    <a:pt x="3030" y="1368"/>
                  </a:lnTo>
                  <a:lnTo>
                    <a:pt x="3024" y="1451"/>
                  </a:lnTo>
                  <a:lnTo>
                    <a:pt x="3059" y="1500"/>
                  </a:lnTo>
                  <a:lnTo>
                    <a:pt x="3061" y="1530"/>
                  </a:lnTo>
                  <a:lnTo>
                    <a:pt x="3091" y="1536"/>
                  </a:lnTo>
                  <a:lnTo>
                    <a:pt x="3170" y="1475"/>
                  </a:lnTo>
                  <a:lnTo>
                    <a:pt x="3209" y="1541"/>
                  </a:lnTo>
                  <a:lnTo>
                    <a:pt x="3244" y="1608"/>
                  </a:lnTo>
                  <a:lnTo>
                    <a:pt x="3282" y="1630"/>
                  </a:lnTo>
                  <a:lnTo>
                    <a:pt x="3282" y="1677"/>
                  </a:lnTo>
                  <a:lnTo>
                    <a:pt x="3239" y="1728"/>
                  </a:lnTo>
                  <a:lnTo>
                    <a:pt x="3189" y="1776"/>
                  </a:lnTo>
                  <a:lnTo>
                    <a:pt x="3138" y="1766"/>
                  </a:lnTo>
                  <a:lnTo>
                    <a:pt x="3134" y="1803"/>
                  </a:lnTo>
                  <a:lnTo>
                    <a:pt x="3101" y="1819"/>
                  </a:lnTo>
                  <a:lnTo>
                    <a:pt x="3032" y="1839"/>
                  </a:lnTo>
                  <a:lnTo>
                    <a:pt x="2981" y="1898"/>
                  </a:lnTo>
                  <a:lnTo>
                    <a:pt x="2928" y="1941"/>
                  </a:lnTo>
                  <a:lnTo>
                    <a:pt x="2884" y="2012"/>
                  </a:lnTo>
                  <a:lnTo>
                    <a:pt x="2839" y="1947"/>
                  </a:lnTo>
                  <a:lnTo>
                    <a:pt x="2798" y="1917"/>
                  </a:lnTo>
                  <a:lnTo>
                    <a:pt x="2768" y="1945"/>
                  </a:lnTo>
                  <a:lnTo>
                    <a:pt x="2788" y="1967"/>
                  </a:lnTo>
                  <a:lnTo>
                    <a:pt x="2788" y="2032"/>
                  </a:lnTo>
                  <a:lnTo>
                    <a:pt x="2811" y="2087"/>
                  </a:lnTo>
                  <a:lnTo>
                    <a:pt x="2778" y="2140"/>
                  </a:lnTo>
                  <a:lnTo>
                    <a:pt x="2770" y="2118"/>
                  </a:lnTo>
                  <a:lnTo>
                    <a:pt x="2703" y="2116"/>
                  </a:lnTo>
                  <a:lnTo>
                    <a:pt x="2656" y="2073"/>
                  </a:lnTo>
                  <a:lnTo>
                    <a:pt x="2640" y="2012"/>
                  </a:lnTo>
                  <a:lnTo>
                    <a:pt x="2607" y="1971"/>
                  </a:lnTo>
                  <a:lnTo>
                    <a:pt x="2581" y="1925"/>
                  </a:lnTo>
                  <a:lnTo>
                    <a:pt x="2556" y="1911"/>
                  </a:lnTo>
                  <a:lnTo>
                    <a:pt x="2536" y="1941"/>
                  </a:lnTo>
                  <a:lnTo>
                    <a:pt x="2506" y="1943"/>
                  </a:lnTo>
                  <a:lnTo>
                    <a:pt x="2469" y="1967"/>
                  </a:lnTo>
                  <a:lnTo>
                    <a:pt x="2479" y="2035"/>
                  </a:lnTo>
                  <a:lnTo>
                    <a:pt x="2441" y="2049"/>
                  </a:lnTo>
                  <a:lnTo>
                    <a:pt x="2414" y="2039"/>
                  </a:lnTo>
                  <a:lnTo>
                    <a:pt x="2386" y="2075"/>
                  </a:lnTo>
                  <a:lnTo>
                    <a:pt x="2347" y="2073"/>
                  </a:lnTo>
                  <a:lnTo>
                    <a:pt x="2296" y="2128"/>
                  </a:lnTo>
                  <a:lnTo>
                    <a:pt x="2248" y="2132"/>
                  </a:lnTo>
                  <a:lnTo>
                    <a:pt x="2231" y="2055"/>
                  </a:lnTo>
                  <a:lnTo>
                    <a:pt x="2183" y="2051"/>
                  </a:lnTo>
                  <a:lnTo>
                    <a:pt x="2158" y="2093"/>
                  </a:lnTo>
                  <a:lnTo>
                    <a:pt x="2152" y="2142"/>
                  </a:lnTo>
                  <a:lnTo>
                    <a:pt x="2120" y="2181"/>
                  </a:lnTo>
                  <a:lnTo>
                    <a:pt x="2132" y="2222"/>
                  </a:lnTo>
                  <a:lnTo>
                    <a:pt x="2117" y="2246"/>
                  </a:lnTo>
                  <a:lnTo>
                    <a:pt x="2185" y="2333"/>
                  </a:lnTo>
                  <a:lnTo>
                    <a:pt x="2075" y="2376"/>
                  </a:lnTo>
                  <a:lnTo>
                    <a:pt x="2014" y="2376"/>
                  </a:lnTo>
                  <a:lnTo>
                    <a:pt x="1928" y="2407"/>
                  </a:lnTo>
                  <a:lnTo>
                    <a:pt x="1880" y="2526"/>
                  </a:lnTo>
                  <a:lnTo>
                    <a:pt x="1802" y="2555"/>
                  </a:lnTo>
                  <a:lnTo>
                    <a:pt x="1766" y="2539"/>
                  </a:lnTo>
                  <a:lnTo>
                    <a:pt x="1731" y="2598"/>
                  </a:lnTo>
                  <a:lnTo>
                    <a:pt x="1674" y="2579"/>
                  </a:lnTo>
                  <a:lnTo>
                    <a:pt x="1621" y="2638"/>
                  </a:lnTo>
                  <a:lnTo>
                    <a:pt x="1601" y="2718"/>
                  </a:lnTo>
                  <a:lnTo>
                    <a:pt x="1502" y="2852"/>
                  </a:lnTo>
                  <a:lnTo>
                    <a:pt x="1459" y="2888"/>
                  </a:lnTo>
                  <a:lnTo>
                    <a:pt x="1430" y="2860"/>
                  </a:lnTo>
                  <a:lnTo>
                    <a:pt x="1339" y="2876"/>
                  </a:lnTo>
                  <a:lnTo>
                    <a:pt x="1298" y="2823"/>
                  </a:lnTo>
                  <a:lnTo>
                    <a:pt x="1239" y="2821"/>
                  </a:lnTo>
                  <a:lnTo>
                    <a:pt x="1195" y="2781"/>
                  </a:lnTo>
                  <a:lnTo>
                    <a:pt x="1233" y="2707"/>
                  </a:lnTo>
                  <a:lnTo>
                    <a:pt x="1248" y="2659"/>
                  </a:lnTo>
                  <a:lnTo>
                    <a:pt x="1215" y="2612"/>
                  </a:lnTo>
                  <a:lnTo>
                    <a:pt x="1150" y="2630"/>
                  </a:lnTo>
                  <a:lnTo>
                    <a:pt x="1115" y="2709"/>
                  </a:lnTo>
                  <a:lnTo>
                    <a:pt x="1101" y="2846"/>
                  </a:lnTo>
                  <a:lnTo>
                    <a:pt x="1052" y="2901"/>
                  </a:lnTo>
                  <a:lnTo>
                    <a:pt x="939" y="2947"/>
                  </a:lnTo>
                  <a:lnTo>
                    <a:pt x="869" y="2941"/>
                  </a:lnTo>
                  <a:lnTo>
                    <a:pt x="810" y="2886"/>
                  </a:lnTo>
                  <a:lnTo>
                    <a:pt x="817" y="2795"/>
                  </a:lnTo>
                  <a:lnTo>
                    <a:pt x="874" y="2764"/>
                  </a:lnTo>
                  <a:lnTo>
                    <a:pt x="874" y="2657"/>
                  </a:lnTo>
                  <a:lnTo>
                    <a:pt x="829" y="2618"/>
                  </a:lnTo>
                  <a:lnTo>
                    <a:pt x="754" y="2620"/>
                  </a:lnTo>
                  <a:lnTo>
                    <a:pt x="658" y="2714"/>
                  </a:lnTo>
                  <a:lnTo>
                    <a:pt x="524" y="2714"/>
                  </a:lnTo>
                  <a:lnTo>
                    <a:pt x="441" y="2671"/>
                  </a:lnTo>
                  <a:lnTo>
                    <a:pt x="445" y="2610"/>
                  </a:lnTo>
                  <a:lnTo>
                    <a:pt x="378" y="2606"/>
                  </a:lnTo>
                  <a:lnTo>
                    <a:pt x="302" y="2539"/>
                  </a:lnTo>
                  <a:lnTo>
                    <a:pt x="351" y="2470"/>
                  </a:lnTo>
                  <a:lnTo>
                    <a:pt x="396" y="2457"/>
                  </a:lnTo>
                  <a:lnTo>
                    <a:pt x="376" y="2390"/>
                  </a:lnTo>
                  <a:lnTo>
                    <a:pt x="296" y="2362"/>
                  </a:lnTo>
                  <a:lnTo>
                    <a:pt x="203" y="2374"/>
                  </a:lnTo>
                  <a:lnTo>
                    <a:pt x="156" y="2429"/>
                  </a:lnTo>
                  <a:lnTo>
                    <a:pt x="111" y="2423"/>
                  </a:lnTo>
                  <a:lnTo>
                    <a:pt x="34" y="2333"/>
                  </a:lnTo>
                  <a:lnTo>
                    <a:pt x="0" y="2236"/>
                  </a:lnTo>
                  <a:lnTo>
                    <a:pt x="18" y="2179"/>
                  </a:lnTo>
                  <a:lnTo>
                    <a:pt x="10" y="2055"/>
                  </a:lnTo>
                  <a:lnTo>
                    <a:pt x="14" y="2057"/>
                  </a:lnTo>
                  <a:lnTo>
                    <a:pt x="30" y="2057"/>
                  </a:lnTo>
                  <a:lnTo>
                    <a:pt x="52" y="2059"/>
                  </a:lnTo>
                  <a:lnTo>
                    <a:pt x="79" y="2063"/>
                  </a:lnTo>
                  <a:lnTo>
                    <a:pt x="109" y="2065"/>
                  </a:lnTo>
                  <a:lnTo>
                    <a:pt x="138" y="2069"/>
                  </a:lnTo>
                  <a:lnTo>
                    <a:pt x="166" y="2073"/>
                  </a:lnTo>
                  <a:lnTo>
                    <a:pt x="189" y="2077"/>
                  </a:lnTo>
                  <a:lnTo>
                    <a:pt x="207" y="2081"/>
                  </a:lnTo>
                  <a:lnTo>
                    <a:pt x="243" y="2089"/>
                  </a:lnTo>
                  <a:lnTo>
                    <a:pt x="278" y="2089"/>
                  </a:lnTo>
                  <a:lnTo>
                    <a:pt x="308" y="2081"/>
                  </a:lnTo>
                  <a:lnTo>
                    <a:pt x="323" y="2075"/>
                  </a:lnTo>
                  <a:lnTo>
                    <a:pt x="337" y="2069"/>
                  </a:lnTo>
                  <a:lnTo>
                    <a:pt x="351" y="2067"/>
                  </a:lnTo>
                  <a:lnTo>
                    <a:pt x="367" y="2065"/>
                  </a:lnTo>
                  <a:lnTo>
                    <a:pt x="386" y="2069"/>
                  </a:lnTo>
                  <a:lnTo>
                    <a:pt x="412" y="2075"/>
                  </a:lnTo>
                  <a:lnTo>
                    <a:pt x="441" y="2079"/>
                  </a:lnTo>
                  <a:lnTo>
                    <a:pt x="473" y="2083"/>
                  </a:lnTo>
                  <a:lnTo>
                    <a:pt x="498" y="2087"/>
                  </a:lnTo>
                  <a:lnTo>
                    <a:pt x="518" y="2087"/>
                  </a:lnTo>
                  <a:lnTo>
                    <a:pt x="542" y="2089"/>
                  </a:lnTo>
                  <a:lnTo>
                    <a:pt x="560" y="2095"/>
                  </a:lnTo>
                  <a:lnTo>
                    <a:pt x="575" y="2104"/>
                  </a:lnTo>
                  <a:lnTo>
                    <a:pt x="589" y="2118"/>
                  </a:lnTo>
                  <a:lnTo>
                    <a:pt x="607" y="2134"/>
                  </a:lnTo>
                  <a:lnTo>
                    <a:pt x="626" y="2148"/>
                  </a:lnTo>
                  <a:lnTo>
                    <a:pt x="646" y="2156"/>
                  </a:lnTo>
                  <a:lnTo>
                    <a:pt x="666" y="2163"/>
                  </a:lnTo>
                  <a:lnTo>
                    <a:pt x="685" y="2173"/>
                  </a:lnTo>
                  <a:lnTo>
                    <a:pt x="709" y="2183"/>
                  </a:lnTo>
                  <a:lnTo>
                    <a:pt x="739" y="2193"/>
                  </a:lnTo>
                  <a:lnTo>
                    <a:pt x="762" y="2197"/>
                  </a:lnTo>
                  <a:lnTo>
                    <a:pt x="792" y="2199"/>
                  </a:lnTo>
                  <a:lnTo>
                    <a:pt x="821" y="2201"/>
                  </a:lnTo>
                  <a:lnTo>
                    <a:pt x="851" y="2201"/>
                  </a:lnTo>
                  <a:lnTo>
                    <a:pt x="874" y="2201"/>
                  </a:lnTo>
                  <a:lnTo>
                    <a:pt x="892" y="2203"/>
                  </a:lnTo>
                  <a:lnTo>
                    <a:pt x="904" y="2207"/>
                  </a:lnTo>
                  <a:lnTo>
                    <a:pt x="914" y="2215"/>
                  </a:lnTo>
                  <a:lnTo>
                    <a:pt x="924" y="2224"/>
                  </a:lnTo>
                  <a:lnTo>
                    <a:pt x="935" y="2232"/>
                  </a:lnTo>
                  <a:lnTo>
                    <a:pt x="947" y="2236"/>
                  </a:lnTo>
                  <a:lnTo>
                    <a:pt x="965" y="2238"/>
                  </a:lnTo>
                  <a:lnTo>
                    <a:pt x="985" y="2234"/>
                  </a:lnTo>
                  <a:lnTo>
                    <a:pt x="1002" y="2224"/>
                  </a:lnTo>
                  <a:lnTo>
                    <a:pt x="1024" y="2207"/>
                  </a:lnTo>
                  <a:lnTo>
                    <a:pt x="1048" y="2187"/>
                  </a:lnTo>
                  <a:lnTo>
                    <a:pt x="1073" y="2171"/>
                  </a:lnTo>
                  <a:lnTo>
                    <a:pt x="1103" y="2157"/>
                  </a:lnTo>
                  <a:lnTo>
                    <a:pt x="1134" y="2144"/>
                  </a:lnTo>
                  <a:lnTo>
                    <a:pt x="1164" y="2130"/>
                  </a:lnTo>
                  <a:lnTo>
                    <a:pt x="1199" y="2114"/>
                  </a:lnTo>
                  <a:lnTo>
                    <a:pt x="1241" y="2098"/>
                  </a:lnTo>
                  <a:lnTo>
                    <a:pt x="1282" y="2087"/>
                  </a:lnTo>
                  <a:lnTo>
                    <a:pt x="1325" y="2079"/>
                  </a:lnTo>
                  <a:lnTo>
                    <a:pt x="1345" y="2077"/>
                  </a:lnTo>
                  <a:lnTo>
                    <a:pt x="1357" y="2077"/>
                  </a:lnTo>
                  <a:lnTo>
                    <a:pt x="1363" y="2079"/>
                  </a:lnTo>
                  <a:lnTo>
                    <a:pt x="1367" y="2079"/>
                  </a:lnTo>
                  <a:lnTo>
                    <a:pt x="1371" y="2081"/>
                  </a:lnTo>
                  <a:lnTo>
                    <a:pt x="1378" y="2081"/>
                  </a:lnTo>
                  <a:lnTo>
                    <a:pt x="1392" y="2081"/>
                  </a:lnTo>
                  <a:lnTo>
                    <a:pt x="1418" y="2079"/>
                  </a:lnTo>
                  <a:lnTo>
                    <a:pt x="1463" y="2075"/>
                  </a:lnTo>
                  <a:lnTo>
                    <a:pt x="1498" y="2071"/>
                  </a:lnTo>
                  <a:lnTo>
                    <a:pt x="1526" y="2065"/>
                  </a:lnTo>
                  <a:lnTo>
                    <a:pt x="1548" y="2059"/>
                  </a:lnTo>
                  <a:lnTo>
                    <a:pt x="1561" y="2053"/>
                  </a:lnTo>
                  <a:lnTo>
                    <a:pt x="1571" y="2045"/>
                  </a:lnTo>
                  <a:lnTo>
                    <a:pt x="1577" y="2035"/>
                  </a:lnTo>
                  <a:lnTo>
                    <a:pt x="1581" y="2030"/>
                  </a:lnTo>
                  <a:lnTo>
                    <a:pt x="1589" y="2024"/>
                  </a:lnTo>
                  <a:lnTo>
                    <a:pt x="1603" y="2018"/>
                  </a:lnTo>
                  <a:lnTo>
                    <a:pt x="1622" y="2014"/>
                  </a:lnTo>
                  <a:lnTo>
                    <a:pt x="1640" y="2006"/>
                  </a:lnTo>
                  <a:lnTo>
                    <a:pt x="1656" y="1994"/>
                  </a:lnTo>
                  <a:lnTo>
                    <a:pt x="1668" y="1974"/>
                  </a:lnTo>
                  <a:lnTo>
                    <a:pt x="1674" y="1957"/>
                  </a:lnTo>
                  <a:lnTo>
                    <a:pt x="1680" y="1941"/>
                  </a:lnTo>
                  <a:lnTo>
                    <a:pt x="1685" y="1927"/>
                  </a:lnTo>
                  <a:lnTo>
                    <a:pt x="1697" y="1913"/>
                  </a:lnTo>
                  <a:lnTo>
                    <a:pt x="1715" y="1900"/>
                  </a:lnTo>
                  <a:lnTo>
                    <a:pt x="1737" y="1888"/>
                  </a:lnTo>
                  <a:lnTo>
                    <a:pt x="1752" y="1878"/>
                  </a:lnTo>
                  <a:lnTo>
                    <a:pt x="1764" y="1872"/>
                  </a:lnTo>
                  <a:lnTo>
                    <a:pt x="1772" y="1866"/>
                  </a:lnTo>
                  <a:lnTo>
                    <a:pt x="1780" y="1860"/>
                  </a:lnTo>
                  <a:lnTo>
                    <a:pt x="1790" y="1854"/>
                  </a:lnTo>
                  <a:lnTo>
                    <a:pt x="1804" y="1848"/>
                  </a:lnTo>
                  <a:lnTo>
                    <a:pt x="1817" y="1841"/>
                  </a:lnTo>
                  <a:lnTo>
                    <a:pt x="1831" y="1831"/>
                  </a:lnTo>
                  <a:lnTo>
                    <a:pt x="1837" y="1821"/>
                  </a:lnTo>
                  <a:lnTo>
                    <a:pt x="1837" y="1811"/>
                  </a:lnTo>
                  <a:lnTo>
                    <a:pt x="1825" y="1795"/>
                  </a:lnTo>
                  <a:lnTo>
                    <a:pt x="1809" y="1780"/>
                  </a:lnTo>
                  <a:lnTo>
                    <a:pt x="1794" y="1762"/>
                  </a:lnTo>
                  <a:lnTo>
                    <a:pt x="1780" y="1744"/>
                  </a:lnTo>
                  <a:lnTo>
                    <a:pt x="1772" y="1726"/>
                  </a:lnTo>
                  <a:lnTo>
                    <a:pt x="1772" y="1707"/>
                  </a:lnTo>
                  <a:lnTo>
                    <a:pt x="1772" y="1679"/>
                  </a:lnTo>
                  <a:lnTo>
                    <a:pt x="1776" y="1652"/>
                  </a:lnTo>
                  <a:lnTo>
                    <a:pt x="1782" y="1628"/>
                  </a:lnTo>
                  <a:lnTo>
                    <a:pt x="1790" y="1608"/>
                  </a:lnTo>
                  <a:lnTo>
                    <a:pt x="1806" y="1593"/>
                  </a:lnTo>
                  <a:lnTo>
                    <a:pt x="1823" y="1585"/>
                  </a:lnTo>
                  <a:lnTo>
                    <a:pt x="1843" y="1581"/>
                  </a:lnTo>
                  <a:lnTo>
                    <a:pt x="1863" y="1585"/>
                  </a:lnTo>
                  <a:lnTo>
                    <a:pt x="1884" y="1597"/>
                  </a:lnTo>
                  <a:lnTo>
                    <a:pt x="1910" y="1606"/>
                  </a:lnTo>
                  <a:lnTo>
                    <a:pt x="1937" y="1614"/>
                  </a:lnTo>
                  <a:lnTo>
                    <a:pt x="1963" y="1616"/>
                  </a:lnTo>
                  <a:lnTo>
                    <a:pt x="1985" y="1614"/>
                  </a:lnTo>
                  <a:lnTo>
                    <a:pt x="2002" y="1614"/>
                  </a:lnTo>
                  <a:lnTo>
                    <a:pt x="2020" y="1612"/>
                  </a:lnTo>
                  <a:lnTo>
                    <a:pt x="2034" y="1608"/>
                  </a:lnTo>
                  <a:lnTo>
                    <a:pt x="2046" y="1597"/>
                  </a:lnTo>
                  <a:lnTo>
                    <a:pt x="2058" y="1581"/>
                  </a:lnTo>
                  <a:lnTo>
                    <a:pt x="2071" y="1561"/>
                  </a:lnTo>
                  <a:lnTo>
                    <a:pt x="2085" y="1538"/>
                  </a:lnTo>
                  <a:lnTo>
                    <a:pt x="2101" y="1518"/>
                  </a:lnTo>
                  <a:lnTo>
                    <a:pt x="2117" y="1502"/>
                  </a:lnTo>
                  <a:lnTo>
                    <a:pt x="2130" y="1494"/>
                  </a:lnTo>
                  <a:lnTo>
                    <a:pt x="2146" y="1490"/>
                  </a:lnTo>
                  <a:lnTo>
                    <a:pt x="2166" y="1488"/>
                  </a:lnTo>
                  <a:lnTo>
                    <a:pt x="2189" y="1486"/>
                  </a:lnTo>
                  <a:lnTo>
                    <a:pt x="2213" y="1484"/>
                  </a:lnTo>
                  <a:lnTo>
                    <a:pt x="2231" y="1482"/>
                  </a:lnTo>
                  <a:lnTo>
                    <a:pt x="2243" y="1477"/>
                  </a:lnTo>
                  <a:lnTo>
                    <a:pt x="2254" y="1469"/>
                  </a:lnTo>
                  <a:lnTo>
                    <a:pt x="2268" y="1455"/>
                  </a:lnTo>
                  <a:lnTo>
                    <a:pt x="2284" y="1437"/>
                  </a:lnTo>
                  <a:lnTo>
                    <a:pt x="2298" y="1421"/>
                  </a:lnTo>
                  <a:lnTo>
                    <a:pt x="2308" y="1408"/>
                  </a:lnTo>
                  <a:lnTo>
                    <a:pt x="2311" y="1388"/>
                  </a:lnTo>
                  <a:lnTo>
                    <a:pt x="2315" y="1364"/>
                  </a:lnTo>
                  <a:lnTo>
                    <a:pt x="2321" y="1343"/>
                  </a:lnTo>
                  <a:lnTo>
                    <a:pt x="2331" y="1323"/>
                  </a:lnTo>
                  <a:lnTo>
                    <a:pt x="2351" y="1303"/>
                  </a:lnTo>
                  <a:lnTo>
                    <a:pt x="2374" y="1286"/>
                  </a:lnTo>
                  <a:lnTo>
                    <a:pt x="2402" y="1276"/>
                  </a:lnTo>
                  <a:lnTo>
                    <a:pt x="2416" y="1270"/>
                  </a:lnTo>
                  <a:lnTo>
                    <a:pt x="2426" y="1262"/>
                  </a:lnTo>
                  <a:lnTo>
                    <a:pt x="2433" y="1250"/>
                  </a:lnTo>
                  <a:lnTo>
                    <a:pt x="2443" y="1240"/>
                  </a:lnTo>
                  <a:lnTo>
                    <a:pt x="2455" y="1232"/>
                  </a:lnTo>
                  <a:lnTo>
                    <a:pt x="2469" y="1227"/>
                  </a:lnTo>
                  <a:lnTo>
                    <a:pt x="2487" y="1217"/>
                  </a:lnTo>
                  <a:lnTo>
                    <a:pt x="2510" y="1205"/>
                  </a:lnTo>
                  <a:lnTo>
                    <a:pt x="2534" y="1195"/>
                  </a:lnTo>
                  <a:lnTo>
                    <a:pt x="2559" y="1189"/>
                  </a:lnTo>
                  <a:lnTo>
                    <a:pt x="2583" y="1187"/>
                  </a:lnTo>
                  <a:lnTo>
                    <a:pt x="2607" y="1189"/>
                  </a:lnTo>
                  <a:lnTo>
                    <a:pt x="2628" y="1195"/>
                  </a:lnTo>
                  <a:lnTo>
                    <a:pt x="2652" y="1199"/>
                  </a:lnTo>
                  <a:lnTo>
                    <a:pt x="2670" y="1203"/>
                  </a:lnTo>
                  <a:lnTo>
                    <a:pt x="2685" y="1203"/>
                  </a:lnTo>
                  <a:lnTo>
                    <a:pt x="2697" y="1197"/>
                  </a:lnTo>
                  <a:lnTo>
                    <a:pt x="2707" y="1183"/>
                  </a:lnTo>
                  <a:lnTo>
                    <a:pt x="2713" y="1171"/>
                  </a:lnTo>
                  <a:lnTo>
                    <a:pt x="2713" y="1158"/>
                  </a:lnTo>
                  <a:lnTo>
                    <a:pt x="2707" y="1140"/>
                  </a:lnTo>
                  <a:lnTo>
                    <a:pt x="2695" y="1126"/>
                  </a:lnTo>
                  <a:lnTo>
                    <a:pt x="2682" y="1108"/>
                  </a:lnTo>
                  <a:lnTo>
                    <a:pt x="2662" y="1089"/>
                  </a:lnTo>
                  <a:lnTo>
                    <a:pt x="2644" y="1071"/>
                  </a:lnTo>
                  <a:lnTo>
                    <a:pt x="2626" y="1055"/>
                  </a:lnTo>
                  <a:lnTo>
                    <a:pt x="2611" y="1042"/>
                  </a:lnTo>
                  <a:lnTo>
                    <a:pt x="2575" y="1016"/>
                  </a:lnTo>
                  <a:lnTo>
                    <a:pt x="2538" y="1004"/>
                  </a:lnTo>
                  <a:lnTo>
                    <a:pt x="2524" y="998"/>
                  </a:lnTo>
                  <a:lnTo>
                    <a:pt x="2510" y="990"/>
                  </a:lnTo>
                  <a:lnTo>
                    <a:pt x="2498" y="986"/>
                  </a:lnTo>
                  <a:lnTo>
                    <a:pt x="2485" y="984"/>
                  </a:lnTo>
                  <a:lnTo>
                    <a:pt x="2469" y="990"/>
                  </a:lnTo>
                  <a:lnTo>
                    <a:pt x="2453" y="1006"/>
                  </a:lnTo>
                  <a:lnTo>
                    <a:pt x="2439" y="1024"/>
                  </a:lnTo>
                  <a:lnTo>
                    <a:pt x="2426" y="1040"/>
                  </a:lnTo>
                  <a:lnTo>
                    <a:pt x="2408" y="1051"/>
                  </a:lnTo>
                  <a:lnTo>
                    <a:pt x="2394" y="1053"/>
                  </a:lnTo>
                  <a:lnTo>
                    <a:pt x="2376" y="1049"/>
                  </a:lnTo>
                  <a:lnTo>
                    <a:pt x="2357" y="1044"/>
                  </a:lnTo>
                  <a:lnTo>
                    <a:pt x="2337" y="1036"/>
                  </a:lnTo>
                  <a:lnTo>
                    <a:pt x="2317" y="1032"/>
                  </a:lnTo>
                  <a:lnTo>
                    <a:pt x="2304" y="1034"/>
                  </a:lnTo>
                  <a:lnTo>
                    <a:pt x="2292" y="1042"/>
                  </a:lnTo>
                  <a:lnTo>
                    <a:pt x="2282" y="1053"/>
                  </a:lnTo>
                  <a:lnTo>
                    <a:pt x="2272" y="1067"/>
                  </a:lnTo>
                  <a:lnTo>
                    <a:pt x="2260" y="1079"/>
                  </a:lnTo>
                  <a:lnTo>
                    <a:pt x="2248" y="1087"/>
                  </a:lnTo>
                  <a:lnTo>
                    <a:pt x="2235" y="1087"/>
                  </a:lnTo>
                  <a:lnTo>
                    <a:pt x="2211" y="1075"/>
                  </a:lnTo>
                  <a:lnTo>
                    <a:pt x="2189" y="1061"/>
                  </a:lnTo>
                  <a:lnTo>
                    <a:pt x="2174" y="1044"/>
                  </a:lnTo>
                  <a:lnTo>
                    <a:pt x="2168" y="1024"/>
                  </a:lnTo>
                  <a:lnTo>
                    <a:pt x="2170" y="1010"/>
                  </a:lnTo>
                  <a:lnTo>
                    <a:pt x="2178" y="1002"/>
                  </a:lnTo>
                  <a:lnTo>
                    <a:pt x="2185" y="992"/>
                  </a:lnTo>
                  <a:lnTo>
                    <a:pt x="2193" y="982"/>
                  </a:lnTo>
                  <a:lnTo>
                    <a:pt x="2197" y="965"/>
                  </a:lnTo>
                  <a:lnTo>
                    <a:pt x="2199" y="935"/>
                  </a:lnTo>
                  <a:lnTo>
                    <a:pt x="2201" y="902"/>
                  </a:lnTo>
                  <a:lnTo>
                    <a:pt x="2207" y="868"/>
                  </a:lnTo>
                  <a:lnTo>
                    <a:pt x="2217" y="839"/>
                  </a:lnTo>
                  <a:lnTo>
                    <a:pt x="2229" y="811"/>
                  </a:lnTo>
                  <a:lnTo>
                    <a:pt x="2239" y="782"/>
                  </a:lnTo>
                  <a:lnTo>
                    <a:pt x="2248" y="754"/>
                  </a:lnTo>
                  <a:lnTo>
                    <a:pt x="2254" y="735"/>
                  </a:lnTo>
                  <a:lnTo>
                    <a:pt x="2262" y="721"/>
                  </a:lnTo>
                  <a:lnTo>
                    <a:pt x="2276" y="713"/>
                  </a:lnTo>
                  <a:lnTo>
                    <a:pt x="2296" y="711"/>
                  </a:lnTo>
                  <a:lnTo>
                    <a:pt x="2317" y="713"/>
                  </a:lnTo>
                  <a:lnTo>
                    <a:pt x="2331" y="719"/>
                  </a:lnTo>
                  <a:lnTo>
                    <a:pt x="2349" y="725"/>
                  </a:lnTo>
                  <a:lnTo>
                    <a:pt x="2365" y="733"/>
                  </a:lnTo>
                  <a:lnTo>
                    <a:pt x="2380" y="736"/>
                  </a:lnTo>
                  <a:lnTo>
                    <a:pt x="2394" y="736"/>
                  </a:lnTo>
                  <a:lnTo>
                    <a:pt x="2406" y="729"/>
                  </a:lnTo>
                  <a:lnTo>
                    <a:pt x="2424" y="703"/>
                  </a:lnTo>
                  <a:lnTo>
                    <a:pt x="2443" y="675"/>
                  </a:lnTo>
                  <a:lnTo>
                    <a:pt x="2463" y="650"/>
                  </a:lnTo>
                  <a:lnTo>
                    <a:pt x="2477" y="640"/>
                  </a:lnTo>
                  <a:lnTo>
                    <a:pt x="2493" y="636"/>
                  </a:lnTo>
                  <a:lnTo>
                    <a:pt x="2506" y="634"/>
                  </a:lnTo>
                  <a:lnTo>
                    <a:pt x="2522" y="630"/>
                  </a:lnTo>
                  <a:lnTo>
                    <a:pt x="2534" y="622"/>
                  </a:lnTo>
                  <a:lnTo>
                    <a:pt x="2540" y="611"/>
                  </a:lnTo>
                  <a:lnTo>
                    <a:pt x="2542" y="595"/>
                  </a:lnTo>
                  <a:lnTo>
                    <a:pt x="2538" y="577"/>
                  </a:lnTo>
                  <a:lnTo>
                    <a:pt x="2534" y="561"/>
                  </a:lnTo>
                  <a:lnTo>
                    <a:pt x="2530" y="548"/>
                  </a:lnTo>
                  <a:lnTo>
                    <a:pt x="2532" y="534"/>
                  </a:lnTo>
                  <a:lnTo>
                    <a:pt x="2536" y="518"/>
                  </a:lnTo>
                  <a:lnTo>
                    <a:pt x="2542" y="498"/>
                  </a:lnTo>
                  <a:lnTo>
                    <a:pt x="2550" y="477"/>
                  </a:lnTo>
                  <a:lnTo>
                    <a:pt x="2556" y="459"/>
                  </a:lnTo>
                  <a:lnTo>
                    <a:pt x="2561" y="443"/>
                  </a:lnTo>
                  <a:lnTo>
                    <a:pt x="2567" y="416"/>
                  </a:lnTo>
                  <a:lnTo>
                    <a:pt x="2571" y="386"/>
                  </a:lnTo>
                  <a:lnTo>
                    <a:pt x="2579" y="355"/>
                  </a:lnTo>
                  <a:lnTo>
                    <a:pt x="2585" y="337"/>
                  </a:lnTo>
                  <a:lnTo>
                    <a:pt x="2589" y="327"/>
                  </a:lnTo>
                  <a:lnTo>
                    <a:pt x="2595" y="317"/>
                  </a:lnTo>
                  <a:lnTo>
                    <a:pt x="2603" y="305"/>
                  </a:lnTo>
                  <a:lnTo>
                    <a:pt x="2615" y="294"/>
                  </a:lnTo>
                  <a:lnTo>
                    <a:pt x="2626" y="276"/>
                  </a:lnTo>
                  <a:lnTo>
                    <a:pt x="2632" y="260"/>
                  </a:lnTo>
                  <a:lnTo>
                    <a:pt x="2634" y="246"/>
                  </a:lnTo>
                  <a:lnTo>
                    <a:pt x="2634" y="231"/>
                  </a:lnTo>
                  <a:lnTo>
                    <a:pt x="2632" y="209"/>
                  </a:lnTo>
                  <a:lnTo>
                    <a:pt x="2632" y="185"/>
                  </a:lnTo>
                  <a:lnTo>
                    <a:pt x="2628" y="164"/>
                  </a:lnTo>
                  <a:lnTo>
                    <a:pt x="2622" y="150"/>
                  </a:lnTo>
                  <a:lnTo>
                    <a:pt x="2615" y="146"/>
                  </a:lnTo>
                  <a:lnTo>
                    <a:pt x="2605" y="148"/>
                  </a:lnTo>
                  <a:lnTo>
                    <a:pt x="2593" y="152"/>
                  </a:lnTo>
                  <a:lnTo>
                    <a:pt x="2581" y="156"/>
                  </a:lnTo>
                  <a:lnTo>
                    <a:pt x="2567" y="158"/>
                  </a:lnTo>
                  <a:lnTo>
                    <a:pt x="2556" y="156"/>
                  </a:lnTo>
                  <a:lnTo>
                    <a:pt x="2548" y="148"/>
                  </a:lnTo>
                  <a:lnTo>
                    <a:pt x="2546" y="136"/>
                  </a:lnTo>
                  <a:lnTo>
                    <a:pt x="2548" y="124"/>
                  </a:lnTo>
                  <a:lnTo>
                    <a:pt x="2550" y="116"/>
                  </a:lnTo>
                  <a:lnTo>
                    <a:pt x="2552" y="115"/>
                  </a:lnTo>
                </a:path>
              </a:pathLst>
            </a:custGeom>
            <a:grpFill/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" name="Freeform 107"/>
            <p:cNvSpPr/>
            <p:nvPr/>
          </p:nvSpPr>
          <p:spPr bwMode="gray">
            <a:xfrm>
              <a:off x="2016" y="1899"/>
              <a:ext cx="1007" cy="870"/>
            </a:xfrm>
            <a:custGeom>
              <a:avLst/>
              <a:gdLst>
                <a:gd name="T0" fmla="*/ 92 w 2014"/>
                <a:gd name="T1" fmla="*/ 13 h 1739"/>
                <a:gd name="T2" fmla="*/ 66 w 2014"/>
                <a:gd name="T3" fmla="*/ 38 h 1739"/>
                <a:gd name="T4" fmla="*/ 0 w 2014"/>
                <a:gd name="T5" fmla="*/ 77 h 1739"/>
                <a:gd name="T6" fmla="*/ 45 w 2014"/>
                <a:gd name="T7" fmla="*/ 154 h 1739"/>
                <a:gd name="T8" fmla="*/ 90 w 2014"/>
                <a:gd name="T9" fmla="*/ 171 h 1739"/>
                <a:gd name="T10" fmla="*/ 140 w 2014"/>
                <a:gd name="T11" fmla="*/ 160 h 1739"/>
                <a:gd name="T12" fmla="*/ 188 w 2014"/>
                <a:gd name="T13" fmla="*/ 177 h 1739"/>
                <a:gd name="T14" fmla="*/ 215 w 2014"/>
                <a:gd name="T15" fmla="*/ 193 h 1739"/>
                <a:gd name="T16" fmla="*/ 258 w 2014"/>
                <a:gd name="T17" fmla="*/ 220 h 1739"/>
                <a:gd name="T18" fmla="*/ 284 w 2014"/>
                <a:gd name="T19" fmla="*/ 237 h 1739"/>
                <a:gd name="T20" fmla="*/ 301 w 2014"/>
                <a:gd name="T21" fmla="*/ 275 h 1739"/>
                <a:gd name="T22" fmla="*/ 283 w 2014"/>
                <a:gd name="T23" fmla="*/ 318 h 1739"/>
                <a:gd name="T24" fmla="*/ 270 w 2014"/>
                <a:gd name="T25" fmla="*/ 341 h 1739"/>
                <a:gd name="T26" fmla="*/ 249 w 2014"/>
                <a:gd name="T27" fmla="*/ 367 h 1739"/>
                <a:gd name="T28" fmla="*/ 239 w 2014"/>
                <a:gd name="T29" fmla="*/ 374 h 1739"/>
                <a:gd name="T30" fmla="*/ 281 w 2014"/>
                <a:gd name="T31" fmla="*/ 390 h 1739"/>
                <a:gd name="T32" fmla="*/ 314 w 2014"/>
                <a:gd name="T33" fmla="*/ 373 h 1739"/>
                <a:gd name="T34" fmla="*/ 353 w 2014"/>
                <a:gd name="T35" fmla="*/ 403 h 1739"/>
                <a:gd name="T36" fmla="*/ 385 w 2014"/>
                <a:gd name="T37" fmla="*/ 435 h 1739"/>
                <a:gd name="T38" fmla="*/ 413 w 2014"/>
                <a:gd name="T39" fmla="*/ 401 h 1739"/>
                <a:gd name="T40" fmla="*/ 430 w 2014"/>
                <a:gd name="T41" fmla="*/ 377 h 1739"/>
                <a:gd name="T42" fmla="*/ 425 w 2014"/>
                <a:gd name="T43" fmla="*/ 349 h 1739"/>
                <a:gd name="T44" fmla="*/ 431 w 2014"/>
                <a:gd name="T45" fmla="*/ 341 h 1739"/>
                <a:gd name="T46" fmla="*/ 432 w 2014"/>
                <a:gd name="T47" fmla="*/ 335 h 1739"/>
                <a:gd name="T48" fmla="*/ 432 w 2014"/>
                <a:gd name="T49" fmla="*/ 327 h 1739"/>
                <a:gd name="T50" fmla="*/ 472 w 2014"/>
                <a:gd name="T51" fmla="*/ 329 h 1739"/>
                <a:gd name="T52" fmla="*/ 500 w 2014"/>
                <a:gd name="T53" fmla="*/ 302 h 1739"/>
                <a:gd name="T54" fmla="*/ 501 w 2014"/>
                <a:gd name="T55" fmla="*/ 267 h 1739"/>
                <a:gd name="T56" fmla="*/ 453 w 2014"/>
                <a:gd name="T57" fmla="*/ 241 h 1739"/>
                <a:gd name="T58" fmla="*/ 429 w 2014"/>
                <a:gd name="T59" fmla="*/ 256 h 1739"/>
                <a:gd name="T60" fmla="*/ 444 w 2014"/>
                <a:gd name="T61" fmla="*/ 290 h 1739"/>
                <a:gd name="T62" fmla="*/ 429 w 2014"/>
                <a:gd name="T63" fmla="*/ 315 h 1739"/>
                <a:gd name="T64" fmla="*/ 398 w 2014"/>
                <a:gd name="T65" fmla="*/ 302 h 1739"/>
                <a:gd name="T66" fmla="*/ 391 w 2014"/>
                <a:gd name="T67" fmla="*/ 276 h 1739"/>
                <a:gd name="T68" fmla="*/ 369 w 2014"/>
                <a:gd name="T69" fmla="*/ 243 h 1739"/>
                <a:gd name="T70" fmla="*/ 342 w 2014"/>
                <a:gd name="T71" fmla="*/ 228 h 1739"/>
                <a:gd name="T72" fmla="*/ 343 w 2014"/>
                <a:gd name="T73" fmla="*/ 183 h 1739"/>
                <a:gd name="T74" fmla="*/ 313 w 2014"/>
                <a:gd name="T75" fmla="*/ 148 h 1739"/>
                <a:gd name="T76" fmla="*/ 235 w 2014"/>
                <a:gd name="T77" fmla="*/ 161 h 1739"/>
                <a:gd name="T78" fmla="*/ 200 w 2014"/>
                <a:gd name="T79" fmla="*/ 128 h 1739"/>
                <a:gd name="T80" fmla="*/ 218 w 2014"/>
                <a:gd name="T81" fmla="*/ 91 h 1739"/>
                <a:gd name="T82" fmla="*/ 163 w 2014"/>
                <a:gd name="T83" fmla="*/ 100 h 1739"/>
                <a:gd name="T84" fmla="*/ 124 w 2014"/>
                <a:gd name="T85" fmla="*/ 52 h 1739"/>
                <a:gd name="T86" fmla="*/ 116 w 2014"/>
                <a:gd name="T87" fmla="*/ 3 h 173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014"/>
                <a:gd name="T133" fmla="*/ 0 h 1739"/>
                <a:gd name="T134" fmla="*/ 2014 w 2014"/>
                <a:gd name="T135" fmla="*/ 1739 h 173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014" h="1739">
                  <a:moveTo>
                    <a:pt x="463" y="9"/>
                  </a:moveTo>
                  <a:lnTo>
                    <a:pt x="398" y="0"/>
                  </a:lnTo>
                  <a:lnTo>
                    <a:pt x="365" y="51"/>
                  </a:lnTo>
                  <a:lnTo>
                    <a:pt x="374" y="92"/>
                  </a:lnTo>
                  <a:lnTo>
                    <a:pt x="347" y="122"/>
                  </a:lnTo>
                  <a:lnTo>
                    <a:pt x="264" y="149"/>
                  </a:lnTo>
                  <a:lnTo>
                    <a:pt x="160" y="181"/>
                  </a:lnTo>
                  <a:lnTo>
                    <a:pt x="81" y="259"/>
                  </a:lnTo>
                  <a:lnTo>
                    <a:pt x="0" y="307"/>
                  </a:lnTo>
                  <a:lnTo>
                    <a:pt x="32" y="570"/>
                  </a:lnTo>
                  <a:lnTo>
                    <a:pt x="115" y="578"/>
                  </a:lnTo>
                  <a:lnTo>
                    <a:pt x="180" y="614"/>
                  </a:lnTo>
                  <a:lnTo>
                    <a:pt x="237" y="625"/>
                  </a:lnTo>
                  <a:lnTo>
                    <a:pt x="298" y="684"/>
                  </a:lnTo>
                  <a:lnTo>
                    <a:pt x="357" y="681"/>
                  </a:lnTo>
                  <a:lnTo>
                    <a:pt x="432" y="637"/>
                  </a:lnTo>
                  <a:lnTo>
                    <a:pt x="504" y="641"/>
                  </a:lnTo>
                  <a:lnTo>
                    <a:pt x="559" y="637"/>
                  </a:lnTo>
                  <a:lnTo>
                    <a:pt x="601" y="612"/>
                  </a:lnTo>
                  <a:lnTo>
                    <a:pt x="674" y="651"/>
                  </a:lnTo>
                  <a:lnTo>
                    <a:pt x="752" y="708"/>
                  </a:lnTo>
                  <a:lnTo>
                    <a:pt x="813" y="669"/>
                  </a:lnTo>
                  <a:lnTo>
                    <a:pt x="829" y="708"/>
                  </a:lnTo>
                  <a:lnTo>
                    <a:pt x="859" y="771"/>
                  </a:lnTo>
                  <a:lnTo>
                    <a:pt x="945" y="807"/>
                  </a:lnTo>
                  <a:lnTo>
                    <a:pt x="998" y="877"/>
                  </a:lnTo>
                  <a:lnTo>
                    <a:pt x="1032" y="879"/>
                  </a:lnTo>
                  <a:lnTo>
                    <a:pt x="1059" y="854"/>
                  </a:lnTo>
                  <a:lnTo>
                    <a:pt x="1101" y="895"/>
                  </a:lnTo>
                  <a:lnTo>
                    <a:pt x="1136" y="946"/>
                  </a:lnTo>
                  <a:lnTo>
                    <a:pt x="1150" y="1015"/>
                  </a:lnTo>
                  <a:lnTo>
                    <a:pt x="1181" y="1051"/>
                  </a:lnTo>
                  <a:lnTo>
                    <a:pt x="1203" y="1100"/>
                  </a:lnTo>
                  <a:lnTo>
                    <a:pt x="1229" y="1129"/>
                  </a:lnTo>
                  <a:lnTo>
                    <a:pt x="1197" y="1234"/>
                  </a:lnTo>
                  <a:lnTo>
                    <a:pt x="1132" y="1271"/>
                  </a:lnTo>
                  <a:lnTo>
                    <a:pt x="1144" y="1326"/>
                  </a:lnTo>
                  <a:lnTo>
                    <a:pt x="1105" y="1358"/>
                  </a:lnTo>
                  <a:lnTo>
                    <a:pt x="1077" y="1362"/>
                  </a:lnTo>
                  <a:lnTo>
                    <a:pt x="1085" y="1448"/>
                  </a:lnTo>
                  <a:lnTo>
                    <a:pt x="1050" y="1478"/>
                  </a:lnTo>
                  <a:lnTo>
                    <a:pt x="996" y="1468"/>
                  </a:lnTo>
                  <a:lnTo>
                    <a:pt x="971" y="1425"/>
                  </a:lnTo>
                  <a:lnTo>
                    <a:pt x="943" y="1444"/>
                  </a:lnTo>
                  <a:lnTo>
                    <a:pt x="953" y="1495"/>
                  </a:lnTo>
                  <a:lnTo>
                    <a:pt x="1018" y="1503"/>
                  </a:lnTo>
                  <a:lnTo>
                    <a:pt x="1073" y="1547"/>
                  </a:lnTo>
                  <a:lnTo>
                    <a:pt x="1124" y="1558"/>
                  </a:lnTo>
                  <a:lnTo>
                    <a:pt x="1126" y="1507"/>
                  </a:lnTo>
                  <a:lnTo>
                    <a:pt x="1223" y="1472"/>
                  </a:lnTo>
                  <a:lnTo>
                    <a:pt x="1256" y="1489"/>
                  </a:lnTo>
                  <a:lnTo>
                    <a:pt x="1282" y="1560"/>
                  </a:lnTo>
                  <a:lnTo>
                    <a:pt x="1363" y="1633"/>
                  </a:lnTo>
                  <a:lnTo>
                    <a:pt x="1410" y="1610"/>
                  </a:lnTo>
                  <a:lnTo>
                    <a:pt x="1437" y="1688"/>
                  </a:lnTo>
                  <a:lnTo>
                    <a:pt x="1493" y="1732"/>
                  </a:lnTo>
                  <a:lnTo>
                    <a:pt x="1540" y="1739"/>
                  </a:lnTo>
                  <a:lnTo>
                    <a:pt x="1587" y="1688"/>
                  </a:lnTo>
                  <a:lnTo>
                    <a:pt x="1654" y="1651"/>
                  </a:lnTo>
                  <a:lnTo>
                    <a:pt x="1650" y="1602"/>
                  </a:lnTo>
                  <a:lnTo>
                    <a:pt x="1634" y="1580"/>
                  </a:lnTo>
                  <a:lnTo>
                    <a:pt x="1731" y="1566"/>
                  </a:lnTo>
                  <a:lnTo>
                    <a:pt x="1719" y="1507"/>
                  </a:lnTo>
                  <a:lnTo>
                    <a:pt x="1744" y="1430"/>
                  </a:lnTo>
                  <a:lnTo>
                    <a:pt x="1697" y="1399"/>
                  </a:lnTo>
                  <a:lnTo>
                    <a:pt x="1699" y="1395"/>
                  </a:lnTo>
                  <a:lnTo>
                    <a:pt x="1707" y="1385"/>
                  </a:lnTo>
                  <a:lnTo>
                    <a:pt x="1715" y="1373"/>
                  </a:lnTo>
                  <a:lnTo>
                    <a:pt x="1723" y="1363"/>
                  </a:lnTo>
                  <a:lnTo>
                    <a:pt x="1727" y="1360"/>
                  </a:lnTo>
                  <a:lnTo>
                    <a:pt x="1727" y="1354"/>
                  </a:lnTo>
                  <a:lnTo>
                    <a:pt x="1725" y="1340"/>
                  </a:lnTo>
                  <a:lnTo>
                    <a:pt x="1725" y="1324"/>
                  </a:lnTo>
                  <a:lnTo>
                    <a:pt x="1725" y="1312"/>
                  </a:lnTo>
                  <a:lnTo>
                    <a:pt x="1725" y="1306"/>
                  </a:lnTo>
                  <a:lnTo>
                    <a:pt x="1788" y="1302"/>
                  </a:lnTo>
                  <a:lnTo>
                    <a:pt x="1835" y="1328"/>
                  </a:lnTo>
                  <a:lnTo>
                    <a:pt x="1888" y="1316"/>
                  </a:lnTo>
                  <a:lnTo>
                    <a:pt x="1888" y="1267"/>
                  </a:lnTo>
                  <a:lnTo>
                    <a:pt x="1996" y="1259"/>
                  </a:lnTo>
                  <a:lnTo>
                    <a:pt x="2000" y="1206"/>
                  </a:lnTo>
                  <a:lnTo>
                    <a:pt x="1989" y="1155"/>
                  </a:lnTo>
                  <a:lnTo>
                    <a:pt x="2014" y="1112"/>
                  </a:lnTo>
                  <a:lnTo>
                    <a:pt x="2002" y="1068"/>
                  </a:lnTo>
                  <a:lnTo>
                    <a:pt x="1882" y="1015"/>
                  </a:lnTo>
                  <a:lnTo>
                    <a:pt x="1811" y="993"/>
                  </a:lnTo>
                  <a:lnTo>
                    <a:pt x="1809" y="962"/>
                  </a:lnTo>
                  <a:lnTo>
                    <a:pt x="1758" y="960"/>
                  </a:lnTo>
                  <a:lnTo>
                    <a:pt x="1727" y="944"/>
                  </a:lnTo>
                  <a:lnTo>
                    <a:pt x="1713" y="1023"/>
                  </a:lnTo>
                  <a:lnTo>
                    <a:pt x="1701" y="1102"/>
                  </a:lnTo>
                  <a:lnTo>
                    <a:pt x="1754" y="1121"/>
                  </a:lnTo>
                  <a:lnTo>
                    <a:pt x="1774" y="1157"/>
                  </a:lnTo>
                  <a:lnTo>
                    <a:pt x="1756" y="1198"/>
                  </a:lnTo>
                  <a:lnTo>
                    <a:pt x="1717" y="1214"/>
                  </a:lnTo>
                  <a:lnTo>
                    <a:pt x="1713" y="1259"/>
                  </a:lnTo>
                  <a:lnTo>
                    <a:pt x="1678" y="1271"/>
                  </a:lnTo>
                  <a:lnTo>
                    <a:pt x="1613" y="1241"/>
                  </a:lnTo>
                  <a:lnTo>
                    <a:pt x="1589" y="1206"/>
                  </a:lnTo>
                  <a:lnTo>
                    <a:pt x="1546" y="1190"/>
                  </a:lnTo>
                  <a:lnTo>
                    <a:pt x="1546" y="1145"/>
                  </a:lnTo>
                  <a:lnTo>
                    <a:pt x="1563" y="1104"/>
                  </a:lnTo>
                  <a:lnTo>
                    <a:pt x="1524" y="1047"/>
                  </a:lnTo>
                  <a:lnTo>
                    <a:pt x="1528" y="1011"/>
                  </a:lnTo>
                  <a:lnTo>
                    <a:pt x="1475" y="970"/>
                  </a:lnTo>
                  <a:lnTo>
                    <a:pt x="1447" y="932"/>
                  </a:lnTo>
                  <a:lnTo>
                    <a:pt x="1437" y="915"/>
                  </a:lnTo>
                  <a:lnTo>
                    <a:pt x="1365" y="911"/>
                  </a:lnTo>
                  <a:lnTo>
                    <a:pt x="1306" y="856"/>
                  </a:lnTo>
                  <a:lnTo>
                    <a:pt x="1313" y="767"/>
                  </a:lnTo>
                  <a:lnTo>
                    <a:pt x="1370" y="732"/>
                  </a:lnTo>
                  <a:lnTo>
                    <a:pt x="1370" y="627"/>
                  </a:lnTo>
                  <a:lnTo>
                    <a:pt x="1325" y="588"/>
                  </a:lnTo>
                  <a:lnTo>
                    <a:pt x="1250" y="592"/>
                  </a:lnTo>
                  <a:lnTo>
                    <a:pt x="1154" y="684"/>
                  </a:lnTo>
                  <a:lnTo>
                    <a:pt x="1020" y="684"/>
                  </a:lnTo>
                  <a:lnTo>
                    <a:pt x="937" y="641"/>
                  </a:lnTo>
                  <a:lnTo>
                    <a:pt x="941" y="580"/>
                  </a:lnTo>
                  <a:lnTo>
                    <a:pt x="874" y="576"/>
                  </a:lnTo>
                  <a:lnTo>
                    <a:pt x="798" y="509"/>
                  </a:lnTo>
                  <a:lnTo>
                    <a:pt x="847" y="440"/>
                  </a:lnTo>
                  <a:lnTo>
                    <a:pt x="892" y="425"/>
                  </a:lnTo>
                  <a:lnTo>
                    <a:pt x="872" y="362"/>
                  </a:lnTo>
                  <a:lnTo>
                    <a:pt x="792" y="334"/>
                  </a:lnTo>
                  <a:lnTo>
                    <a:pt x="699" y="344"/>
                  </a:lnTo>
                  <a:lnTo>
                    <a:pt x="652" y="399"/>
                  </a:lnTo>
                  <a:lnTo>
                    <a:pt x="607" y="393"/>
                  </a:lnTo>
                  <a:lnTo>
                    <a:pt x="530" y="303"/>
                  </a:lnTo>
                  <a:lnTo>
                    <a:pt x="496" y="208"/>
                  </a:lnTo>
                  <a:lnTo>
                    <a:pt x="514" y="149"/>
                  </a:lnTo>
                  <a:lnTo>
                    <a:pt x="506" y="25"/>
                  </a:lnTo>
                  <a:lnTo>
                    <a:pt x="463" y="9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" name="Freeform 108"/>
            <p:cNvSpPr/>
            <p:nvPr/>
          </p:nvSpPr>
          <p:spPr bwMode="gray">
            <a:xfrm>
              <a:off x="2016" y="1899"/>
              <a:ext cx="1007" cy="870"/>
            </a:xfrm>
            <a:custGeom>
              <a:avLst/>
              <a:gdLst>
                <a:gd name="T0" fmla="*/ 92 w 2014"/>
                <a:gd name="T1" fmla="*/ 13 h 1739"/>
                <a:gd name="T2" fmla="*/ 66 w 2014"/>
                <a:gd name="T3" fmla="*/ 38 h 1739"/>
                <a:gd name="T4" fmla="*/ 0 w 2014"/>
                <a:gd name="T5" fmla="*/ 77 h 1739"/>
                <a:gd name="T6" fmla="*/ 45 w 2014"/>
                <a:gd name="T7" fmla="*/ 154 h 1739"/>
                <a:gd name="T8" fmla="*/ 90 w 2014"/>
                <a:gd name="T9" fmla="*/ 171 h 1739"/>
                <a:gd name="T10" fmla="*/ 140 w 2014"/>
                <a:gd name="T11" fmla="*/ 160 h 1739"/>
                <a:gd name="T12" fmla="*/ 188 w 2014"/>
                <a:gd name="T13" fmla="*/ 177 h 1739"/>
                <a:gd name="T14" fmla="*/ 215 w 2014"/>
                <a:gd name="T15" fmla="*/ 193 h 1739"/>
                <a:gd name="T16" fmla="*/ 258 w 2014"/>
                <a:gd name="T17" fmla="*/ 220 h 1739"/>
                <a:gd name="T18" fmla="*/ 284 w 2014"/>
                <a:gd name="T19" fmla="*/ 237 h 1739"/>
                <a:gd name="T20" fmla="*/ 301 w 2014"/>
                <a:gd name="T21" fmla="*/ 275 h 1739"/>
                <a:gd name="T22" fmla="*/ 283 w 2014"/>
                <a:gd name="T23" fmla="*/ 318 h 1739"/>
                <a:gd name="T24" fmla="*/ 270 w 2014"/>
                <a:gd name="T25" fmla="*/ 341 h 1739"/>
                <a:gd name="T26" fmla="*/ 249 w 2014"/>
                <a:gd name="T27" fmla="*/ 367 h 1739"/>
                <a:gd name="T28" fmla="*/ 239 w 2014"/>
                <a:gd name="T29" fmla="*/ 374 h 1739"/>
                <a:gd name="T30" fmla="*/ 281 w 2014"/>
                <a:gd name="T31" fmla="*/ 390 h 1739"/>
                <a:gd name="T32" fmla="*/ 314 w 2014"/>
                <a:gd name="T33" fmla="*/ 373 h 1739"/>
                <a:gd name="T34" fmla="*/ 353 w 2014"/>
                <a:gd name="T35" fmla="*/ 403 h 1739"/>
                <a:gd name="T36" fmla="*/ 385 w 2014"/>
                <a:gd name="T37" fmla="*/ 435 h 1739"/>
                <a:gd name="T38" fmla="*/ 413 w 2014"/>
                <a:gd name="T39" fmla="*/ 401 h 1739"/>
                <a:gd name="T40" fmla="*/ 430 w 2014"/>
                <a:gd name="T41" fmla="*/ 377 h 1739"/>
                <a:gd name="T42" fmla="*/ 425 w 2014"/>
                <a:gd name="T43" fmla="*/ 349 h 1739"/>
                <a:gd name="T44" fmla="*/ 431 w 2014"/>
                <a:gd name="T45" fmla="*/ 341 h 1739"/>
                <a:gd name="T46" fmla="*/ 432 w 2014"/>
                <a:gd name="T47" fmla="*/ 335 h 1739"/>
                <a:gd name="T48" fmla="*/ 432 w 2014"/>
                <a:gd name="T49" fmla="*/ 327 h 1739"/>
                <a:gd name="T50" fmla="*/ 472 w 2014"/>
                <a:gd name="T51" fmla="*/ 329 h 1739"/>
                <a:gd name="T52" fmla="*/ 500 w 2014"/>
                <a:gd name="T53" fmla="*/ 302 h 1739"/>
                <a:gd name="T54" fmla="*/ 501 w 2014"/>
                <a:gd name="T55" fmla="*/ 267 h 1739"/>
                <a:gd name="T56" fmla="*/ 453 w 2014"/>
                <a:gd name="T57" fmla="*/ 241 h 1739"/>
                <a:gd name="T58" fmla="*/ 429 w 2014"/>
                <a:gd name="T59" fmla="*/ 256 h 1739"/>
                <a:gd name="T60" fmla="*/ 444 w 2014"/>
                <a:gd name="T61" fmla="*/ 290 h 1739"/>
                <a:gd name="T62" fmla="*/ 429 w 2014"/>
                <a:gd name="T63" fmla="*/ 315 h 1739"/>
                <a:gd name="T64" fmla="*/ 398 w 2014"/>
                <a:gd name="T65" fmla="*/ 302 h 1739"/>
                <a:gd name="T66" fmla="*/ 391 w 2014"/>
                <a:gd name="T67" fmla="*/ 276 h 1739"/>
                <a:gd name="T68" fmla="*/ 369 w 2014"/>
                <a:gd name="T69" fmla="*/ 243 h 1739"/>
                <a:gd name="T70" fmla="*/ 342 w 2014"/>
                <a:gd name="T71" fmla="*/ 228 h 1739"/>
                <a:gd name="T72" fmla="*/ 343 w 2014"/>
                <a:gd name="T73" fmla="*/ 183 h 1739"/>
                <a:gd name="T74" fmla="*/ 313 w 2014"/>
                <a:gd name="T75" fmla="*/ 148 h 1739"/>
                <a:gd name="T76" fmla="*/ 235 w 2014"/>
                <a:gd name="T77" fmla="*/ 161 h 1739"/>
                <a:gd name="T78" fmla="*/ 200 w 2014"/>
                <a:gd name="T79" fmla="*/ 128 h 1739"/>
                <a:gd name="T80" fmla="*/ 218 w 2014"/>
                <a:gd name="T81" fmla="*/ 91 h 1739"/>
                <a:gd name="T82" fmla="*/ 163 w 2014"/>
                <a:gd name="T83" fmla="*/ 100 h 1739"/>
                <a:gd name="T84" fmla="*/ 124 w 2014"/>
                <a:gd name="T85" fmla="*/ 52 h 1739"/>
                <a:gd name="T86" fmla="*/ 116 w 2014"/>
                <a:gd name="T87" fmla="*/ 3 h 173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014"/>
                <a:gd name="T133" fmla="*/ 0 h 1739"/>
                <a:gd name="T134" fmla="*/ 2014 w 2014"/>
                <a:gd name="T135" fmla="*/ 1739 h 173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014" h="1739">
                  <a:moveTo>
                    <a:pt x="463" y="9"/>
                  </a:moveTo>
                  <a:lnTo>
                    <a:pt x="398" y="0"/>
                  </a:lnTo>
                  <a:lnTo>
                    <a:pt x="365" y="51"/>
                  </a:lnTo>
                  <a:lnTo>
                    <a:pt x="374" y="92"/>
                  </a:lnTo>
                  <a:lnTo>
                    <a:pt x="347" y="122"/>
                  </a:lnTo>
                  <a:lnTo>
                    <a:pt x="264" y="149"/>
                  </a:lnTo>
                  <a:lnTo>
                    <a:pt x="160" y="181"/>
                  </a:lnTo>
                  <a:lnTo>
                    <a:pt x="81" y="259"/>
                  </a:lnTo>
                  <a:lnTo>
                    <a:pt x="0" y="307"/>
                  </a:lnTo>
                  <a:lnTo>
                    <a:pt x="32" y="570"/>
                  </a:lnTo>
                  <a:lnTo>
                    <a:pt x="115" y="578"/>
                  </a:lnTo>
                  <a:lnTo>
                    <a:pt x="180" y="614"/>
                  </a:lnTo>
                  <a:lnTo>
                    <a:pt x="237" y="625"/>
                  </a:lnTo>
                  <a:lnTo>
                    <a:pt x="298" y="684"/>
                  </a:lnTo>
                  <a:lnTo>
                    <a:pt x="357" y="681"/>
                  </a:lnTo>
                  <a:lnTo>
                    <a:pt x="432" y="637"/>
                  </a:lnTo>
                  <a:lnTo>
                    <a:pt x="504" y="641"/>
                  </a:lnTo>
                  <a:lnTo>
                    <a:pt x="559" y="637"/>
                  </a:lnTo>
                  <a:lnTo>
                    <a:pt x="601" y="612"/>
                  </a:lnTo>
                  <a:lnTo>
                    <a:pt x="674" y="651"/>
                  </a:lnTo>
                  <a:lnTo>
                    <a:pt x="752" y="708"/>
                  </a:lnTo>
                  <a:lnTo>
                    <a:pt x="813" y="669"/>
                  </a:lnTo>
                  <a:lnTo>
                    <a:pt x="829" y="708"/>
                  </a:lnTo>
                  <a:lnTo>
                    <a:pt x="859" y="771"/>
                  </a:lnTo>
                  <a:lnTo>
                    <a:pt x="945" y="807"/>
                  </a:lnTo>
                  <a:lnTo>
                    <a:pt x="998" y="877"/>
                  </a:lnTo>
                  <a:lnTo>
                    <a:pt x="1032" y="879"/>
                  </a:lnTo>
                  <a:lnTo>
                    <a:pt x="1059" y="854"/>
                  </a:lnTo>
                  <a:lnTo>
                    <a:pt x="1101" y="895"/>
                  </a:lnTo>
                  <a:lnTo>
                    <a:pt x="1136" y="946"/>
                  </a:lnTo>
                  <a:lnTo>
                    <a:pt x="1150" y="1015"/>
                  </a:lnTo>
                  <a:lnTo>
                    <a:pt x="1181" y="1051"/>
                  </a:lnTo>
                  <a:lnTo>
                    <a:pt x="1203" y="1100"/>
                  </a:lnTo>
                  <a:lnTo>
                    <a:pt x="1229" y="1129"/>
                  </a:lnTo>
                  <a:lnTo>
                    <a:pt x="1197" y="1234"/>
                  </a:lnTo>
                  <a:lnTo>
                    <a:pt x="1132" y="1271"/>
                  </a:lnTo>
                  <a:lnTo>
                    <a:pt x="1144" y="1326"/>
                  </a:lnTo>
                  <a:lnTo>
                    <a:pt x="1105" y="1358"/>
                  </a:lnTo>
                  <a:lnTo>
                    <a:pt x="1077" y="1362"/>
                  </a:lnTo>
                  <a:lnTo>
                    <a:pt x="1085" y="1448"/>
                  </a:lnTo>
                  <a:lnTo>
                    <a:pt x="1050" y="1478"/>
                  </a:lnTo>
                  <a:lnTo>
                    <a:pt x="996" y="1468"/>
                  </a:lnTo>
                  <a:lnTo>
                    <a:pt x="971" y="1425"/>
                  </a:lnTo>
                  <a:lnTo>
                    <a:pt x="943" y="1444"/>
                  </a:lnTo>
                  <a:lnTo>
                    <a:pt x="953" y="1495"/>
                  </a:lnTo>
                  <a:lnTo>
                    <a:pt x="1018" y="1503"/>
                  </a:lnTo>
                  <a:lnTo>
                    <a:pt x="1073" y="1547"/>
                  </a:lnTo>
                  <a:lnTo>
                    <a:pt x="1124" y="1558"/>
                  </a:lnTo>
                  <a:lnTo>
                    <a:pt x="1126" y="1507"/>
                  </a:lnTo>
                  <a:lnTo>
                    <a:pt x="1223" y="1472"/>
                  </a:lnTo>
                  <a:lnTo>
                    <a:pt x="1256" y="1489"/>
                  </a:lnTo>
                  <a:lnTo>
                    <a:pt x="1282" y="1560"/>
                  </a:lnTo>
                  <a:lnTo>
                    <a:pt x="1363" y="1633"/>
                  </a:lnTo>
                  <a:lnTo>
                    <a:pt x="1410" y="1610"/>
                  </a:lnTo>
                  <a:lnTo>
                    <a:pt x="1437" y="1688"/>
                  </a:lnTo>
                  <a:lnTo>
                    <a:pt x="1493" y="1732"/>
                  </a:lnTo>
                  <a:lnTo>
                    <a:pt x="1540" y="1739"/>
                  </a:lnTo>
                  <a:lnTo>
                    <a:pt x="1587" y="1688"/>
                  </a:lnTo>
                  <a:lnTo>
                    <a:pt x="1654" y="1651"/>
                  </a:lnTo>
                  <a:lnTo>
                    <a:pt x="1650" y="1602"/>
                  </a:lnTo>
                  <a:lnTo>
                    <a:pt x="1634" y="1580"/>
                  </a:lnTo>
                  <a:lnTo>
                    <a:pt x="1731" y="1566"/>
                  </a:lnTo>
                  <a:lnTo>
                    <a:pt x="1719" y="1507"/>
                  </a:lnTo>
                  <a:lnTo>
                    <a:pt x="1744" y="1430"/>
                  </a:lnTo>
                  <a:lnTo>
                    <a:pt x="1697" y="1399"/>
                  </a:lnTo>
                  <a:lnTo>
                    <a:pt x="1699" y="1395"/>
                  </a:lnTo>
                  <a:lnTo>
                    <a:pt x="1707" y="1385"/>
                  </a:lnTo>
                  <a:lnTo>
                    <a:pt x="1715" y="1373"/>
                  </a:lnTo>
                  <a:lnTo>
                    <a:pt x="1723" y="1363"/>
                  </a:lnTo>
                  <a:lnTo>
                    <a:pt x="1727" y="1360"/>
                  </a:lnTo>
                  <a:lnTo>
                    <a:pt x="1727" y="1354"/>
                  </a:lnTo>
                  <a:lnTo>
                    <a:pt x="1725" y="1340"/>
                  </a:lnTo>
                  <a:lnTo>
                    <a:pt x="1725" y="1324"/>
                  </a:lnTo>
                  <a:lnTo>
                    <a:pt x="1725" y="1312"/>
                  </a:lnTo>
                  <a:lnTo>
                    <a:pt x="1725" y="1306"/>
                  </a:lnTo>
                  <a:lnTo>
                    <a:pt x="1788" y="1302"/>
                  </a:lnTo>
                  <a:lnTo>
                    <a:pt x="1835" y="1328"/>
                  </a:lnTo>
                  <a:lnTo>
                    <a:pt x="1888" y="1316"/>
                  </a:lnTo>
                  <a:lnTo>
                    <a:pt x="1888" y="1267"/>
                  </a:lnTo>
                  <a:lnTo>
                    <a:pt x="1996" y="1259"/>
                  </a:lnTo>
                  <a:lnTo>
                    <a:pt x="2000" y="1206"/>
                  </a:lnTo>
                  <a:lnTo>
                    <a:pt x="1989" y="1155"/>
                  </a:lnTo>
                  <a:lnTo>
                    <a:pt x="2014" y="1112"/>
                  </a:lnTo>
                  <a:lnTo>
                    <a:pt x="2002" y="1068"/>
                  </a:lnTo>
                  <a:lnTo>
                    <a:pt x="1882" y="1015"/>
                  </a:lnTo>
                  <a:lnTo>
                    <a:pt x="1811" y="993"/>
                  </a:lnTo>
                  <a:lnTo>
                    <a:pt x="1809" y="962"/>
                  </a:lnTo>
                  <a:lnTo>
                    <a:pt x="1758" y="960"/>
                  </a:lnTo>
                  <a:lnTo>
                    <a:pt x="1727" y="944"/>
                  </a:lnTo>
                  <a:lnTo>
                    <a:pt x="1713" y="1023"/>
                  </a:lnTo>
                  <a:lnTo>
                    <a:pt x="1701" y="1102"/>
                  </a:lnTo>
                  <a:lnTo>
                    <a:pt x="1754" y="1121"/>
                  </a:lnTo>
                  <a:lnTo>
                    <a:pt x="1774" y="1157"/>
                  </a:lnTo>
                  <a:lnTo>
                    <a:pt x="1756" y="1198"/>
                  </a:lnTo>
                  <a:lnTo>
                    <a:pt x="1717" y="1214"/>
                  </a:lnTo>
                  <a:lnTo>
                    <a:pt x="1713" y="1259"/>
                  </a:lnTo>
                  <a:lnTo>
                    <a:pt x="1678" y="1271"/>
                  </a:lnTo>
                  <a:lnTo>
                    <a:pt x="1613" y="1241"/>
                  </a:lnTo>
                  <a:lnTo>
                    <a:pt x="1589" y="1206"/>
                  </a:lnTo>
                  <a:lnTo>
                    <a:pt x="1546" y="1190"/>
                  </a:lnTo>
                  <a:lnTo>
                    <a:pt x="1546" y="1145"/>
                  </a:lnTo>
                  <a:lnTo>
                    <a:pt x="1563" y="1104"/>
                  </a:lnTo>
                  <a:lnTo>
                    <a:pt x="1524" y="1047"/>
                  </a:lnTo>
                  <a:lnTo>
                    <a:pt x="1528" y="1011"/>
                  </a:lnTo>
                  <a:lnTo>
                    <a:pt x="1475" y="970"/>
                  </a:lnTo>
                  <a:lnTo>
                    <a:pt x="1447" y="932"/>
                  </a:lnTo>
                  <a:lnTo>
                    <a:pt x="1437" y="915"/>
                  </a:lnTo>
                  <a:lnTo>
                    <a:pt x="1365" y="911"/>
                  </a:lnTo>
                  <a:lnTo>
                    <a:pt x="1306" y="856"/>
                  </a:lnTo>
                  <a:lnTo>
                    <a:pt x="1313" y="767"/>
                  </a:lnTo>
                  <a:lnTo>
                    <a:pt x="1370" y="732"/>
                  </a:lnTo>
                  <a:lnTo>
                    <a:pt x="1370" y="627"/>
                  </a:lnTo>
                  <a:lnTo>
                    <a:pt x="1325" y="588"/>
                  </a:lnTo>
                  <a:lnTo>
                    <a:pt x="1250" y="592"/>
                  </a:lnTo>
                  <a:lnTo>
                    <a:pt x="1154" y="684"/>
                  </a:lnTo>
                  <a:lnTo>
                    <a:pt x="1020" y="684"/>
                  </a:lnTo>
                  <a:lnTo>
                    <a:pt x="937" y="641"/>
                  </a:lnTo>
                  <a:lnTo>
                    <a:pt x="941" y="580"/>
                  </a:lnTo>
                  <a:lnTo>
                    <a:pt x="874" y="576"/>
                  </a:lnTo>
                  <a:lnTo>
                    <a:pt x="798" y="509"/>
                  </a:lnTo>
                  <a:lnTo>
                    <a:pt x="847" y="440"/>
                  </a:lnTo>
                  <a:lnTo>
                    <a:pt x="892" y="425"/>
                  </a:lnTo>
                  <a:lnTo>
                    <a:pt x="872" y="362"/>
                  </a:lnTo>
                  <a:lnTo>
                    <a:pt x="792" y="334"/>
                  </a:lnTo>
                  <a:lnTo>
                    <a:pt x="699" y="344"/>
                  </a:lnTo>
                  <a:lnTo>
                    <a:pt x="652" y="399"/>
                  </a:lnTo>
                  <a:lnTo>
                    <a:pt x="607" y="393"/>
                  </a:lnTo>
                  <a:lnTo>
                    <a:pt x="530" y="303"/>
                  </a:lnTo>
                  <a:lnTo>
                    <a:pt x="496" y="208"/>
                  </a:lnTo>
                  <a:lnTo>
                    <a:pt x="514" y="149"/>
                  </a:lnTo>
                  <a:lnTo>
                    <a:pt x="506" y="25"/>
                  </a:lnTo>
                  <a:lnTo>
                    <a:pt x="463" y="9"/>
                  </a:lnTo>
                </a:path>
              </a:pathLst>
            </a:custGeom>
            <a:grpFill/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" name="Freeform 109"/>
            <p:cNvSpPr/>
            <p:nvPr/>
          </p:nvSpPr>
          <p:spPr bwMode="gray">
            <a:xfrm>
              <a:off x="1694" y="2177"/>
              <a:ext cx="936" cy="666"/>
            </a:xfrm>
            <a:custGeom>
              <a:avLst/>
              <a:gdLst>
                <a:gd name="T0" fmla="*/ 445 w 1872"/>
                <a:gd name="T1" fmla="*/ 276 h 1330"/>
                <a:gd name="T2" fmla="*/ 426 w 1872"/>
                <a:gd name="T3" fmla="*/ 279 h 1330"/>
                <a:gd name="T4" fmla="*/ 397 w 1872"/>
                <a:gd name="T5" fmla="*/ 279 h 1330"/>
                <a:gd name="T6" fmla="*/ 381 w 1872"/>
                <a:gd name="T7" fmla="*/ 296 h 1330"/>
                <a:gd name="T8" fmla="*/ 343 w 1872"/>
                <a:gd name="T9" fmla="*/ 274 h 1330"/>
                <a:gd name="T10" fmla="*/ 308 w 1872"/>
                <a:gd name="T11" fmla="*/ 269 h 1330"/>
                <a:gd name="T12" fmla="*/ 275 w 1872"/>
                <a:gd name="T13" fmla="*/ 273 h 1330"/>
                <a:gd name="T14" fmla="*/ 262 w 1872"/>
                <a:gd name="T15" fmla="*/ 288 h 1330"/>
                <a:gd name="T16" fmla="*/ 260 w 1872"/>
                <a:gd name="T17" fmla="*/ 309 h 1330"/>
                <a:gd name="T18" fmla="*/ 225 w 1872"/>
                <a:gd name="T19" fmla="*/ 329 h 1330"/>
                <a:gd name="T20" fmla="*/ 204 w 1872"/>
                <a:gd name="T21" fmla="*/ 313 h 1330"/>
                <a:gd name="T22" fmla="*/ 155 w 1872"/>
                <a:gd name="T23" fmla="*/ 287 h 1330"/>
                <a:gd name="T24" fmla="*/ 113 w 1872"/>
                <a:gd name="T25" fmla="*/ 280 h 1330"/>
                <a:gd name="T26" fmla="*/ 85 w 1872"/>
                <a:gd name="T27" fmla="*/ 274 h 1330"/>
                <a:gd name="T28" fmla="*/ 64 w 1872"/>
                <a:gd name="T29" fmla="*/ 264 h 1330"/>
                <a:gd name="T30" fmla="*/ 28 w 1872"/>
                <a:gd name="T31" fmla="*/ 256 h 1330"/>
                <a:gd name="T32" fmla="*/ 2 w 1872"/>
                <a:gd name="T33" fmla="*/ 206 h 1330"/>
                <a:gd name="T34" fmla="*/ 12 w 1872"/>
                <a:gd name="T35" fmla="*/ 185 h 1330"/>
                <a:gd name="T36" fmla="*/ 20 w 1872"/>
                <a:gd name="T37" fmla="*/ 149 h 1330"/>
                <a:gd name="T38" fmla="*/ 11 w 1872"/>
                <a:gd name="T39" fmla="*/ 133 h 1330"/>
                <a:gd name="T40" fmla="*/ 20 w 1872"/>
                <a:gd name="T41" fmla="*/ 117 h 1330"/>
                <a:gd name="T42" fmla="*/ 61 w 1872"/>
                <a:gd name="T43" fmla="*/ 117 h 1330"/>
                <a:gd name="T44" fmla="*/ 53 w 1872"/>
                <a:gd name="T45" fmla="*/ 96 h 1330"/>
                <a:gd name="T46" fmla="*/ 74 w 1872"/>
                <a:gd name="T47" fmla="*/ 75 h 1330"/>
                <a:gd name="T48" fmla="*/ 45 w 1872"/>
                <a:gd name="T49" fmla="*/ 32 h 1330"/>
                <a:gd name="T50" fmla="*/ 99 w 1872"/>
                <a:gd name="T51" fmla="*/ 18 h 1330"/>
                <a:gd name="T52" fmla="*/ 134 w 1872"/>
                <a:gd name="T53" fmla="*/ 10 h 1330"/>
                <a:gd name="T54" fmla="*/ 169 w 1872"/>
                <a:gd name="T55" fmla="*/ 4 h 1330"/>
                <a:gd name="T56" fmla="*/ 206 w 1872"/>
                <a:gd name="T57" fmla="*/ 15 h 1330"/>
                <a:gd name="T58" fmla="*/ 235 w 1872"/>
                <a:gd name="T59" fmla="*/ 32 h 1330"/>
                <a:gd name="T60" fmla="*/ 269 w 1872"/>
                <a:gd name="T61" fmla="*/ 20 h 1330"/>
                <a:gd name="T62" fmla="*/ 301 w 1872"/>
                <a:gd name="T63" fmla="*/ 20 h 1330"/>
                <a:gd name="T64" fmla="*/ 330 w 1872"/>
                <a:gd name="T65" fmla="*/ 24 h 1330"/>
                <a:gd name="T66" fmla="*/ 364 w 1872"/>
                <a:gd name="T67" fmla="*/ 28 h 1330"/>
                <a:gd name="T68" fmla="*/ 376 w 1872"/>
                <a:gd name="T69" fmla="*/ 54 h 1330"/>
                <a:gd name="T70" fmla="*/ 411 w 1872"/>
                <a:gd name="T71" fmla="*/ 80 h 1330"/>
                <a:gd name="T72" fmla="*/ 426 w 1872"/>
                <a:gd name="T73" fmla="*/ 75 h 1330"/>
                <a:gd name="T74" fmla="*/ 445 w 1872"/>
                <a:gd name="T75" fmla="*/ 98 h 1330"/>
                <a:gd name="T76" fmla="*/ 456 w 1872"/>
                <a:gd name="T77" fmla="*/ 124 h 1330"/>
                <a:gd name="T78" fmla="*/ 468 w 1872"/>
                <a:gd name="T79" fmla="*/ 143 h 1330"/>
                <a:gd name="T80" fmla="*/ 444 w 1872"/>
                <a:gd name="T81" fmla="*/ 179 h 1330"/>
                <a:gd name="T82" fmla="*/ 437 w 1872"/>
                <a:gd name="T83" fmla="*/ 201 h 1330"/>
                <a:gd name="T84" fmla="*/ 432 w 1872"/>
                <a:gd name="T85" fmla="*/ 223 h 1330"/>
                <a:gd name="T86" fmla="*/ 410 w 1872"/>
                <a:gd name="T87" fmla="*/ 228 h 1330"/>
                <a:gd name="T88" fmla="*/ 397 w 1872"/>
                <a:gd name="T89" fmla="*/ 222 h 1330"/>
                <a:gd name="T90" fmla="*/ 416 w 1872"/>
                <a:gd name="T91" fmla="*/ 237 h 1330"/>
                <a:gd name="T92" fmla="*/ 442 w 1872"/>
                <a:gd name="T93" fmla="*/ 251 h 133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872"/>
                <a:gd name="T142" fmla="*/ 0 h 1330"/>
                <a:gd name="T143" fmla="*/ 1872 w 1872"/>
                <a:gd name="T144" fmla="*/ 1330 h 133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872" h="1330">
                  <a:moveTo>
                    <a:pt x="1801" y="1035"/>
                  </a:moveTo>
                  <a:lnTo>
                    <a:pt x="1779" y="1102"/>
                  </a:lnTo>
                  <a:lnTo>
                    <a:pt x="1736" y="1082"/>
                  </a:lnTo>
                  <a:lnTo>
                    <a:pt x="1702" y="1115"/>
                  </a:lnTo>
                  <a:lnTo>
                    <a:pt x="1655" y="1072"/>
                  </a:lnTo>
                  <a:lnTo>
                    <a:pt x="1586" y="1114"/>
                  </a:lnTo>
                  <a:lnTo>
                    <a:pt x="1588" y="1184"/>
                  </a:lnTo>
                  <a:lnTo>
                    <a:pt x="1521" y="1180"/>
                  </a:lnTo>
                  <a:lnTo>
                    <a:pt x="1421" y="1068"/>
                  </a:lnTo>
                  <a:lnTo>
                    <a:pt x="1372" y="1094"/>
                  </a:lnTo>
                  <a:lnTo>
                    <a:pt x="1279" y="1049"/>
                  </a:lnTo>
                  <a:lnTo>
                    <a:pt x="1232" y="1072"/>
                  </a:lnTo>
                  <a:lnTo>
                    <a:pt x="1138" y="1062"/>
                  </a:lnTo>
                  <a:lnTo>
                    <a:pt x="1100" y="1090"/>
                  </a:lnTo>
                  <a:lnTo>
                    <a:pt x="1092" y="1155"/>
                  </a:lnTo>
                  <a:lnTo>
                    <a:pt x="1045" y="1149"/>
                  </a:lnTo>
                  <a:lnTo>
                    <a:pt x="1055" y="1184"/>
                  </a:lnTo>
                  <a:lnTo>
                    <a:pt x="1039" y="1234"/>
                  </a:lnTo>
                  <a:lnTo>
                    <a:pt x="968" y="1330"/>
                  </a:lnTo>
                  <a:lnTo>
                    <a:pt x="897" y="1314"/>
                  </a:lnTo>
                  <a:lnTo>
                    <a:pt x="821" y="1304"/>
                  </a:lnTo>
                  <a:lnTo>
                    <a:pt x="813" y="1251"/>
                  </a:lnTo>
                  <a:lnTo>
                    <a:pt x="728" y="1190"/>
                  </a:lnTo>
                  <a:lnTo>
                    <a:pt x="618" y="1147"/>
                  </a:lnTo>
                  <a:lnTo>
                    <a:pt x="521" y="1149"/>
                  </a:lnTo>
                  <a:lnTo>
                    <a:pt x="452" y="1117"/>
                  </a:lnTo>
                  <a:lnTo>
                    <a:pt x="389" y="1121"/>
                  </a:lnTo>
                  <a:lnTo>
                    <a:pt x="338" y="1092"/>
                  </a:lnTo>
                  <a:lnTo>
                    <a:pt x="281" y="1056"/>
                  </a:lnTo>
                  <a:lnTo>
                    <a:pt x="256" y="1054"/>
                  </a:lnTo>
                  <a:lnTo>
                    <a:pt x="185" y="1021"/>
                  </a:lnTo>
                  <a:lnTo>
                    <a:pt x="112" y="1023"/>
                  </a:lnTo>
                  <a:lnTo>
                    <a:pt x="61" y="911"/>
                  </a:lnTo>
                  <a:lnTo>
                    <a:pt x="6" y="822"/>
                  </a:lnTo>
                  <a:lnTo>
                    <a:pt x="0" y="740"/>
                  </a:lnTo>
                  <a:lnTo>
                    <a:pt x="45" y="738"/>
                  </a:lnTo>
                  <a:lnTo>
                    <a:pt x="43" y="686"/>
                  </a:lnTo>
                  <a:lnTo>
                    <a:pt x="77" y="594"/>
                  </a:lnTo>
                  <a:lnTo>
                    <a:pt x="78" y="549"/>
                  </a:lnTo>
                  <a:lnTo>
                    <a:pt x="43" y="529"/>
                  </a:lnTo>
                  <a:lnTo>
                    <a:pt x="80" y="501"/>
                  </a:lnTo>
                  <a:lnTo>
                    <a:pt x="77" y="466"/>
                  </a:lnTo>
                  <a:lnTo>
                    <a:pt x="139" y="501"/>
                  </a:lnTo>
                  <a:lnTo>
                    <a:pt x="244" y="466"/>
                  </a:lnTo>
                  <a:lnTo>
                    <a:pt x="206" y="433"/>
                  </a:lnTo>
                  <a:lnTo>
                    <a:pt x="212" y="383"/>
                  </a:lnTo>
                  <a:lnTo>
                    <a:pt x="265" y="364"/>
                  </a:lnTo>
                  <a:lnTo>
                    <a:pt x="293" y="299"/>
                  </a:lnTo>
                  <a:lnTo>
                    <a:pt x="175" y="206"/>
                  </a:lnTo>
                  <a:lnTo>
                    <a:pt x="179" y="126"/>
                  </a:lnTo>
                  <a:lnTo>
                    <a:pt x="252" y="84"/>
                  </a:lnTo>
                  <a:lnTo>
                    <a:pt x="393" y="70"/>
                  </a:lnTo>
                  <a:lnTo>
                    <a:pt x="502" y="41"/>
                  </a:lnTo>
                  <a:lnTo>
                    <a:pt x="533" y="37"/>
                  </a:lnTo>
                  <a:lnTo>
                    <a:pt x="596" y="0"/>
                  </a:lnTo>
                  <a:lnTo>
                    <a:pt x="675" y="13"/>
                  </a:lnTo>
                  <a:lnTo>
                    <a:pt x="758" y="21"/>
                  </a:lnTo>
                  <a:lnTo>
                    <a:pt x="823" y="57"/>
                  </a:lnTo>
                  <a:lnTo>
                    <a:pt x="880" y="68"/>
                  </a:lnTo>
                  <a:lnTo>
                    <a:pt x="941" y="127"/>
                  </a:lnTo>
                  <a:lnTo>
                    <a:pt x="996" y="124"/>
                  </a:lnTo>
                  <a:lnTo>
                    <a:pt x="1075" y="80"/>
                  </a:lnTo>
                  <a:lnTo>
                    <a:pt x="1147" y="84"/>
                  </a:lnTo>
                  <a:lnTo>
                    <a:pt x="1202" y="80"/>
                  </a:lnTo>
                  <a:lnTo>
                    <a:pt x="1244" y="57"/>
                  </a:lnTo>
                  <a:lnTo>
                    <a:pt x="1319" y="96"/>
                  </a:lnTo>
                  <a:lnTo>
                    <a:pt x="1395" y="151"/>
                  </a:lnTo>
                  <a:lnTo>
                    <a:pt x="1456" y="112"/>
                  </a:lnTo>
                  <a:lnTo>
                    <a:pt x="1480" y="171"/>
                  </a:lnTo>
                  <a:lnTo>
                    <a:pt x="1502" y="214"/>
                  </a:lnTo>
                  <a:lnTo>
                    <a:pt x="1588" y="250"/>
                  </a:lnTo>
                  <a:lnTo>
                    <a:pt x="1641" y="320"/>
                  </a:lnTo>
                  <a:lnTo>
                    <a:pt x="1675" y="322"/>
                  </a:lnTo>
                  <a:lnTo>
                    <a:pt x="1702" y="299"/>
                  </a:lnTo>
                  <a:lnTo>
                    <a:pt x="1740" y="334"/>
                  </a:lnTo>
                  <a:lnTo>
                    <a:pt x="1779" y="389"/>
                  </a:lnTo>
                  <a:lnTo>
                    <a:pt x="1793" y="458"/>
                  </a:lnTo>
                  <a:lnTo>
                    <a:pt x="1824" y="494"/>
                  </a:lnTo>
                  <a:lnTo>
                    <a:pt x="1846" y="543"/>
                  </a:lnTo>
                  <a:lnTo>
                    <a:pt x="1872" y="572"/>
                  </a:lnTo>
                  <a:lnTo>
                    <a:pt x="1840" y="677"/>
                  </a:lnTo>
                  <a:lnTo>
                    <a:pt x="1775" y="714"/>
                  </a:lnTo>
                  <a:lnTo>
                    <a:pt x="1787" y="769"/>
                  </a:lnTo>
                  <a:lnTo>
                    <a:pt x="1748" y="801"/>
                  </a:lnTo>
                  <a:lnTo>
                    <a:pt x="1720" y="805"/>
                  </a:lnTo>
                  <a:lnTo>
                    <a:pt x="1726" y="889"/>
                  </a:lnTo>
                  <a:lnTo>
                    <a:pt x="1693" y="921"/>
                  </a:lnTo>
                  <a:lnTo>
                    <a:pt x="1639" y="911"/>
                  </a:lnTo>
                  <a:lnTo>
                    <a:pt x="1614" y="868"/>
                  </a:lnTo>
                  <a:lnTo>
                    <a:pt x="1586" y="887"/>
                  </a:lnTo>
                  <a:lnTo>
                    <a:pt x="1596" y="938"/>
                  </a:lnTo>
                  <a:lnTo>
                    <a:pt x="1661" y="946"/>
                  </a:lnTo>
                  <a:lnTo>
                    <a:pt x="1716" y="990"/>
                  </a:lnTo>
                  <a:lnTo>
                    <a:pt x="1767" y="1001"/>
                  </a:lnTo>
                  <a:lnTo>
                    <a:pt x="1801" y="1035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6" name="Freeform 110"/>
            <p:cNvSpPr/>
            <p:nvPr/>
          </p:nvSpPr>
          <p:spPr bwMode="gray">
            <a:xfrm>
              <a:off x="1694" y="2177"/>
              <a:ext cx="936" cy="666"/>
            </a:xfrm>
            <a:custGeom>
              <a:avLst/>
              <a:gdLst>
                <a:gd name="T0" fmla="*/ 445 w 1872"/>
                <a:gd name="T1" fmla="*/ 276 h 1330"/>
                <a:gd name="T2" fmla="*/ 426 w 1872"/>
                <a:gd name="T3" fmla="*/ 279 h 1330"/>
                <a:gd name="T4" fmla="*/ 397 w 1872"/>
                <a:gd name="T5" fmla="*/ 279 h 1330"/>
                <a:gd name="T6" fmla="*/ 381 w 1872"/>
                <a:gd name="T7" fmla="*/ 296 h 1330"/>
                <a:gd name="T8" fmla="*/ 343 w 1872"/>
                <a:gd name="T9" fmla="*/ 274 h 1330"/>
                <a:gd name="T10" fmla="*/ 308 w 1872"/>
                <a:gd name="T11" fmla="*/ 269 h 1330"/>
                <a:gd name="T12" fmla="*/ 275 w 1872"/>
                <a:gd name="T13" fmla="*/ 273 h 1330"/>
                <a:gd name="T14" fmla="*/ 262 w 1872"/>
                <a:gd name="T15" fmla="*/ 288 h 1330"/>
                <a:gd name="T16" fmla="*/ 260 w 1872"/>
                <a:gd name="T17" fmla="*/ 309 h 1330"/>
                <a:gd name="T18" fmla="*/ 225 w 1872"/>
                <a:gd name="T19" fmla="*/ 329 h 1330"/>
                <a:gd name="T20" fmla="*/ 204 w 1872"/>
                <a:gd name="T21" fmla="*/ 313 h 1330"/>
                <a:gd name="T22" fmla="*/ 155 w 1872"/>
                <a:gd name="T23" fmla="*/ 287 h 1330"/>
                <a:gd name="T24" fmla="*/ 113 w 1872"/>
                <a:gd name="T25" fmla="*/ 280 h 1330"/>
                <a:gd name="T26" fmla="*/ 85 w 1872"/>
                <a:gd name="T27" fmla="*/ 274 h 1330"/>
                <a:gd name="T28" fmla="*/ 64 w 1872"/>
                <a:gd name="T29" fmla="*/ 264 h 1330"/>
                <a:gd name="T30" fmla="*/ 28 w 1872"/>
                <a:gd name="T31" fmla="*/ 256 h 1330"/>
                <a:gd name="T32" fmla="*/ 2 w 1872"/>
                <a:gd name="T33" fmla="*/ 206 h 1330"/>
                <a:gd name="T34" fmla="*/ 12 w 1872"/>
                <a:gd name="T35" fmla="*/ 185 h 1330"/>
                <a:gd name="T36" fmla="*/ 20 w 1872"/>
                <a:gd name="T37" fmla="*/ 149 h 1330"/>
                <a:gd name="T38" fmla="*/ 11 w 1872"/>
                <a:gd name="T39" fmla="*/ 133 h 1330"/>
                <a:gd name="T40" fmla="*/ 20 w 1872"/>
                <a:gd name="T41" fmla="*/ 117 h 1330"/>
                <a:gd name="T42" fmla="*/ 61 w 1872"/>
                <a:gd name="T43" fmla="*/ 117 h 1330"/>
                <a:gd name="T44" fmla="*/ 53 w 1872"/>
                <a:gd name="T45" fmla="*/ 96 h 1330"/>
                <a:gd name="T46" fmla="*/ 74 w 1872"/>
                <a:gd name="T47" fmla="*/ 75 h 1330"/>
                <a:gd name="T48" fmla="*/ 45 w 1872"/>
                <a:gd name="T49" fmla="*/ 32 h 1330"/>
                <a:gd name="T50" fmla="*/ 99 w 1872"/>
                <a:gd name="T51" fmla="*/ 18 h 1330"/>
                <a:gd name="T52" fmla="*/ 134 w 1872"/>
                <a:gd name="T53" fmla="*/ 10 h 1330"/>
                <a:gd name="T54" fmla="*/ 169 w 1872"/>
                <a:gd name="T55" fmla="*/ 4 h 1330"/>
                <a:gd name="T56" fmla="*/ 206 w 1872"/>
                <a:gd name="T57" fmla="*/ 15 h 1330"/>
                <a:gd name="T58" fmla="*/ 235 w 1872"/>
                <a:gd name="T59" fmla="*/ 32 h 1330"/>
                <a:gd name="T60" fmla="*/ 269 w 1872"/>
                <a:gd name="T61" fmla="*/ 20 h 1330"/>
                <a:gd name="T62" fmla="*/ 301 w 1872"/>
                <a:gd name="T63" fmla="*/ 20 h 1330"/>
                <a:gd name="T64" fmla="*/ 330 w 1872"/>
                <a:gd name="T65" fmla="*/ 24 h 1330"/>
                <a:gd name="T66" fmla="*/ 364 w 1872"/>
                <a:gd name="T67" fmla="*/ 28 h 1330"/>
                <a:gd name="T68" fmla="*/ 376 w 1872"/>
                <a:gd name="T69" fmla="*/ 54 h 1330"/>
                <a:gd name="T70" fmla="*/ 411 w 1872"/>
                <a:gd name="T71" fmla="*/ 80 h 1330"/>
                <a:gd name="T72" fmla="*/ 426 w 1872"/>
                <a:gd name="T73" fmla="*/ 75 h 1330"/>
                <a:gd name="T74" fmla="*/ 445 w 1872"/>
                <a:gd name="T75" fmla="*/ 98 h 1330"/>
                <a:gd name="T76" fmla="*/ 456 w 1872"/>
                <a:gd name="T77" fmla="*/ 124 h 1330"/>
                <a:gd name="T78" fmla="*/ 468 w 1872"/>
                <a:gd name="T79" fmla="*/ 143 h 1330"/>
                <a:gd name="T80" fmla="*/ 444 w 1872"/>
                <a:gd name="T81" fmla="*/ 179 h 1330"/>
                <a:gd name="T82" fmla="*/ 437 w 1872"/>
                <a:gd name="T83" fmla="*/ 201 h 1330"/>
                <a:gd name="T84" fmla="*/ 432 w 1872"/>
                <a:gd name="T85" fmla="*/ 223 h 1330"/>
                <a:gd name="T86" fmla="*/ 410 w 1872"/>
                <a:gd name="T87" fmla="*/ 228 h 1330"/>
                <a:gd name="T88" fmla="*/ 397 w 1872"/>
                <a:gd name="T89" fmla="*/ 222 h 1330"/>
                <a:gd name="T90" fmla="*/ 416 w 1872"/>
                <a:gd name="T91" fmla="*/ 237 h 1330"/>
                <a:gd name="T92" fmla="*/ 442 w 1872"/>
                <a:gd name="T93" fmla="*/ 251 h 133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872"/>
                <a:gd name="T142" fmla="*/ 0 h 1330"/>
                <a:gd name="T143" fmla="*/ 1872 w 1872"/>
                <a:gd name="T144" fmla="*/ 1330 h 133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872" h="1330">
                  <a:moveTo>
                    <a:pt x="1801" y="1035"/>
                  </a:moveTo>
                  <a:lnTo>
                    <a:pt x="1779" y="1102"/>
                  </a:lnTo>
                  <a:lnTo>
                    <a:pt x="1736" y="1082"/>
                  </a:lnTo>
                  <a:lnTo>
                    <a:pt x="1702" y="1115"/>
                  </a:lnTo>
                  <a:lnTo>
                    <a:pt x="1655" y="1072"/>
                  </a:lnTo>
                  <a:lnTo>
                    <a:pt x="1586" y="1114"/>
                  </a:lnTo>
                  <a:lnTo>
                    <a:pt x="1588" y="1184"/>
                  </a:lnTo>
                  <a:lnTo>
                    <a:pt x="1521" y="1180"/>
                  </a:lnTo>
                  <a:lnTo>
                    <a:pt x="1421" y="1068"/>
                  </a:lnTo>
                  <a:lnTo>
                    <a:pt x="1372" y="1094"/>
                  </a:lnTo>
                  <a:lnTo>
                    <a:pt x="1279" y="1049"/>
                  </a:lnTo>
                  <a:lnTo>
                    <a:pt x="1232" y="1072"/>
                  </a:lnTo>
                  <a:lnTo>
                    <a:pt x="1138" y="1062"/>
                  </a:lnTo>
                  <a:lnTo>
                    <a:pt x="1100" y="1090"/>
                  </a:lnTo>
                  <a:lnTo>
                    <a:pt x="1092" y="1155"/>
                  </a:lnTo>
                  <a:lnTo>
                    <a:pt x="1045" y="1149"/>
                  </a:lnTo>
                  <a:lnTo>
                    <a:pt x="1055" y="1184"/>
                  </a:lnTo>
                  <a:lnTo>
                    <a:pt x="1039" y="1234"/>
                  </a:lnTo>
                  <a:lnTo>
                    <a:pt x="968" y="1330"/>
                  </a:lnTo>
                  <a:lnTo>
                    <a:pt x="897" y="1314"/>
                  </a:lnTo>
                  <a:lnTo>
                    <a:pt x="821" y="1304"/>
                  </a:lnTo>
                  <a:lnTo>
                    <a:pt x="813" y="1251"/>
                  </a:lnTo>
                  <a:lnTo>
                    <a:pt x="728" y="1190"/>
                  </a:lnTo>
                  <a:lnTo>
                    <a:pt x="618" y="1147"/>
                  </a:lnTo>
                  <a:lnTo>
                    <a:pt x="521" y="1149"/>
                  </a:lnTo>
                  <a:lnTo>
                    <a:pt x="452" y="1117"/>
                  </a:lnTo>
                  <a:lnTo>
                    <a:pt x="389" y="1121"/>
                  </a:lnTo>
                  <a:lnTo>
                    <a:pt x="338" y="1092"/>
                  </a:lnTo>
                  <a:lnTo>
                    <a:pt x="281" y="1056"/>
                  </a:lnTo>
                  <a:lnTo>
                    <a:pt x="256" y="1054"/>
                  </a:lnTo>
                  <a:lnTo>
                    <a:pt x="185" y="1021"/>
                  </a:lnTo>
                  <a:lnTo>
                    <a:pt x="112" y="1023"/>
                  </a:lnTo>
                  <a:lnTo>
                    <a:pt x="61" y="911"/>
                  </a:lnTo>
                  <a:lnTo>
                    <a:pt x="6" y="822"/>
                  </a:lnTo>
                  <a:lnTo>
                    <a:pt x="0" y="740"/>
                  </a:lnTo>
                  <a:lnTo>
                    <a:pt x="45" y="738"/>
                  </a:lnTo>
                  <a:lnTo>
                    <a:pt x="43" y="686"/>
                  </a:lnTo>
                  <a:lnTo>
                    <a:pt x="77" y="594"/>
                  </a:lnTo>
                  <a:lnTo>
                    <a:pt x="78" y="549"/>
                  </a:lnTo>
                  <a:lnTo>
                    <a:pt x="43" y="529"/>
                  </a:lnTo>
                  <a:lnTo>
                    <a:pt x="80" y="501"/>
                  </a:lnTo>
                  <a:lnTo>
                    <a:pt x="77" y="466"/>
                  </a:lnTo>
                  <a:lnTo>
                    <a:pt x="139" y="501"/>
                  </a:lnTo>
                  <a:lnTo>
                    <a:pt x="244" y="466"/>
                  </a:lnTo>
                  <a:lnTo>
                    <a:pt x="206" y="433"/>
                  </a:lnTo>
                  <a:lnTo>
                    <a:pt x="212" y="383"/>
                  </a:lnTo>
                  <a:lnTo>
                    <a:pt x="265" y="364"/>
                  </a:lnTo>
                  <a:lnTo>
                    <a:pt x="293" y="299"/>
                  </a:lnTo>
                  <a:lnTo>
                    <a:pt x="175" y="206"/>
                  </a:lnTo>
                  <a:lnTo>
                    <a:pt x="179" y="126"/>
                  </a:lnTo>
                  <a:lnTo>
                    <a:pt x="252" y="84"/>
                  </a:lnTo>
                  <a:lnTo>
                    <a:pt x="393" y="70"/>
                  </a:lnTo>
                  <a:lnTo>
                    <a:pt x="502" y="41"/>
                  </a:lnTo>
                  <a:lnTo>
                    <a:pt x="533" y="37"/>
                  </a:lnTo>
                  <a:lnTo>
                    <a:pt x="596" y="0"/>
                  </a:lnTo>
                  <a:lnTo>
                    <a:pt x="675" y="13"/>
                  </a:lnTo>
                  <a:lnTo>
                    <a:pt x="758" y="21"/>
                  </a:lnTo>
                  <a:lnTo>
                    <a:pt x="823" y="57"/>
                  </a:lnTo>
                  <a:lnTo>
                    <a:pt x="880" y="68"/>
                  </a:lnTo>
                  <a:lnTo>
                    <a:pt x="941" y="127"/>
                  </a:lnTo>
                  <a:lnTo>
                    <a:pt x="996" y="124"/>
                  </a:lnTo>
                  <a:lnTo>
                    <a:pt x="1075" y="80"/>
                  </a:lnTo>
                  <a:lnTo>
                    <a:pt x="1147" y="84"/>
                  </a:lnTo>
                  <a:lnTo>
                    <a:pt x="1202" y="80"/>
                  </a:lnTo>
                  <a:lnTo>
                    <a:pt x="1244" y="57"/>
                  </a:lnTo>
                  <a:lnTo>
                    <a:pt x="1319" y="96"/>
                  </a:lnTo>
                  <a:lnTo>
                    <a:pt x="1395" y="151"/>
                  </a:lnTo>
                  <a:lnTo>
                    <a:pt x="1456" y="112"/>
                  </a:lnTo>
                  <a:lnTo>
                    <a:pt x="1480" y="171"/>
                  </a:lnTo>
                  <a:lnTo>
                    <a:pt x="1502" y="214"/>
                  </a:lnTo>
                  <a:lnTo>
                    <a:pt x="1588" y="250"/>
                  </a:lnTo>
                  <a:lnTo>
                    <a:pt x="1641" y="320"/>
                  </a:lnTo>
                  <a:lnTo>
                    <a:pt x="1675" y="322"/>
                  </a:lnTo>
                  <a:lnTo>
                    <a:pt x="1702" y="299"/>
                  </a:lnTo>
                  <a:lnTo>
                    <a:pt x="1740" y="334"/>
                  </a:lnTo>
                  <a:lnTo>
                    <a:pt x="1779" y="389"/>
                  </a:lnTo>
                  <a:lnTo>
                    <a:pt x="1793" y="458"/>
                  </a:lnTo>
                  <a:lnTo>
                    <a:pt x="1824" y="494"/>
                  </a:lnTo>
                  <a:lnTo>
                    <a:pt x="1846" y="543"/>
                  </a:lnTo>
                  <a:lnTo>
                    <a:pt x="1872" y="572"/>
                  </a:lnTo>
                  <a:lnTo>
                    <a:pt x="1840" y="677"/>
                  </a:lnTo>
                  <a:lnTo>
                    <a:pt x="1775" y="714"/>
                  </a:lnTo>
                  <a:lnTo>
                    <a:pt x="1787" y="769"/>
                  </a:lnTo>
                  <a:lnTo>
                    <a:pt x="1748" y="801"/>
                  </a:lnTo>
                  <a:lnTo>
                    <a:pt x="1720" y="805"/>
                  </a:lnTo>
                  <a:lnTo>
                    <a:pt x="1726" y="889"/>
                  </a:lnTo>
                  <a:lnTo>
                    <a:pt x="1693" y="921"/>
                  </a:lnTo>
                  <a:lnTo>
                    <a:pt x="1639" y="911"/>
                  </a:lnTo>
                  <a:lnTo>
                    <a:pt x="1614" y="868"/>
                  </a:lnTo>
                  <a:lnTo>
                    <a:pt x="1586" y="887"/>
                  </a:lnTo>
                  <a:lnTo>
                    <a:pt x="1596" y="938"/>
                  </a:lnTo>
                  <a:lnTo>
                    <a:pt x="1661" y="946"/>
                  </a:lnTo>
                  <a:lnTo>
                    <a:pt x="1716" y="990"/>
                  </a:lnTo>
                  <a:lnTo>
                    <a:pt x="1767" y="1001"/>
                  </a:lnTo>
                  <a:lnTo>
                    <a:pt x="1801" y="1035"/>
                  </a:lnTo>
                </a:path>
              </a:pathLst>
            </a:custGeom>
            <a:grpFill/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" name="Freeform 111"/>
            <p:cNvSpPr/>
            <p:nvPr/>
          </p:nvSpPr>
          <p:spPr bwMode="gray">
            <a:xfrm>
              <a:off x="2241" y="2635"/>
              <a:ext cx="911" cy="693"/>
            </a:xfrm>
            <a:custGeom>
              <a:avLst/>
              <a:gdLst>
                <a:gd name="T0" fmla="*/ 300 w 1823"/>
                <a:gd name="T1" fmla="*/ 274 h 1385"/>
                <a:gd name="T2" fmla="*/ 284 w 1823"/>
                <a:gd name="T3" fmla="*/ 262 h 1385"/>
                <a:gd name="T4" fmla="*/ 269 w 1823"/>
                <a:gd name="T5" fmla="*/ 266 h 1385"/>
                <a:gd name="T6" fmla="*/ 248 w 1823"/>
                <a:gd name="T7" fmla="*/ 249 h 1385"/>
                <a:gd name="T8" fmla="*/ 236 w 1823"/>
                <a:gd name="T9" fmla="*/ 235 h 1385"/>
                <a:gd name="T10" fmla="*/ 232 w 1823"/>
                <a:gd name="T11" fmla="*/ 246 h 1385"/>
                <a:gd name="T12" fmla="*/ 222 w 1823"/>
                <a:gd name="T13" fmla="*/ 252 h 1385"/>
                <a:gd name="T14" fmla="*/ 218 w 1823"/>
                <a:gd name="T15" fmla="*/ 270 h 1385"/>
                <a:gd name="T16" fmla="*/ 195 w 1823"/>
                <a:gd name="T17" fmla="*/ 293 h 1385"/>
                <a:gd name="T18" fmla="*/ 201 w 1823"/>
                <a:gd name="T19" fmla="*/ 318 h 1385"/>
                <a:gd name="T20" fmla="*/ 188 w 1823"/>
                <a:gd name="T21" fmla="*/ 338 h 1385"/>
                <a:gd name="T22" fmla="*/ 167 w 1823"/>
                <a:gd name="T23" fmla="*/ 345 h 1385"/>
                <a:gd name="T24" fmla="*/ 148 w 1823"/>
                <a:gd name="T25" fmla="*/ 338 h 1385"/>
                <a:gd name="T26" fmla="*/ 132 w 1823"/>
                <a:gd name="T27" fmla="*/ 302 h 1385"/>
                <a:gd name="T28" fmla="*/ 111 w 1823"/>
                <a:gd name="T29" fmla="*/ 270 h 1385"/>
                <a:gd name="T30" fmla="*/ 90 w 1823"/>
                <a:gd name="T31" fmla="*/ 257 h 1385"/>
                <a:gd name="T32" fmla="*/ 87 w 1823"/>
                <a:gd name="T33" fmla="*/ 239 h 1385"/>
                <a:gd name="T34" fmla="*/ 65 w 1823"/>
                <a:gd name="T35" fmla="*/ 253 h 1385"/>
                <a:gd name="T36" fmla="*/ 53 w 1823"/>
                <a:gd name="T37" fmla="*/ 209 h 1385"/>
                <a:gd name="T38" fmla="*/ 51 w 1823"/>
                <a:gd name="T39" fmla="*/ 156 h 1385"/>
                <a:gd name="T40" fmla="*/ 40 w 1823"/>
                <a:gd name="T41" fmla="*/ 128 h 1385"/>
                <a:gd name="T42" fmla="*/ 49 w 1823"/>
                <a:gd name="T43" fmla="*/ 117 h 1385"/>
                <a:gd name="T44" fmla="*/ 26 w 1823"/>
                <a:gd name="T45" fmla="*/ 77 h 1385"/>
                <a:gd name="T46" fmla="*/ 2 w 1823"/>
                <a:gd name="T47" fmla="*/ 45 h 1385"/>
                <a:gd name="T48" fmla="*/ 35 w 1823"/>
                <a:gd name="T49" fmla="*/ 40 h 1385"/>
                <a:gd name="T50" fmla="*/ 70 w 1823"/>
                <a:gd name="T51" fmla="*/ 45 h 1385"/>
                <a:gd name="T52" fmla="*/ 107 w 1823"/>
                <a:gd name="T53" fmla="*/ 67 h 1385"/>
                <a:gd name="T54" fmla="*/ 124 w 1823"/>
                <a:gd name="T55" fmla="*/ 50 h 1385"/>
                <a:gd name="T56" fmla="*/ 152 w 1823"/>
                <a:gd name="T57" fmla="*/ 50 h 1385"/>
                <a:gd name="T58" fmla="*/ 171 w 1823"/>
                <a:gd name="T59" fmla="*/ 47 h 1385"/>
                <a:gd name="T60" fmla="*/ 168 w 1823"/>
                <a:gd name="T61" fmla="*/ 22 h 1385"/>
                <a:gd name="T62" fmla="*/ 193 w 1823"/>
                <a:gd name="T63" fmla="*/ 0 h 1385"/>
                <a:gd name="T64" fmla="*/ 208 w 1823"/>
                <a:gd name="T65" fmla="*/ 22 h 1385"/>
                <a:gd name="T66" fmla="*/ 240 w 1823"/>
                <a:gd name="T67" fmla="*/ 35 h 1385"/>
                <a:gd name="T68" fmla="*/ 261 w 1823"/>
                <a:gd name="T69" fmla="*/ 65 h 1385"/>
                <a:gd name="T70" fmla="*/ 284 w 1823"/>
                <a:gd name="T71" fmla="*/ 54 h 1385"/>
                <a:gd name="T72" fmla="*/ 310 w 1823"/>
                <a:gd name="T73" fmla="*/ 64 h 1385"/>
                <a:gd name="T74" fmla="*/ 358 w 1823"/>
                <a:gd name="T75" fmla="*/ 68 h 1385"/>
                <a:gd name="T76" fmla="*/ 390 w 1823"/>
                <a:gd name="T77" fmla="*/ 73 h 1385"/>
                <a:gd name="T78" fmla="*/ 419 w 1823"/>
                <a:gd name="T79" fmla="*/ 84 h 1385"/>
                <a:gd name="T80" fmla="*/ 448 w 1823"/>
                <a:gd name="T81" fmla="*/ 89 h 1385"/>
                <a:gd name="T82" fmla="*/ 455 w 1823"/>
                <a:gd name="T83" fmla="*/ 130 h 1385"/>
                <a:gd name="T84" fmla="*/ 431 w 1823"/>
                <a:gd name="T85" fmla="*/ 144 h 1385"/>
                <a:gd name="T86" fmla="*/ 396 w 1823"/>
                <a:gd name="T87" fmla="*/ 155 h 1385"/>
                <a:gd name="T88" fmla="*/ 417 w 1823"/>
                <a:gd name="T89" fmla="*/ 193 h 1385"/>
                <a:gd name="T90" fmla="*/ 433 w 1823"/>
                <a:gd name="T91" fmla="*/ 227 h 1385"/>
                <a:gd name="T92" fmla="*/ 417 w 1823"/>
                <a:gd name="T93" fmla="*/ 246 h 1385"/>
                <a:gd name="T94" fmla="*/ 397 w 1823"/>
                <a:gd name="T95" fmla="*/ 227 h 1385"/>
                <a:gd name="T96" fmla="*/ 379 w 1823"/>
                <a:gd name="T97" fmla="*/ 214 h 1385"/>
                <a:gd name="T98" fmla="*/ 361 w 1823"/>
                <a:gd name="T99" fmla="*/ 210 h 1385"/>
                <a:gd name="T100" fmla="*/ 355 w 1823"/>
                <a:gd name="T101" fmla="*/ 224 h 1385"/>
                <a:gd name="T102" fmla="*/ 344 w 1823"/>
                <a:gd name="T103" fmla="*/ 240 h 1385"/>
                <a:gd name="T104" fmla="*/ 312 w 1823"/>
                <a:gd name="T105" fmla="*/ 227 h 1385"/>
                <a:gd name="T106" fmla="*/ 300 w 1823"/>
                <a:gd name="T107" fmla="*/ 247 h 1385"/>
                <a:gd name="T108" fmla="*/ 320 w 1823"/>
                <a:gd name="T109" fmla="*/ 253 h 138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823"/>
                <a:gd name="T166" fmla="*/ 0 h 1385"/>
                <a:gd name="T167" fmla="*/ 1823 w 1823"/>
                <a:gd name="T168" fmla="*/ 1385 h 138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823" h="1385">
                  <a:moveTo>
                    <a:pt x="1301" y="1068"/>
                  </a:moveTo>
                  <a:lnTo>
                    <a:pt x="1203" y="1096"/>
                  </a:lnTo>
                  <a:lnTo>
                    <a:pt x="1142" y="1088"/>
                  </a:lnTo>
                  <a:lnTo>
                    <a:pt x="1138" y="1047"/>
                  </a:lnTo>
                  <a:lnTo>
                    <a:pt x="1105" y="1025"/>
                  </a:lnTo>
                  <a:lnTo>
                    <a:pt x="1077" y="1061"/>
                  </a:lnTo>
                  <a:lnTo>
                    <a:pt x="1014" y="1066"/>
                  </a:lnTo>
                  <a:lnTo>
                    <a:pt x="992" y="996"/>
                  </a:lnTo>
                  <a:lnTo>
                    <a:pt x="992" y="942"/>
                  </a:lnTo>
                  <a:lnTo>
                    <a:pt x="945" y="939"/>
                  </a:lnTo>
                  <a:lnTo>
                    <a:pt x="916" y="954"/>
                  </a:lnTo>
                  <a:lnTo>
                    <a:pt x="929" y="982"/>
                  </a:lnTo>
                  <a:lnTo>
                    <a:pt x="923" y="1005"/>
                  </a:lnTo>
                  <a:lnTo>
                    <a:pt x="890" y="1007"/>
                  </a:lnTo>
                  <a:lnTo>
                    <a:pt x="866" y="1033"/>
                  </a:lnTo>
                  <a:lnTo>
                    <a:pt x="874" y="1078"/>
                  </a:lnTo>
                  <a:lnTo>
                    <a:pt x="817" y="1149"/>
                  </a:lnTo>
                  <a:lnTo>
                    <a:pt x="780" y="1169"/>
                  </a:lnTo>
                  <a:lnTo>
                    <a:pt x="780" y="1234"/>
                  </a:lnTo>
                  <a:lnTo>
                    <a:pt x="805" y="1271"/>
                  </a:lnTo>
                  <a:lnTo>
                    <a:pt x="801" y="1326"/>
                  </a:lnTo>
                  <a:lnTo>
                    <a:pt x="752" y="1352"/>
                  </a:lnTo>
                  <a:lnTo>
                    <a:pt x="742" y="1330"/>
                  </a:lnTo>
                  <a:lnTo>
                    <a:pt x="670" y="1377"/>
                  </a:lnTo>
                  <a:lnTo>
                    <a:pt x="632" y="1385"/>
                  </a:lnTo>
                  <a:lnTo>
                    <a:pt x="595" y="1352"/>
                  </a:lnTo>
                  <a:lnTo>
                    <a:pt x="563" y="1273"/>
                  </a:lnTo>
                  <a:lnTo>
                    <a:pt x="528" y="1206"/>
                  </a:lnTo>
                  <a:lnTo>
                    <a:pt x="500" y="1163"/>
                  </a:lnTo>
                  <a:lnTo>
                    <a:pt x="445" y="1078"/>
                  </a:lnTo>
                  <a:lnTo>
                    <a:pt x="396" y="1076"/>
                  </a:lnTo>
                  <a:lnTo>
                    <a:pt x="362" y="1025"/>
                  </a:lnTo>
                  <a:lnTo>
                    <a:pt x="378" y="988"/>
                  </a:lnTo>
                  <a:lnTo>
                    <a:pt x="349" y="954"/>
                  </a:lnTo>
                  <a:lnTo>
                    <a:pt x="303" y="1004"/>
                  </a:lnTo>
                  <a:lnTo>
                    <a:pt x="260" y="1011"/>
                  </a:lnTo>
                  <a:lnTo>
                    <a:pt x="227" y="950"/>
                  </a:lnTo>
                  <a:lnTo>
                    <a:pt x="215" y="834"/>
                  </a:lnTo>
                  <a:lnTo>
                    <a:pt x="211" y="712"/>
                  </a:lnTo>
                  <a:lnTo>
                    <a:pt x="205" y="624"/>
                  </a:lnTo>
                  <a:lnTo>
                    <a:pt x="199" y="582"/>
                  </a:lnTo>
                  <a:lnTo>
                    <a:pt x="160" y="509"/>
                  </a:lnTo>
                  <a:lnTo>
                    <a:pt x="193" y="496"/>
                  </a:lnTo>
                  <a:lnTo>
                    <a:pt x="199" y="468"/>
                  </a:lnTo>
                  <a:lnTo>
                    <a:pt x="136" y="401"/>
                  </a:lnTo>
                  <a:lnTo>
                    <a:pt x="105" y="305"/>
                  </a:lnTo>
                  <a:lnTo>
                    <a:pt x="0" y="240"/>
                  </a:lnTo>
                  <a:lnTo>
                    <a:pt x="8" y="177"/>
                  </a:lnTo>
                  <a:lnTo>
                    <a:pt x="49" y="147"/>
                  </a:lnTo>
                  <a:lnTo>
                    <a:pt x="140" y="157"/>
                  </a:lnTo>
                  <a:lnTo>
                    <a:pt x="189" y="134"/>
                  </a:lnTo>
                  <a:lnTo>
                    <a:pt x="280" y="179"/>
                  </a:lnTo>
                  <a:lnTo>
                    <a:pt x="329" y="153"/>
                  </a:lnTo>
                  <a:lnTo>
                    <a:pt x="429" y="265"/>
                  </a:lnTo>
                  <a:lnTo>
                    <a:pt x="496" y="267"/>
                  </a:lnTo>
                  <a:lnTo>
                    <a:pt x="496" y="200"/>
                  </a:lnTo>
                  <a:lnTo>
                    <a:pt x="563" y="157"/>
                  </a:lnTo>
                  <a:lnTo>
                    <a:pt x="610" y="200"/>
                  </a:lnTo>
                  <a:lnTo>
                    <a:pt x="644" y="167"/>
                  </a:lnTo>
                  <a:lnTo>
                    <a:pt x="687" y="187"/>
                  </a:lnTo>
                  <a:lnTo>
                    <a:pt x="709" y="120"/>
                  </a:lnTo>
                  <a:lnTo>
                    <a:pt x="673" y="86"/>
                  </a:lnTo>
                  <a:lnTo>
                    <a:pt x="677" y="35"/>
                  </a:lnTo>
                  <a:lnTo>
                    <a:pt x="774" y="0"/>
                  </a:lnTo>
                  <a:lnTo>
                    <a:pt x="807" y="17"/>
                  </a:lnTo>
                  <a:lnTo>
                    <a:pt x="833" y="88"/>
                  </a:lnTo>
                  <a:lnTo>
                    <a:pt x="914" y="161"/>
                  </a:lnTo>
                  <a:lnTo>
                    <a:pt x="961" y="138"/>
                  </a:lnTo>
                  <a:lnTo>
                    <a:pt x="988" y="216"/>
                  </a:lnTo>
                  <a:lnTo>
                    <a:pt x="1044" y="260"/>
                  </a:lnTo>
                  <a:lnTo>
                    <a:pt x="1091" y="267"/>
                  </a:lnTo>
                  <a:lnTo>
                    <a:pt x="1138" y="216"/>
                  </a:lnTo>
                  <a:lnTo>
                    <a:pt x="1183" y="195"/>
                  </a:lnTo>
                  <a:lnTo>
                    <a:pt x="1242" y="254"/>
                  </a:lnTo>
                  <a:lnTo>
                    <a:pt x="1335" y="228"/>
                  </a:lnTo>
                  <a:lnTo>
                    <a:pt x="1433" y="269"/>
                  </a:lnTo>
                  <a:lnTo>
                    <a:pt x="1496" y="317"/>
                  </a:lnTo>
                  <a:lnTo>
                    <a:pt x="1561" y="291"/>
                  </a:lnTo>
                  <a:lnTo>
                    <a:pt x="1632" y="336"/>
                  </a:lnTo>
                  <a:lnTo>
                    <a:pt x="1679" y="336"/>
                  </a:lnTo>
                  <a:lnTo>
                    <a:pt x="1681" y="368"/>
                  </a:lnTo>
                  <a:lnTo>
                    <a:pt x="1795" y="356"/>
                  </a:lnTo>
                  <a:lnTo>
                    <a:pt x="1823" y="433"/>
                  </a:lnTo>
                  <a:lnTo>
                    <a:pt x="1821" y="519"/>
                  </a:lnTo>
                  <a:lnTo>
                    <a:pt x="1770" y="527"/>
                  </a:lnTo>
                  <a:lnTo>
                    <a:pt x="1727" y="576"/>
                  </a:lnTo>
                  <a:lnTo>
                    <a:pt x="1620" y="584"/>
                  </a:lnTo>
                  <a:lnTo>
                    <a:pt x="1587" y="618"/>
                  </a:lnTo>
                  <a:lnTo>
                    <a:pt x="1610" y="693"/>
                  </a:lnTo>
                  <a:lnTo>
                    <a:pt x="1669" y="771"/>
                  </a:lnTo>
                  <a:lnTo>
                    <a:pt x="1721" y="815"/>
                  </a:lnTo>
                  <a:lnTo>
                    <a:pt x="1732" y="905"/>
                  </a:lnTo>
                  <a:lnTo>
                    <a:pt x="1731" y="956"/>
                  </a:lnTo>
                  <a:lnTo>
                    <a:pt x="1669" y="984"/>
                  </a:lnTo>
                  <a:lnTo>
                    <a:pt x="1616" y="913"/>
                  </a:lnTo>
                  <a:lnTo>
                    <a:pt x="1591" y="905"/>
                  </a:lnTo>
                  <a:lnTo>
                    <a:pt x="1575" y="838"/>
                  </a:lnTo>
                  <a:lnTo>
                    <a:pt x="1516" y="856"/>
                  </a:lnTo>
                  <a:lnTo>
                    <a:pt x="1463" y="818"/>
                  </a:lnTo>
                  <a:lnTo>
                    <a:pt x="1445" y="838"/>
                  </a:lnTo>
                  <a:lnTo>
                    <a:pt x="1457" y="880"/>
                  </a:lnTo>
                  <a:lnTo>
                    <a:pt x="1421" y="895"/>
                  </a:lnTo>
                  <a:lnTo>
                    <a:pt x="1362" y="909"/>
                  </a:lnTo>
                  <a:lnTo>
                    <a:pt x="1378" y="958"/>
                  </a:lnTo>
                  <a:lnTo>
                    <a:pt x="1313" y="950"/>
                  </a:lnTo>
                  <a:lnTo>
                    <a:pt x="1248" y="907"/>
                  </a:lnTo>
                  <a:lnTo>
                    <a:pt x="1197" y="944"/>
                  </a:lnTo>
                  <a:lnTo>
                    <a:pt x="1201" y="986"/>
                  </a:lnTo>
                  <a:lnTo>
                    <a:pt x="1252" y="1009"/>
                  </a:lnTo>
                  <a:lnTo>
                    <a:pt x="1280" y="1009"/>
                  </a:lnTo>
                  <a:lnTo>
                    <a:pt x="1301" y="1068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" name="Freeform 112"/>
            <p:cNvSpPr/>
            <p:nvPr/>
          </p:nvSpPr>
          <p:spPr bwMode="gray">
            <a:xfrm>
              <a:off x="2241" y="2635"/>
              <a:ext cx="911" cy="693"/>
            </a:xfrm>
            <a:custGeom>
              <a:avLst/>
              <a:gdLst>
                <a:gd name="T0" fmla="*/ 300 w 1823"/>
                <a:gd name="T1" fmla="*/ 274 h 1385"/>
                <a:gd name="T2" fmla="*/ 284 w 1823"/>
                <a:gd name="T3" fmla="*/ 262 h 1385"/>
                <a:gd name="T4" fmla="*/ 269 w 1823"/>
                <a:gd name="T5" fmla="*/ 266 h 1385"/>
                <a:gd name="T6" fmla="*/ 248 w 1823"/>
                <a:gd name="T7" fmla="*/ 249 h 1385"/>
                <a:gd name="T8" fmla="*/ 236 w 1823"/>
                <a:gd name="T9" fmla="*/ 235 h 1385"/>
                <a:gd name="T10" fmla="*/ 232 w 1823"/>
                <a:gd name="T11" fmla="*/ 246 h 1385"/>
                <a:gd name="T12" fmla="*/ 222 w 1823"/>
                <a:gd name="T13" fmla="*/ 252 h 1385"/>
                <a:gd name="T14" fmla="*/ 218 w 1823"/>
                <a:gd name="T15" fmla="*/ 270 h 1385"/>
                <a:gd name="T16" fmla="*/ 195 w 1823"/>
                <a:gd name="T17" fmla="*/ 293 h 1385"/>
                <a:gd name="T18" fmla="*/ 201 w 1823"/>
                <a:gd name="T19" fmla="*/ 318 h 1385"/>
                <a:gd name="T20" fmla="*/ 188 w 1823"/>
                <a:gd name="T21" fmla="*/ 338 h 1385"/>
                <a:gd name="T22" fmla="*/ 167 w 1823"/>
                <a:gd name="T23" fmla="*/ 345 h 1385"/>
                <a:gd name="T24" fmla="*/ 148 w 1823"/>
                <a:gd name="T25" fmla="*/ 338 h 1385"/>
                <a:gd name="T26" fmla="*/ 132 w 1823"/>
                <a:gd name="T27" fmla="*/ 302 h 1385"/>
                <a:gd name="T28" fmla="*/ 111 w 1823"/>
                <a:gd name="T29" fmla="*/ 270 h 1385"/>
                <a:gd name="T30" fmla="*/ 90 w 1823"/>
                <a:gd name="T31" fmla="*/ 257 h 1385"/>
                <a:gd name="T32" fmla="*/ 87 w 1823"/>
                <a:gd name="T33" fmla="*/ 239 h 1385"/>
                <a:gd name="T34" fmla="*/ 65 w 1823"/>
                <a:gd name="T35" fmla="*/ 253 h 1385"/>
                <a:gd name="T36" fmla="*/ 53 w 1823"/>
                <a:gd name="T37" fmla="*/ 209 h 1385"/>
                <a:gd name="T38" fmla="*/ 51 w 1823"/>
                <a:gd name="T39" fmla="*/ 156 h 1385"/>
                <a:gd name="T40" fmla="*/ 40 w 1823"/>
                <a:gd name="T41" fmla="*/ 128 h 1385"/>
                <a:gd name="T42" fmla="*/ 49 w 1823"/>
                <a:gd name="T43" fmla="*/ 117 h 1385"/>
                <a:gd name="T44" fmla="*/ 26 w 1823"/>
                <a:gd name="T45" fmla="*/ 77 h 1385"/>
                <a:gd name="T46" fmla="*/ 2 w 1823"/>
                <a:gd name="T47" fmla="*/ 45 h 1385"/>
                <a:gd name="T48" fmla="*/ 35 w 1823"/>
                <a:gd name="T49" fmla="*/ 40 h 1385"/>
                <a:gd name="T50" fmla="*/ 70 w 1823"/>
                <a:gd name="T51" fmla="*/ 45 h 1385"/>
                <a:gd name="T52" fmla="*/ 107 w 1823"/>
                <a:gd name="T53" fmla="*/ 67 h 1385"/>
                <a:gd name="T54" fmla="*/ 124 w 1823"/>
                <a:gd name="T55" fmla="*/ 50 h 1385"/>
                <a:gd name="T56" fmla="*/ 152 w 1823"/>
                <a:gd name="T57" fmla="*/ 50 h 1385"/>
                <a:gd name="T58" fmla="*/ 171 w 1823"/>
                <a:gd name="T59" fmla="*/ 47 h 1385"/>
                <a:gd name="T60" fmla="*/ 168 w 1823"/>
                <a:gd name="T61" fmla="*/ 22 h 1385"/>
                <a:gd name="T62" fmla="*/ 193 w 1823"/>
                <a:gd name="T63" fmla="*/ 0 h 1385"/>
                <a:gd name="T64" fmla="*/ 208 w 1823"/>
                <a:gd name="T65" fmla="*/ 22 h 1385"/>
                <a:gd name="T66" fmla="*/ 240 w 1823"/>
                <a:gd name="T67" fmla="*/ 35 h 1385"/>
                <a:gd name="T68" fmla="*/ 261 w 1823"/>
                <a:gd name="T69" fmla="*/ 65 h 1385"/>
                <a:gd name="T70" fmla="*/ 284 w 1823"/>
                <a:gd name="T71" fmla="*/ 54 h 1385"/>
                <a:gd name="T72" fmla="*/ 310 w 1823"/>
                <a:gd name="T73" fmla="*/ 64 h 1385"/>
                <a:gd name="T74" fmla="*/ 358 w 1823"/>
                <a:gd name="T75" fmla="*/ 68 h 1385"/>
                <a:gd name="T76" fmla="*/ 390 w 1823"/>
                <a:gd name="T77" fmla="*/ 73 h 1385"/>
                <a:gd name="T78" fmla="*/ 419 w 1823"/>
                <a:gd name="T79" fmla="*/ 84 h 1385"/>
                <a:gd name="T80" fmla="*/ 448 w 1823"/>
                <a:gd name="T81" fmla="*/ 89 h 1385"/>
                <a:gd name="T82" fmla="*/ 455 w 1823"/>
                <a:gd name="T83" fmla="*/ 130 h 1385"/>
                <a:gd name="T84" fmla="*/ 431 w 1823"/>
                <a:gd name="T85" fmla="*/ 144 h 1385"/>
                <a:gd name="T86" fmla="*/ 396 w 1823"/>
                <a:gd name="T87" fmla="*/ 155 h 1385"/>
                <a:gd name="T88" fmla="*/ 417 w 1823"/>
                <a:gd name="T89" fmla="*/ 193 h 1385"/>
                <a:gd name="T90" fmla="*/ 433 w 1823"/>
                <a:gd name="T91" fmla="*/ 227 h 1385"/>
                <a:gd name="T92" fmla="*/ 417 w 1823"/>
                <a:gd name="T93" fmla="*/ 246 h 1385"/>
                <a:gd name="T94" fmla="*/ 397 w 1823"/>
                <a:gd name="T95" fmla="*/ 227 h 1385"/>
                <a:gd name="T96" fmla="*/ 379 w 1823"/>
                <a:gd name="T97" fmla="*/ 214 h 1385"/>
                <a:gd name="T98" fmla="*/ 361 w 1823"/>
                <a:gd name="T99" fmla="*/ 210 h 1385"/>
                <a:gd name="T100" fmla="*/ 355 w 1823"/>
                <a:gd name="T101" fmla="*/ 224 h 1385"/>
                <a:gd name="T102" fmla="*/ 344 w 1823"/>
                <a:gd name="T103" fmla="*/ 240 h 1385"/>
                <a:gd name="T104" fmla="*/ 312 w 1823"/>
                <a:gd name="T105" fmla="*/ 227 h 1385"/>
                <a:gd name="T106" fmla="*/ 300 w 1823"/>
                <a:gd name="T107" fmla="*/ 247 h 1385"/>
                <a:gd name="T108" fmla="*/ 320 w 1823"/>
                <a:gd name="T109" fmla="*/ 253 h 138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823"/>
                <a:gd name="T166" fmla="*/ 0 h 1385"/>
                <a:gd name="T167" fmla="*/ 1823 w 1823"/>
                <a:gd name="T168" fmla="*/ 1385 h 138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823" h="1385">
                  <a:moveTo>
                    <a:pt x="1301" y="1068"/>
                  </a:moveTo>
                  <a:lnTo>
                    <a:pt x="1203" y="1096"/>
                  </a:lnTo>
                  <a:lnTo>
                    <a:pt x="1142" y="1088"/>
                  </a:lnTo>
                  <a:lnTo>
                    <a:pt x="1138" y="1047"/>
                  </a:lnTo>
                  <a:lnTo>
                    <a:pt x="1105" y="1025"/>
                  </a:lnTo>
                  <a:lnTo>
                    <a:pt x="1077" y="1061"/>
                  </a:lnTo>
                  <a:lnTo>
                    <a:pt x="1014" y="1066"/>
                  </a:lnTo>
                  <a:lnTo>
                    <a:pt x="992" y="996"/>
                  </a:lnTo>
                  <a:lnTo>
                    <a:pt x="992" y="942"/>
                  </a:lnTo>
                  <a:lnTo>
                    <a:pt x="945" y="939"/>
                  </a:lnTo>
                  <a:lnTo>
                    <a:pt x="916" y="954"/>
                  </a:lnTo>
                  <a:lnTo>
                    <a:pt x="929" y="982"/>
                  </a:lnTo>
                  <a:lnTo>
                    <a:pt x="923" y="1005"/>
                  </a:lnTo>
                  <a:lnTo>
                    <a:pt x="890" y="1007"/>
                  </a:lnTo>
                  <a:lnTo>
                    <a:pt x="866" y="1033"/>
                  </a:lnTo>
                  <a:lnTo>
                    <a:pt x="874" y="1078"/>
                  </a:lnTo>
                  <a:lnTo>
                    <a:pt x="817" y="1149"/>
                  </a:lnTo>
                  <a:lnTo>
                    <a:pt x="780" y="1169"/>
                  </a:lnTo>
                  <a:lnTo>
                    <a:pt x="780" y="1234"/>
                  </a:lnTo>
                  <a:lnTo>
                    <a:pt x="805" y="1271"/>
                  </a:lnTo>
                  <a:lnTo>
                    <a:pt x="801" y="1326"/>
                  </a:lnTo>
                  <a:lnTo>
                    <a:pt x="752" y="1352"/>
                  </a:lnTo>
                  <a:lnTo>
                    <a:pt x="742" y="1330"/>
                  </a:lnTo>
                  <a:lnTo>
                    <a:pt x="670" y="1377"/>
                  </a:lnTo>
                  <a:lnTo>
                    <a:pt x="632" y="1385"/>
                  </a:lnTo>
                  <a:lnTo>
                    <a:pt x="595" y="1352"/>
                  </a:lnTo>
                  <a:lnTo>
                    <a:pt x="563" y="1273"/>
                  </a:lnTo>
                  <a:lnTo>
                    <a:pt x="528" y="1206"/>
                  </a:lnTo>
                  <a:lnTo>
                    <a:pt x="500" y="1163"/>
                  </a:lnTo>
                  <a:lnTo>
                    <a:pt x="445" y="1078"/>
                  </a:lnTo>
                  <a:lnTo>
                    <a:pt x="396" y="1076"/>
                  </a:lnTo>
                  <a:lnTo>
                    <a:pt x="362" y="1025"/>
                  </a:lnTo>
                  <a:lnTo>
                    <a:pt x="378" y="988"/>
                  </a:lnTo>
                  <a:lnTo>
                    <a:pt x="349" y="954"/>
                  </a:lnTo>
                  <a:lnTo>
                    <a:pt x="303" y="1004"/>
                  </a:lnTo>
                  <a:lnTo>
                    <a:pt x="260" y="1011"/>
                  </a:lnTo>
                  <a:lnTo>
                    <a:pt x="227" y="950"/>
                  </a:lnTo>
                  <a:lnTo>
                    <a:pt x="215" y="834"/>
                  </a:lnTo>
                  <a:lnTo>
                    <a:pt x="211" y="712"/>
                  </a:lnTo>
                  <a:lnTo>
                    <a:pt x="205" y="624"/>
                  </a:lnTo>
                  <a:lnTo>
                    <a:pt x="199" y="582"/>
                  </a:lnTo>
                  <a:lnTo>
                    <a:pt x="160" y="509"/>
                  </a:lnTo>
                  <a:lnTo>
                    <a:pt x="193" y="496"/>
                  </a:lnTo>
                  <a:lnTo>
                    <a:pt x="199" y="468"/>
                  </a:lnTo>
                  <a:lnTo>
                    <a:pt x="136" y="401"/>
                  </a:lnTo>
                  <a:lnTo>
                    <a:pt x="105" y="305"/>
                  </a:lnTo>
                  <a:lnTo>
                    <a:pt x="0" y="240"/>
                  </a:lnTo>
                  <a:lnTo>
                    <a:pt x="8" y="177"/>
                  </a:lnTo>
                  <a:lnTo>
                    <a:pt x="49" y="147"/>
                  </a:lnTo>
                  <a:lnTo>
                    <a:pt x="140" y="157"/>
                  </a:lnTo>
                  <a:lnTo>
                    <a:pt x="189" y="134"/>
                  </a:lnTo>
                  <a:lnTo>
                    <a:pt x="280" y="179"/>
                  </a:lnTo>
                  <a:lnTo>
                    <a:pt x="329" y="153"/>
                  </a:lnTo>
                  <a:lnTo>
                    <a:pt x="429" y="265"/>
                  </a:lnTo>
                  <a:lnTo>
                    <a:pt x="496" y="267"/>
                  </a:lnTo>
                  <a:lnTo>
                    <a:pt x="496" y="200"/>
                  </a:lnTo>
                  <a:lnTo>
                    <a:pt x="563" y="157"/>
                  </a:lnTo>
                  <a:lnTo>
                    <a:pt x="610" y="200"/>
                  </a:lnTo>
                  <a:lnTo>
                    <a:pt x="644" y="167"/>
                  </a:lnTo>
                  <a:lnTo>
                    <a:pt x="687" y="187"/>
                  </a:lnTo>
                  <a:lnTo>
                    <a:pt x="709" y="120"/>
                  </a:lnTo>
                  <a:lnTo>
                    <a:pt x="673" y="86"/>
                  </a:lnTo>
                  <a:lnTo>
                    <a:pt x="677" y="35"/>
                  </a:lnTo>
                  <a:lnTo>
                    <a:pt x="774" y="0"/>
                  </a:lnTo>
                  <a:lnTo>
                    <a:pt x="807" y="17"/>
                  </a:lnTo>
                  <a:lnTo>
                    <a:pt x="833" y="88"/>
                  </a:lnTo>
                  <a:lnTo>
                    <a:pt x="914" y="161"/>
                  </a:lnTo>
                  <a:lnTo>
                    <a:pt x="961" y="138"/>
                  </a:lnTo>
                  <a:lnTo>
                    <a:pt x="988" y="216"/>
                  </a:lnTo>
                  <a:lnTo>
                    <a:pt x="1044" y="260"/>
                  </a:lnTo>
                  <a:lnTo>
                    <a:pt x="1091" y="267"/>
                  </a:lnTo>
                  <a:lnTo>
                    <a:pt x="1138" y="216"/>
                  </a:lnTo>
                  <a:lnTo>
                    <a:pt x="1183" y="195"/>
                  </a:lnTo>
                  <a:lnTo>
                    <a:pt x="1242" y="254"/>
                  </a:lnTo>
                  <a:lnTo>
                    <a:pt x="1335" y="228"/>
                  </a:lnTo>
                  <a:lnTo>
                    <a:pt x="1433" y="269"/>
                  </a:lnTo>
                  <a:lnTo>
                    <a:pt x="1496" y="317"/>
                  </a:lnTo>
                  <a:lnTo>
                    <a:pt x="1561" y="291"/>
                  </a:lnTo>
                  <a:lnTo>
                    <a:pt x="1632" y="336"/>
                  </a:lnTo>
                  <a:lnTo>
                    <a:pt x="1679" y="336"/>
                  </a:lnTo>
                  <a:lnTo>
                    <a:pt x="1681" y="368"/>
                  </a:lnTo>
                  <a:lnTo>
                    <a:pt x="1795" y="356"/>
                  </a:lnTo>
                  <a:lnTo>
                    <a:pt x="1823" y="433"/>
                  </a:lnTo>
                  <a:lnTo>
                    <a:pt x="1821" y="519"/>
                  </a:lnTo>
                  <a:lnTo>
                    <a:pt x="1770" y="527"/>
                  </a:lnTo>
                  <a:lnTo>
                    <a:pt x="1727" y="576"/>
                  </a:lnTo>
                  <a:lnTo>
                    <a:pt x="1620" y="584"/>
                  </a:lnTo>
                  <a:lnTo>
                    <a:pt x="1587" y="618"/>
                  </a:lnTo>
                  <a:lnTo>
                    <a:pt x="1610" y="693"/>
                  </a:lnTo>
                  <a:lnTo>
                    <a:pt x="1669" y="771"/>
                  </a:lnTo>
                  <a:lnTo>
                    <a:pt x="1721" y="815"/>
                  </a:lnTo>
                  <a:lnTo>
                    <a:pt x="1732" y="905"/>
                  </a:lnTo>
                  <a:lnTo>
                    <a:pt x="1731" y="956"/>
                  </a:lnTo>
                  <a:lnTo>
                    <a:pt x="1669" y="984"/>
                  </a:lnTo>
                  <a:lnTo>
                    <a:pt x="1616" y="913"/>
                  </a:lnTo>
                  <a:lnTo>
                    <a:pt x="1591" y="905"/>
                  </a:lnTo>
                  <a:lnTo>
                    <a:pt x="1575" y="838"/>
                  </a:lnTo>
                  <a:lnTo>
                    <a:pt x="1516" y="856"/>
                  </a:lnTo>
                  <a:lnTo>
                    <a:pt x="1463" y="818"/>
                  </a:lnTo>
                  <a:lnTo>
                    <a:pt x="1445" y="838"/>
                  </a:lnTo>
                  <a:lnTo>
                    <a:pt x="1457" y="880"/>
                  </a:lnTo>
                  <a:lnTo>
                    <a:pt x="1421" y="895"/>
                  </a:lnTo>
                  <a:lnTo>
                    <a:pt x="1362" y="909"/>
                  </a:lnTo>
                  <a:lnTo>
                    <a:pt x="1378" y="958"/>
                  </a:lnTo>
                  <a:lnTo>
                    <a:pt x="1313" y="950"/>
                  </a:lnTo>
                  <a:lnTo>
                    <a:pt x="1248" y="907"/>
                  </a:lnTo>
                  <a:lnTo>
                    <a:pt x="1197" y="944"/>
                  </a:lnTo>
                  <a:lnTo>
                    <a:pt x="1201" y="986"/>
                  </a:lnTo>
                  <a:lnTo>
                    <a:pt x="1252" y="1009"/>
                  </a:lnTo>
                  <a:lnTo>
                    <a:pt x="1280" y="1009"/>
                  </a:lnTo>
                  <a:lnTo>
                    <a:pt x="1301" y="1068"/>
                  </a:lnTo>
                </a:path>
              </a:pathLst>
            </a:custGeom>
            <a:grpFill/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" name="Freeform 113"/>
            <p:cNvSpPr/>
            <p:nvPr/>
          </p:nvSpPr>
          <p:spPr bwMode="gray">
            <a:xfrm>
              <a:off x="2685" y="3045"/>
              <a:ext cx="453" cy="398"/>
            </a:xfrm>
            <a:custGeom>
              <a:avLst/>
              <a:gdLst>
                <a:gd name="T0" fmla="*/ 221 w 907"/>
                <a:gd name="T1" fmla="*/ 85 h 796"/>
                <a:gd name="T2" fmla="*/ 221 w 907"/>
                <a:gd name="T3" fmla="*/ 106 h 796"/>
                <a:gd name="T4" fmla="*/ 226 w 907"/>
                <a:gd name="T5" fmla="*/ 130 h 796"/>
                <a:gd name="T6" fmla="*/ 217 w 907"/>
                <a:gd name="T7" fmla="*/ 139 h 796"/>
                <a:gd name="T8" fmla="*/ 209 w 907"/>
                <a:gd name="T9" fmla="*/ 152 h 796"/>
                <a:gd name="T10" fmla="*/ 195 w 907"/>
                <a:gd name="T11" fmla="*/ 160 h 796"/>
                <a:gd name="T12" fmla="*/ 179 w 907"/>
                <a:gd name="T13" fmla="*/ 159 h 796"/>
                <a:gd name="T14" fmla="*/ 165 w 907"/>
                <a:gd name="T15" fmla="*/ 174 h 796"/>
                <a:gd name="T16" fmla="*/ 150 w 907"/>
                <a:gd name="T17" fmla="*/ 168 h 796"/>
                <a:gd name="T18" fmla="*/ 134 w 907"/>
                <a:gd name="T19" fmla="*/ 164 h 796"/>
                <a:gd name="T20" fmla="*/ 120 w 907"/>
                <a:gd name="T21" fmla="*/ 174 h 796"/>
                <a:gd name="T22" fmla="*/ 105 w 907"/>
                <a:gd name="T23" fmla="*/ 184 h 796"/>
                <a:gd name="T24" fmla="*/ 98 w 907"/>
                <a:gd name="T25" fmla="*/ 196 h 796"/>
                <a:gd name="T26" fmla="*/ 70 w 907"/>
                <a:gd name="T27" fmla="*/ 185 h 796"/>
                <a:gd name="T28" fmla="*/ 48 w 907"/>
                <a:gd name="T29" fmla="*/ 199 h 796"/>
                <a:gd name="T30" fmla="*/ 44 w 907"/>
                <a:gd name="T31" fmla="*/ 187 h 796"/>
                <a:gd name="T32" fmla="*/ 34 w 907"/>
                <a:gd name="T33" fmla="*/ 168 h 796"/>
                <a:gd name="T34" fmla="*/ 41 w 907"/>
                <a:gd name="T35" fmla="*/ 126 h 796"/>
                <a:gd name="T36" fmla="*/ 27 w 907"/>
                <a:gd name="T37" fmla="*/ 116 h 796"/>
                <a:gd name="T38" fmla="*/ 6 w 907"/>
                <a:gd name="T39" fmla="*/ 118 h 796"/>
                <a:gd name="T40" fmla="*/ 0 w 907"/>
                <a:gd name="T41" fmla="*/ 98 h 796"/>
                <a:gd name="T42" fmla="*/ 21 w 907"/>
                <a:gd name="T43" fmla="*/ 88 h 796"/>
                <a:gd name="T44" fmla="*/ 30 w 907"/>
                <a:gd name="T45" fmla="*/ 86 h 796"/>
                <a:gd name="T46" fmla="*/ 59 w 907"/>
                <a:gd name="T47" fmla="*/ 83 h 796"/>
                <a:gd name="T48" fmla="*/ 78 w 907"/>
                <a:gd name="T49" fmla="*/ 69 h 796"/>
                <a:gd name="T50" fmla="*/ 98 w 907"/>
                <a:gd name="T51" fmla="*/ 48 h 796"/>
                <a:gd name="T52" fmla="*/ 78 w 907"/>
                <a:gd name="T53" fmla="*/ 42 h 796"/>
                <a:gd name="T54" fmla="*/ 90 w 907"/>
                <a:gd name="T55" fmla="*/ 22 h 796"/>
                <a:gd name="T56" fmla="*/ 122 w 907"/>
                <a:gd name="T57" fmla="*/ 35 h 796"/>
                <a:gd name="T58" fmla="*/ 132 w 907"/>
                <a:gd name="T59" fmla="*/ 19 h 796"/>
                <a:gd name="T60" fmla="*/ 139 w 907"/>
                <a:gd name="T61" fmla="*/ 5 h 796"/>
                <a:gd name="T62" fmla="*/ 157 w 907"/>
                <a:gd name="T63" fmla="*/ 9 h 796"/>
                <a:gd name="T64" fmla="*/ 175 w 907"/>
                <a:gd name="T65" fmla="*/ 22 h 796"/>
                <a:gd name="T66" fmla="*/ 195 w 907"/>
                <a:gd name="T67" fmla="*/ 41 h 796"/>
                <a:gd name="T68" fmla="*/ 216 w 907"/>
                <a:gd name="T69" fmla="*/ 52 h 796"/>
                <a:gd name="T70" fmla="*/ 208 w 907"/>
                <a:gd name="T71" fmla="*/ 78 h 79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907"/>
                <a:gd name="T109" fmla="*/ 0 h 796"/>
                <a:gd name="T110" fmla="*/ 907 w 907"/>
                <a:gd name="T111" fmla="*/ 796 h 79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907" h="796">
                  <a:moveTo>
                    <a:pt x="817" y="333"/>
                  </a:moveTo>
                  <a:lnTo>
                    <a:pt x="884" y="339"/>
                  </a:lnTo>
                  <a:lnTo>
                    <a:pt x="905" y="372"/>
                  </a:lnTo>
                  <a:lnTo>
                    <a:pt x="884" y="424"/>
                  </a:lnTo>
                  <a:lnTo>
                    <a:pt x="880" y="475"/>
                  </a:lnTo>
                  <a:lnTo>
                    <a:pt x="907" y="520"/>
                  </a:lnTo>
                  <a:lnTo>
                    <a:pt x="882" y="569"/>
                  </a:lnTo>
                  <a:lnTo>
                    <a:pt x="870" y="555"/>
                  </a:lnTo>
                  <a:lnTo>
                    <a:pt x="837" y="567"/>
                  </a:lnTo>
                  <a:lnTo>
                    <a:pt x="837" y="607"/>
                  </a:lnTo>
                  <a:lnTo>
                    <a:pt x="801" y="607"/>
                  </a:lnTo>
                  <a:lnTo>
                    <a:pt x="783" y="640"/>
                  </a:lnTo>
                  <a:lnTo>
                    <a:pt x="746" y="620"/>
                  </a:lnTo>
                  <a:lnTo>
                    <a:pt x="717" y="636"/>
                  </a:lnTo>
                  <a:lnTo>
                    <a:pt x="709" y="670"/>
                  </a:lnTo>
                  <a:lnTo>
                    <a:pt x="663" y="695"/>
                  </a:lnTo>
                  <a:lnTo>
                    <a:pt x="640" y="674"/>
                  </a:lnTo>
                  <a:lnTo>
                    <a:pt x="600" y="670"/>
                  </a:lnTo>
                  <a:lnTo>
                    <a:pt x="579" y="630"/>
                  </a:lnTo>
                  <a:lnTo>
                    <a:pt x="539" y="654"/>
                  </a:lnTo>
                  <a:lnTo>
                    <a:pt x="530" y="683"/>
                  </a:lnTo>
                  <a:lnTo>
                    <a:pt x="480" y="695"/>
                  </a:lnTo>
                  <a:lnTo>
                    <a:pt x="449" y="725"/>
                  </a:lnTo>
                  <a:lnTo>
                    <a:pt x="421" y="735"/>
                  </a:lnTo>
                  <a:lnTo>
                    <a:pt x="417" y="756"/>
                  </a:lnTo>
                  <a:lnTo>
                    <a:pt x="392" y="782"/>
                  </a:lnTo>
                  <a:lnTo>
                    <a:pt x="337" y="774"/>
                  </a:lnTo>
                  <a:lnTo>
                    <a:pt x="283" y="740"/>
                  </a:lnTo>
                  <a:lnTo>
                    <a:pt x="246" y="742"/>
                  </a:lnTo>
                  <a:lnTo>
                    <a:pt x="193" y="794"/>
                  </a:lnTo>
                  <a:lnTo>
                    <a:pt x="142" y="796"/>
                  </a:lnTo>
                  <a:lnTo>
                    <a:pt x="179" y="746"/>
                  </a:lnTo>
                  <a:lnTo>
                    <a:pt x="177" y="691"/>
                  </a:lnTo>
                  <a:lnTo>
                    <a:pt x="136" y="672"/>
                  </a:lnTo>
                  <a:lnTo>
                    <a:pt x="114" y="628"/>
                  </a:lnTo>
                  <a:lnTo>
                    <a:pt x="165" y="504"/>
                  </a:lnTo>
                  <a:lnTo>
                    <a:pt x="130" y="459"/>
                  </a:lnTo>
                  <a:lnTo>
                    <a:pt x="108" y="465"/>
                  </a:lnTo>
                  <a:lnTo>
                    <a:pt x="67" y="485"/>
                  </a:lnTo>
                  <a:lnTo>
                    <a:pt x="26" y="473"/>
                  </a:lnTo>
                  <a:lnTo>
                    <a:pt x="22" y="418"/>
                  </a:lnTo>
                  <a:lnTo>
                    <a:pt x="0" y="390"/>
                  </a:lnTo>
                  <a:lnTo>
                    <a:pt x="55" y="329"/>
                  </a:lnTo>
                  <a:lnTo>
                    <a:pt x="85" y="351"/>
                  </a:lnTo>
                  <a:lnTo>
                    <a:pt x="108" y="325"/>
                  </a:lnTo>
                  <a:lnTo>
                    <a:pt x="122" y="341"/>
                  </a:lnTo>
                  <a:lnTo>
                    <a:pt x="191" y="341"/>
                  </a:lnTo>
                  <a:lnTo>
                    <a:pt x="238" y="331"/>
                  </a:lnTo>
                  <a:lnTo>
                    <a:pt x="254" y="266"/>
                  </a:lnTo>
                  <a:lnTo>
                    <a:pt x="315" y="276"/>
                  </a:lnTo>
                  <a:lnTo>
                    <a:pt x="413" y="248"/>
                  </a:lnTo>
                  <a:lnTo>
                    <a:pt x="392" y="189"/>
                  </a:lnTo>
                  <a:lnTo>
                    <a:pt x="364" y="189"/>
                  </a:lnTo>
                  <a:lnTo>
                    <a:pt x="313" y="166"/>
                  </a:lnTo>
                  <a:lnTo>
                    <a:pt x="309" y="124"/>
                  </a:lnTo>
                  <a:lnTo>
                    <a:pt x="360" y="87"/>
                  </a:lnTo>
                  <a:lnTo>
                    <a:pt x="421" y="128"/>
                  </a:lnTo>
                  <a:lnTo>
                    <a:pt x="490" y="138"/>
                  </a:lnTo>
                  <a:lnTo>
                    <a:pt x="476" y="89"/>
                  </a:lnTo>
                  <a:lnTo>
                    <a:pt x="531" y="75"/>
                  </a:lnTo>
                  <a:lnTo>
                    <a:pt x="569" y="60"/>
                  </a:lnTo>
                  <a:lnTo>
                    <a:pt x="557" y="18"/>
                  </a:lnTo>
                  <a:lnTo>
                    <a:pt x="577" y="0"/>
                  </a:lnTo>
                  <a:lnTo>
                    <a:pt x="628" y="36"/>
                  </a:lnTo>
                  <a:lnTo>
                    <a:pt x="687" y="18"/>
                  </a:lnTo>
                  <a:lnTo>
                    <a:pt x="703" y="85"/>
                  </a:lnTo>
                  <a:lnTo>
                    <a:pt x="728" y="93"/>
                  </a:lnTo>
                  <a:lnTo>
                    <a:pt x="781" y="164"/>
                  </a:lnTo>
                  <a:lnTo>
                    <a:pt x="843" y="136"/>
                  </a:lnTo>
                  <a:lnTo>
                    <a:pt x="864" y="209"/>
                  </a:lnTo>
                  <a:lnTo>
                    <a:pt x="884" y="280"/>
                  </a:lnTo>
                  <a:lnTo>
                    <a:pt x="833" y="309"/>
                  </a:lnTo>
                  <a:lnTo>
                    <a:pt x="817" y="333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0" name="Freeform 114"/>
            <p:cNvSpPr/>
            <p:nvPr/>
          </p:nvSpPr>
          <p:spPr bwMode="gray">
            <a:xfrm>
              <a:off x="2685" y="3045"/>
              <a:ext cx="453" cy="398"/>
            </a:xfrm>
            <a:custGeom>
              <a:avLst/>
              <a:gdLst>
                <a:gd name="T0" fmla="*/ 221 w 907"/>
                <a:gd name="T1" fmla="*/ 85 h 796"/>
                <a:gd name="T2" fmla="*/ 221 w 907"/>
                <a:gd name="T3" fmla="*/ 106 h 796"/>
                <a:gd name="T4" fmla="*/ 226 w 907"/>
                <a:gd name="T5" fmla="*/ 130 h 796"/>
                <a:gd name="T6" fmla="*/ 217 w 907"/>
                <a:gd name="T7" fmla="*/ 139 h 796"/>
                <a:gd name="T8" fmla="*/ 209 w 907"/>
                <a:gd name="T9" fmla="*/ 152 h 796"/>
                <a:gd name="T10" fmla="*/ 195 w 907"/>
                <a:gd name="T11" fmla="*/ 160 h 796"/>
                <a:gd name="T12" fmla="*/ 179 w 907"/>
                <a:gd name="T13" fmla="*/ 159 h 796"/>
                <a:gd name="T14" fmla="*/ 165 w 907"/>
                <a:gd name="T15" fmla="*/ 174 h 796"/>
                <a:gd name="T16" fmla="*/ 150 w 907"/>
                <a:gd name="T17" fmla="*/ 168 h 796"/>
                <a:gd name="T18" fmla="*/ 134 w 907"/>
                <a:gd name="T19" fmla="*/ 164 h 796"/>
                <a:gd name="T20" fmla="*/ 120 w 907"/>
                <a:gd name="T21" fmla="*/ 174 h 796"/>
                <a:gd name="T22" fmla="*/ 105 w 907"/>
                <a:gd name="T23" fmla="*/ 184 h 796"/>
                <a:gd name="T24" fmla="*/ 98 w 907"/>
                <a:gd name="T25" fmla="*/ 196 h 796"/>
                <a:gd name="T26" fmla="*/ 70 w 907"/>
                <a:gd name="T27" fmla="*/ 185 h 796"/>
                <a:gd name="T28" fmla="*/ 48 w 907"/>
                <a:gd name="T29" fmla="*/ 199 h 796"/>
                <a:gd name="T30" fmla="*/ 44 w 907"/>
                <a:gd name="T31" fmla="*/ 187 h 796"/>
                <a:gd name="T32" fmla="*/ 34 w 907"/>
                <a:gd name="T33" fmla="*/ 168 h 796"/>
                <a:gd name="T34" fmla="*/ 41 w 907"/>
                <a:gd name="T35" fmla="*/ 126 h 796"/>
                <a:gd name="T36" fmla="*/ 27 w 907"/>
                <a:gd name="T37" fmla="*/ 116 h 796"/>
                <a:gd name="T38" fmla="*/ 6 w 907"/>
                <a:gd name="T39" fmla="*/ 118 h 796"/>
                <a:gd name="T40" fmla="*/ 0 w 907"/>
                <a:gd name="T41" fmla="*/ 98 h 796"/>
                <a:gd name="T42" fmla="*/ 21 w 907"/>
                <a:gd name="T43" fmla="*/ 88 h 796"/>
                <a:gd name="T44" fmla="*/ 30 w 907"/>
                <a:gd name="T45" fmla="*/ 86 h 796"/>
                <a:gd name="T46" fmla="*/ 59 w 907"/>
                <a:gd name="T47" fmla="*/ 83 h 796"/>
                <a:gd name="T48" fmla="*/ 78 w 907"/>
                <a:gd name="T49" fmla="*/ 69 h 796"/>
                <a:gd name="T50" fmla="*/ 98 w 907"/>
                <a:gd name="T51" fmla="*/ 48 h 796"/>
                <a:gd name="T52" fmla="*/ 78 w 907"/>
                <a:gd name="T53" fmla="*/ 42 h 796"/>
                <a:gd name="T54" fmla="*/ 90 w 907"/>
                <a:gd name="T55" fmla="*/ 22 h 796"/>
                <a:gd name="T56" fmla="*/ 122 w 907"/>
                <a:gd name="T57" fmla="*/ 35 h 796"/>
                <a:gd name="T58" fmla="*/ 132 w 907"/>
                <a:gd name="T59" fmla="*/ 19 h 796"/>
                <a:gd name="T60" fmla="*/ 139 w 907"/>
                <a:gd name="T61" fmla="*/ 5 h 796"/>
                <a:gd name="T62" fmla="*/ 157 w 907"/>
                <a:gd name="T63" fmla="*/ 9 h 796"/>
                <a:gd name="T64" fmla="*/ 175 w 907"/>
                <a:gd name="T65" fmla="*/ 22 h 796"/>
                <a:gd name="T66" fmla="*/ 195 w 907"/>
                <a:gd name="T67" fmla="*/ 41 h 796"/>
                <a:gd name="T68" fmla="*/ 216 w 907"/>
                <a:gd name="T69" fmla="*/ 52 h 796"/>
                <a:gd name="T70" fmla="*/ 208 w 907"/>
                <a:gd name="T71" fmla="*/ 78 h 79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907"/>
                <a:gd name="T109" fmla="*/ 0 h 796"/>
                <a:gd name="T110" fmla="*/ 907 w 907"/>
                <a:gd name="T111" fmla="*/ 796 h 79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907" h="796">
                  <a:moveTo>
                    <a:pt x="817" y="333"/>
                  </a:moveTo>
                  <a:lnTo>
                    <a:pt x="884" y="339"/>
                  </a:lnTo>
                  <a:lnTo>
                    <a:pt x="905" y="372"/>
                  </a:lnTo>
                  <a:lnTo>
                    <a:pt x="884" y="424"/>
                  </a:lnTo>
                  <a:lnTo>
                    <a:pt x="880" y="475"/>
                  </a:lnTo>
                  <a:lnTo>
                    <a:pt x="907" y="520"/>
                  </a:lnTo>
                  <a:lnTo>
                    <a:pt x="882" y="569"/>
                  </a:lnTo>
                  <a:lnTo>
                    <a:pt x="870" y="555"/>
                  </a:lnTo>
                  <a:lnTo>
                    <a:pt x="837" y="567"/>
                  </a:lnTo>
                  <a:lnTo>
                    <a:pt x="837" y="607"/>
                  </a:lnTo>
                  <a:lnTo>
                    <a:pt x="801" y="607"/>
                  </a:lnTo>
                  <a:lnTo>
                    <a:pt x="783" y="640"/>
                  </a:lnTo>
                  <a:lnTo>
                    <a:pt x="746" y="620"/>
                  </a:lnTo>
                  <a:lnTo>
                    <a:pt x="717" y="636"/>
                  </a:lnTo>
                  <a:lnTo>
                    <a:pt x="709" y="670"/>
                  </a:lnTo>
                  <a:lnTo>
                    <a:pt x="663" y="695"/>
                  </a:lnTo>
                  <a:lnTo>
                    <a:pt x="640" y="674"/>
                  </a:lnTo>
                  <a:lnTo>
                    <a:pt x="600" y="670"/>
                  </a:lnTo>
                  <a:lnTo>
                    <a:pt x="579" y="630"/>
                  </a:lnTo>
                  <a:lnTo>
                    <a:pt x="539" y="654"/>
                  </a:lnTo>
                  <a:lnTo>
                    <a:pt x="530" y="683"/>
                  </a:lnTo>
                  <a:lnTo>
                    <a:pt x="480" y="695"/>
                  </a:lnTo>
                  <a:lnTo>
                    <a:pt x="449" y="725"/>
                  </a:lnTo>
                  <a:lnTo>
                    <a:pt x="421" y="735"/>
                  </a:lnTo>
                  <a:lnTo>
                    <a:pt x="417" y="756"/>
                  </a:lnTo>
                  <a:lnTo>
                    <a:pt x="392" y="782"/>
                  </a:lnTo>
                  <a:lnTo>
                    <a:pt x="337" y="774"/>
                  </a:lnTo>
                  <a:lnTo>
                    <a:pt x="283" y="740"/>
                  </a:lnTo>
                  <a:lnTo>
                    <a:pt x="246" y="742"/>
                  </a:lnTo>
                  <a:lnTo>
                    <a:pt x="193" y="794"/>
                  </a:lnTo>
                  <a:lnTo>
                    <a:pt x="142" y="796"/>
                  </a:lnTo>
                  <a:lnTo>
                    <a:pt x="179" y="746"/>
                  </a:lnTo>
                  <a:lnTo>
                    <a:pt x="177" y="691"/>
                  </a:lnTo>
                  <a:lnTo>
                    <a:pt x="136" y="672"/>
                  </a:lnTo>
                  <a:lnTo>
                    <a:pt x="114" y="628"/>
                  </a:lnTo>
                  <a:lnTo>
                    <a:pt x="165" y="504"/>
                  </a:lnTo>
                  <a:lnTo>
                    <a:pt x="130" y="459"/>
                  </a:lnTo>
                  <a:lnTo>
                    <a:pt x="108" y="465"/>
                  </a:lnTo>
                  <a:lnTo>
                    <a:pt x="67" y="485"/>
                  </a:lnTo>
                  <a:lnTo>
                    <a:pt x="26" y="473"/>
                  </a:lnTo>
                  <a:lnTo>
                    <a:pt x="22" y="418"/>
                  </a:lnTo>
                  <a:lnTo>
                    <a:pt x="0" y="390"/>
                  </a:lnTo>
                  <a:lnTo>
                    <a:pt x="55" y="329"/>
                  </a:lnTo>
                  <a:lnTo>
                    <a:pt x="85" y="351"/>
                  </a:lnTo>
                  <a:lnTo>
                    <a:pt x="108" y="325"/>
                  </a:lnTo>
                  <a:lnTo>
                    <a:pt x="122" y="341"/>
                  </a:lnTo>
                  <a:lnTo>
                    <a:pt x="191" y="341"/>
                  </a:lnTo>
                  <a:lnTo>
                    <a:pt x="238" y="331"/>
                  </a:lnTo>
                  <a:lnTo>
                    <a:pt x="254" y="266"/>
                  </a:lnTo>
                  <a:lnTo>
                    <a:pt x="315" y="276"/>
                  </a:lnTo>
                  <a:lnTo>
                    <a:pt x="413" y="248"/>
                  </a:lnTo>
                  <a:lnTo>
                    <a:pt x="392" y="189"/>
                  </a:lnTo>
                  <a:lnTo>
                    <a:pt x="364" y="189"/>
                  </a:lnTo>
                  <a:lnTo>
                    <a:pt x="313" y="166"/>
                  </a:lnTo>
                  <a:lnTo>
                    <a:pt x="309" y="124"/>
                  </a:lnTo>
                  <a:lnTo>
                    <a:pt x="360" y="87"/>
                  </a:lnTo>
                  <a:lnTo>
                    <a:pt x="421" y="128"/>
                  </a:lnTo>
                  <a:lnTo>
                    <a:pt x="490" y="138"/>
                  </a:lnTo>
                  <a:lnTo>
                    <a:pt x="476" y="89"/>
                  </a:lnTo>
                  <a:lnTo>
                    <a:pt x="531" y="75"/>
                  </a:lnTo>
                  <a:lnTo>
                    <a:pt x="569" y="60"/>
                  </a:lnTo>
                  <a:lnTo>
                    <a:pt x="557" y="18"/>
                  </a:lnTo>
                  <a:lnTo>
                    <a:pt x="577" y="0"/>
                  </a:lnTo>
                  <a:lnTo>
                    <a:pt x="628" y="36"/>
                  </a:lnTo>
                  <a:lnTo>
                    <a:pt x="687" y="18"/>
                  </a:lnTo>
                  <a:lnTo>
                    <a:pt x="703" y="85"/>
                  </a:lnTo>
                  <a:lnTo>
                    <a:pt x="728" y="93"/>
                  </a:lnTo>
                  <a:lnTo>
                    <a:pt x="781" y="164"/>
                  </a:lnTo>
                  <a:lnTo>
                    <a:pt x="843" y="136"/>
                  </a:lnTo>
                  <a:lnTo>
                    <a:pt x="864" y="209"/>
                  </a:lnTo>
                  <a:lnTo>
                    <a:pt x="884" y="280"/>
                  </a:lnTo>
                  <a:lnTo>
                    <a:pt x="833" y="309"/>
                  </a:lnTo>
                  <a:lnTo>
                    <a:pt x="817" y="333"/>
                  </a:lnTo>
                </a:path>
              </a:pathLst>
            </a:custGeom>
            <a:grpFill/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" name="Freeform 115"/>
            <p:cNvSpPr/>
            <p:nvPr/>
          </p:nvSpPr>
          <p:spPr bwMode="gray">
            <a:xfrm>
              <a:off x="3094" y="2950"/>
              <a:ext cx="402" cy="458"/>
            </a:xfrm>
            <a:custGeom>
              <a:avLst/>
              <a:gdLst>
                <a:gd name="T0" fmla="*/ 186 w 805"/>
                <a:gd name="T1" fmla="*/ 44 h 917"/>
                <a:gd name="T2" fmla="*/ 191 w 805"/>
                <a:gd name="T3" fmla="*/ 62 h 917"/>
                <a:gd name="T4" fmla="*/ 185 w 805"/>
                <a:gd name="T5" fmla="*/ 74 h 917"/>
                <a:gd name="T6" fmla="*/ 176 w 805"/>
                <a:gd name="T7" fmla="*/ 80 h 917"/>
                <a:gd name="T8" fmla="*/ 171 w 805"/>
                <a:gd name="T9" fmla="*/ 98 h 917"/>
                <a:gd name="T10" fmla="*/ 184 w 805"/>
                <a:gd name="T11" fmla="*/ 111 h 917"/>
                <a:gd name="T12" fmla="*/ 186 w 805"/>
                <a:gd name="T13" fmla="*/ 132 h 917"/>
                <a:gd name="T14" fmla="*/ 196 w 805"/>
                <a:gd name="T15" fmla="*/ 139 h 917"/>
                <a:gd name="T16" fmla="*/ 201 w 805"/>
                <a:gd name="T17" fmla="*/ 156 h 917"/>
                <a:gd name="T18" fmla="*/ 194 w 805"/>
                <a:gd name="T19" fmla="*/ 172 h 917"/>
                <a:gd name="T20" fmla="*/ 195 w 805"/>
                <a:gd name="T21" fmla="*/ 186 h 917"/>
                <a:gd name="T22" fmla="*/ 181 w 805"/>
                <a:gd name="T23" fmla="*/ 194 h 917"/>
                <a:gd name="T24" fmla="*/ 168 w 805"/>
                <a:gd name="T25" fmla="*/ 186 h 917"/>
                <a:gd name="T26" fmla="*/ 143 w 805"/>
                <a:gd name="T27" fmla="*/ 204 h 917"/>
                <a:gd name="T28" fmla="*/ 129 w 805"/>
                <a:gd name="T29" fmla="*/ 206 h 917"/>
                <a:gd name="T30" fmla="*/ 129 w 805"/>
                <a:gd name="T31" fmla="*/ 220 h 917"/>
                <a:gd name="T32" fmla="*/ 123 w 805"/>
                <a:gd name="T33" fmla="*/ 223 h 917"/>
                <a:gd name="T34" fmla="*/ 114 w 805"/>
                <a:gd name="T35" fmla="*/ 223 h 917"/>
                <a:gd name="T36" fmla="*/ 104 w 805"/>
                <a:gd name="T37" fmla="*/ 229 h 917"/>
                <a:gd name="T38" fmla="*/ 104 w 805"/>
                <a:gd name="T39" fmla="*/ 218 h 917"/>
                <a:gd name="T40" fmla="*/ 100 w 805"/>
                <a:gd name="T41" fmla="*/ 212 h 917"/>
                <a:gd name="T42" fmla="*/ 83 w 805"/>
                <a:gd name="T43" fmla="*/ 212 h 917"/>
                <a:gd name="T44" fmla="*/ 96 w 805"/>
                <a:gd name="T45" fmla="*/ 196 h 917"/>
                <a:gd name="T46" fmla="*/ 97 w 805"/>
                <a:gd name="T47" fmla="*/ 181 h 917"/>
                <a:gd name="T48" fmla="*/ 90 w 805"/>
                <a:gd name="T49" fmla="*/ 176 h 917"/>
                <a:gd name="T50" fmla="*/ 90 w 805"/>
                <a:gd name="T51" fmla="*/ 161 h 917"/>
                <a:gd name="T52" fmla="*/ 82 w 805"/>
                <a:gd name="T53" fmla="*/ 159 h 917"/>
                <a:gd name="T54" fmla="*/ 74 w 805"/>
                <a:gd name="T55" fmla="*/ 163 h 917"/>
                <a:gd name="T56" fmla="*/ 64 w 805"/>
                <a:gd name="T57" fmla="*/ 160 h 917"/>
                <a:gd name="T58" fmla="*/ 53 w 805"/>
                <a:gd name="T59" fmla="*/ 175 h 917"/>
                <a:gd name="T60" fmla="*/ 47 w 805"/>
                <a:gd name="T61" fmla="*/ 168 h 917"/>
                <a:gd name="T62" fmla="*/ 40 w 805"/>
                <a:gd name="T63" fmla="*/ 166 h 917"/>
                <a:gd name="T64" fmla="*/ 37 w 805"/>
                <a:gd name="T65" fmla="*/ 178 h 917"/>
                <a:gd name="T66" fmla="*/ 22 w 805"/>
                <a:gd name="T67" fmla="*/ 177 h 917"/>
                <a:gd name="T68" fmla="*/ 15 w 805"/>
                <a:gd name="T69" fmla="*/ 166 h 917"/>
                <a:gd name="T70" fmla="*/ 16 w 805"/>
                <a:gd name="T71" fmla="*/ 153 h 917"/>
                <a:gd name="T72" fmla="*/ 21 w 805"/>
                <a:gd name="T73" fmla="*/ 140 h 917"/>
                <a:gd name="T74" fmla="*/ 16 w 805"/>
                <a:gd name="T75" fmla="*/ 132 h 917"/>
                <a:gd name="T76" fmla="*/ 0 w 805"/>
                <a:gd name="T77" fmla="*/ 130 h 917"/>
                <a:gd name="T78" fmla="*/ 3 w 805"/>
                <a:gd name="T79" fmla="*/ 124 h 917"/>
                <a:gd name="T80" fmla="*/ 15 w 805"/>
                <a:gd name="T81" fmla="*/ 117 h 917"/>
                <a:gd name="T82" fmla="*/ 6 w 805"/>
                <a:gd name="T83" fmla="*/ 81 h 917"/>
                <a:gd name="T84" fmla="*/ 6 w 805"/>
                <a:gd name="T85" fmla="*/ 68 h 917"/>
                <a:gd name="T86" fmla="*/ 3 w 805"/>
                <a:gd name="T87" fmla="*/ 46 h 917"/>
                <a:gd name="T88" fmla="*/ 10 w 805"/>
                <a:gd name="T89" fmla="*/ 30 h 917"/>
                <a:gd name="T90" fmla="*/ 25 w 805"/>
                <a:gd name="T91" fmla="*/ 17 h 917"/>
                <a:gd name="T92" fmla="*/ 49 w 805"/>
                <a:gd name="T93" fmla="*/ 21 h 917"/>
                <a:gd name="T94" fmla="*/ 53 w 805"/>
                <a:gd name="T95" fmla="*/ 14 h 917"/>
                <a:gd name="T96" fmla="*/ 45 w 805"/>
                <a:gd name="T97" fmla="*/ 4 h 917"/>
                <a:gd name="T98" fmla="*/ 63 w 805"/>
                <a:gd name="T99" fmla="*/ 0 h 917"/>
                <a:gd name="T100" fmla="*/ 85 w 805"/>
                <a:gd name="T101" fmla="*/ 6 h 917"/>
                <a:gd name="T102" fmla="*/ 102 w 805"/>
                <a:gd name="T103" fmla="*/ 7 h 917"/>
                <a:gd name="T104" fmla="*/ 117 w 805"/>
                <a:gd name="T105" fmla="*/ 17 h 917"/>
                <a:gd name="T106" fmla="*/ 132 w 805"/>
                <a:gd name="T107" fmla="*/ 8 h 917"/>
                <a:gd name="T108" fmla="*/ 140 w 805"/>
                <a:gd name="T109" fmla="*/ 10 h 917"/>
                <a:gd name="T110" fmla="*/ 141 w 805"/>
                <a:gd name="T111" fmla="*/ 18 h 917"/>
                <a:gd name="T112" fmla="*/ 159 w 805"/>
                <a:gd name="T113" fmla="*/ 6 h 917"/>
                <a:gd name="T114" fmla="*/ 167 w 805"/>
                <a:gd name="T115" fmla="*/ 14 h 917"/>
                <a:gd name="T116" fmla="*/ 166 w 805"/>
                <a:gd name="T117" fmla="*/ 28 h 917"/>
                <a:gd name="T118" fmla="*/ 178 w 805"/>
                <a:gd name="T119" fmla="*/ 31 h 917"/>
                <a:gd name="T120" fmla="*/ 186 w 805"/>
                <a:gd name="T121" fmla="*/ 44 h 91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805"/>
                <a:gd name="T184" fmla="*/ 0 h 917"/>
                <a:gd name="T185" fmla="*/ 805 w 805"/>
                <a:gd name="T186" fmla="*/ 917 h 91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805" h="917">
                  <a:moveTo>
                    <a:pt x="746" y="177"/>
                  </a:moveTo>
                  <a:lnTo>
                    <a:pt x="766" y="251"/>
                  </a:lnTo>
                  <a:lnTo>
                    <a:pt x="740" y="299"/>
                  </a:lnTo>
                  <a:lnTo>
                    <a:pt x="707" y="322"/>
                  </a:lnTo>
                  <a:lnTo>
                    <a:pt x="685" y="393"/>
                  </a:lnTo>
                  <a:lnTo>
                    <a:pt x="736" y="446"/>
                  </a:lnTo>
                  <a:lnTo>
                    <a:pt x="746" y="531"/>
                  </a:lnTo>
                  <a:lnTo>
                    <a:pt x="787" y="557"/>
                  </a:lnTo>
                  <a:lnTo>
                    <a:pt x="805" y="627"/>
                  </a:lnTo>
                  <a:lnTo>
                    <a:pt x="777" y="688"/>
                  </a:lnTo>
                  <a:lnTo>
                    <a:pt x="781" y="747"/>
                  </a:lnTo>
                  <a:lnTo>
                    <a:pt x="724" y="777"/>
                  </a:lnTo>
                  <a:lnTo>
                    <a:pt x="673" y="747"/>
                  </a:lnTo>
                  <a:lnTo>
                    <a:pt x="573" y="816"/>
                  </a:lnTo>
                  <a:lnTo>
                    <a:pt x="518" y="824"/>
                  </a:lnTo>
                  <a:lnTo>
                    <a:pt x="518" y="881"/>
                  </a:lnTo>
                  <a:lnTo>
                    <a:pt x="492" y="895"/>
                  </a:lnTo>
                  <a:lnTo>
                    <a:pt x="457" y="895"/>
                  </a:lnTo>
                  <a:lnTo>
                    <a:pt x="419" y="917"/>
                  </a:lnTo>
                  <a:lnTo>
                    <a:pt x="419" y="873"/>
                  </a:lnTo>
                  <a:lnTo>
                    <a:pt x="403" y="848"/>
                  </a:lnTo>
                  <a:lnTo>
                    <a:pt x="333" y="850"/>
                  </a:lnTo>
                  <a:lnTo>
                    <a:pt x="384" y="787"/>
                  </a:lnTo>
                  <a:lnTo>
                    <a:pt x="388" y="726"/>
                  </a:lnTo>
                  <a:lnTo>
                    <a:pt x="362" y="706"/>
                  </a:lnTo>
                  <a:lnTo>
                    <a:pt x="362" y="647"/>
                  </a:lnTo>
                  <a:lnTo>
                    <a:pt x="329" y="637"/>
                  </a:lnTo>
                  <a:lnTo>
                    <a:pt x="297" y="655"/>
                  </a:lnTo>
                  <a:lnTo>
                    <a:pt x="256" y="643"/>
                  </a:lnTo>
                  <a:lnTo>
                    <a:pt x="214" y="700"/>
                  </a:lnTo>
                  <a:lnTo>
                    <a:pt x="191" y="673"/>
                  </a:lnTo>
                  <a:lnTo>
                    <a:pt x="163" y="667"/>
                  </a:lnTo>
                  <a:lnTo>
                    <a:pt x="148" y="714"/>
                  </a:lnTo>
                  <a:lnTo>
                    <a:pt x="88" y="708"/>
                  </a:lnTo>
                  <a:lnTo>
                    <a:pt x="61" y="667"/>
                  </a:lnTo>
                  <a:lnTo>
                    <a:pt x="65" y="614"/>
                  </a:lnTo>
                  <a:lnTo>
                    <a:pt x="86" y="562"/>
                  </a:lnTo>
                  <a:lnTo>
                    <a:pt x="65" y="529"/>
                  </a:lnTo>
                  <a:lnTo>
                    <a:pt x="0" y="523"/>
                  </a:lnTo>
                  <a:lnTo>
                    <a:pt x="14" y="499"/>
                  </a:lnTo>
                  <a:lnTo>
                    <a:pt x="63" y="468"/>
                  </a:lnTo>
                  <a:lnTo>
                    <a:pt x="24" y="326"/>
                  </a:lnTo>
                  <a:lnTo>
                    <a:pt x="25" y="275"/>
                  </a:lnTo>
                  <a:lnTo>
                    <a:pt x="14" y="185"/>
                  </a:lnTo>
                  <a:lnTo>
                    <a:pt x="41" y="120"/>
                  </a:lnTo>
                  <a:lnTo>
                    <a:pt x="100" y="68"/>
                  </a:lnTo>
                  <a:lnTo>
                    <a:pt x="199" y="84"/>
                  </a:lnTo>
                  <a:lnTo>
                    <a:pt x="212" y="59"/>
                  </a:lnTo>
                  <a:lnTo>
                    <a:pt x="183" y="17"/>
                  </a:lnTo>
                  <a:lnTo>
                    <a:pt x="252" y="0"/>
                  </a:lnTo>
                  <a:lnTo>
                    <a:pt x="340" y="27"/>
                  </a:lnTo>
                  <a:lnTo>
                    <a:pt x="411" y="31"/>
                  </a:lnTo>
                  <a:lnTo>
                    <a:pt x="468" y="70"/>
                  </a:lnTo>
                  <a:lnTo>
                    <a:pt x="529" y="35"/>
                  </a:lnTo>
                  <a:lnTo>
                    <a:pt x="561" y="41"/>
                  </a:lnTo>
                  <a:lnTo>
                    <a:pt x="567" y="74"/>
                  </a:lnTo>
                  <a:lnTo>
                    <a:pt x="638" y="25"/>
                  </a:lnTo>
                  <a:lnTo>
                    <a:pt x="671" y="59"/>
                  </a:lnTo>
                  <a:lnTo>
                    <a:pt x="665" y="112"/>
                  </a:lnTo>
                  <a:lnTo>
                    <a:pt x="712" y="126"/>
                  </a:lnTo>
                  <a:lnTo>
                    <a:pt x="746" y="177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2" name="Freeform 116"/>
            <p:cNvSpPr/>
            <p:nvPr/>
          </p:nvSpPr>
          <p:spPr bwMode="gray">
            <a:xfrm>
              <a:off x="3094" y="2950"/>
              <a:ext cx="402" cy="458"/>
            </a:xfrm>
            <a:custGeom>
              <a:avLst/>
              <a:gdLst>
                <a:gd name="T0" fmla="*/ 186 w 805"/>
                <a:gd name="T1" fmla="*/ 44 h 917"/>
                <a:gd name="T2" fmla="*/ 191 w 805"/>
                <a:gd name="T3" fmla="*/ 62 h 917"/>
                <a:gd name="T4" fmla="*/ 185 w 805"/>
                <a:gd name="T5" fmla="*/ 74 h 917"/>
                <a:gd name="T6" fmla="*/ 176 w 805"/>
                <a:gd name="T7" fmla="*/ 80 h 917"/>
                <a:gd name="T8" fmla="*/ 171 w 805"/>
                <a:gd name="T9" fmla="*/ 98 h 917"/>
                <a:gd name="T10" fmla="*/ 184 w 805"/>
                <a:gd name="T11" fmla="*/ 111 h 917"/>
                <a:gd name="T12" fmla="*/ 186 w 805"/>
                <a:gd name="T13" fmla="*/ 132 h 917"/>
                <a:gd name="T14" fmla="*/ 196 w 805"/>
                <a:gd name="T15" fmla="*/ 139 h 917"/>
                <a:gd name="T16" fmla="*/ 201 w 805"/>
                <a:gd name="T17" fmla="*/ 156 h 917"/>
                <a:gd name="T18" fmla="*/ 194 w 805"/>
                <a:gd name="T19" fmla="*/ 172 h 917"/>
                <a:gd name="T20" fmla="*/ 195 w 805"/>
                <a:gd name="T21" fmla="*/ 186 h 917"/>
                <a:gd name="T22" fmla="*/ 181 w 805"/>
                <a:gd name="T23" fmla="*/ 194 h 917"/>
                <a:gd name="T24" fmla="*/ 168 w 805"/>
                <a:gd name="T25" fmla="*/ 186 h 917"/>
                <a:gd name="T26" fmla="*/ 143 w 805"/>
                <a:gd name="T27" fmla="*/ 204 h 917"/>
                <a:gd name="T28" fmla="*/ 129 w 805"/>
                <a:gd name="T29" fmla="*/ 206 h 917"/>
                <a:gd name="T30" fmla="*/ 129 w 805"/>
                <a:gd name="T31" fmla="*/ 220 h 917"/>
                <a:gd name="T32" fmla="*/ 123 w 805"/>
                <a:gd name="T33" fmla="*/ 223 h 917"/>
                <a:gd name="T34" fmla="*/ 114 w 805"/>
                <a:gd name="T35" fmla="*/ 223 h 917"/>
                <a:gd name="T36" fmla="*/ 104 w 805"/>
                <a:gd name="T37" fmla="*/ 229 h 917"/>
                <a:gd name="T38" fmla="*/ 104 w 805"/>
                <a:gd name="T39" fmla="*/ 218 h 917"/>
                <a:gd name="T40" fmla="*/ 100 w 805"/>
                <a:gd name="T41" fmla="*/ 212 h 917"/>
                <a:gd name="T42" fmla="*/ 83 w 805"/>
                <a:gd name="T43" fmla="*/ 212 h 917"/>
                <a:gd name="T44" fmla="*/ 96 w 805"/>
                <a:gd name="T45" fmla="*/ 196 h 917"/>
                <a:gd name="T46" fmla="*/ 97 w 805"/>
                <a:gd name="T47" fmla="*/ 181 h 917"/>
                <a:gd name="T48" fmla="*/ 90 w 805"/>
                <a:gd name="T49" fmla="*/ 176 h 917"/>
                <a:gd name="T50" fmla="*/ 90 w 805"/>
                <a:gd name="T51" fmla="*/ 161 h 917"/>
                <a:gd name="T52" fmla="*/ 82 w 805"/>
                <a:gd name="T53" fmla="*/ 159 h 917"/>
                <a:gd name="T54" fmla="*/ 74 w 805"/>
                <a:gd name="T55" fmla="*/ 163 h 917"/>
                <a:gd name="T56" fmla="*/ 64 w 805"/>
                <a:gd name="T57" fmla="*/ 160 h 917"/>
                <a:gd name="T58" fmla="*/ 53 w 805"/>
                <a:gd name="T59" fmla="*/ 175 h 917"/>
                <a:gd name="T60" fmla="*/ 47 w 805"/>
                <a:gd name="T61" fmla="*/ 168 h 917"/>
                <a:gd name="T62" fmla="*/ 40 w 805"/>
                <a:gd name="T63" fmla="*/ 166 h 917"/>
                <a:gd name="T64" fmla="*/ 37 w 805"/>
                <a:gd name="T65" fmla="*/ 178 h 917"/>
                <a:gd name="T66" fmla="*/ 22 w 805"/>
                <a:gd name="T67" fmla="*/ 177 h 917"/>
                <a:gd name="T68" fmla="*/ 15 w 805"/>
                <a:gd name="T69" fmla="*/ 166 h 917"/>
                <a:gd name="T70" fmla="*/ 16 w 805"/>
                <a:gd name="T71" fmla="*/ 153 h 917"/>
                <a:gd name="T72" fmla="*/ 21 w 805"/>
                <a:gd name="T73" fmla="*/ 140 h 917"/>
                <a:gd name="T74" fmla="*/ 16 w 805"/>
                <a:gd name="T75" fmla="*/ 132 h 917"/>
                <a:gd name="T76" fmla="*/ 0 w 805"/>
                <a:gd name="T77" fmla="*/ 130 h 917"/>
                <a:gd name="T78" fmla="*/ 3 w 805"/>
                <a:gd name="T79" fmla="*/ 124 h 917"/>
                <a:gd name="T80" fmla="*/ 15 w 805"/>
                <a:gd name="T81" fmla="*/ 117 h 917"/>
                <a:gd name="T82" fmla="*/ 6 w 805"/>
                <a:gd name="T83" fmla="*/ 81 h 917"/>
                <a:gd name="T84" fmla="*/ 6 w 805"/>
                <a:gd name="T85" fmla="*/ 68 h 917"/>
                <a:gd name="T86" fmla="*/ 3 w 805"/>
                <a:gd name="T87" fmla="*/ 46 h 917"/>
                <a:gd name="T88" fmla="*/ 10 w 805"/>
                <a:gd name="T89" fmla="*/ 30 h 917"/>
                <a:gd name="T90" fmla="*/ 25 w 805"/>
                <a:gd name="T91" fmla="*/ 17 h 917"/>
                <a:gd name="T92" fmla="*/ 49 w 805"/>
                <a:gd name="T93" fmla="*/ 21 h 917"/>
                <a:gd name="T94" fmla="*/ 53 w 805"/>
                <a:gd name="T95" fmla="*/ 14 h 917"/>
                <a:gd name="T96" fmla="*/ 45 w 805"/>
                <a:gd name="T97" fmla="*/ 4 h 917"/>
                <a:gd name="T98" fmla="*/ 63 w 805"/>
                <a:gd name="T99" fmla="*/ 0 h 917"/>
                <a:gd name="T100" fmla="*/ 85 w 805"/>
                <a:gd name="T101" fmla="*/ 6 h 917"/>
                <a:gd name="T102" fmla="*/ 102 w 805"/>
                <a:gd name="T103" fmla="*/ 7 h 917"/>
                <a:gd name="T104" fmla="*/ 117 w 805"/>
                <a:gd name="T105" fmla="*/ 17 h 917"/>
                <a:gd name="T106" fmla="*/ 132 w 805"/>
                <a:gd name="T107" fmla="*/ 8 h 917"/>
                <a:gd name="T108" fmla="*/ 140 w 805"/>
                <a:gd name="T109" fmla="*/ 10 h 917"/>
                <a:gd name="T110" fmla="*/ 141 w 805"/>
                <a:gd name="T111" fmla="*/ 18 h 917"/>
                <a:gd name="T112" fmla="*/ 159 w 805"/>
                <a:gd name="T113" fmla="*/ 6 h 917"/>
                <a:gd name="T114" fmla="*/ 167 w 805"/>
                <a:gd name="T115" fmla="*/ 14 h 917"/>
                <a:gd name="T116" fmla="*/ 166 w 805"/>
                <a:gd name="T117" fmla="*/ 28 h 917"/>
                <a:gd name="T118" fmla="*/ 178 w 805"/>
                <a:gd name="T119" fmla="*/ 31 h 917"/>
                <a:gd name="T120" fmla="*/ 186 w 805"/>
                <a:gd name="T121" fmla="*/ 44 h 91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805"/>
                <a:gd name="T184" fmla="*/ 0 h 917"/>
                <a:gd name="T185" fmla="*/ 805 w 805"/>
                <a:gd name="T186" fmla="*/ 917 h 91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805" h="917">
                  <a:moveTo>
                    <a:pt x="746" y="177"/>
                  </a:moveTo>
                  <a:lnTo>
                    <a:pt x="766" y="251"/>
                  </a:lnTo>
                  <a:lnTo>
                    <a:pt x="740" y="299"/>
                  </a:lnTo>
                  <a:lnTo>
                    <a:pt x="707" y="322"/>
                  </a:lnTo>
                  <a:lnTo>
                    <a:pt x="685" y="393"/>
                  </a:lnTo>
                  <a:lnTo>
                    <a:pt x="736" y="446"/>
                  </a:lnTo>
                  <a:lnTo>
                    <a:pt x="746" y="531"/>
                  </a:lnTo>
                  <a:lnTo>
                    <a:pt x="787" y="557"/>
                  </a:lnTo>
                  <a:lnTo>
                    <a:pt x="805" y="627"/>
                  </a:lnTo>
                  <a:lnTo>
                    <a:pt x="777" y="688"/>
                  </a:lnTo>
                  <a:lnTo>
                    <a:pt x="781" y="747"/>
                  </a:lnTo>
                  <a:lnTo>
                    <a:pt x="724" y="777"/>
                  </a:lnTo>
                  <a:lnTo>
                    <a:pt x="673" y="747"/>
                  </a:lnTo>
                  <a:lnTo>
                    <a:pt x="573" y="816"/>
                  </a:lnTo>
                  <a:lnTo>
                    <a:pt x="518" y="824"/>
                  </a:lnTo>
                  <a:lnTo>
                    <a:pt x="518" y="881"/>
                  </a:lnTo>
                  <a:lnTo>
                    <a:pt x="492" y="895"/>
                  </a:lnTo>
                  <a:lnTo>
                    <a:pt x="457" y="895"/>
                  </a:lnTo>
                  <a:lnTo>
                    <a:pt x="419" y="917"/>
                  </a:lnTo>
                  <a:lnTo>
                    <a:pt x="419" y="873"/>
                  </a:lnTo>
                  <a:lnTo>
                    <a:pt x="403" y="848"/>
                  </a:lnTo>
                  <a:lnTo>
                    <a:pt x="333" y="850"/>
                  </a:lnTo>
                  <a:lnTo>
                    <a:pt x="384" y="787"/>
                  </a:lnTo>
                  <a:lnTo>
                    <a:pt x="388" y="726"/>
                  </a:lnTo>
                  <a:lnTo>
                    <a:pt x="362" y="706"/>
                  </a:lnTo>
                  <a:lnTo>
                    <a:pt x="362" y="647"/>
                  </a:lnTo>
                  <a:lnTo>
                    <a:pt x="329" y="637"/>
                  </a:lnTo>
                  <a:lnTo>
                    <a:pt x="297" y="655"/>
                  </a:lnTo>
                  <a:lnTo>
                    <a:pt x="256" y="643"/>
                  </a:lnTo>
                  <a:lnTo>
                    <a:pt x="214" y="700"/>
                  </a:lnTo>
                  <a:lnTo>
                    <a:pt x="191" y="673"/>
                  </a:lnTo>
                  <a:lnTo>
                    <a:pt x="163" y="667"/>
                  </a:lnTo>
                  <a:lnTo>
                    <a:pt x="148" y="714"/>
                  </a:lnTo>
                  <a:lnTo>
                    <a:pt x="88" y="708"/>
                  </a:lnTo>
                  <a:lnTo>
                    <a:pt x="61" y="667"/>
                  </a:lnTo>
                  <a:lnTo>
                    <a:pt x="65" y="614"/>
                  </a:lnTo>
                  <a:lnTo>
                    <a:pt x="86" y="562"/>
                  </a:lnTo>
                  <a:lnTo>
                    <a:pt x="65" y="529"/>
                  </a:lnTo>
                  <a:lnTo>
                    <a:pt x="0" y="523"/>
                  </a:lnTo>
                  <a:lnTo>
                    <a:pt x="14" y="499"/>
                  </a:lnTo>
                  <a:lnTo>
                    <a:pt x="63" y="468"/>
                  </a:lnTo>
                  <a:lnTo>
                    <a:pt x="24" y="326"/>
                  </a:lnTo>
                  <a:lnTo>
                    <a:pt x="25" y="275"/>
                  </a:lnTo>
                  <a:lnTo>
                    <a:pt x="14" y="185"/>
                  </a:lnTo>
                  <a:lnTo>
                    <a:pt x="41" y="120"/>
                  </a:lnTo>
                  <a:lnTo>
                    <a:pt x="100" y="68"/>
                  </a:lnTo>
                  <a:lnTo>
                    <a:pt x="199" y="84"/>
                  </a:lnTo>
                  <a:lnTo>
                    <a:pt x="212" y="59"/>
                  </a:lnTo>
                  <a:lnTo>
                    <a:pt x="183" y="17"/>
                  </a:lnTo>
                  <a:lnTo>
                    <a:pt x="252" y="0"/>
                  </a:lnTo>
                  <a:lnTo>
                    <a:pt x="340" y="27"/>
                  </a:lnTo>
                  <a:lnTo>
                    <a:pt x="411" y="31"/>
                  </a:lnTo>
                  <a:lnTo>
                    <a:pt x="468" y="70"/>
                  </a:lnTo>
                  <a:lnTo>
                    <a:pt x="529" y="35"/>
                  </a:lnTo>
                  <a:lnTo>
                    <a:pt x="561" y="41"/>
                  </a:lnTo>
                  <a:lnTo>
                    <a:pt x="567" y="74"/>
                  </a:lnTo>
                  <a:lnTo>
                    <a:pt x="638" y="25"/>
                  </a:lnTo>
                  <a:lnTo>
                    <a:pt x="671" y="59"/>
                  </a:lnTo>
                  <a:lnTo>
                    <a:pt x="665" y="112"/>
                  </a:lnTo>
                  <a:lnTo>
                    <a:pt x="712" y="126"/>
                  </a:lnTo>
                  <a:lnTo>
                    <a:pt x="746" y="177"/>
                  </a:lnTo>
                </a:path>
              </a:pathLst>
            </a:custGeom>
            <a:grpFill/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3" name="Freeform 117"/>
            <p:cNvSpPr/>
            <p:nvPr/>
          </p:nvSpPr>
          <p:spPr bwMode="gray">
            <a:xfrm>
              <a:off x="3436" y="2904"/>
              <a:ext cx="356" cy="491"/>
            </a:xfrm>
            <a:custGeom>
              <a:avLst/>
              <a:gdLst>
                <a:gd name="T0" fmla="*/ 20 w 711"/>
                <a:gd name="T1" fmla="*/ 44 h 982"/>
                <a:gd name="T2" fmla="*/ 7 w 711"/>
                <a:gd name="T3" fmla="*/ 55 h 982"/>
                <a:gd name="T4" fmla="*/ 16 w 711"/>
                <a:gd name="T5" fmla="*/ 68 h 982"/>
                <a:gd name="T6" fmla="*/ 21 w 711"/>
                <a:gd name="T7" fmla="*/ 86 h 982"/>
                <a:gd name="T8" fmla="*/ 14 w 711"/>
                <a:gd name="T9" fmla="*/ 98 h 982"/>
                <a:gd name="T10" fmla="*/ 6 w 711"/>
                <a:gd name="T11" fmla="*/ 104 h 982"/>
                <a:gd name="T12" fmla="*/ 0 w 711"/>
                <a:gd name="T13" fmla="*/ 122 h 982"/>
                <a:gd name="T14" fmla="*/ 13 w 711"/>
                <a:gd name="T15" fmla="*/ 135 h 982"/>
                <a:gd name="T16" fmla="*/ 16 w 711"/>
                <a:gd name="T17" fmla="*/ 156 h 982"/>
                <a:gd name="T18" fmla="*/ 26 w 711"/>
                <a:gd name="T19" fmla="*/ 163 h 982"/>
                <a:gd name="T20" fmla="*/ 30 w 711"/>
                <a:gd name="T21" fmla="*/ 179 h 982"/>
                <a:gd name="T22" fmla="*/ 23 w 711"/>
                <a:gd name="T23" fmla="*/ 196 h 982"/>
                <a:gd name="T24" fmla="*/ 24 w 711"/>
                <a:gd name="T25" fmla="*/ 210 h 982"/>
                <a:gd name="T26" fmla="*/ 32 w 711"/>
                <a:gd name="T27" fmla="*/ 215 h 982"/>
                <a:gd name="T28" fmla="*/ 50 w 711"/>
                <a:gd name="T29" fmla="*/ 209 h 982"/>
                <a:gd name="T30" fmla="*/ 56 w 711"/>
                <a:gd name="T31" fmla="*/ 215 h 982"/>
                <a:gd name="T32" fmla="*/ 47 w 711"/>
                <a:gd name="T33" fmla="*/ 232 h 982"/>
                <a:gd name="T34" fmla="*/ 39 w 711"/>
                <a:gd name="T35" fmla="*/ 241 h 982"/>
                <a:gd name="T36" fmla="*/ 46 w 711"/>
                <a:gd name="T37" fmla="*/ 246 h 982"/>
                <a:gd name="T38" fmla="*/ 82 w 711"/>
                <a:gd name="T39" fmla="*/ 231 h 982"/>
                <a:gd name="T40" fmla="*/ 96 w 711"/>
                <a:gd name="T41" fmla="*/ 238 h 982"/>
                <a:gd name="T42" fmla="*/ 101 w 711"/>
                <a:gd name="T43" fmla="*/ 222 h 982"/>
                <a:gd name="T44" fmla="*/ 100 w 711"/>
                <a:gd name="T45" fmla="*/ 209 h 982"/>
                <a:gd name="T46" fmla="*/ 107 w 711"/>
                <a:gd name="T47" fmla="*/ 182 h 982"/>
                <a:gd name="T48" fmla="*/ 115 w 711"/>
                <a:gd name="T49" fmla="*/ 170 h 982"/>
                <a:gd name="T50" fmla="*/ 115 w 711"/>
                <a:gd name="T51" fmla="*/ 157 h 982"/>
                <a:gd name="T52" fmla="*/ 119 w 711"/>
                <a:gd name="T53" fmla="*/ 151 h 982"/>
                <a:gd name="T54" fmla="*/ 116 w 711"/>
                <a:gd name="T55" fmla="*/ 143 h 982"/>
                <a:gd name="T56" fmla="*/ 117 w 711"/>
                <a:gd name="T57" fmla="*/ 130 h 982"/>
                <a:gd name="T58" fmla="*/ 132 w 711"/>
                <a:gd name="T59" fmla="*/ 124 h 982"/>
                <a:gd name="T60" fmla="*/ 134 w 711"/>
                <a:gd name="T61" fmla="*/ 106 h 982"/>
                <a:gd name="T62" fmla="*/ 135 w 711"/>
                <a:gd name="T63" fmla="*/ 92 h 982"/>
                <a:gd name="T64" fmla="*/ 143 w 711"/>
                <a:gd name="T65" fmla="*/ 87 h 982"/>
                <a:gd name="T66" fmla="*/ 151 w 711"/>
                <a:gd name="T67" fmla="*/ 87 h 982"/>
                <a:gd name="T68" fmla="*/ 164 w 711"/>
                <a:gd name="T69" fmla="*/ 80 h 982"/>
                <a:gd name="T70" fmla="*/ 175 w 711"/>
                <a:gd name="T71" fmla="*/ 75 h 982"/>
                <a:gd name="T72" fmla="*/ 175 w 711"/>
                <a:gd name="T73" fmla="*/ 64 h 982"/>
                <a:gd name="T74" fmla="*/ 178 w 711"/>
                <a:gd name="T75" fmla="*/ 63 h 982"/>
                <a:gd name="T76" fmla="*/ 175 w 711"/>
                <a:gd name="T77" fmla="*/ 49 h 982"/>
                <a:gd name="T78" fmla="*/ 155 w 711"/>
                <a:gd name="T79" fmla="*/ 34 h 982"/>
                <a:gd name="T80" fmla="*/ 160 w 711"/>
                <a:gd name="T81" fmla="*/ 19 h 982"/>
                <a:gd name="T82" fmla="*/ 153 w 711"/>
                <a:gd name="T83" fmla="*/ 15 h 982"/>
                <a:gd name="T84" fmla="*/ 134 w 711"/>
                <a:gd name="T85" fmla="*/ 14 h 982"/>
                <a:gd name="T86" fmla="*/ 127 w 711"/>
                <a:gd name="T87" fmla="*/ 5 h 982"/>
                <a:gd name="T88" fmla="*/ 112 w 711"/>
                <a:gd name="T89" fmla="*/ 21 h 982"/>
                <a:gd name="T90" fmla="*/ 102 w 711"/>
                <a:gd name="T91" fmla="*/ 17 h 982"/>
                <a:gd name="T92" fmla="*/ 110 w 711"/>
                <a:gd name="T93" fmla="*/ 7 h 982"/>
                <a:gd name="T94" fmla="*/ 105 w 711"/>
                <a:gd name="T95" fmla="*/ 0 h 982"/>
                <a:gd name="T96" fmla="*/ 96 w 711"/>
                <a:gd name="T97" fmla="*/ 4 h 982"/>
                <a:gd name="T98" fmla="*/ 87 w 711"/>
                <a:gd name="T99" fmla="*/ 15 h 982"/>
                <a:gd name="T100" fmla="*/ 83 w 711"/>
                <a:gd name="T101" fmla="*/ 14 h 982"/>
                <a:gd name="T102" fmla="*/ 76 w 711"/>
                <a:gd name="T103" fmla="*/ 21 h 982"/>
                <a:gd name="T104" fmla="*/ 63 w 711"/>
                <a:gd name="T105" fmla="*/ 15 h 982"/>
                <a:gd name="T106" fmla="*/ 54 w 711"/>
                <a:gd name="T107" fmla="*/ 25 h 982"/>
                <a:gd name="T108" fmla="*/ 46 w 711"/>
                <a:gd name="T109" fmla="*/ 27 h 982"/>
                <a:gd name="T110" fmla="*/ 35 w 711"/>
                <a:gd name="T111" fmla="*/ 40 h 982"/>
                <a:gd name="T112" fmla="*/ 20 w 711"/>
                <a:gd name="T113" fmla="*/ 44 h 98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711"/>
                <a:gd name="T172" fmla="*/ 0 h 982"/>
                <a:gd name="T173" fmla="*/ 711 w 711"/>
                <a:gd name="T174" fmla="*/ 982 h 98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711" h="982">
                  <a:moveTo>
                    <a:pt x="77" y="173"/>
                  </a:moveTo>
                  <a:lnTo>
                    <a:pt x="27" y="219"/>
                  </a:lnTo>
                  <a:lnTo>
                    <a:pt x="61" y="270"/>
                  </a:lnTo>
                  <a:lnTo>
                    <a:pt x="81" y="344"/>
                  </a:lnTo>
                  <a:lnTo>
                    <a:pt x="55" y="392"/>
                  </a:lnTo>
                  <a:lnTo>
                    <a:pt x="22" y="415"/>
                  </a:lnTo>
                  <a:lnTo>
                    <a:pt x="0" y="486"/>
                  </a:lnTo>
                  <a:lnTo>
                    <a:pt x="51" y="539"/>
                  </a:lnTo>
                  <a:lnTo>
                    <a:pt x="61" y="624"/>
                  </a:lnTo>
                  <a:lnTo>
                    <a:pt x="102" y="650"/>
                  </a:lnTo>
                  <a:lnTo>
                    <a:pt x="120" y="716"/>
                  </a:lnTo>
                  <a:lnTo>
                    <a:pt x="92" y="783"/>
                  </a:lnTo>
                  <a:lnTo>
                    <a:pt x="96" y="840"/>
                  </a:lnTo>
                  <a:lnTo>
                    <a:pt x="128" y="860"/>
                  </a:lnTo>
                  <a:lnTo>
                    <a:pt x="197" y="833"/>
                  </a:lnTo>
                  <a:lnTo>
                    <a:pt x="224" y="858"/>
                  </a:lnTo>
                  <a:lnTo>
                    <a:pt x="185" y="927"/>
                  </a:lnTo>
                  <a:lnTo>
                    <a:pt x="155" y="961"/>
                  </a:lnTo>
                  <a:lnTo>
                    <a:pt x="183" y="982"/>
                  </a:lnTo>
                  <a:lnTo>
                    <a:pt x="327" y="923"/>
                  </a:lnTo>
                  <a:lnTo>
                    <a:pt x="382" y="949"/>
                  </a:lnTo>
                  <a:lnTo>
                    <a:pt x="403" y="888"/>
                  </a:lnTo>
                  <a:lnTo>
                    <a:pt x="398" y="833"/>
                  </a:lnTo>
                  <a:lnTo>
                    <a:pt x="425" y="726"/>
                  </a:lnTo>
                  <a:lnTo>
                    <a:pt x="459" y="677"/>
                  </a:lnTo>
                  <a:lnTo>
                    <a:pt x="457" y="628"/>
                  </a:lnTo>
                  <a:lnTo>
                    <a:pt x="476" y="604"/>
                  </a:lnTo>
                  <a:lnTo>
                    <a:pt x="462" y="569"/>
                  </a:lnTo>
                  <a:lnTo>
                    <a:pt x="468" y="518"/>
                  </a:lnTo>
                  <a:lnTo>
                    <a:pt x="525" y="496"/>
                  </a:lnTo>
                  <a:lnTo>
                    <a:pt x="535" y="423"/>
                  </a:lnTo>
                  <a:lnTo>
                    <a:pt x="539" y="368"/>
                  </a:lnTo>
                  <a:lnTo>
                    <a:pt x="569" y="346"/>
                  </a:lnTo>
                  <a:lnTo>
                    <a:pt x="602" y="346"/>
                  </a:lnTo>
                  <a:lnTo>
                    <a:pt x="653" y="317"/>
                  </a:lnTo>
                  <a:lnTo>
                    <a:pt x="697" y="297"/>
                  </a:lnTo>
                  <a:lnTo>
                    <a:pt x="697" y="256"/>
                  </a:lnTo>
                  <a:lnTo>
                    <a:pt x="711" y="254"/>
                  </a:lnTo>
                  <a:lnTo>
                    <a:pt x="697" y="193"/>
                  </a:lnTo>
                  <a:lnTo>
                    <a:pt x="620" y="134"/>
                  </a:lnTo>
                  <a:lnTo>
                    <a:pt x="638" y="73"/>
                  </a:lnTo>
                  <a:lnTo>
                    <a:pt x="612" y="57"/>
                  </a:lnTo>
                  <a:lnTo>
                    <a:pt x="535" y="55"/>
                  </a:lnTo>
                  <a:lnTo>
                    <a:pt x="506" y="20"/>
                  </a:lnTo>
                  <a:lnTo>
                    <a:pt x="447" y="81"/>
                  </a:lnTo>
                  <a:lnTo>
                    <a:pt x="407" y="67"/>
                  </a:lnTo>
                  <a:lnTo>
                    <a:pt x="439" y="28"/>
                  </a:lnTo>
                  <a:lnTo>
                    <a:pt x="417" y="0"/>
                  </a:lnTo>
                  <a:lnTo>
                    <a:pt x="384" y="14"/>
                  </a:lnTo>
                  <a:lnTo>
                    <a:pt x="348" y="59"/>
                  </a:lnTo>
                  <a:lnTo>
                    <a:pt x="331" y="55"/>
                  </a:lnTo>
                  <a:lnTo>
                    <a:pt x="301" y="81"/>
                  </a:lnTo>
                  <a:lnTo>
                    <a:pt x="250" y="61"/>
                  </a:lnTo>
                  <a:lnTo>
                    <a:pt x="214" y="98"/>
                  </a:lnTo>
                  <a:lnTo>
                    <a:pt x="183" y="108"/>
                  </a:lnTo>
                  <a:lnTo>
                    <a:pt x="140" y="159"/>
                  </a:lnTo>
                  <a:lnTo>
                    <a:pt x="77" y="173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4" name="Freeform 118"/>
            <p:cNvSpPr/>
            <p:nvPr/>
          </p:nvSpPr>
          <p:spPr bwMode="gray">
            <a:xfrm>
              <a:off x="3436" y="2904"/>
              <a:ext cx="356" cy="491"/>
            </a:xfrm>
            <a:custGeom>
              <a:avLst/>
              <a:gdLst>
                <a:gd name="T0" fmla="*/ 20 w 711"/>
                <a:gd name="T1" fmla="*/ 44 h 982"/>
                <a:gd name="T2" fmla="*/ 7 w 711"/>
                <a:gd name="T3" fmla="*/ 55 h 982"/>
                <a:gd name="T4" fmla="*/ 16 w 711"/>
                <a:gd name="T5" fmla="*/ 68 h 982"/>
                <a:gd name="T6" fmla="*/ 21 w 711"/>
                <a:gd name="T7" fmla="*/ 86 h 982"/>
                <a:gd name="T8" fmla="*/ 14 w 711"/>
                <a:gd name="T9" fmla="*/ 98 h 982"/>
                <a:gd name="T10" fmla="*/ 6 w 711"/>
                <a:gd name="T11" fmla="*/ 104 h 982"/>
                <a:gd name="T12" fmla="*/ 0 w 711"/>
                <a:gd name="T13" fmla="*/ 122 h 982"/>
                <a:gd name="T14" fmla="*/ 13 w 711"/>
                <a:gd name="T15" fmla="*/ 135 h 982"/>
                <a:gd name="T16" fmla="*/ 16 w 711"/>
                <a:gd name="T17" fmla="*/ 156 h 982"/>
                <a:gd name="T18" fmla="*/ 26 w 711"/>
                <a:gd name="T19" fmla="*/ 163 h 982"/>
                <a:gd name="T20" fmla="*/ 30 w 711"/>
                <a:gd name="T21" fmla="*/ 179 h 982"/>
                <a:gd name="T22" fmla="*/ 23 w 711"/>
                <a:gd name="T23" fmla="*/ 196 h 982"/>
                <a:gd name="T24" fmla="*/ 24 w 711"/>
                <a:gd name="T25" fmla="*/ 210 h 982"/>
                <a:gd name="T26" fmla="*/ 32 w 711"/>
                <a:gd name="T27" fmla="*/ 215 h 982"/>
                <a:gd name="T28" fmla="*/ 50 w 711"/>
                <a:gd name="T29" fmla="*/ 209 h 982"/>
                <a:gd name="T30" fmla="*/ 56 w 711"/>
                <a:gd name="T31" fmla="*/ 215 h 982"/>
                <a:gd name="T32" fmla="*/ 47 w 711"/>
                <a:gd name="T33" fmla="*/ 232 h 982"/>
                <a:gd name="T34" fmla="*/ 39 w 711"/>
                <a:gd name="T35" fmla="*/ 241 h 982"/>
                <a:gd name="T36" fmla="*/ 46 w 711"/>
                <a:gd name="T37" fmla="*/ 246 h 982"/>
                <a:gd name="T38" fmla="*/ 82 w 711"/>
                <a:gd name="T39" fmla="*/ 231 h 982"/>
                <a:gd name="T40" fmla="*/ 96 w 711"/>
                <a:gd name="T41" fmla="*/ 238 h 982"/>
                <a:gd name="T42" fmla="*/ 101 w 711"/>
                <a:gd name="T43" fmla="*/ 222 h 982"/>
                <a:gd name="T44" fmla="*/ 100 w 711"/>
                <a:gd name="T45" fmla="*/ 209 h 982"/>
                <a:gd name="T46" fmla="*/ 107 w 711"/>
                <a:gd name="T47" fmla="*/ 182 h 982"/>
                <a:gd name="T48" fmla="*/ 115 w 711"/>
                <a:gd name="T49" fmla="*/ 170 h 982"/>
                <a:gd name="T50" fmla="*/ 115 w 711"/>
                <a:gd name="T51" fmla="*/ 157 h 982"/>
                <a:gd name="T52" fmla="*/ 119 w 711"/>
                <a:gd name="T53" fmla="*/ 151 h 982"/>
                <a:gd name="T54" fmla="*/ 116 w 711"/>
                <a:gd name="T55" fmla="*/ 143 h 982"/>
                <a:gd name="T56" fmla="*/ 117 w 711"/>
                <a:gd name="T57" fmla="*/ 130 h 982"/>
                <a:gd name="T58" fmla="*/ 132 w 711"/>
                <a:gd name="T59" fmla="*/ 124 h 982"/>
                <a:gd name="T60" fmla="*/ 134 w 711"/>
                <a:gd name="T61" fmla="*/ 106 h 982"/>
                <a:gd name="T62" fmla="*/ 135 w 711"/>
                <a:gd name="T63" fmla="*/ 92 h 982"/>
                <a:gd name="T64" fmla="*/ 143 w 711"/>
                <a:gd name="T65" fmla="*/ 87 h 982"/>
                <a:gd name="T66" fmla="*/ 151 w 711"/>
                <a:gd name="T67" fmla="*/ 87 h 982"/>
                <a:gd name="T68" fmla="*/ 164 w 711"/>
                <a:gd name="T69" fmla="*/ 80 h 982"/>
                <a:gd name="T70" fmla="*/ 175 w 711"/>
                <a:gd name="T71" fmla="*/ 75 h 982"/>
                <a:gd name="T72" fmla="*/ 175 w 711"/>
                <a:gd name="T73" fmla="*/ 64 h 982"/>
                <a:gd name="T74" fmla="*/ 178 w 711"/>
                <a:gd name="T75" fmla="*/ 63 h 982"/>
                <a:gd name="T76" fmla="*/ 175 w 711"/>
                <a:gd name="T77" fmla="*/ 49 h 982"/>
                <a:gd name="T78" fmla="*/ 155 w 711"/>
                <a:gd name="T79" fmla="*/ 34 h 982"/>
                <a:gd name="T80" fmla="*/ 160 w 711"/>
                <a:gd name="T81" fmla="*/ 19 h 982"/>
                <a:gd name="T82" fmla="*/ 153 w 711"/>
                <a:gd name="T83" fmla="*/ 15 h 982"/>
                <a:gd name="T84" fmla="*/ 134 w 711"/>
                <a:gd name="T85" fmla="*/ 14 h 982"/>
                <a:gd name="T86" fmla="*/ 127 w 711"/>
                <a:gd name="T87" fmla="*/ 5 h 982"/>
                <a:gd name="T88" fmla="*/ 112 w 711"/>
                <a:gd name="T89" fmla="*/ 21 h 982"/>
                <a:gd name="T90" fmla="*/ 102 w 711"/>
                <a:gd name="T91" fmla="*/ 17 h 982"/>
                <a:gd name="T92" fmla="*/ 110 w 711"/>
                <a:gd name="T93" fmla="*/ 7 h 982"/>
                <a:gd name="T94" fmla="*/ 105 w 711"/>
                <a:gd name="T95" fmla="*/ 0 h 982"/>
                <a:gd name="T96" fmla="*/ 96 w 711"/>
                <a:gd name="T97" fmla="*/ 4 h 982"/>
                <a:gd name="T98" fmla="*/ 87 w 711"/>
                <a:gd name="T99" fmla="*/ 15 h 982"/>
                <a:gd name="T100" fmla="*/ 83 w 711"/>
                <a:gd name="T101" fmla="*/ 14 h 982"/>
                <a:gd name="T102" fmla="*/ 76 w 711"/>
                <a:gd name="T103" fmla="*/ 21 h 982"/>
                <a:gd name="T104" fmla="*/ 63 w 711"/>
                <a:gd name="T105" fmla="*/ 15 h 982"/>
                <a:gd name="T106" fmla="*/ 54 w 711"/>
                <a:gd name="T107" fmla="*/ 25 h 982"/>
                <a:gd name="T108" fmla="*/ 46 w 711"/>
                <a:gd name="T109" fmla="*/ 27 h 982"/>
                <a:gd name="T110" fmla="*/ 35 w 711"/>
                <a:gd name="T111" fmla="*/ 40 h 982"/>
                <a:gd name="T112" fmla="*/ 20 w 711"/>
                <a:gd name="T113" fmla="*/ 44 h 98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711"/>
                <a:gd name="T172" fmla="*/ 0 h 982"/>
                <a:gd name="T173" fmla="*/ 711 w 711"/>
                <a:gd name="T174" fmla="*/ 982 h 98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711" h="982">
                  <a:moveTo>
                    <a:pt x="77" y="173"/>
                  </a:moveTo>
                  <a:lnTo>
                    <a:pt x="27" y="219"/>
                  </a:lnTo>
                  <a:lnTo>
                    <a:pt x="61" y="270"/>
                  </a:lnTo>
                  <a:lnTo>
                    <a:pt x="81" y="344"/>
                  </a:lnTo>
                  <a:lnTo>
                    <a:pt x="55" y="392"/>
                  </a:lnTo>
                  <a:lnTo>
                    <a:pt x="22" y="415"/>
                  </a:lnTo>
                  <a:lnTo>
                    <a:pt x="0" y="486"/>
                  </a:lnTo>
                  <a:lnTo>
                    <a:pt x="51" y="539"/>
                  </a:lnTo>
                  <a:lnTo>
                    <a:pt x="61" y="624"/>
                  </a:lnTo>
                  <a:lnTo>
                    <a:pt x="102" y="650"/>
                  </a:lnTo>
                  <a:lnTo>
                    <a:pt x="120" y="716"/>
                  </a:lnTo>
                  <a:lnTo>
                    <a:pt x="92" y="783"/>
                  </a:lnTo>
                  <a:lnTo>
                    <a:pt x="96" y="840"/>
                  </a:lnTo>
                  <a:lnTo>
                    <a:pt x="128" y="860"/>
                  </a:lnTo>
                  <a:lnTo>
                    <a:pt x="197" y="833"/>
                  </a:lnTo>
                  <a:lnTo>
                    <a:pt x="224" y="858"/>
                  </a:lnTo>
                  <a:lnTo>
                    <a:pt x="185" y="927"/>
                  </a:lnTo>
                  <a:lnTo>
                    <a:pt x="155" y="961"/>
                  </a:lnTo>
                  <a:lnTo>
                    <a:pt x="183" y="982"/>
                  </a:lnTo>
                  <a:lnTo>
                    <a:pt x="327" y="923"/>
                  </a:lnTo>
                  <a:lnTo>
                    <a:pt x="382" y="949"/>
                  </a:lnTo>
                  <a:lnTo>
                    <a:pt x="403" y="888"/>
                  </a:lnTo>
                  <a:lnTo>
                    <a:pt x="398" y="833"/>
                  </a:lnTo>
                  <a:lnTo>
                    <a:pt x="425" y="726"/>
                  </a:lnTo>
                  <a:lnTo>
                    <a:pt x="459" y="677"/>
                  </a:lnTo>
                  <a:lnTo>
                    <a:pt x="457" y="628"/>
                  </a:lnTo>
                  <a:lnTo>
                    <a:pt x="476" y="604"/>
                  </a:lnTo>
                  <a:lnTo>
                    <a:pt x="462" y="569"/>
                  </a:lnTo>
                  <a:lnTo>
                    <a:pt x="468" y="518"/>
                  </a:lnTo>
                  <a:lnTo>
                    <a:pt x="525" y="496"/>
                  </a:lnTo>
                  <a:lnTo>
                    <a:pt x="535" y="423"/>
                  </a:lnTo>
                  <a:lnTo>
                    <a:pt x="539" y="368"/>
                  </a:lnTo>
                  <a:lnTo>
                    <a:pt x="569" y="346"/>
                  </a:lnTo>
                  <a:lnTo>
                    <a:pt x="602" y="346"/>
                  </a:lnTo>
                  <a:lnTo>
                    <a:pt x="653" y="317"/>
                  </a:lnTo>
                  <a:lnTo>
                    <a:pt x="697" y="297"/>
                  </a:lnTo>
                  <a:lnTo>
                    <a:pt x="697" y="256"/>
                  </a:lnTo>
                  <a:lnTo>
                    <a:pt x="711" y="254"/>
                  </a:lnTo>
                  <a:lnTo>
                    <a:pt x="697" y="193"/>
                  </a:lnTo>
                  <a:lnTo>
                    <a:pt x="620" y="134"/>
                  </a:lnTo>
                  <a:lnTo>
                    <a:pt x="638" y="73"/>
                  </a:lnTo>
                  <a:lnTo>
                    <a:pt x="612" y="57"/>
                  </a:lnTo>
                  <a:lnTo>
                    <a:pt x="535" y="55"/>
                  </a:lnTo>
                  <a:lnTo>
                    <a:pt x="506" y="20"/>
                  </a:lnTo>
                  <a:lnTo>
                    <a:pt x="447" y="81"/>
                  </a:lnTo>
                  <a:lnTo>
                    <a:pt x="407" y="67"/>
                  </a:lnTo>
                  <a:lnTo>
                    <a:pt x="439" y="28"/>
                  </a:lnTo>
                  <a:lnTo>
                    <a:pt x="417" y="0"/>
                  </a:lnTo>
                  <a:lnTo>
                    <a:pt x="384" y="14"/>
                  </a:lnTo>
                  <a:lnTo>
                    <a:pt x="348" y="59"/>
                  </a:lnTo>
                  <a:lnTo>
                    <a:pt x="331" y="55"/>
                  </a:lnTo>
                  <a:lnTo>
                    <a:pt x="301" y="81"/>
                  </a:lnTo>
                  <a:lnTo>
                    <a:pt x="250" y="61"/>
                  </a:lnTo>
                  <a:lnTo>
                    <a:pt x="214" y="98"/>
                  </a:lnTo>
                  <a:lnTo>
                    <a:pt x="183" y="108"/>
                  </a:lnTo>
                  <a:lnTo>
                    <a:pt x="140" y="159"/>
                  </a:lnTo>
                  <a:lnTo>
                    <a:pt x="77" y="173"/>
                  </a:lnTo>
                </a:path>
              </a:pathLst>
            </a:custGeom>
            <a:grpFill/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5" name="Freeform 119"/>
            <p:cNvSpPr/>
            <p:nvPr/>
          </p:nvSpPr>
          <p:spPr bwMode="gray">
            <a:xfrm>
              <a:off x="3477" y="2497"/>
              <a:ext cx="361" cy="447"/>
            </a:xfrm>
            <a:custGeom>
              <a:avLst/>
              <a:gdLst>
                <a:gd name="T0" fmla="*/ 19 w 722"/>
                <a:gd name="T1" fmla="*/ 148 h 894"/>
                <a:gd name="T2" fmla="*/ 23 w 722"/>
                <a:gd name="T3" fmla="*/ 155 h 894"/>
                <a:gd name="T4" fmla="*/ 34 w 722"/>
                <a:gd name="T5" fmla="*/ 163 h 894"/>
                <a:gd name="T6" fmla="*/ 42 w 722"/>
                <a:gd name="T7" fmla="*/ 163 h 894"/>
                <a:gd name="T8" fmla="*/ 50 w 722"/>
                <a:gd name="T9" fmla="*/ 168 h 894"/>
                <a:gd name="T10" fmla="*/ 50 w 722"/>
                <a:gd name="T11" fmla="*/ 192 h 894"/>
                <a:gd name="T12" fmla="*/ 58 w 722"/>
                <a:gd name="T13" fmla="*/ 202 h 894"/>
                <a:gd name="T14" fmla="*/ 62 w 722"/>
                <a:gd name="T15" fmla="*/ 217 h 894"/>
                <a:gd name="T16" fmla="*/ 67 w 722"/>
                <a:gd name="T17" fmla="*/ 218 h 894"/>
                <a:gd name="T18" fmla="*/ 76 w 722"/>
                <a:gd name="T19" fmla="*/ 207 h 894"/>
                <a:gd name="T20" fmla="*/ 85 w 722"/>
                <a:gd name="T21" fmla="*/ 204 h 894"/>
                <a:gd name="T22" fmla="*/ 90 w 722"/>
                <a:gd name="T23" fmla="*/ 211 h 894"/>
                <a:gd name="T24" fmla="*/ 82 w 722"/>
                <a:gd name="T25" fmla="*/ 220 h 894"/>
                <a:gd name="T26" fmla="*/ 91 w 722"/>
                <a:gd name="T27" fmla="*/ 224 h 894"/>
                <a:gd name="T28" fmla="*/ 106 w 722"/>
                <a:gd name="T29" fmla="*/ 209 h 894"/>
                <a:gd name="T30" fmla="*/ 113 w 722"/>
                <a:gd name="T31" fmla="*/ 217 h 894"/>
                <a:gd name="T32" fmla="*/ 133 w 722"/>
                <a:gd name="T33" fmla="*/ 218 h 894"/>
                <a:gd name="T34" fmla="*/ 140 w 722"/>
                <a:gd name="T35" fmla="*/ 222 h 894"/>
                <a:gd name="T36" fmla="*/ 154 w 722"/>
                <a:gd name="T37" fmla="*/ 207 h 894"/>
                <a:gd name="T38" fmla="*/ 162 w 722"/>
                <a:gd name="T39" fmla="*/ 188 h 894"/>
                <a:gd name="T40" fmla="*/ 169 w 722"/>
                <a:gd name="T41" fmla="*/ 178 h 894"/>
                <a:gd name="T42" fmla="*/ 176 w 722"/>
                <a:gd name="T43" fmla="*/ 175 h 894"/>
                <a:gd name="T44" fmla="*/ 171 w 722"/>
                <a:gd name="T45" fmla="*/ 164 h 894"/>
                <a:gd name="T46" fmla="*/ 181 w 722"/>
                <a:gd name="T47" fmla="*/ 151 h 894"/>
                <a:gd name="T48" fmla="*/ 180 w 722"/>
                <a:gd name="T49" fmla="*/ 141 h 894"/>
                <a:gd name="T50" fmla="*/ 173 w 722"/>
                <a:gd name="T51" fmla="*/ 142 h 894"/>
                <a:gd name="T52" fmla="*/ 162 w 722"/>
                <a:gd name="T53" fmla="*/ 138 h 894"/>
                <a:gd name="T54" fmla="*/ 150 w 722"/>
                <a:gd name="T55" fmla="*/ 142 h 894"/>
                <a:gd name="T56" fmla="*/ 147 w 722"/>
                <a:gd name="T57" fmla="*/ 127 h 894"/>
                <a:gd name="T58" fmla="*/ 134 w 722"/>
                <a:gd name="T59" fmla="*/ 120 h 894"/>
                <a:gd name="T60" fmla="*/ 131 w 722"/>
                <a:gd name="T61" fmla="*/ 108 h 894"/>
                <a:gd name="T62" fmla="*/ 138 w 722"/>
                <a:gd name="T63" fmla="*/ 97 h 894"/>
                <a:gd name="T64" fmla="*/ 124 w 722"/>
                <a:gd name="T65" fmla="*/ 83 h 894"/>
                <a:gd name="T66" fmla="*/ 108 w 722"/>
                <a:gd name="T67" fmla="*/ 63 h 894"/>
                <a:gd name="T68" fmla="*/ 109 w 722"/>
                <a:gd name="T69" fmla="*/ 47 h 894"/>
                <a:gd name="T70" fmla="*/ 101 w 722"/>
                <a:gd name="T71" fmla="*/ 42 h 894"/>
                <a:gd name="T72" fmla="*/ 93 w 722"/>
                <a:gd name="T73" fmla="*/ 44 h 894"/>
                <a:gd name="T74" fmla="*/ 90 w 722"/>
                <a:gd name="T75" fmla="*/ 35 h 894"/>
                <a:gd name="T76" fmla="*/ 73 w 722"/>
                <a:gd name="T77" fmla="*/ 34 h 894"/>
                <a:gd name="T78" fmla="*/ 77 w 722"/>
                <a:gd name="T79" fmla="*/ 12 h 894"/>
                <a:gd name="T80" fmla="*/ 69 w 722"/>
                <a:gd name="T81" fmla="*/ 15 h 894"/>
                <a:gd name="T82" fmla="*/ 53 w 722"/>
                <a:gd name="T83" fmla="*/ 0 h 894"/>
                <a:gd name="T84" fmla="*/ 45 w 722"/>
                <a:gd name="T85" fmla="*/ 4 h 894"/>
                <a:gd name="T86" fmla="*/ 40 w 722"/>
                <a:gd name="T87" fmla="*/ 16 h 894"/>
                <a:gd name="T88" fmla="*/ 35 w 722"/>
                <a:gd name="T89" fmla="*/ 17 h 894"/>
                <a:gd name="T90" fmla="*/ 38 w 722"/>
                <a:gd name="T91" fmla="*/ 26 h 894"/>
                <a:gd name="T92" fmla="*/ 51 w 722"/>
                <a:gd name="T93" fmla="*/ 30 h 894"/>
                <a:gd name="T94" fmla="*/ 55 w 722"/>
                <a:gd name="T95" fmla="*/ 46 h 894"/>
                <a:gd name="T96" fmla="*/ 42 w 722"/>
                <a:gd name="T97" fmla="*/ 54 h 894"/>
                <a:gd name="T98" fmla="*/ 28 w 722"/>
                <a:gd name="T99" fmla="*/ 42 h 894"/>
                <a:gd name="T100" fmla="*/ 17 w 722"/>
                <a:gd name="T101" fmla="*/ 49 h 894"/>
                <a:gd name="T102" fmla="*/ 22 w 722"/>
                <a:gd name="T103" fmla="*/ 62 h 894"/>
                <a:gd name="T104" fmla="*/ 12 w 722"/>
                <a:gd name="T105" fmla="*/ 71 h 894"/>
                <a:gd name="T106" fmla="*/ 13 w 722"/>
                <a:gd name="T107" fmla="*/ 84 h 894"/>
                <a:gd name="T108" fmla="*/ 0 w 722"/>
                <a:gd name="T109" fmla="*/ 88 h 894"/>
                <a:gd name="T110" fmla="*/ 11 w 722"/>
                <a:gd name="T111" fmla="*/ 96 h 894"/>
                <a:gd name="T112" fmla="*/ 24 w 722"/>
                <a:gd name="T113" fmla="*/ 112 h 894"/>
                <a:gd name="T114" fmla="*/ 40 w 722"/>
                <a:gd name="T115" fmla="*/ 103 h 894"/>
                <a:gd name="T116" fmla="*/ 44 w 722"/>
                <a:gd name="T117" fmla="*/ 118 h 894"/>
                <a:gd name="T118" fmla="*/ 43 w 722"/>
                <a:gd name="T119" fmla="*/ 134 h 894"/>
                <a:gd name="T120" fmla="*/ 24 w 722"/>
                <a:gd name="T121" fmla="*/ 144 h 894"/>
                <a:gd name="T122" fmla="*/ 19 w 722"/>
                <a:gd name="T123" fmla="*/ 148 h 89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22"/>
                <a:gd name="T187" fmla="*/ 0 h 894"/>
                <a:gd name="T188" fmla="*/ 722 w 722"/>
                <a:gd name="T189" fmla="*/ 894 h 89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22" h="894">
                  <a:moveTo>
                    <a:pt x="74" y="591"/>
                  </a:moveTo>
                  <a:lnTo>
                    <a:pt x="94" y="620"/>
                  </a:lnTo>
                  <a:lnTo>
                    <a:pt x="133" y="652"/>
                  </a:lnTo>
                  <a:lnTo>
                    <a:pt x="165" y="650"/>
                  </a:lnTo>
                  <a:lnTo>
                    <a:pt x="202" y="669"/>
                  </a:lnTo>
                  <a:lnTo>
                    <a:pt x="202" y="766"/>
                  </a:lnTo>
                  <a:lnTo>
                    <a:pt x="234" y="807"/>
                  </a:lnTo>
                  <a:lnTo>
                    <a:pt x="250" y="868"/>
                  </a:lnTo>
                  <a:lnTo>
                    <a:pt x="267" y="872"/>
                  </a:lnTo>
                  <a:lnTo>
                    <a:pt x="303" y="827"/>
                  </a:lnTo>
                  <a:lnTo>
                    <a:pt x="338" y="815"/>
                  </a:lnTo>
                  <a:lnTo>
                    <a:pt x="358" y="841"/>
                  </a:lnTo>
                  <a:lnTo>
                    <a:pt x="326" y="878"/>
                  </a:lnTo>
                  <a:lnTo>
                    <a:pt x="366" y="894"/>
                  </a:lnTo>
                  <a:lnTo>
                    <a:pt x="425" y="833"/>
                  </a:lnTo>
                  <a:lnTo>
                    <a:pt x="454" y="868"/>
                  </a:lnTo>
                  <a:lnTo>
                    <a:pt x="531" y="870"/>
                  </a:lnTo>
                  <a:lnTo>
                    <a:pt x="557" y="886"/>
                  </a:lnTo>
                  <a:lnTo>
                    <a:pt x="616" y="825"/>
                  </a:lnTo>
                  <a:lnTo>
                    <a:pt x="645" y="752"/>
                  </a:lnTo>
                  <a:lnTo>
                    <a:pt x="673" y="709"/>
                  </a:lnTo>
                  <a:lnTo>
                    <a:pt x="704" y="697"/>
                  </a:lnTo>
                  <a:lnTo>
                    <a:pt x="683" y="654"/>
                  </a:lnTo>
                  <a:lnTo>
                    <a:pt x="722" y="604"/>
                  </a:lnTo>
                  <a:lnTo>
                    <a:pt x="720" y="563"/>
                  </a:lnTo>
                  <a:lnTo>
                    <a:pt x="689" y="567"/>
                  </a:lnTo>
                  <a:lnTo>
                    <a:pt x="647" y="551"/>
                  </a:lnTo>
                  <a:lnTo>
                    <a:pt x="598" y="567"/>
                  </a:lnTo>
                  <a:lnTo>
                    <a:pt x="588" y="508"/>
                  </a:lnTo>
                  <a:lnTo>
                    <a:pt x="533" y="482"/>
                  </a:lnTo>
                  <a:lnTo>
                    <a:pt x="521" y="429"/>
                  </a:lnTo>
                  <a:lnTo>
                    <a:pt x="549" y="386"/>
                  </a:lnTo>
                  <a:lnTo>
                    <a:pt x="496" y="331"/>
                  </a:lnTo>
                  <a:lnTo>
                    <a:pt x="431" y="252"/>
                  </a:lnTo>
                  <a:lnTo>
                    <a:pt x="435" y="185"/>
                  </a:lnTo>
                  <a:lnTo>
                    <a:pt x="403" y="166"/>
                  </a:lnTo>
                  <a:lnTo>
                    <a:pt x="374" y="173"/>
                  </a:lnTo>
                  <a:lnTo>
                    <a:pt x="358" y="138"/>
                  </a:lnTo>
                  <a:lnTo>
                    <a:pt x="291" y="136"/>
                  </a:lnTo>
                  <a:lnTo>
                    <a:pt x="305" y="47"/>
                  </a:lnTo>
                  <a:lnTo>
                    <a:pt x="273" y="61"/>
                  </a:lnTo>
                  <a:lnTo>
                    <a:pt x="214" y="0"/>
                  </a:lnTo>
                  <a:lnTo>
                    <a:pt x="177" y="16"/>
                  </a:lnTo>
                  <a:lnTo>
                    <a:pt x="157" y="63"/>
                  </a:lnTo>
                  <a:lnTo>
                    <a:pt x="137" y="67"/>
                  </a:lnTo>
                  <a:lnTo>
                    <a:pt x="149" y="101"/>
                  </a:lnTo>
                  <a:lnTo>
                    <a:pt x="204" y="122"/>
                  </a:lnTo>
                  <a:lnTo>
                    <a:pt x="222" y="183"/>
                  </a:lnTo>
                  <a:lnTo>
                    <a:pt x="167" y="215"/>
                  </a:lnTo>
                  <a:lnTo>
                    <a:pt x="114" y="166"/>
                  </a:lnTo>
                  <a:lnTo>
                    <a:pt x="67" y="195"/>
                  </a:lnTo>
                  <a:lnTo>
                    <a:pt x="86" y="250"/>
                  </a:lnTo>
                  <a:lnTo>
                    <a:pt x="49" y="282"/>
                  </a:lnTo>
                  <a:lnTo>
                    <a:pt x="53" y="335"/>
                  </a:lnTo>
                  <a:lnTo>
                    <a:pt x="0" y="349"/>
                  </a:lnTo>
                  <a:lnTo>
                    <a:pt x="43" y="384"/>
                  </a:lnTo>
                  <a:lnTo>
                    <a:pt x="98" y="447"/>
                  </a:lnTo>
                  <a:lnTo>
                    <a:pt x="157" y="410"/>
                  </a:lnTo>
                  <a:lnTo>
                    <a:pt x="175" y="473"/>
                  </a:lnTo>
                  <a:lnTo>
                    <a:pt x="171" y="536"/>
                  </a:lnTo>
                  <a:lnTo>
                    <a:pt x="96" y="575"/>
                  </a:lnTo>
                  <a:lnTo>
                    <a:pt x="74" y="591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6" name="Freeform 120"/>
            <p:cNvSpPr/>
            <p:nvPr/>
          </p:nvSpPr>
          <p:spPr bwMode="gray">
            <a:xfrm>
              <a:off x="3477" y="2497"/>
              <a:ext cx="361" cy="447"/>
            </a:xfrm>
            <a:custGeom>
              <a:avLst/>
              <a:gdLst>
                <a:gd name="T0" fmla="*/ 19 w 722"/>
                <a:gd name="T1" fmla="*/ 148 h 894"/>
                <a:gd name="T2" fmla="*/ 23 w 722"/>
                <a:gd name="T3" fmla="*/ 155 h 894"/>
                <a:gd name="T4" fmla="*/ 34 w 722"/>
                <a:gd name="T5" fmla="*/ 163 h 894"/>
                <a:gd name="T6" fmla="*/ 42 w 722"/>
                <a:gd name="T7" fmla="*/ 163 h 894"/>
                <a:gd name="T8" fmla="*/ 50 w 722"/>
                <a:gd name="T9" fmla="*/ 168 h 894"/>
                <a:gd name="T10" fmla="*/ 50 w 722"/>
                <a:gd name="T11" fmla="*/ 192 h 894"/>
                <a:gd name="T12" fmla="*/ 58 w 722"/>
                <a:gd name="T13" fmla="*/ 202 h 894"/>
                <a:gd name="T14" fmla="*/ 62 w 722"/>
                <a:gd name="T15" fmla="*/ 217 h 894"/>
                <a:gd name="T16" fmla="*/ 67 w 722"/>
                <a:gd name="T17" fmla="*/ 218 h 894"/>
                <a:gd name="T18" fmla="*/ 76 w 722"/>
                <a:gd name="T19" fmla="*/ 207 h 894"/>
                <a:gd name="T20" fmla="*/ 85 w 722"/>
                <a:gd name="T21" fmla="*/ 204 h 894"/>
                <a:gd name="T22" fmla="*/ 90 w 722"/>
                <a:gd name="T23" fmla="*/ 211 h 894"/>
                <a:gd name="T24" fmla="*/ 82 w 722"/>
                <a:gd name="T25" fmla="*/ 220 h 894"/>
                <a:gd name="T26" fmla="*/ 91 w 722"/>
                <a:gd name="T27" fmla="*/ 224 h 894"/>
                <a:gd name="T28" fmla="*/ 106 w 722"/>
                <a:gd name="T29" fmla="*/ 209 h 894"/>
                <a:gd name="T30" fmla="*/ 113 w 722"/>
                <a:gd name="T31" fmla="*/ 217 h 894"/>
                <a:gd name="T32" fmla="*/ 133 w 722"/>
                <a:gd name="T33" fmla="*/ 218 h 894"/>
                <a:gd name="T34" fmla="*/ 140 w 722"/>
                <a:gd name="T35" fmla="*/ 222 h 894"/>
                <a:gd name="T36" fmla="*/ 154 w 722"/>
                <a:gd name="T37" fmla="*/ 207 h 894"/>
                <a:gd name="T38" fmla="*/ 162 w 722"/>
                <a:gd name="T39" fmla="*/ 188 h 894"/>
                <a:gd name="T40" fmla="*/ 169 w 722"/>
                <a:gd name="T41" fmla="*/ 178 h 894"/>
                <a:gd name="T42" fmla="*/ 176 w 722"/>
                <a:gd name="T43" fmla="*/ 175 h 894"/>
                <a:gd name="T44" fmla="*/ 171 w 722"/>
                <a:gd name="T45" fmla="*/ 164 h 894"/>
                <a:gd name="T46" fmla="*/ 181 w 722"/>
                <a:gd name="T47" fmla="*/ 151 h 894"/>
                <a:gd name="T48" fmla="*/ 180 w 722"/>
                <a:gd name="T49" fmla="*/ 141 h 894"/>
                <a:gd name="T50" fmla="*/ 173 w 722"/>
                <a:gd name="T51" fmla="*/ 142 h 894"/>
                <a:gd name="T52" fmla="*/ 162 w 722"/>
                <a:gd name="T53" fmla="*/ 138 h 894"/>
                <a:gd name="T54" fmla="*/ 150 w 722"/>
                <a:gd name="T55" fmla="*/ 142 h 894"/>
                <a:gd name="T56" fmla="*/ 147 w 722"/>
                <a:gd name="T57" fmla="*/ 127 h 894"/>
                <a:gd name="T58" fmla="*/ 134 w 722"/>
                <a:gd name="T59" fmla="*/ 120 h 894"/>
                <a:gd name="T60" fmla="*/ 131 w 722"/>
                <a:gd name="T61" fmla="*/ 108 h 894"/>
                <a:gd name="T62" fmla="*/ 138 w 722"/>
                <a:gd name="T63" fmla="*/ 97 h 894"/>
                <a:gd name="T64" fmla="*/ 124 w 722"/>
                <a:gd name="T65" fmla="*/ 83 h 894"/>
                <a:gd name="T66" fmla="*/ 108 w 722"/>
                <a:gd name="T67" fmla="*/ 63 h 894"/>
                <a:gd name="T68" fmla="*/ 109 w 722"/>
                <a:gd name="T69" fmla="*/ 47 h 894"/>
                <a:gd name="T70" fmla="*/ 101 w 722"/>
                <a:gd name="T71" fmla="*/ 42 h 894"/>
                <a:gd name="T72" fmla="*/ 93 w 722"/>
                <a:gd name="T73" fmla="*/ 44 h 894"/>
                <a:gd name="T74" fmla="*/ 90 w 722"/>
                <a:gd name="T75" fmla="*/ 35 h 894"/>
                <a:gd name="T76" fmla="*/ 73 w 722"/>
                <a:gd name="T77" fmla="*/ 34 h 894"/>
                <a:gd name="T78" fmla="*/ 77 w 722"/>
                <a:gd name="T79" fmla="*/ 12 h 894"/>
                <a:gd name="T80" fmla="*/ 69 w 722"/>
                <a:gd name="T81" fmla="*/ 15 h 894"/>
                <a:gd name="T82" fmla="*/ 53 w 722"/>
                <a:gd name="T83" fmla="*/ 0 h 894"/>
                <a:gd name="T84" fmla="*/ 45 w 722"/>
                <a:gd name="T85" fmla="*/ 4 h 894"/>
                <a:gd name="T86" fmla="*/ 40 w 722"/>
                <a:gd name="T87" fmla="*/ 16 h 894"/>
                <a:gd name="T88" fmla="*/ 35 w 722"/>
                <a:gd name="T89" fmla="*/ 17 h 894"/>
                <a:gd name="T90" fmla="*/ 38 w 722"/>
                <a:gd name="T91" fmla="*/ 26 h 894"/>
                <a:gd name="T92" fmla="*/ 51 w 722"/>
                <a:gd name="T93" fmla="*/ 30 h 894"/>
                <a:gd name="T94" fmla="*/ 55 w 722"/>
                <a:gd name="T95" fmla="*/ 46 h 894"/>
                <a:gd name="T96" fmla="*/ 42 w 722"/>
                <a:gd name="T97" fmla="*/ 54 h 894"/>
                <a:gd name="T98" fmla="*/ 28 w 722"/>
                <a:gd name="T99" fmla="*/ 42 h 894"/>
                <a:gd name="T100" fmla="*/ 17 w 722"/>
                <a:gd name="T101" fmla="*/ 49 h 894"/>
                <a:gd name="T102" fmla="*/ 22 w 722"/>
                <a:gd name="T103" fmla="*/ 62 h 894"/>
                <a:gd name="T104" fmla="*/ 12 w 722"/>
                <a:gd name="T105" fmla="*/ 71 h 894"/>
                <a:gd name="T106" fmla="*/ 13 w 722"/>
                <a:gd name="T107" fmla="*/ 84 h 894"/>
                <a:gd name="T108" fmla="*/ 0 w 722"/>
                <a:gd name="T109" fmla="*/ 88 h 894"/>
                <a:gd name="T110" fmla="*/ 11 w 722"/>
                <a:gd name="T111" fmla="*/ 96 h 894"/>
                <a:gd name="T112" fmla="*/ 24 w 722"/>
                <a:gd name="T113" fmla="*/ 112 h 894"/>
                <a:gd name="T114" fmla="*/ 40 w 722"/>
                <a:gd name="T115" fmla="*/ 103 h 894"/>
                <a:gd name="T116" fmla="*/ 44 w 722"/>
                <a:gd name="T117" fmla="*/ 118 h 894"/>
                <a:gd name="T118" fmla="*/ 43 w 722"/>
                <a:gd name="T119" fmla="*/ 134 h 894"/>
                <a:gd name="T120" fmla="*/ 24 w 722"/>
                <a:gd name="T121" fmla="*/ 144 h 894"/>
                <a:gd name="T122" fmla="*/ 19 w 722"/>
                <a:gd name="T123" fmla="*/ 148 h 89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22"/>
                <a:gd name="T187" fmla="*/ 0 h 894"/>
                <a:gd name="T188" fmla="*/ 722 w 722"/>
                <a:gd name="T189" fmla="*/ 894 h 89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22" h="894">
                  <a:moveTo>
                    <a:pt x="74" y="591"/>
                  </a:moveTo>
                  <a:lnTo>
                    <a:pt x="94" y="620"/>
                  </a:lnTo>
                  <a:lnTo>
                    <a:pt x="133" y="652"/>
                  </a:lnTo>
                  <a:lnTo>
                    <a:pt x="165" y="650"/>
                  </a:lnTo>
                  <a:lnTo>
                    <a:pt x="202" y="669"/>
                  </a:lnTo>
                  <a:lnTo>
                    <a:pt x="202" y="766"/>
                  </a:lnTo>
                  <a:lnTo>
                    <a:pt x="234" y="807"/>
                  </a:lnTo>
                  <a:lnTo>
                    <a:pt x="250" y="868"/>
                  </a:lnTo>
                  <a:lnTo>
                    <a:pt x="267" y="872"/>
                  </a:lnTo>
                  <a:lnTo>
                    <a:pt x="303" y="827"/>
                  </a:lnTo>
                  <a:lnTo>
                    <a:pt x="338" y="815"/>
                  </a:lnTo>
                  <a:lnTo>
                    <a:pt x="358" y="841"/>
                  </a:lnTo>
                  <a:lnTo>
                    <a:pt x="326" y="878"/>
                  </a:lnTo>
                  <a:lnTo>
                    <a:pt x="366" y="894"/>
                  </a:lnTo>
                  <a:lnTo>
                    <a:pt x="425" y="833"/>
                  </a:lnTo>
                  <a:lnTo>
                    <a:pt x="454" y="868"/>
                  </a:lnTo>
                  <a:lnTo>
                    <a:pt x="531" y="870"/>
                  </a:lnTo>
                  <a:lnTo>
                    <a:pt x="557" y="886"/>
                  </a:lnTo>
                  <a:lnTo>
                    <a:pt x="616" y="825"/>
                  </a:lnTo>
                  <a:lnTo>
                    <a:pt x="645" y="752"/>
                  </a:lnTo>
                  <a:lnTo>
                    <a:pt x="673" y="709"/>
                  </a:lnTo>
                  <a:lnTo>
                    <a:pt x="704" y="697"/>
                  </a:lnTo>
                  <a:lnTo>
                    <a:pt x="683" y="654"/>
                  </a:lnTo>
                  <a:lnTo>
                    <a:pt x="722" y="604"/>
                  </a:lnTo>
                  <a:lnTo>
                    <a:pt x="720" y="563"/>
                  </a:lnTo>
                  <a:lnTo>
                    <a:pt x="689" y="567"/>
                  </a:lnTo>
                  <a:lnTo>
                    <a:pt x="647" y="551"/>
                  </a:lnTo>
                  <a:lnTo>
                    <a:pt x="598" y="567"/>
                  </a:lnTo>
                  <a:lnTo>
                    <a:pt x="588" y="508"/>
                  </a:lnTo>
                  <a:lnTo>
                    <a:pt x="533" y="482"/>
                  </a:lnTo>
                  <a:lnTo>
                    <a:pt x="521" y="429"/>
                  </a:lnTo>
                  <a:lnTo>
                    <a:pt x="549" y="386"/>
                  </a:lnTo>
                  <a:lnTo>
                    <a:pt x="496" y="331"/>
                  </a:lnTo>
                  <a:lnTo>
                    <a:pt x="431" y="252"/>
                  </a:lnTo>
                  <a:lnTo>
                    <a:pt x="435" y="185"/>
                  </a:lnTo>
                  <a:lnTo>
                    <a:pt x="403" y="166"/>
                  </a:lnTo>
                  <a:lnTo>
                    <a:pt x="374" y="173"/>
                  </a:lnTo>
                  <a:lnTo>
                    <a:pt x="358" y="138"/>
                  </a:lnTo>
                  <a:lnTo>
                    <a:pt x="291" y="136"/>
                  </a:lnTo>
                  <a:lnTo>
                    <a:pt x="305" y="47"/>
                  </a:lnTo>
                  <a:lnTo>
                    <a:pt x="273" y="61"/>
                  </a:lnTo>
                  <a:lnTo>
                    <a:pt x="214" y="0"/>
                  </a:lnTo>
                  <a:lnTo>
                    <a:pt x="177" y="16"/>
                  </a:lnTo>
                  <a:lnTo>
                    <a:pt x="157" y="63"/>
                  </a:lnTo>
                  <a:lnTo>
                    <a:pt x="137" y="67"/>
                  </a:lnTo>
                  <a:lnTo>
                    <a:pt x="149" y="101"/>
                  </a:lnTo>
                  <a:lnTo>
                    <a:pt x="204" y="122"/>
                  </a:lnTo>
                  <a:lnTo>
                    <a:pt x="222" y="183"/>
                  </a:lnTo>
                  <a:lnTo>
                    <a:pt x="167" y="215"/>
                  </a:lnTo>
                  <a:lnTo>
                    <a:pt x="114" y="166"/>
                  </a:lnTo>
                  <a:lnTo>
                    <a:pt x="67" y="195"/>
                  </a:lnTo>
                  <a:lnTo>
                    <a:pt x="86" y="250"/>
                  </a:lnTo>
                  <a:lnTo>
                    <a:pt x="49" y="282"/>
                  </a:lnTo>
                  <a:lnTo>
                    <a:pt x="53" y="335"/>
                  </a:lnTo>
                  <a:lnTo>
                    <a:pt x="0" y="349"/>
                  </a:lnTo>
                  <a:lnTo>
                    <a:pt x="43" y="384"/>
                  </a:lnTo>
                  <a:lnTo>
                    <a:pt x="98" y="447"/>
                  </a:lnTo>
                  <a:lnTo>
                    <a:pt x="157" y="410"/>
                  </a:lnTo>
                  <a:lnTo>
                    <a:pt x="175" y="473"/>
                  </a:lnTo>
                  <a:lnTo>
                    <a:pt x="171" y="536"/>
                  </a:lnTo>
                  <a:lnTo>
                    <a:pt x="96" y="575"/>
                  </a:lnTo>
                  <a:lnTo>
                    <a:pt x="74" y="591"/>
                  </a:lnTo>
                </a:path>
              </a:pathLst>
            </a:custGeom>
            <a:grpFill/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7" name="Freeform 121"/>
            <p:cNvSpPr/>
            <p:nvPr/>
          </p:nvSpPr>
          <p:spPr bwMode="gray">
            <a:xfrm>
              <a:off x="3034" y="2686"/>
              <a:ext cx="568" cy="356"/>
            </a:xfrm>
            <a:custGeom>
              <a:avLst/>
              <a:gdLst>
                <a:gd name="T0" fmla="*/ 40 w 1136"/>
                <a:gd name="T1" fmla="*/ 51 h 713"/>
                <a:gd name="T2" fmla="*/ 52 w 1136"/>
                <a:gd name="T3" fmla="*/ 64 h 713"/>
                <a:gd name="T4" fmla="*/ 58 w 1136"/>
                <a:gd name="T5" fmla="*/ 104 h 713"/>
                <a:gd name="T6" fmla="*/ 35 w 1136"/>
                <a:gd name="T7" fmla="*/ 118 h 713"/>
                <a:gd name="T8" fmla="*/ 0 w 1136"/>
                <a:gd name="T9" fmla="*/ 129 h 713"/>
                <a:gd name="T10" fmla="*/ 20 w 1136"/>
                <a:gd name="T11" fmla="*/ 167 h 713"/>
                <a:gd name="T12" fmla="*/ 40 w 1136"/>
                <a:gd name="T13" fmla="*/ 162 h 713"/>
                <a:gd name="T14" fmla="*/ 80 w 1136"/>
                <a:gd name="T15" fmla="*/ 153 h 713"/>
                <a:gd name="T16" fmla="*/ 76 w 1136"/>
                <a:gd name="T17" fmla="*/ 136 h 713"/>
                <a:gd name="T18" fmla="*/ 115 w 1136"/>
                <a:gd name="T19" fmla="*/ 138 h 713"/>
                <a:gd name="T20" fmla="*/ 147 w 1136"/>
                <a:gd name="T21" fmla="*/ 149 h 713"/>
                <a:gd name="T22" fmla="*/ 170 w 1136"/>
                <a:gd name="T23" fmla="*/ 142 h 713"/>
                <a:gd name="T24" fmla="*/ 189 w 1136"/>
                <a:gd name="T25" fmla="*/ 138 h 713"/>
                <a:gd name="T26" fmla="*/ 196 w 1136"/>
                <a:gd name="T27" fmla="*/ 160 h 713"/>
                <a:gd name="T28" fmla="*/ 221 w 1136"/>
                <a:gd name="T29" fmla="*/ 152 h 713"/>
                <a:gd name="T30" fmla="*/ 247 w 1136"/>
                <a:gd name="T31" fmla="*/ 135 h 713"/>
                <a:gd name="T32" fmla="*/ 264 w 1136"/>
                <a:gd name="T33" fmla="*/ 124 h 713"/>
                <a:gd name="T34" fmla="*/ 284 w 1136"/>
                <a:gd name="T35" fmla="*/ 122 h 713"/>
                <a:gd name="T36" fmla="*/ 272 w 1136"/>
                <a:gd name="T37" fmla="*/ 97 h 713"/>
                <a:gd name="T38" fmla="*/ 263 w 1136"/>
                <a:gd name="T39" fmla="*/ 68 h 713"/>
                <a:gd name="T40" fmla="*/ 245 w 1136"/>
                <a:gd name="T41" fmla="*/ 60 h 713"/>
                <a:gd name="T42" fmla="*/ 225 w 1136"/>
                <a:gd name="T43" fmla="*/ 59 h 713"/>
                <a:gd name="T44" fmla="*/ 196 w 1136"/>
                <a:gd name="T45" fmla="*/ 50 h 713"/>
                <a:gd name="T46" fmla="*/ 186 w 1136"/>
                <a:gd name="T47" fmla="*/ 24 h 713"/>
                <a:gd name="T48" fmla="*/ 157 w 1136"/>
                <a:gd name="T49" fmla="*/ 26 h 713"/>
                <a:gd name="T50" fmla="*/ 107 w 1136"/>
                <a:gd name="T51" fmla="*/ 21 h 713"/>
                <a:gd name="T52" fmla="*/ 71 w 1136"/>
                <a:gd name="T53" fmla="*/ 6 h 713"/>
                <a:gd name="T54" fmla="*/ 50 w 1136"/>
                <a:gd name="T55" fmla="*/ 4 h 713"/>
                <a:gd name="T56" fmla="*/ 43 w 1136"/>
                <a:gd name="T57" fmla="*/ 2 h 713"/>
                <a:gd name="T58" fmla="*/ 35 w 1136"/>
                <a:gd name="T59" fmla="*/ 1 h 713"/>
                <a:gd name="T60" fmla="*/ 34 w 1136"/>
                <a:gd name="T61" fmla="*/ 2 h 713"/>
                <a:gd name="T62" fmla="*/ 31 w 1136"/>
                <a:gd name="T63" fmla="*/ 7 h 713"/>
                <a:gd name="T64" fmla="*/ 29 w 1136"/>
                <a:gd name="T65" fmla="*/ 9 h 713"/>
                <a:gd name="T66" fmla="*/ 54 w 1136"/>
                <a:gd name="T67" fmla="*/ 24 h 713"/>
                <a:gd name="T68" fmla="*/ 33 w 1136"/>
                <a:gd name="T69" fmla="*/ 42 h 71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36"/>
                <a:gd name="T106" fmla="*/ 0 h 713"/>
                <a:gd name="T107" fmla="*/ 1136 w 1136"/>
                <a:gd name="T108" fmla="*/ 713 h 71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36" h="713">
                  <a:moveTo>
                    <a:pt x="130" y="169"/>
                  </a:moveTo>
                  <a:lnTo>
                    <a:pt x="159" y="205"/>
                  </a:lnTo>
                  <a:lnTo>
                    <a:pt x="157" y="258"/>
                  </a:lnTo>
                  <a:lnTo>
                    <a:pt x="208" y="256"/>
                  </a:lnTo>
                  <a:lnTo>
                    <a:pt x="236" y="331"/>
                  </a:lnTo>
                  <a:lnTo>
                    <a:pt x="234" y="417"/>
                  </a:lnTo>
                  <a:lnTo>
                    <a:pt x="183" y="425"/>
                  </a:lnTo>
                  <a:lnTo>
                    <a:pt x="140" y="474"/>
                  </a:lnTo>
                  <a:lnTo>
                    <a:pt x="33" y="482"/>
                  </a:lnTo>
                  <a:lnTo>
                    <a:pt x="0" y="516"/>
                  </a:lnTo>
                  <a:lnTo>
                    <a:pt x="23" y="591"/>
                  </a:lnTo>
                  <a:lnTo>
                    <a:pt x="82" y="671"/>
                  </a:lnTo>
                  <a:lnTo>
                    <a:pt x="134" y="713"/>
                  </a:lnTo>
                  <a:lnTo>
                    <a:pt x="161" y="648"/>
                  </a:lnTo>
                  <a:lnTo>
                    <a:pt x="220" y="596"/>
                  </a:lnTo>
                  <a:lnTo>
                    <a:pt x="319" y="612"/>
                  </a:lnTo>
                  <a:lnTo>
                    <a:pt x="332" y="585"/>
                  </a:lnTo>
                  <a:lnTo>
                    <a:pt x="303" y="545"/>
                  </a:lnTo>
                  <a:lnTo>
                    <a:pt x="372" y="528"/>
                  </a:lnTo>
                  <a:lnTo>
                    <a:pt x="460" y="555"/>
                  </a:lnTo>
                  <a:lnTo>
                    <a:pt x="531" y="559"/>
                  </a:lnTo>
                  <a:lnTo>
                    <a:pt x="588" y="598"/>
                  </a:lnTo>
                  <a:lnTo>
                    <a:pt x="649" y="563"/>
                  </a:lnTo>
                  <a:lnTo>
                    <a:pt x="681" y="569"/>
                  </a:lnTo>
                  <a:lnTo>
                    <a:pt x="687" y="600"/>
                  </a:lnTo>
                  <a:lnTo>
                    <a:pt x="758" y="553"/>
                  </a:lnTo>
                  <a:lnTo>
                    <a:pt x="791" y="587"/>
                  </a:lnTo>
                  <a:lnTo>
                    <a:pt x="785" y="640"/>
                  </a:lnTo>
                  <a:lnTo>
                    <a:pt x="832" y="654"/>
                  </a:lnTo>
                  <a:lnTo>
                    <a:pt x="884" y="608"/>
                  </a:lnTo>
                  <a:lnTo>
                    <a:pt x="947" y="594"/>
                  </a:lnTo>
                  <a:lnTo>
                    <a:pt x="988" y="543"/>
                  </a:lnTo>
                  <a:lnTo>
                    <a:pt x="1019" y="533"/>
                  </a:lnTo>
                  <a:lnTo>
                    <a:pt x="1055" y="496"/>
                  </a:lnTo>
                  <a:lnTo>
                    <a:pt x="1108" y="516"/>
                  </a:lnTo>
                  <a:lnTo>
                    <a:pt x="1136" y="490"/>
                  </a:lnTo>
                  <a:lnTo>
                    <a:pt x="1122" y="431"/>
                  </a:lnTo>
                  <a:lnTo>
                    <a:pt x="1088" y="388"/>
                  </a:lnTo>
                  <a:lnTo>
                    <a:pt x="1088" y="291"/>
                  </a:lnTo>
                  <a:lnTo>
                    <a:pt x="1051" y="272"/>
                  </a:lnTo>
                  <a:lnTo>
                    <a:pt x="1019" y="274"/>
                  </a:lnTo>
                  <a:lnTo>
                    <a:pt x="980" y="242"/>
                  </a:lnTo>
                  <a:lnTo>
                    <a:pt x="960" y="213"/>
                  </a:lnTo>
                  <a:lnTo>
                    <a:pt x="901" y="236"/>
                  </a:lnTo>
                  <a:lnTo>
                    <a:pt x="836" y="187"/>
                  </a:lnTo>
                  <a:lnTo>
                    <a:pt x="783" y="203"/>
                  </a:lnTo>
                  <a:lnTo>
                    <a:pt x="748" y="160"/>
                  </a:lnTo>
                  <a:lnTo>
                    <a:pt x="744" y="98"/>
                  </a:lnTo>
                  <a:lnTo>
                    <a:pt x="677" y="126"/>
                  </a:lnTo>
                  <a:lnTo>
                    <a:pt x="628" y="106"/>
                  </a:lnTo>
                  <a:lnTo>
                    <a:pt x="514" y="124"/>
                  </a:lnTo>
                  <a:lnTo>
                    <a:pt x="427" y="87"/>
                  </a:lnTo>
                  <a:lnTo>
                    <a:pt x="329" y="0"/>
                  </a:lnTo>
                  <a:lnTo>
                    <a:pt x="283" y="24"/>
                  </a:lnTo>
                  <a:lnTo>
                    <a:pt x="205" y="18"/>
                  </a:lnTo>
                  <a:lnTo>
                    <a:pt x="201" y="16"/>
                  </a:lnTo>
                  <a:lnTo>
                    <a:pt x="187" y="14"/>
                  </a:lnTo>
                  <a:lnTo>
                    <a:pt x="171" y="10"/>
                  </a:lnTo>
                  <a:lnTo>
                    <a:pt x="153" y="6"/>
                  </a:lnTo>
                  <a:lnTo>
                    <a:pt x="140" y="4"/>
                  </a:lnTo>
                  <a:lnTo>
                    <a:pt x="136" y="4"/>
                  </a:lnTo>
                  <a:lnTo>
                    <a:pt x="134" y="8"/>
                  </a:lnTo>
                  <a:lnTo>
                    <a:pt x="130" y="18"/>
                  </a:lnTo>
                  <a:lnTo>
                    <a:pt x="124" y="28"/>
                  </a:lnTo>
                  <a:lnTo>
                    <a:pt x="120" y="36"/>
                  </a:lnTo>
                  <a:lnTo>
                    <a:pt x="118" y="39"/>
                  </a:lnTo>
                  <a:lnTo>
                    <a:pt x="181" y="79"/>
                  </a:lnTo>
                  <a:lnTo>
                    <a:pt x="216" y="98"/>
                  </a:lnTo>
                  <a:lnTo>
                    <a:pt x="151" y="140"/>
                  </a:lnTo>
                  <a:lnTo>
                    <a:pt x="130" y="169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8" name="Freeform 122"/>
            <p:cNvSpPr/>
            <p:nvPr/>
          </p:nvSpPr>
          <p:spPr bwMode="gray">
            <a:xfrm>
              <a:off x="3034" y="2686"/>
              <a:ext cx="568" cy="356"/>
            </a:xfrm>
            <a:custGeom>
              <a:avLst/>
              <a:gdLst>
                <a:gd name="T0" fmla="*/ 40 w 1136"/>
                <a:gd name="T1" fmla="*/ 51 h 713"/>
                <a:gd name="T2" fmla="*/ 52 w 1136"/>
                <a:gd name="T3" fmla="*/ 64 h 713"/>
                <a:gd name="T4" fmla="*/ 58 w 1136"/>
                <a:gd name="T5" fmla="*/ 104 h 713"/>
                <a:gd name="T6" fmla="*/ 35 w 1136"/>
                <a:gd name="T7" fmla="*/ 118 h 713"/>
                <a:gd name="T8" fmla="*/ 0 w 1136"/>
                <a:gd name="T9" fmla="*/ 129 h 713"/>
                <a:gd name="T10" fmla="*/ 20 w 1136"/>
                <a:gd name="T11" fmla="*/ 167 h 713"/>
                <a:gd name="T12" fmla="*/ 40 w 1136"/>
                <a:gd name="T13" fmla="*/ 162 h 713"/>
                <a:gd name="T14" fmla="*/ 80 w 1136"/>
                <a:gd name="T15" fmla="*/ 153 h 713"/>
                <a:gd name="T16" fmla="*/ 76 w 1136"/>
                <a:gd name="T17" fmla="*/ 136 h 713"/>
                <a:gd name="T18" fmla="*/ 115 w 1136"/>
                <a:gd name="T19" fmla="*/ 138 h 713"/>
                <a:gd name="T20" fmla="*/ 147 w 1136"/>
                <a:gd name="T21" fmla="*/ 149 h 713"/>
                <a:gd name="T22" fmla="*/ 170 w 1136"/>
                <a:gd name="T23" fmla="*/ 142 h 713"/>
                <a:gd name="T24" fmla="*/ 189 w 1136"/>
                <a:gd name="T25" fmla="*/ 138 h 713"/>
                <a:gd name="T26" fmla="*/ 196 w 1136"/>
                <a:gd name="T27" fmla="*/ 160 h 713"/>
                <a:gd name="T28" fmla="*/ 221 w 1136"/>
                <a:gd name="T29" fmla="*/ 152 h 713"/>
                <a:gd name="T30" fmla="*/ 247 w 1136"/>
                <a:gd name="T31" fmla="*/ 135 h 713"/>
                <a:gd name="T32" fmla="*/ 264 w 1136"/>
                <a:gd name="T33" fmla="*/ 124 h 713"/>
                <a:gd name="T34" fmla="*/ 284 w 1136"/>
                <a:gd name="T35" fmla="*/ 122 h 713"/>
                <a:gd name="T36" fmla="*/ 272 w 1136"/>
                <a:gd name="T37" fmla="*/ 97 h 713"/>
                <a:gd name="T38" fmla="*/ 263 w 1136"/>
                <a:gd name="T39" fmla="*/ 68 h 713"/>
                <a:gd name="T40" fmla="*/ 245 w 1136"/>
                <a:gd name="T41" fmla="*/ 60 h 713"/>
                <a:gd name="T42" fmla="*/ 225 w 1136"/>
                <a:gd name="T43" fmla="*/ 59 h 713"/>
                <a:gd name="T44" fmla="*/ 196 w 1136"/>
                <a:gd name="T45" fmla="*/ 50 h 713"/>
                <a:gd name="T46" fmla="*/ 186 w 1136"/>
                <a:gd name="T47" fmla="*/ 24 h 713"/>
                <a:gd name="T48" fmla="*/ 157 w 1136"/>
                <a:gd name="T49" fmla="*/ 26 h 713"/>
                <a:gd name="T50" fmla="*/ 107 w 1136"/>
                <a:gd name="T51" fmla="*/ 21 h 713"/>
                <a:gd name="T52" fmla="*/ 71 w 1136"/>
                <a:gd name="T53" fmla="*/ 6 h 713"/>
                <a:gd name="T54" fmla="*/ 50 w 1136"/>
                <a:gd name="T55" fmla="*/ 4 h 713"/>
                <a:gd name="T56" fmla="*/ 43 w 1136"/>
                <a:gd name="T57" fmla="*/ 2 h 713"/>
                <a:gd name="T58" fmla="*/ 35 w 1136"/>
                <a:gd name="T59" fmla="*/ 1 h 713"/>
                <a:gd name="T60" fmla="*/ 34 w 1136"/>
                <a:gd name="T61" fmla="*/ 2 h 713"/>
                <a:gd name="T62" fmla="*/ 31 w 1136"/>
                <a:gd name="T63" fmla="*/ 7 h 713"/>
                <a:gd name="T64" fmla="*/ 29 w 1136"/>
                <a:gd name="T65" fmla="*/ 9 h 713"/>
                <a:gd name="T66" fmla="*/ 54 w 1136"/>
                <a:gd name="T67" fmla="*/ 24 h 713"/>
                <a:gd name="T68" fmla="*/ 33 w 1136"/>
                <a:gd name="T69" fmla="*/ 42 h 71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36"/>
                <a:gd name="T106" fmla="*/ 0 h 713"/>
                <a:gd name="T107" fmla="*/ 1136 w 1136"/>
                <a:gd name="T108" fmla="*/ 713 h 71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36" h="713">
                  <a:moveTo>
                    <a:pt x="130" y="169"/>
                  </a:moveTo>
                  <a:lnTo>
                    <a:pt x="159" y="205"/>
                  </a:lnTo>
                  <a:lnTo>
                    <a:pt x="157" y="258"/>
                  </a:lnTo>
                  <a:lnTo>
                    <a:pt x="208" y="256"/>
                  </a:lnTo>
                  <a:lnTo>
                    <a:pt x="236" y="331"/>
                  </a:lnTo>
                  <a:lnTo>
                    <a:pt x="234" y="417"/>
                  </a:lnTo>
                  <a:lnTo>
                    <a:pt x="183" y="425"/>
                  </a:lnTo>
                  <a:lnTo>
                    <a:pt x="140" y="474"/>
                  </a:lnTo>
                  <a:lnTo>
                    <a:pt x="33" y="482"/>
                  </a:lnTo>
                  <a:lnTo>
                    <a:pt x="0" y="516"/>
                  </a:lnTo>
                  <a:lnTo>
                    <a:pt x="23" y="591"/>
                  </a:lnTo>
                  <a:lnTo>
                    <a:pt x="82" y="671"/>
                  </a:lnTo>
                  <a:lnTo>
                    <a:pt x="134" y="713"/>
                  </a:lnTo>
                  <a:lnTo>
                    <a:pt x="161" y="648"/>
                  </a:lnTo>
                  <a:lnTo>
                    <a:pt x="220" y="596"/>
                  </a:lnTo>
                  <a:lnTo>
                    <a:pt x="319" y="612"/>
                  </a:lnTo>
                  <a:lnTo>
                    <a:pt x="332" y="585"/>
                  </a:lnTo>
                  <a:lnTo>
                    <a:pt x="303" y="545"/>
                  </a:lnTo>
                  <a:lnTo>
                    <a:pt x="372" y="528"/>
                  </a:lnTo>
                  <a:lnTo>
                    <a:pt x="460" y="555"/>
                  </a:lnTo>
                  <a:lnTo>
                    <a:pt x="531" y="559"/>
                  </a:lnTo>
                  <a:lnTo>
                    <a:pt x="588" y="598"/>
                  </a:lnTo>
                  <a:lnTo>
                    <a:pt x="649" y="563"/>
                  </a:lnTo>
                  <a:lnTo>
                    <a:pt x="681" y="569"/>
                  </a:lnTo>
                  <a:lnTo>
                    <a:pt x="687" y="600"/>
                  </a:lnTo>
                  <a:lnTo>
                    <a:pt x="758" y="553"/>
                  </a:lnTo>
                  <a:lnTo>
                    <a:pt x="791" y="587"/>
                  </a:lnTo>
                  <a:lnTo>
                    <a:pt x="785" y="640"/>
                  </a:lnTo>
                  <a:lnTo>
                    <a:pt x="832" y="654"/>
                  </a:lnTo>
                  <a:lnTo>
                    <a:pt x="884" y="608"/>
                  </a:lnTo>
                  <a:lnTo>
                    <a:pt x="947" y="594"/>
                  </a:lnTo>
                  <a:lnTo>
                    <a:pt x="988" y="543"/>
                  </a:lnTo>
                  <a:lnTo>
                    <a:pt x="1019" y="533"/>
                  </a:lnTo>
                  <a:lnTo>
                    <a:pt x="1055" y="496"/>
                  </a:lnTo>
                  <a:lnTo>
                    <a:pt x="1108" y="516"/>
                  </a:lnTo>
                  <a:lnTo>
                    <a:pt x="1136" y="490"/>
                  </a:lnTo>
                  <a:lnTo>
                    <a:pt x="1122" y="431"/>
                  </a:lnTo>
                  <a:lnTo>
                    <a:pt x="1088" y="388"/>
                  </a:lnTo>
                  <a:lnTo>
                    <a:pt x="1088" y="291"/>
                  </a:lnTo>
                  <a:lnTo>
                    <a:pt x="1051" y="272"/>
                  </a:lnTo>
                  <a:lnTo>
                    <a:pt x="1019" y="274"/>
                  </a:lnTo>
                  <a:lnTo>
                    <a:pt x="980" y="242"/>
                  </a:lnTo>
                  <a:lnTo>
                    <a:pt x="960" y="213"/>
                  </a:lnTo>
                  <a:lnTo>
                    <a:pt x="901" y="236"/>
                  </a:lnTo>
                  <a:lnTo>
                    <a:pt x="836" y="187"/>
                  </a:lnTo>
                  <a:lnTo>
                    <a:pt x="783" y="203"/>
                  </a:lnTo>
                  <a:lnTo>
                    <a:pt x="748" y="160"/>
                  </a:lnTo>
                  <a:lnTo>
                    <a:pt x="744" y="98"/>
                  </a:lnTo>
                  <a:lnTo>
                    <a:pt x="677" y="126"/>
                  </a:lnTo>
                  <a:lnTo>
                    <a:pt x="628" y="106"/>
                  </a:lnTo>
                  <a:lnTo>
                    <a:pt x="514" y="124"/>
                  </a:lnTo>
                  <a:lnTo>
                    <a:pt x="427" y="87"/>
                  </a:lnTo>
                  <a:lnTo>
                    <a:pt x="329" y="0"/>
                  </a:lnTo>
                  <a:lnTo>
                    <a:pt x="283" y="24"/>
                  </a:lnTo>
                  <a:lnTo>
                    <a:pt x="205" y="18"/>
                  </a:lnTo>
                  <a:lnTo>
                    <a:pt x="201" y="16"/>
                  </a:lnTo>
                  <a:lnTo>
                    <a:pt x="187" y="14"/>
                  </a:lnTo>
                  <a:lnTo>
                    <a:pt x="171" y="10"/>
                  </a:lnTo>
                  <a:lnTo>
                    <a:pt x="153" y="6"/>
                  </a:lnTo>
                  <a:lnTo>
                    <a:pt x="140" y="4"/>
                  </a:lnTo>
                  <a:lnTo>
                    <a:pt x="136" y="4"/>
                  </a:lnTo>
                  <a:lnTo>
                    <a:pt x="134" y="8"/>
                  </a:lnTo>
                  <a:lnTo>
                    <a:pt x="130" y="18"/>
                  </a:lnTo>
                  <a:lnTo>
                    <a:pt x="124" y="28"/>
                  </a:lnTo>
                  <a:lnTo>
                    <a:pt x="120" y="36"/>
                  </a:lnTo>
                  <a:lnTo>
                    <a:pt x="118" y="39"/>
                  </a:lnTo>
                  <a:lnTo>
                    <a:pt x="181" y="79"/>
                  </a:lnTo>
                  <a:lnTo>
                    <a:pt x="216" y="98"/>
                  </a:lnTo>
                  <a:lnTo>
                    <a:pt x="151" y="140"/>
                  </a:lnTo>
                  <a:lnTo>
                    <a:pt x="130" y="169"/>
                  </a:lnTo>
                </a:path>
              </a:pathLst>
            </a:custGeom>
            <a:grpFill/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9" name="Freeform 123"/>
            <p:cNvSpPr/>
            <p:nvPr/>
          </p:nvSpPr>
          <p:spPr bwMode="gray">
            <a:xfrm>
              <a:off x="3140" y="2406"/>
              <a:ext cx="448" cy="398"/>
            </a:xfrm>
            <a:custGeom>
              <a:avLst/>
              <a:gdLst>
                <a:gd name="T0" fmla="*/ 0 w 896"/>
                <a:gd name="T1" fmla="*/ 84 h 797"/>
                <a:gd name="T2" fmla="*/ 7 w 896"/>
                <a:gd name="T3" fmla="*/ 100 h 797"/>
                <a:gd name="T4" fmla="*/ 17 w 896"/>
                <a:gd name="T5" fmla="*/ 115 h 797"/>
                <a:gd name="T6" fmla="*/ 30 w 896"/>
                <a:gd name="T7" fmla="*/ 127 h 797"/>
                <a:gd name="T8" fmla="*/ 29 w 896"/>
                <a:gd name="T9" fmla="*/ 140 h 797"/>
                <a:gd name="T10" fmla="*/ 53 w 896"/>
                <a:gd name="T11" fmla="*/ 162 h 797"/>
                <a:gd name="T12" fmla="*/ 76 w 896"/>
                <a:gd name="T13" fmla="*/ 171 h 797"/>
                <a:gd name="T14" fmla="*/ 104 w 896"/>
                <a:gd name="T15" fmla="*/ 166 h 797"/>
                <a:gd name="T16" fmla="*/ 116 w 896"/>
                <a:gd name="T17" fmla="*/ 171 h 797"/>
                <a:gd name="T18" fmla="*/ 133 w 896"/>
                <a:gd name="T19" fmla="*/ 164 h 797"/>
                <a:gd name="T20" fmla="*/ 134 w 896"/>
                <a:gd name="T21" fmla="*/ 180 h 797"/>
                <a:gd name="T22" fmla="*/ 143 w 896"/>
                <a:gd name="T23" fmla="*/ 191 h 797"/>
                <a:gd name="T24" fmla="*/ 156 w 896"/>
                <a:gd name="T25" fmla="*/ 187 h 797"/>
                <a:gd name="T26" fmla="*/ 173 w 896"/>
                <a:gd name="T27" fmla="*/ 199 h 797"/>
                <a:gd name="T28" fmla="*/ 188 w 896"/>
                <a:gd name="T29" fmla="*/ 194 h 797"/>
                <a:gd name="T30" fmla="*/ 193 w 896"/>
                <a:gd name="T31" fmla="*/ 189 h 797"/>
                <a:gd name="T32" fmla="*/ 212 w 896"/>
                <a:gd name="T33" fmla="*/ 179 h 797"/>
                <a:gd name="T34" fmla="*/ 213 w 896"/>
                <a:gd name="T35" fmla="*/ 163 h 797"/>
                <a:gd name="T36" fmla="*/ 208 w 896"/>
                <a:gd name="T37" fmla="*/ 148 h 797"/>
                <a:gd name="T38" fmla="*/ 194 w 896"/>
                <a:gd name="T39" fmla="*/ 157 h 797"/>
                <a:gd name="T40" fmla="*/ 180 w 896"/>
                <a:gd name="T41" fmla="*/ 141 h 797"/>
                <a:gd name="T42" fmla="*/ 170 w 896"/>
                <a:gd name="T43" fmla="*/ 133 h 797"/>
                <a:gd name="T44" fmla="*/ 182 w 896"/>
                <a:gd name="T45" fmla="*/ 129 h 797"/>
                <a:gd name="T46" fmla="*/ 181 w 896"/>
                <a:gd name="T47" fmla="*/ 116 h 797"/>
                <a:gd name="T48" fmla="*/ 190 w 896"/>
                <a:gd name="T49" fmla="*/ 108 h 797"/>
                <a:gd name="T50" fmla="*/ 186 w 896"/>
                <a:gd name="T51" fmla="*/ 94 h 797"/>
                <a:gd name="T52" fmla="*/ 197 w 896"/>
                <a:gd name="T53" fmla="*/ 87 h 797"/>
                <a:gd name="T54" fmla="*/ 211 w 896"/>
                <a:gd name="T55" fmla="*/ 99 h 797"/>
                <a:gd name="T56" fmla="*/ 224 w 896"/>
                <a:gd name="T57" fmla="*/ 91 h 797"/>
                <a:gd name="T58" fmla="*/ 219 w 896"/>
                <a:gd name="T59" fmla="*/ 75 h 797"/>
                <a:gd name="T60" fmla="*/ 206 w 896"/>
                <a:gd name="T61" fmla="*/ 71 h 797"/>
                <a:gd name="T62" fmla="*/ 203 w 896"/>
                <a:gd name="T63" fmla="*/ 62 h 797"/>
                <a:gd name="T64" fmla="*/ 182 w 896"/>
                <a:gd name="T65" fmla="*/ 66 h 797"/>
                <a:gd name="T66" fmla="*/ 169 w 896"/>
                <a:gd name="T67" fmla="*/ 53 h 797"/>
                <a:gd name="T68" fmla="*/ 157 w 896"/>
                <a:gd name="T69" fmla="*/ 53 h 797"/>
                <a:gd name="T70" fmla="*/ 156 w 896"/>
                <a:gd name="T71" fmla="*/ 41 h 797"/>
                <a:gd name="T72" fmla="*/ 173 w 896"/>
                <a:gd name="T73" fmla="*/ 20 h 797"/>
                <a:gd name="T74" fmla="*/ 171 w 896"/>
                <a:gd name="T75" fmla="*/ 3 h 797"/>
                <a:gd name="T76" fmla="*/ 153 w 896"/>
                <a:gd name="T77" fmla="*/ 6 h 797"/>
                <a:gd name="T78" fmla="*/ 112 w 896"/>
                <a:gd name="T79" fmla="*/ 0 h 797"/>
                <a:gd name="T80" fmla="*/ 110 w 896"/>
                <a:gd name="T81" fmla="*/ 32 h 797"/>
                <a:gd name="T82" fmla="*/ 89 w 896"/>
                <a:gd name="T83" fmla="*/ 49 h 797"/>
                <a:gd name="T84" fmla="*/ 72 w 896"/>
                <a:gd name="T85" fmla="*/ 52 h 797"/>
                <a:gd name="T86" fmla="*/ 42 w 896"/>
                <a:gd name="T87" fmla="*/ 71 h 797"/>
                <a:gd name="T88" fmla="*/ 25 w 896"/>
                <a:gd name="T89" fmla="*/ 79 h 797"/>
                <a:gd name="T90" fmla="*/ 0 w 896"/>
                <a:gd name="T91" fmla="*/ 84 h 79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896"/>
                <a:gd name="T139" fmla="*/ 0 h 797"/>
                <a:gd name="T140" fmla="*/ 896 w 896"/>
                <a:gd name="T141" fmla="*/ 797 h 797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896" h="797">
                  <a:moveTo>
                    <a:pt x="0" y="339"/>
                  </a:moveTo>
                  <a:lnTo>
                    <a:pt x="28" y="402"/>
                  </a:lnTo>
                  <a:lnTo>
                    <a:pt x="65" y="463"/>
                  </a:lnTo>
                  <a:lnTo>
                    <a:pt x="120" y="510"/>
                  </a:lnTo>
                  <a:lnTo>
                    <a:pt x="117" y="561"/>
                  </a:lnTo>
                  <a:lnTo>
                    <a:pt x="211" y="648"/>
                  </a:lnTo>
                  <a:lnTo>
                    <a:pt x="302" y="685"/>
                  </a:lnTo>
                  <a:lnTo>
                    <a:pt x="416" y="667"/>
                  </a:lnTo>
                  <a:lnTo>
                    <a:pt x="465" y="687"/>
                  </a:lnTo>
                  <a:lnTo>
                    <a:pt x="532" y="659"/>
                  </a:lnTo>
                  <a:lnTo>
                    <a:pt x="536" y="721"/>
                  </a:lnTo>
                  <a:lnTo>
                    <a:pt x="571" y="764"/>
                  </a:lnTo>
                  <a:lnTo>
                    <a:pt x="624" y="748"/>
                  </a:lnTo>
                  <a:lnTo>
                    <a:pt x="689" y="797"/>
                  </a:lnTo>
                  <a:lnTo>
                    <a:pt x="750" y="776"/>
                  </a:lnTo>
                  <a:lnTo>
                    <a:pt x="772" y="756"/>
                  </a:lnTo>
                  <a:lnTo>
                    <a:pt x="845" y="719"/>
                  </a:lnTo>
                  <a:lnTo>
                    <a:pt x="851" y="654"/>
                  </a:lnTo>
                  <a:lnTo>
                    <a:pt x="831" y="595"/>
                  </a:lnTo>
                  <a:lnTo>
                    <a:pt x="774" y="630"/>
                  </a:lnTo>
                  <a:lnTo>
                    <a:pt x="717" y="567"/>
                  </a:lnTo>
                  <a:lnTo>
                    <a:pt x="678" y="534"/>
                  </a:lnTo>
                  <a:lnTo>
                    <a:pt x="727" y="518"/>
                  </a:lnTo>
                  <a:lnTo>
                    <a:pt x="723" y="465"/>
                  </a:lnTo>
                  <a:lnTo>
                    <a:pt x="760" y="433"/>
                  </a:lnTo>
                  <a:lnTo>
                    <a:pt x="743" y="378"/>
                  </a:lnTo>
                  <a:lnTo>
                    <a:pt x="788" y="349"/>
                  </a:lnTo>
                  <a:lnTo>
                    <a:pt x="841" y="398"/>
                  </a:lnTo>
                  <a:lnTo>
                    <a:pt x="896" y="366"/>
                  </a:lnTo>
                  <a:lnTo>
                    <a:pt x="876" y="303"/>
                  </a:lnTo>
                  <a:lnTo>
                    <a:pt x="823" y="284"/>
                  </a:lnTo>
                  <a:lnTo>
                    <a:pt x="811" y="250"/>
                  </a:lnTo>
                  <a:lnTo>
                    <a:pt x="727" y="266"/>
                  </a:lnTo>
                  <a:lnTo>
                    <a:pt x="676" y="213"/>
                  </a:lnTo>
                  <a:lnTo>
                    <a:pt x="626" y="215"/>
                  </a:lnTo>
                  <a:lnTo>
                    <a:pt x="622" y="165"/>
                  </a:lnTo>
                  <a:lnTo>
                    <a:pt x="691" y="83"/>
                  </a:lnTo>
                  <a:lnTo>
                    <a:pt x="683" y="12"/>
                  </a:lnTo>
                  <a:lnTo>
                    <a:pt x="609" y="26"/>
                  </a:lnTo>
                  <a:lnTo>
                    <a:pt x="445" y="0"/>
                  </a:lnTo>
                  <a:lnTo>
                    <a:pt x="437" y="130"/>
                  </a:lnTo>
                  <a:lnTo>
                    <a:pt x="353" y="197"/>
                  </a:lnTo>
                  <a:lnTo>
                    <a:pt x="288" y="209"/>
                  </a:lnTo>
                  <a:lnTo>
                    <a:pt x="168" y="286"/>
                  </a:lnTo>
                  <a:lnTo>
                    <a:pt x="97" y="317"/>
                  </a:lnTo>
                  <a:lnTo>
                    <a:pt x="0" y="339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0" name="Freeform 124"/>
            <p:cNvSpPr/>
            <p:nvPr/>
          </p:nvSpPr>
          <p:spPr bwMode="gray">
            <a:xfrm>
              <a:off x="3140" y="2406"/>
              <a:ext cx="448" cy="398"/>
            </a:xfrm>
            <a:custGeom>
              <a:avLst/>
              <a:gdLst>
                <a:gd name="T0" fmla="*/ 0 w 896"/>
                <a:gd name="T1" fmla="*/ 84 h 797"/>
                <a:gd name="T2" fmla="*/ 7 w 896"/>
                <a:gd name="T3" fmla="*/ 100 h 797"/>
                <a:gd name="T4" fmla="*/ 17 w 896"/>
                <a:gd name="T5" fmla="*/ 115 h 797"/>
                <a:gd name="T6" fmla="*/ 30 w 896"/>
                <a:gd name="T7" fmla="*/ 127 h 797"/>
                <a:gd name="T8" fmla="*/ 29 w 896"/>
                <a:gd name="T9" fmla="*/ 140 h 797"/>
                <a:gd name="T10" fmla="*/ 53 w 896"/>
                <a:gd name="T11" fmla="*/ 162 h 797"/>
                <a:gd name="T12" fmla="*/ 76 w 896"/>
                <a:gd name="T13" fmla="*/ 171 h 797"/>
                <a:gd name="T14" fmla="*/ 104 w 896"/>
                <a:gd name="T15" fmla="*/ 166 h 797"/>
                <a:gd name="T16" fmla="*/ 116 w 896"/>
                <a:gd name="T17" fmla="*/ 171 h 797"/>
                <a:gd name="T18" fmla="*/ 133 w 896"/>
                <a:gd name="T19" fmla="*/ 164 h 797"/>
                <a:gd name="T20" fmla="*/ 134 w 896"/>
                <a:gd name="T21" fmla="*/ 180 h 797"/>
                <a:gd name="T22" fmla="*/ 143 w 896"/>
                <a:gd name="T23" fmla="*/ 191 h 797"/>
                <a:gd name="T24" fmla="*/ 156 w 896"/>
                <a:gd name="T25" fmla="*/ 187 h 797"/>
                <a:gd name="T26" fmla="*/ 173 w 896"/>
                <a:gd name="T27" fmla="*/ 199 h 797"/>
                <a:gd name="T28" fmla="*/ 188 w 896"/>
                <a:gd name="T29" fmla="*/ 194 h 797"/>
                <a:gd name="T30" fmla="*/ 193 w 896"/>
                <a:gd name="T31" fmla="*/ 189 h 797"/>
                <a:gd name="T32" fmla="*/ 212 w 896"/>
                <a:gd name="T33" fmla="*/ 179 h 797"/>
                <a:gd name="T34" fmla="*/ 213 w 896"/>
                <a:gd name="T35" fmla="*/ 163 h 797"/>
                <a:gd name="T36" fmla="*/ 208 w 896"/>
                <a:gd name="T37" fmla="*/ 148 h 797"/>
                <a:gd name="T38" fmla="*/ 194 w 896"/>
                <a:gd name="T39" fmla="*/ 157 h 797"/>
                <a:gd name="T40" fmla="*/ 180 w 896"/>
                <a:gd name="T41" fmla="*/ 141 h 797"/>
                <a:gd name="T42" fmla="*/ 170 w 896"/>
                <a:gd name="T43" fmla="*/ 133 h 797"/>
                <a:gd name="T44" fmla="*/ 182 w 896"/>
                <a:gd name="T45" fmla="*/ 129 h 797"/>
                <a:gd name="T46" fmla="*/ 181 w 896"/>
                <a:gd name="T47" fmla="*/ 116 h 797"/>
                <a:gd name="T48" fmla="*/ 190 w 896"/>
                <a:gd name="T49" fmla="*/ 108 h 797"/>
                <a:gd name="T50" fmla="*/ 186 w 896"/>
                <a:gd name="T51" fmla="*/ 94 h 797"/>
                <a:gd name="T52" fmla="*/ 197 w 896"/>
                <a:gd name="T53" fmla="*/ 87 h 797"/>
                <a:gd name="T54" fmla="*/ 211 w 896"/>
                <a:gd name="T55" fmla="*/ 99 h 797"/>
                <a:gd name="T56" fmla="*/ 224 w 896"/>
                <a:gd name="T57" fmla="*/ 91 h 797"/>
                <a:gd name="T58" fmla="*/ 219 w 896"/>
                <a:gd name="T59" fmla="*/ 75 h 797"/>
                <a:gd name="T60" fmla="*/ 206 w 896"/>
                <a:gd name="T61" fmla="*/ 71 h 797"/>
                <a:gd name="T62" fmla="*/ 203 w 896"/>
                <a:gd name="T63" fmla="*/ 62 h 797"/>
                <a:gd name="T64" fmla="*/ 182 w 896"/>
                <a:gd name="T65" fmla="*/ 66 h 797"/>
                <a:gd name="T66" fmla="*/ 169 w 896"/>
                <a:gd name="T67" fmla="*/ 53 h 797"/>
                <a:gd name="T68" fmla="*/ 157 w 896"/>
                <a:gd name="T69" fmla="*/ 53 h 797"/>
                <a:gd name="T70" fmla="*/ 156 w 896"/>
                <a:gd name="T71" fmla="*/ 41 h 797"/>
                <a:gd name="T72" fmla="*/ 173 w 896"/>
                <a:gd name="T73" fmla="*/ 20 h 797"/>
                <a:gd name="T74" fmla="*/ 171 w 896"/>
                <a:gd name="T75" fmla="*/ 3 h 797"/>
                <a:gd name="T76" fmla="*/ 153 w 896"/>
                <a:gd name="T77" fmla="*/ 6 h 797"/>
                <a:gd name="T78" fmla="*/ 112 w 896"/>
                <a:gd name="T79" fmla="*/ 0 h 797"/>
                <a:gd name="T80" fmla="*/ 110 w 896"/>
                <a:gd name="T81" fmla="*/ 32 h 797"/>
                <a:gd name="T82" fmla="*/ 89 w 896"/>
                <a:gd name="T83" fmla="*/ 49 h 797"/>
                <a:gd name="T84" fmla="*/ 72 w 896"/>
                <a:gd name="T85" fmla="*/ 52 h 797"/>
                <a:gd name="T86" fmla="*/ 42 w 896"/>
                <a:gd name="T87" fmla="*/ 71 h 797"/>
                <a:gd name="T88" fmla="*/ 25 w 896"/>
                <a:gd name="T89" fmla="*/ 79 h 797"/>
                <a:gd name="T90" fmla="*/ 0 w 896"/>
                <a:gd name="T91" fmla="*/ 84 h 79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896"/>
                <a:gd name="T139" fmla="*/ 0 h 797"/>
                <a:gd name="T140" fmla="*/ 896 w 896"/>
                <a:gd name="T141" fmla="*/ 797 h 797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896" h="797">
                  <a:moveTo>
                    <a:pt x="0" y="339"/>
                  </a:moveTo>
                  <a:lnTo>
                    <a:pt x="28" y="402"/>
                  </a:lnTo>
                  <a:lnTo>
                    <a:pt x="65" y="463"/>
                  </a:lnTo>
                  <a:lnTo>
                    <a:pt x="120" y="510"/>
                  </a:lnTo>
                  <a:lnTo>
                    <a:pt x="117" y="561"/>
                  </a:lnTo>
                  <a:lnTo>
                    <a:pt x="211" y="648"/>
                  </a:lnTo>
                  <a:lnTo>
                    <a:pt x="302" y="685"/>
                  </a:lnTo>
                  <a:lnTo>
                    <a:pt x="416" y="667"/>
                  </a:lnTo>
                  <a:lnTo>
                    <a:pt x="465" y="687"/>
                  </a:lnTo>
                  <a:lnTo>
                    <a:pt x="532" y="659"/>
                  </a:lnTo>
                  <a:lnTo>
                    <a:pt x="536" y="721"/>
                  </a:lnTo>
                  <a:lnTo>
                    <a:pt x="571" y="764"/>
                  </a:lnTo>
                  <a:lnTo>
                    <a:pt x="624" y="748"/>
                  </a:lnTo>
                  <a:lnTo>
                    <a:pt x="689" y="797"/>
                  </a:lnTo>
                  <a:lnTo>
                    <a:pt x="750" y="776"/>
                  </a:lnTo>
                  <a:lnTo>
                    <a:pt x="772" y="756"/>
                  </a:lnTo>
                  <a:lnTo>
                    <a:pt x="845" y="719"/>
                  </a:lnTo>
                  <a:lnTo>
                    <a:pt x="851" y="654"/>
                  </a:lnTo>
                  <a:lnTo>
                    <a:pt x="831" y="595"/>
                  </a:lnTo>
                  <a:lnTo>
                    <a:pt x="774" y="630"/>
                  </a:lnTo>
                  <a:lnTo>
                    <a:pt x="717" y="567"/>
                  </a:lnTo>
                  <a:lnTo>
                    <a:pt x="678" y="534"/>
                  </a:lnTo>
                  <a:lnTo>
                    <a:pt x="727" y="518"/>
                  </a:lnTo>
                  <a:lnTo>
                    <a:pt x="723" y="465"/>
                  </a:lnTo>
                  <a:lnTo>
                    <a:pt x="760" y="433"/>
                  </a:lnTo>
                  <a:lnTo>
                    <a:pt x="743" y="378"/>
                  </a:lnTo>
                  <a:lnTo>
                    <a:pt x="788" y="349"/>
                  </a:lnTo>
                  <a:lnTo>
                    <a:pt x="841" y="398"/>
                  </a:lnTo>
                  <a:lnTo>
                    <a:pt x="896" y="366"/>
                  </a:lnTo>
                  <a:lnTo>
                    <a:pt x="876" y="303"/>
                  </a:lnTo>
                  <a:lnTo>
                    <a:pt x="823" y="284"/>
                  </a:lnTo>
                  <a:lnTo>
                    <a:pt x="811" y="250"/>
                  </a:lnTo>
                  <a:lnTo>
                    <a:pt x="727" y="266"/>
                  </a:lnTo>
                  <a:lnTo>
                    <a:pt x="676" y="213"/>
                  </a:lnTo>
                  <a:lnTo>
                    <a:pt x="626" y="215"/>
                  </a:lnTo>
                  <a:lnTo>
                    <a:pt x="622" y="165"/>
                  </a:lnTo>
                  <a:lnTo>
                    <a:pt x="691" y="83"/>
                  </a:lnTo>
                  <a:lnTo>
                    <a:pt x="683" y="12"/>
                  </a:lnTo>
                  <a:lnTo>
                    <a:pt x="609" y="26"/>
                  </a:lnTo>
                  <a:lnTo>
                    <a:pt x="445" y="0"/>
                  </a:lnTo>
                  <a:lnTo>
                    <a:pt x="437" y="130"/>
                  </a:lnTo>
                  <a:lnTo>
                    <a:pt x="353" y="197"/>
                  </a:lnTo>
                  <a:lnTo>
                    <a:pt x="288" y="209"/>
                  </a:lnTo>
                  <a:lnTo>
                    <a:pt x="168" y="286"/>
                  </a:lnTo>
                  <a:lnTo>
                    <a:pt x="97" y="317"/>
                  </a:lnTo>
                  <a:lnTo>
                    <a:pt x="0" y="339"/>
                  </a:lnTo>
                </a:path>
              </a:pathLst>
            </a:custGeom>
            <a:grpFill/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" name="Freeform 125"/>
            <p:cNvSpPr/>
            <p:nvPr/>
          </p:nvSpPr>
          <p:spPr bwMode="gray">
            <a:xfrm>
              <a:off x="3128" y="2050"/>
              <a:ext cx="251" cy="526"/>
            </a:xfrm>
            <a:custGeom>
              <a:avLst/>
              <a:gdLst>
                <a:gd name="T0" fmla="*/ 7 w 502"/>
                <a:gd name="T1" fmla="*/ 236 h 1051"/>
                <a:gd name="T2" fmla="*/ 6 w 502"/>
                <a:gd name="T3" fmla="*/ 263 h 1051"/>
                <a:gd name="T4" fmla="*/ 30 w 502"/>
                <a:gd name="T5" fmla="*/ 257 h 1051"/>
                <a:gd name="T6" fmla="*/ 48 w 502"/>
                <a:gd name="T7" fmla="*/ 250 h 1051"/>
                <a:gd name="T8" fmla="*/ 78 w 502"/>
                <a:gd name="T9" fmla="*/ 230 h 1051"/>
                <a:gd name="T10" fmla="*/ 94 w 502"/>
                <a:gd name="T11" fmla="*/ 228 h 1051"/>
                <a:gd name="T12" fmla="*/ 115 w 502"/>
                <a:gd name="T13" fmla="*/ 210 h 1051"/>
                <a:gd name="T14" fmla="*/ 117 w 502"/>
                <a:gd name="T15" fmla="*/ 178 h 1051"/>
                <a:gd name="T16" fmla="*/ 108 w 502"/>
                <a:gd name="T17" fmla="*/ 169 h 1051"/>
                <a:gd name="T18" fmla="*/ 109 w 502"/>
                <a:gd name="T19" fmla="*/ 159 h 1051"/>
                <a:gd name="T20" fmla="*/ 115 w 502"/>
                <a:gd name="T21" fmla="*/ 150 h 1051"/>
                <a:gd name="T22" fmla="*/ 114 w 502"/>
                <a:gd name="T23" fmla="*/ 142 h 1051"/>
                <a:gd name="T24" fmla="*/ 121 w 502"/>
                <a:gd name="T25" fmla="*/ 126 h 1051"/>
                <a:gd name="T26" fmla="*/ 118 w 502"/>
                <a:gd name="T27" fmla="*/ 109 h 1051"/>
                <a:gd name="T28" fmla="*/ 99 w 502"/>
                <a:gd name="T29" fmla="*/ 99 h 1051"/>
                <a:gd name="T30" fmla="*/ 100 w 502"/>
                <a:gd name="T31" fmla="*/ 81 h 1051"/>
                <a:gd name="T32" fmla="*/ 108 w 502"/>
                <a:gd name="T33" fmla="*/ 74 h 1051"/>
                <a:gd name="T34" fmla="*/ 109 w 502"/>
                <a:gd name="T35" fmla="*/ 64 h 1051"/>
                <a:gd name="T36" fmla="*/ 119 w 502"/>
                <a:gd name="T37" fmla="*/ 60 h 1051"/>
                <a:gd name="T38" fmla="*/ 126 w 502"/>
                <a:gd name="T39" fmla="*/ 43 h 1051"/>
                <a:gd name="T40" fmla="*/ 119 w 502"/>
                <a:gd name="T41" fmla="*/ 31 h 1051"/>
                <a:gd name="T42" fmla="*/ 110 w 502"/>
                <a:gd name="T43" fmla="*/ 26 h 1051"/>
                <a:gd name="T44" fmla="*/ 111 w 502"/>
                <a:gd name="T45" fmla="*/ 16 h 1051"/>
                <a:gd name="T46" fmla="*/ 121 w 502"/>
                <a:gd name="T47" fmla="*/ 11 h 1051"/>
                <a:gd name="T48" fmla="*/ 114 w 502"/>
                <a:gd name="T49" fmla="*/ 0 h 1051"/>
                <a:gd name="T50" fmla="*/ 87 w 502"/>
                <a:gd name="T51" fmla="*/ 11 h 1051"/>
                <a:gd name="T52" fmla="*/ 72 w 502"/>
                <a:gd name="T53" fmla="*/ 11 h 1051"/>
                <a:gd name="T54" fmla="*/ 50 w 502"/>
                <a:gd name="T55" fmla="*/ 19 h 1051"/>
                <a:gd name="T56" fmla="*/ 38 w 502"/>
                <a:gd name="T57" fmla="*/ 49 h 1051"/>
                <a:gd name="T58" fmla="*/ 19 w 502"/>
                <a:gd name="T59" fmla="*/ 56 h 1051"/>
                <a:gd name="T60" fmla="*/ 19 w 502"/>
                <a:gd name="T61" fmla="*/ 73 h 1051"/>
                <a:gd name="T62" fmla="*/ 12 w 502"/>
                <a:gd name="T63" fmla="*/ 104 h 1051"/>
                <a:gd name="T64" fmla="*/ 0 w 502"/>
                <a:gd name="T65" fmla="*/ 117 h 1051"/>
                <a:gd name="T66" fmla="*/ 13 w 502"/>
                <a:gd name="T67" fmla="*/ 139 h 1051"/>
                <a:gd name="T68" fmla="*/ 4 w 502"/>
                <a:gd name="T69" fmla="*/ 164 h 1051"/>
                <a:gd name="T70" fmla="*/ 9 w 502"/>
                <a:gd name="T71" fmla="*/ 198 h 1051"/>
                <a:gd name="T72" fmla="*/ 15 w 502"/>
                <a:gd name="T73" fmla="*/ 220 h 1051"/>
                <a:gd name="T74" fmla="*/ 7 w 502"/>
                <a:gd name="T75" fmla="*/ 236 h 105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02"/>
                <a:gd name="T115" fmla="*/ 0 h 1051"/>
                <a:gd name="T116" fmla="*/ 502 w 502"/>
                <a:gd name="T117" fmla="*/ 1051 h 105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02" h="1051">
                  <a:moveTo>
                    <a:pt x="25" y="942"/>
                  </a:moveTo>
                  <a:lnTo>
                    <a:pt x="23" y="1051"/>
                  </a:lnTo>
                  <a:lnTo>
                    <a:pt x="120" y="1027"/>
                  </a:lnTo>
                  <a:lnTo>
                    <a:pt x="191" y="998"/>
                  </a:lnTo>
                  <a:lnTo>
                    <a:pt x="311" y="919"/>
                  </a:lnTo>
                  <a:lnTo>
                    <a:pt x="376" y="909"/>
                  </a:lnTo>
                  <a:lnTo>
                    <a:pt x="460" y="840"/>
                  </a:lnTo>
                  <a:lnTo>
                    <a:pt x="468" y="712"/>
                  </a:lnTo>
                  <a:lnTo>
                    <a:pt x="429" y="675"/>
                  </a:lnTo>
                  <a:lnTo>
                    <a:pt x="433" y="635"/>
                  </a:lnTo>
                  <a:lnTo>
                    <a:pt x="460" y="600"/>
                  </a:lnTo>
                  <a:lnTo>
                    <a:pt x="454" y="565"/>
                  </a:lnTo>
                  <a:lnTo>
                    <a:pt x="484" y="504"/>
                  </a:lnTo>
                  <a:lnTo>
                    <a:pt x="470" y="433"/>
                  </a:lnTo>
                  <a:lnTo>
                    <a:pt x="395" y="395"/>
                  </a:lnTo>
                  <a:lnTo>
                    <a:pt x="397" y="324"/>
                  </a:lnTo>
                  <a:lnTo>
                    <a:pt x="429" y="293"/>
                  </a:lnTo>
                  <a:lnTo>
                    <a:pt x="435" y="254"/>
                  </a:lnTo>
                  <a:lnTo>
                    <a:pt x="476" y="240"/>
                  </a:lnTo>
                  <a:lnTo>
                    <a:pt x="502" y="169"/>
                  </a:lnTo>
                  <a:lnTo>
                    <a:pt x="476" y="122"/>
                  </a:lnTo>
                  <a:lnTo>
                    <a:pt x="437" y="104"/>
                  </a:lnTo>
                  <a:lnTo>
                    <a:pt x="441" y="61"/>
                  </a:lnTo>
                  <a:lnTo>
                    <a:pt x="484" y="41"/>
                  </a:lnTo>
                  <a:lnTo>
                    <a:pt x="454" y="0"/>
                  </a:lnTo>
                  <a:lnTo>
                    <a:pt x="348" y="43"/>
                  </a:lnTo>
                  <a:lnTo>
                    <a:pt x="285" y="43"/>
                  </a:lnTo>
                  <a:lnTo>
                    <a:pt x="199" y="74"/>
                  </a:lnTo>
                  <a:lnTo>
                    <a:pt x="151" y="193"/>
                  </a:lnTo>
                  <a:lnTo>
                    <a:pt x="73" y="222"/>
                  </a:lnTo>
                  <a:lnTo>
                    <a:pt x="73" y="291"/>
                  </a:lnTo>
                  <a:lnTo>
                    <a:pt x="45" y="415"/>
                  </a:lnTo>
                  <a:lnTo>
                    <a:pt x="0" y="468"/>
                  </a:lnTo>
                  <a:lnTo>
                    <a:pt x="51" y="555"/>
                  </a:lnTo>
                  <a:lnTo>
                    <a:pt x="14" y="655"/>
                  </a:lnTo>
                  <a:lnTo>
                    <a:pt x="33" y="789"/>
                  </a:lnTo>
                  <a:lnTo>
                    <a:pt x="57" y="877"/>
                  </a:lnTo>
                  <a:lnTo>
                    <a:pt x="25" y="942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2" name="Freeform 126"/>
            <p:cNvSpPr/>
            <p:nvPr/>
          </p:nvSpPr>
          <p:spPr bwMode="gray">
            <a:xfrm>
              <a:off x="3128" y="2050"/>
              <a:ext cx="251" cy="526"/>
            </a:xfrm>
            <a:custGeom>
              <a:avLst/>
              <a:gdLst>
                <a:gd name="T0" fmla="*/ 7 w 502"/>
                <a:gd name="T1" fmla="*/ 236 h 1051"/>
                <a:gd name="T2" fmla="*/ 6 w 502"/>
                <a:gd name="T3" fmla="*/ 263 h 1051"/>
                <a:gd name="T4" fmla="*/ 30 w 502"/>
                <a:gd name="T5" fmla="*/ 257 h 1051"/>
                <a:gd name="T6" fmla="*/ 48 w 502"/>
                <a:gd name="T7" fmla="*/ 250 h 1051"/>
                <a:gd name="T8" fmla="*/ 78 w 502"/>
                <a:gd name="T9" fmla="*/ 230 h 1051"/>
                <a:gd name="T10" fmla="*/ 94 w 502"/>
                <a:gd name="T11" fmla="*/ 228 h 1051"/>
                <a:gd name="T12" fmla="*/ 115 w 502"/>
                <a:gd name="T13" fmla="*/ 210 h 1051"/>
                <a:gd name="T14" fmla="*/ 117 w 502"/>
                <a:gd name="T15" fmla="*/ 178 h 1051"/>
                <a:gd name="T16" fmla="*/ 108 w 502"/>
                <a:gd name="T17" fmla="*/ 169 h 1051"/>
                <a:gd name="T18" fmla="*/ 109 w 502"/>
                <a:gd name="T19" fmla="*/ 159 h 1051"/>
                <a:gd name="T20" fmla="*/ 115 w 502"/>
                <a:gd name="T21" fmla="*/ 150 h 1051"/>
                <a:gd name="T22" fmla="*/ 114 w 502"/>
                <a:gd name="T23" fmla="*/ 142 h 1051"/>
                <a:gd name="T24" fmla="*/ 121 w 502"/>
                <a:gd name="T25" fmla="*/ 126 h 1051"/>
                <a:gd name="T26" fmla="*/ 118 w 502"/>
                <a:gd name="T27" fmla="*/ 109 h 1051"/>
                <a:gd name="T28" fmla="*/ 99 w 502"/>
                <a:gd name="T29" fmla="*/ 99 h 1051"/>
                <a:gd name="T30" fmla="*/ 100 w 502"/>
                <a:gd name="T31" fmla="*/ 81 h 1051"/>
                <a:gd name="T32" fmla="*/ 108 w 502"/>
                <a:gd name="T33" fmla="*/ 74 h 1051"/>
                <a:gd name="T34" fmla="*/ 109 w 502"/>
                <a:gd name="T35" fmla="*/ 64 h 1051"/>
                <a:gd name="T36" fmla="*/ 119 w 502"/>
                <a:gd name="T37" fmla="*/ 60 h 1051"/>
                <a:gd name="T38" fmla="*/ 126 w 502"/>
                <a:gd name="T39" fmla="*/ 43 h 1051"/>
                <a:gd name="T40" fmla="*/ 119 w 502"/>
                <a:gd name="T41" fmla="*/ 31 h 1051"/>
                <a:gd name="T42" fmla="*/ 110 w 502"/>
                <a:gd name="T43" fmla="*/ 26 h 1051"/>
                <a:gd name="T44" fmla="*/ 111 w 502"/>
                <a:gd name="T45" fmla="*/ 16 h 1051"/>
                <a:gd name="T46" fmla="*/ 121 w 502"/>
                <a:gd name="T47" fmla="*/ 11 h 1051"/>
                <a:gd name="T48" fmla="*/ 114 w 502"/>
                <a:gd name="T49" fmla="*/ 0 h 1051"/>
                <a:gd name="T50" fmla="*/ 87 w 502"/>
                <a:gd name="T51" fmla="*/ 11 h 1051"/>
                <a:gd name="T52" fmla="*/ 72 w 502"/>
                <a:gd name="T53" fmla="*/ 11 h 1051"/>
                <a:gd name="T54" fmla="*/ 50 w 502"/>
                <a:gd name="T55" fmla="*/ 19 h 1051"/>
                <a:gd name="T56" fmla="*/ 38 w 502"/>
                <a:gd name="T57" fmla="*/ 49 h 1051"/>
                <a:gd name="T58" fmla="*/ 19 w 502"/>
                <a:gd name="T59" fmla="*/ 56 h 1051"/>
                <a:gd name="T60" fmla="*/ 19 w 502"/>
                <a:gd name="T61" fmla="*/ 73 h 1051"/>
                <a:gd name="T62" fmla="*/ 12 w 502"/>
                <a:gd name="T63" fmla="*/ 104 h 1051"/>
                <a:gd name="T64" fmla="*/ 0 w 502"/>
                <a:gd name="T65" fmla="*/ 117 h 1051"/>
                <a:gd name="T66" fmla="*/ 13 w 502"/>
                <a:gd name="T67" fmla="*/ 139 h 1051"/>
                <a:gd name="T68" fmla="*/ 4 w 502"/>
                <a:gd name="T69" fmla="*/ 164 h 1051"/>
                <a:gd name="T70" fmla="*/ 9 w 502"/>
                <a:gd name="T71" fmla="*/ 198 h 1051"/>
                <a:gd name="T72" fmla="*/ 15 w 502"/>
                <a:gd name="T73" fmla="*/ 220 h 1051"/>
                <a:gd name="T74" fmla="*/ 7 w 502"/>
                <a:gd name="T75" fmla="*/ 236 h 105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02"/>
                <a:gd name="T115" fmla="*/ 0 h 1051"/>
                <a:gd name="T116" fmla="*/ 502 w 502"/>
                <a:gd name="T117" fmla="*/ 1051 h 105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02" h="1051">
                  <a:moveTo>
                    <a:pt x="25" y="942"/>
                  </a:moveTo>
                  <a:lnTo>
                    <a:pt x="23" y="1051"/>
                  </a:lnTo>
                  <a:lnTo>
                    <a:pt x="120" y="1027"/>
                  </a:lnTo>
                  <a:lnTo>
                    <a:pt x="191" y="998"/>
                  </a:lnTo>
                  <a:lnTo>
                    <a:pt x="311" y="919"/>
                  </a:lnTo>
                  <a:lnTo>
                    <a:pt x="376" y="909"/>
                  </a:lnTo>
                  <a:lnTo>
                    <a:pt x="460" y="840"/>
                  </a:lnTo>
                  <a:lnTo>
                    <a:pt x="468" y="712"/>
                  </a:lnTo>
                  <a:lnTo>
                    <a:pt x="429" y="675"/>
                  </a:lnTo>
                  <a:lnTo>
                    <a:pt x="433" y="635"/>
                  </a:lnTo>
                  <a:lnTo>
                    <a:pt x="460" y="600"/>
                  </a:lnTo>
                  <a:lnTo>
                    <a:pt x="454" y="565"/>
                  </a:lnTo>
                  <a:lnTo>
                    <a:pt x="484" y="504"/>
                  </a:lnTo>
                  <a:lnTo>
                    <a:pt x="470" y="433"/>
                  </a:lnTo>
                  <a:lnTo>
                    <a:pt x="395" y="395"/>
                  </a:lnTo>
                  <a:lnTo>
                    <a:pt x="397" y="324"/>
                  </a:lnTo>
                  <a:lnTo>
                    <a:pt x="429" y="293"/>
                  </a:lnTo>
                  <a:lnTo>
                    <a:pt x="435" y="254"/>
                  </a:lnTo>
                  <a:lnTo>
                    <a:pt x="476" y="240"/>
                  </a:lnTo>
                  <a:lnTo>
                    <a:pt x="502" y="169"/>
                  </a:lnTo>
                  <a:lnTo>
                    <a:pt x="476" y="122"/>
                  </a:lnTo>
                  <a:lnTo>
                    <a:pt x="437" y="104"/>
                  </a:lnTo>
                  <a:lnTo>
                    <a:pt x="441" y="61"/>
                  </a:lnTo>
                  <a:lnTo>
                    <a:pt x="484" y="41"/>
                  </a:lnTo>
                  <a:lnTo>
                    <a:pt x="454" y="0"/>
                  </a:lnTo>
                  <a:lnTo>
                    <a:pt x="348" y="43"/>
                  </a:lnTo>
                  <a:lnTo>
                    <a:pt x="285" y="43"/>
                  </a:lnTo>
                  <a:lnTo>
                    <a:pt x="199" y="74"/>
                  </a:lnTo>
                  <a:lnTo>
                    <a:pt x="151" y="193"/>
                  </a:lnTo>
                  <a:lnTo>
                    <a:pt x="73" y="222"/>
                  </a:lnTo>
                  <a:lnTo>
                    <a:pt x="73" y="291"/>
                  </a:lnTo>
                  <a:lnTo>
                    <a:pt x="45" y="415"/>
                  </a:lnTo>
                  <a:lnTo>
                    <a:pt x="0" y="468"/>
                  </a:lnTo>
                  <a:lnTo>
                    <a:pt x="51" y="555"/>
                  </a:lnTo>
                  <a:lnTo>
                    <a:pt x="14" y="655"/>
                  </a:lnTo>
                  <a:lnTo>
                    <a:pt x="33" y="789"/>
                  </a:lnTo>
                  <a:lnTo>
                    <a:pt x="57" y="877"/>
                  </a:lnTo>
                  <a:lnTo>
                    <a:pt x="25" y="942"/>
                  </a:lnTo>
                </a:path>
              </a:pathLst>
            </a:custGeom>
            <a:solidFill>
              <a:schemeClr val="accent1"/>
            </a:solidFill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3" name="Freeform 127"/>
            <p:cNvSpPr/>
            <p:nvPr/>
          </p:nvSpPr>
          <p:spPr bwMode="gray">
            <a:xfrm>
              <a:off x="2736" y="2154"/>
              <a:ext cx="464" cy="664"/>
            </a:xfrm>
            <a:custGeom>
              <a:avLst/>
              <a:gdLst>
                <a:gd name="T0" fmla="*/ 2 w 929"/>
                <a:gd name="T1" fmla="*/ 106 h 1329"/>
                <a:gd name="T2" fmla="*/ 21 w 929"/>
                <a:gd name="T3" fmla="*/ 126 h 1329"/>
                <a:gd name="T4" fmla="*/ 31 w 929"/>
                <a:gd name="T5" fmla="*/ 148 h 1329"/>
                <a:gd name="T6" fmla="*/ 26 w 929"/>
                <a:gd name="T7" fmla="*/ 170 h 1329"/>
                <a:gd name="T8" fmla="*/ 43 w 929"/>
                <a:gd name="T9" fmla="*/ 183 h 1329"/>
                <a:gd name="T10" fmla="*/ 68 w 929"/>
                <a:gd name="T11" fmla="*/ 187 h 1329"/>
                <a:gd name="T12" fmla="*/ 79 w 929"/>
                <a:gd name="T13" fmla="*/ 172 h 1329"/>
                <a:gd name="T14" fmla="*/ 78 w 929"/>
                <a:gd name="T15" fmla="*/ 153 h 1329"/>
                <a:gd name="T16" fmla="*/ 72 w 929"/>
                <a:gd name="T17" fmla="*/ 108 h 1329"/>
                <a:gd name="T18" fmla="*/ 92 w 929"/>
                <a:gd name="T19" fmla="*/ 113 h 1329"/>
                <a:gd name="T20" fmla="*/ 109 w 929"/>
                <a:gd name="T21" fmla="*/ 126 h 1329"/>
                <a:gd name="T22" fmla="*/ 143 w 929"/>
                <a:gd name="T23" fmla="*/ 150 h 1329"/>
                <a:gd name="T24" fmla="*/ 140 w 929"/>
                <a:gd name="T25" fmla="*/ 174 h 1329"/>
                <a:gd name="T26" fmla="*/ 112 w 929"/>
                <a:gd name="T27" fmla="*/ 189 h 1329"/>
                <a:gd name="T28" fmla="*/ 99 w 929"/>
                <a:gd name="T29" fmla="*/ 204 h 1329"/>
                <a:gd name="T30" fmla="*/ 71 w 929"/>
                <a:gd name="T31" fmla="*/ 199 h 1329"/>
                <a:gd name="T32" fmla="*/ 65 w 929"/>
                <a:gd name="T33" fmla="*/ 222 h 1329"/>
                <a:gd name="T34" fmla="*/ 70 w 929"/>
                <a:gd name="T35" fmla="*/ 249 h 1329"/>
                <a:gd name="T36" fmla="*/ 48 w 929"/>
                <a:gd name="T37" fmla="*/ 267 h 1329"/>
                <a:gd name="T38" fmla="*/ 53 w 929"/>
                <a:gd name="T39" fmla="*/ 285 h 1329"/>
                <a:gd name="T40" fmla="*/ 63 w 929"/>
                <a:gd name="T41" fmla="*/ 304 h 1329"/>
                <a:gd name="T42" fmla="*/ 110 w 929"/>
                <a:gd name="T43" fmla="*/ 308 h 1329"/>
                <a:gd name="T44" fmla="*/ 142 w 929"/>
                <a:gd name="T45" fmla="*/ 313 h 1329"/>
                <a:gd name="T46" fmla="*/ 172 w 929"/>
                <a:gd name="T47" fmla="*/ 324 h 1329"/>
                <a:gd name="T48" fmla="*/ 188 w 929"/>
                <a:gd name="T49" fmla="*/ 330 h 1329"/>
                <a:gd name="T50" fmla="*/ 181 w 929"/>
                <a:gd name="T51" fmla="*/ 308 h 1329"/>
                <a:gd name="T52" fmla="*/ 202 w 929"/>
                <a:gd name="T53" fmla="*/ 290 h 1329"/>
                <a:gd name="T54" fmla="*/ 178 w 929"/>
                <a:gd name="T55" fmla="*/ 276 h 1329"/>
                <a:gd name="T56" fmla="*/ 200 w 929"/>
                <a:gd name="T57" fmla="*/ 270 h 1329"/>
                <a:gd name="T58" fmla="*/ 231 w 929"/>
                <a:gd name="T59" fmla="*/ 266 h 1329"/>
                <a:gd name="T60" fmla="*/ 218 w 929"/>
                <a:gd name="T61" fmla="*/ 241 h 1329"/>
                <a:gd name="T62" fmla="*/ 202 w 929"/>
                <a:gd name="T63" fmla="*/ 211 h 1329"/>
                <a:gd name="T64" fmla="*/ 210 w 929"/>
                <a:gd name="T65" fmla="*/ 167 h 1329"/>
                <a:gd name="T66" fmla="*/ 200 w 929"/>
                <a:gd name="T67" fmla="*/ 112 h 1329"/>
                <a:gd name="T68" fmla="*/ 196 w 929"/>
                <a:gd name="T69" fmla="*/ 65 h 1329"/>
                <a:gd name="T70" fmla="*/ 214 w 929"/>
                <a:gd name="T71" fmla="*/ 21 h 1329"/>
                <a:gd name="T72" fmla="*/ 206 w 929"/>
                <a:gd name="T73" fmla="*/ 0 h 1329"/>
                <a:gd name="T74" fmla="*/ 182 w 929"/>
                <a:gd name="T75" fmla="*/ 10 h 1329"/>
                <a:gd name="T76" fmla="*/ 164 w 929"/>
                <a:gd name="T77" fmla="*/ 44 h 1329"/>
                <a:gd name="T78" fmla="*/ 129 w 929"/>
                <a:gd name="T79" fmla="*/ 87 h 1329"/>
                <a:gd name="T80" fmla="*/ 99 w 929"/>
                <a:gd name="T81" fmla="*/ 84 h 1329"/>
                <a:gd name="T82" fmla="*/ 74 w 929"/>
                <a:gd name="T83" fmla="*/ 70 h 1329"/>
                <a:gd name="T84" fmla="*/ 72 w 929"/>
                <a:gd name="T85" fmla="*/ 42 h 1329"/>
                <a:gd name="T86" fmla="*/ 68 w 929"/>
                <a:gd name="T87" fmla="*/ 18 h 1329"/>
                <a:gd name="T88" fmla="*/ 43 w 929"/>
                <a:gd name="T89" fmla="*/ 42 h 1329"/>
                <a:gd name="T90" fmla="*/ 26 w 929"/>
                <a:gd name="T91" fmla="*/ 90 h 132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929"/>
                <a:gd name="T139" fmla="*/ 0 h 1329"/>
                <a:gd name="T140" fmla="*/ 929 w 929"/>
                <a:gd name="T141" fmla="*/ 1329 h 1329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929" h="1329">
                  <a:moveTo>
                    <a:pt x="0" y="406"/>
                  </a:moveTo>
                  <a:lnTo>
                    <a:pt x="8" y="425"/>
                  </a:lnTo>
                  <a:lnTo>
                    <a:pt x="36" y="461"/>
                  </a:lnTo>
                  <a:lnTo>
                    <a:pt x="87" y="504"/>
                  </a:lnTo>
                  <a:lnTo>
                    <a:pt x="85" y="538"/>
                  </a:lnTo>
                  <a:lnTo>
                    <a:pt x="124" y="595"/>
                  </a:lnTo>
                  <a:lnTo>
                    <a:pt x="107" y="636"/>
                  </a:lnTo>
                  <a:lnTo>
                    <a:pt x="107" y="681"/>
                  </a:lnTo>
                  <a:lnTo>
                    <a:pt x="150" y="697"/>
                  </a:lnTo>
                  <a:lnTo>
                    <a:pt x="174" y="732"/>
                  </a:lnTo>
                  <a:lnTo>
                    <a:pt x="239" y="762"/>
                  </a:lnTo>
                  <a:lnTo>
                    <a:pt x="272" y="748"/>
                  </a:lnTo>
                  <a:lnTo>
                    <a:pt x="278" y="705"/>
                  </a:lnTo>
                  <a:lnTo>
                    <a:pt x="317" y="689"/>
                  </a:lnTo>
                  <a:lnTo>
                    <a:pt x="335" y="648"/>
                  </a:lnTo>
                  <a:lnTo>
                    <a:pt x="315" y="612"/>
                  </a:lnTo>
                  <a:lnTo>
                    <a:pt x="264" y="593"/>
                  </a:lnTo>
                  <a:lnTo>
                    <a:pt x="288" y="435"/>
                  </a:lnTo>
                  <a:lnTo>
                    <a:pt x="319" y="451"/>
                  </a:lnTo>
                  <a:lnTo>
                    <a:pt x="370" y="453"/>
                  </a:lnTo>
                  <a:lnTo>
                    <a:pt x="372" y="484"/>
                  </a:lnTo>
                  <a:lnTo>
                    <a:pt x="439" y="504"/>
                  </a:lnTo>
                  <a:lnTo>
                    <a:pt x="563" y="559"/>
                  </a:lnTo>
                  <a:lnTo>
                    <a:pt x="575" y="603"/>
                  </a:lnTo>
                  <a:lnTo>
                    <a:pt x="550" y="646"/>
                  </a:lnTo>
                  <a:lnTo>
                    <a:pt x="561" y="697"/>
                  </a:lnTo>
                  <a:lnTo>
                    <a:pt x="557" y="750"/>
                  </a:lnTo>
                  <a:lnTo>
                    <a:pt x="449" y="758"/>
                  </a:lnTo>
                  <a:lnTo>
                    <a:pt x="449" y="807"/>
                  </a:lnTo>
                  <a:lnTo>
                    <a:pt x="396" y="819"/>
                  </a:lnTo>
                  <a:lnTo>
                    <a:pt x="349" y="793"/>
                  </a:lnTo>
                  <a:lnTo>
                    <a:pt x="286" y="797"/>
                  </a:lnTo>
                  <a:lnTo>
                    <a:pt x="288" y="851"/>
                  </a:lnTo>
                  <a:lnTo>
                    <a:pt x="260" y="890"/>
                  </a:lnTo>
                  <a:lnTo>
                    <a:pt x="305" y="921"/>
                  </a:lnTo>
                  <a:lnTo>
                    <a:pt x="282" y="998"/>
                  </a:lnTo>
                  <a:lnTo>
                    <a:pt x="292" y="1057"/>
                  </a:lnTo>
                  <a:lnTo>
                    <a:pt x="195" y="1071"/>
                  </a:lnTo>
                  <a:lnTo>
                    <a:pt x="211" y="1093"/>
                  </a:lnTo>
                  <a:lnTo>
                    <a:pt x="215" y="1142"/>
                  </a:lnTo>
                  <a:lnTo>
                    <a:pt x="191" y="1156"/>
                  </a:lnTo>
                  <a:lnTo>
                    <a:pt x="252" y="1217"/>
                  </a:lnTo>
                  <a:lnTo>
                    <a:pt x="345" y="1191"/>
                  </a:lnTo>
                  <a:lnTo>
                    <a:pt x="443" y="1232"/>
                  </a:lnTo>
                  <a:lnTo>
                    <a:pt x="506" y="1280"/>
                  </a:lnTo>
                  <a:lnTo>
                    <a:pt x="571" y="1254"/>
                  </a:lnTo>
                  <a:lnTo>
                    <a:pt x="642" y="1299"/>
                  </a:lnTo>
                  <a:lnTo>
                    <a:pt x="689" y="1299"/>
                  </a:lnTo>
                  <a:lnTo>
                    <a:pt x="691" y="1329"/>
                  </a:lnTo>
                  <a:lnTo>
                    <a:pt x="754" y="1323"/>
                  </a:lnTo>
                  <a:lnTo>
                    <a:pt x="756" y="1270"/>
                  </a:lnTo>
                  <a:lnTo>
                    <a:pt x="727" y="1234"/>
                  </a:lnTo>
                  <a:lnTo>
                    <a:pt x="748" y="1205"/>
                  </a:lnTo>
                  <a:lnTo>
                    <a:pt x="811" y="1163"/>
                  </a:lnTo>
                  <a:lnTo>
                    <a:pt x="776" y="1142"/>
                  </a:lnTo>
                  <a:lnTo>
                    <a:pt x="715" y="1104"/>
                  </a:lnTo>
                  <a:lnTo>
                    <a:pt x="733" y="1069"/>
                  </a:lnTo>
                  <a:lnTo>
                    <a:pt x="802" y="1083"/>
                  </a:lnTo>
                  <a:lnTo>
                    <a:pt x="880" y="1089"/>
                  </a:lnTo>
                  <a:lnTo>
                    <a:pt x="926" y="1065"/>
                  </a:lnTo>
                  <a:lnTo>
                    <a:pt x="929" y="1014"/>
                  </a:lnTo>
                  <a:lnTo>
                    <a:pt x="874" y="967"/>
                  </a:lnTo>
                  <a:lnTo>
                    <a:pt x="837" y="906"/>
                  </a:lnTo>
                  <a:lnTo>
                    <a:pt x="809" y="845"/>
                  </a:lnTo>
                  <a:lnTo>
                    <a:pt x="811" y="736"/>
                  </a:lnTo>
                  <a:lnTo>
                    <a:pt x="843" y="671"/>
                  </a:lnTo>
                  <a:lnTo>
                    <a:pt x="819" y="583"/>
                  </a:lnTo>
                  <a:lnTo>
                    <a:pt x="800" y="449"/>
                  </a:lnTo>
                  <a:lnTo>
                    <a:pt x="837" y="351"/>
                  </a:lnTo>
                  <a:lnTo>
                    <a:pt x="786" y="262"/>
                  </a:lnTo>
                  <a:lnTo>
                    <a:pt x="829" y="209"/>
                  </a:lnTo>
                  <a:lnTo>
                    <a:pt x="859" y="85"/>
                  </a:lnTo>
                  <a:lnTo>
                    <a:pt x="859" y="18"/>
                  </a:lnTo>
                  <a:lnTo>
                    <a:pt x="825" y="0"/>
                  </a:lnTo>
                  <a:lnTo>
                    <a:pt x="788" y="59"/>
                  </a:lnTo>
                  <a:lnTo>
                    <a:pt x="731" y="40"/>
                  </a:lnTo>
                  <a:lnTo>
                    <a:pt x="678" y="99"/>
                  </a:lnTo>
                  <a:lnTo>
                    <a:pt x="658" y="179"/>
                  </a:lnTo>
                  <a:lnTo>
                    <a:pt x="561" y="309"/>
                  </a:lnTo>
                  <a:lnTo>
                    <a:pt x="516" y="349"/>
                  </a:lnTo>
                  <a:lnTo>
                    <a:pt x="487" y="321"/>
                  </a:lnTo>
                  <a:lnTo>
                    <a:pt x="396" y="337"/>
                  </a:lnTo>
                  <a:lnTo>
                    <a:pt x="355" y="284"/>
                  </a:lnTo>
                  <a:lnTo>
                    <a:pt x="296" y="282"/>
                  </a:lnTo>
                  <a:lnTo>
                    <a:pt x="254" y="242"/>
                  </a:lnTo>
                  <a:lnTo>
                    <a:pt x="290" y="168"/>
                  </a:lnTo>
                  <a:lnTo>
                    <a:pt x="305" y="122"/>
                  </a:lnTo>
                  <a:lnTo>
                    <a:pt x="272" y="73"/>
                  </a:lnTo>
                  <a:lnTo>
                    <a:pt x="207" y="91"/>
                  </a:lnTo>
                  <a:lnTo>
                    <a:pt x="172" y="170"/>
                  </a:lnTo>
                  <a:lnTo>
                    <a:pt x="158" y="307"/>
                  </a:lnTo>
                  <a:lnTo>
                    <a:pt x="107" y="362"/>
                  </a:lnTo>
                  <a:lnTo>
                    <a:pt x="0" y="406"/>
                  </a:lnTo>
                </a:path>
              </a:pathLst>
            </a:custGeom>
            <a:grpFill/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4" name="Freeform 128"/>
            <p:cNvSpPr/>
            <p:nvPr/>
          </p:nvSpPr>
          <p:spPr bwMode="gray">
            <a:xfrm>
              <a:off x="3987" y="3238"/>
              <a:ext cx="121" cy="305"/>
            </a:xfrm>
            <a:custGeom>
              <a:avLst/>
              <a:gdLst>
                <a:gd name="T0" fmla="*/ 43 w 242"/>
                <a:gd name="T1" fmla="*/ 1 h 610"/>
                <a:gd name="T2" fmla="*/ 39 w 242"/>
                <a:gd name="T3" fmla="*/ 6 h 610"/>
                <a:gd name="T4" fmla="*/ 33 w 242"/>
                <a:gd name="T5" fmla="*/ 11 h 610"/>
                <a:gd name="T6" fmla="*/ 28 w 242"/>
                <a:gd name="T7" fmla="*/ 16 h 610"/>
                <a:gd name="T8" fmla="*/ 22 w 242"/>
                <a:gd name="T9" fmla="*/ 24 h 610"/>
                <a:gd name="T10" fmla="*/ 19 w 242"/>
                <a:gd name="T11" fmla="*/ 30 h 610"/>
                <a:gd name="T12" fmla="*/ 16 w 242"/>
                <a:gd name="T13" fmla="*/ 37 h 610"/>
                <a:gd name="T14" fmla="*/ 11 w 242"/>
                <a:gd name="T15" fmla="*/ 47 h 610"/>
                <a:gd name="T16" fmla="*/ 5 w 242"/>
                <a:gd name="T17" fmla="*/ 58 h 610"/>
                <a:gd name="T18" fmla="*/ 1 w 242"/>
                <a:gd name="T19" fmla="*/ 67 h 610"/>
                <a:gd name="T20" fmla="*/ 1 w 242"/>
                <a:gd name="T21" fmla="*/ 77 h 610"/>
                <a:gd name="T22" fmla="*/ 4 w 242"/>
                <a:gd name="T23" fmla="*/ 88 h 610"/>
                <a:gd name="T24" fmla="*/ 5 w 242"/>
                <a:gd name="T25" fmla="*/ 99 h 610"/>
                <a:gd name="T26" fmla="*/ 3 w 242"/>
                <a:gd name="T27" fmla="*/ 108 h 610"/>
                <a:gd name="T28" fmla="*/ 6 w 242"/>
                <a:gd name="T29" fmla="*/ 114 h 610"/>
                <a:gd name="T30" fmla="*/ 15 w 242"/>
                <a:gd name="T31" fmla="*/ 119 h 610"/>
                <a:gd name="T32" fmla="*/ 22 w 242"/>
                <a:gd name="T33" fmla="*/ 129 h 610"/>
                <a:gd name="T34" fmla="*/ 28 w 242"/>
                <a:gd name="T35" fmla="*/ 135 h 610"/>
                <a:gd name="T36" fmla="*/ 33 w 242"/>
                <a:gd name="T37" fmla="*/ 139 h 610"/>
                <a:gd name="T38" fmla="*/ 35 w 242"/>
                <a:gd name="T39" fmla="*/ 146 h 610"/>
                <a:gd name="T40" fmla="*/ 37 w 242"/>
                <a:gd name="T41" fmla="*/ 152 h 610"/>
                <a:gd name="T42" fmla="*/ 41 w 242"/>
                <a:gd name="T43" fmla="*/ 152 h 610"/>
                <a:gd name="T44" fmla="*/ 42 w 242"/>
                <a:gd name="T45" fmla="*/ 146 h 610"/>
                <a:gd name="T46" fmla="*/ 42 w 242"/>
                <a:gd name="T47" fmla="*/ 135 h 610"/>
                <a:gd name="T48" fmla="*/ 45 w 242"/>
                <a:gd name="T49" fmla="*/ 123 h 610"/>
                <a:gd name="T50" fmla="*/ 51 w 242"/>
                <a:gd name="T51" fmla="*/ 114 h 610"/>
                <a:gd name="T52" fmla="*/ 55 w 242"/>
                <a:gd name="T53" fmla="*/ 103 h 610"/>
                <a:gd name="T54" fmla="*/ 57 w 242"/>
                <a:gd name="T55" fmla="*/ 86 h 610"/>
                <a:gd name="T56" fmla="*/ 58 w 242"/>
                <a:gd name="T57" fmla="*/ 66 h 610"/>
                <a:gd name="T58" fmla="*/ 58 w 242"/>
                <a:gd name="T59" fmla="*/ 51 h 610"/>
                <a:gd name="T60" fmla="*/ 60 w 242"/>
                <a:gd name="T61" fmla="*/ 39 h 610"/>
                <a:gd name="T62" fmla="*/ 60 w 242"/>
                <a:gd name="T63" fmla="*/ 28 h 610"/>
                <a:gd name="T64" fmla="*/ 56 w 242"/>
                <a:gd name="T65" fmla="*/ 19 h 610"/>
                <a:gd name="T66" fmla="*/ 52 w 242"/>
                <a:gd name="T67" fmla="*/ 10 h 610"/>
                <a:gd name="T68" fmla="*/ 47 w 242"/>
                <a:gd name="T69" fmla="*/ 2 h 610"/>
                <a:gd name="T70" fmla="*/ 44 w 242"/>
                <a:gd name="T71" fmla="*/ 0 h 61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42"/>
                <a:gd name="T109" fmla="*/ 0 h 610"/>
                <a:gd name="T110" fmla="*/ 242 w 242"/>
                <a:gd name="T111" fmla="*/ 610 h 61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42" h="610">
                  <a:moveTo>
                    <a:pt x="173" y="0"/>
                  </a:moveTo>
                  <a:lnTo>
                    <a:pt x="172" y="4"/>
                  </a:lnTo>
                  <a:lnTo>
                    <a:pt x="164" y="12"/>
                  </a:lnTo>
                  <a:lnTo>
                    <a:pt x="154" y="24"/>
                  </a:lnTo>
                  <a:lnTo>
                    <a:pt x="144" y="36"/>
                  </a:lnTo>
                  <a:lnTo>
                    <a:pt x="132" y="44"/>
                  </a:lnTo>
                  <a:lnTo>
                    <a:pt x="122" y="49"/>
                  </a:lnTo>
                  <a:lnTo>
                    <a:pt x="111" y="63"/>
                  </a:lnTo>
                  <a:lnTo>
                    <a:pt x="97" y="79"/>
                  </a:lnTo>
                  <a:lnTo>
                    <a:pt x="87" y="97"/>
                  </a:lnTo>
                  <a:lnTo>
                    <a:pt x="77" y="112"/>
                  </a:lnTo>
                  <a:lnTo>
                    <a:pt x="73" y="122"/>
                  </a:lnTo>
                  <a:lnTo>
                    <a:pt x="71" y="132"/>
                  </a:lnTo>
                  <a:lnTo>
                    <a:pt x="63" y="148"/>
                  </a:lnTo>
                  <a:lnTo>
                    <a:pt x="53" y="168"/>
                  </a:lnTo>
                  <a:lnTo>
                    <a:pt x="44" y="189"/>
                  </a:lnTo>
                  <a:lnTo>
                    <a:pt x="32" y="213"/>
                  </a:lnTo>
                  <a:lnTo>
                    <a:pt x="20" y="234"/>
                  </a:lnTo>
                  <a:lnTo>
                    <a:pt x="10" y="254"/>
                  </a:lnTo>
                  <a:lnTo>
                    <a:pt x="4" y="268"/>
                  </a:lnTo>
                  <a:lnTo>
                    <a:pt x="0" y="288"/>
                  </a:lnTo>
                  <a:lnTo>
                    <a:pt x="2" y="309"/>
                  </a:lnTo>
                  <a:lnTo>
                    <a:pt x="8" y="331"/>
                  </a:lnTo>
                  <a:lnTo>
                    <a:pt x="14" y="354"/>
                  </a:lnTo>
                  <a:lnTo>
                    <a:pt x="18" y="376"/>
                  </a:lnTo>
                  <a:lnTo>
                    <a:pt x="18" y="396"/>
                  </a:lnTo>
                  <a:lnTo>
                    <a:pt x="14" y="414"/>
                  </a:lnTo>
                  <a:lnTo>
                    <a:pt x="12" y="431"/>
                  </a:lnTo>
                  <a:lnTo>
                    <a:pt x="14" y="445"/>
                  </a:lnTo>
                  <a:lnTo>
                    <a:pt x="24" y="455"/>
                  </a:lnTo>
                  <a:lnTo>
                    <a:pt x="42" y="467"/>
                  </a:lnTo>
                  <a:lnTo>
                    <a:pt x="57" y="477"/>
                  </a:lnTo>
                  <a:lnTo>
                    <a:pt x="71" y="492"/>
                  </a:lnTo>
                  <a:lnTo>
                    <a:pt x="85" y="514"/>
                  </a:lnTo>
                  <a:lnTo>
                    <a:pt x="99" y="530"/>
                  </a:lnTo>
                  <a:lnTo>
                    <a:pt x="111" y="540"/>
                  </a:lnTo>
                  <a:lnTo>
                    <a:pt x="122" y="547"/>
                  </a:lnTo>
                  <a:lnTo>
                    <a:pt x="130" y="555"/>
                  </a:lnTo>
                  <a:lnTo>
                    <a:pt x="136" y="569"/>
                  </a:lnTo>
                  <a:lnTo>
                    <a:pt x="140" y="583"/>
                  </a:lnTo>
                  <a:lnTo>
                    <a:pt x="144" y="597"/>
                  </a:lnTo>
                  <a:lnTo>
                    <a:pt x="148" y="606"/>
                  </a:lnTo>
                  <a:lnTo>
                    <a:pt x="154" y="610"/>
                  </a:lnTo>
                  <a:lnTo>
                    <a:pt x="162" y="606"/>
                  </a:lnTo>
                  <a:lnTo>
                    <a:pt x="168" y="597"/>
                  </a:lnTo>
                  <a:lnTo>
                    <a:pt x="168" y="581"/>
                  </a:lnTo>
                  <a:lnTo>
                    <a:pt x="168" y="559"/>
                  </a:lnTo>
                  <a:lnTo>
                    <a:pt x="168" y="538"/>
                  </a:lnTo>
                  <a:lnTo>
                    <a:pt x="172" y="516"/>
                  </a:lnTo>
                  <a:lnTo>
                    <a:pt x="179" y="494"/>
                  </a:lnTo>
                  <a:lnTo>
                    <a:pt x="189" y="475"/>
                  </a:lnTo>
                  <a:lnTo>
                    <a:pt x="201" y="457"/>
                  </a:lnTo>
                  <a:lnTo>
                    <a:pt x="211" y="435"/>
                  </a:lnTo>
                  <a:lnTo>
                    <a:pt x="217" y="412"/>
                  </a:lnTo>
                  <a:lnTo>
                    <a:pt x="221" y="380"/>
                  </a:lnTo>
                  <a:lnTo>
                    <a:pt x="225" y="343"/>
                  </a:lnTo>
                  <a:lnTo>
                    <a:pt x="227" y="303"/>
                  </a:lnTo>
                  <a:lnTo>
                    <a:pt x="229" y="264"/>
                  </a:lnTo>
                  <a:lnTo>
                    <a:pt x="227" y="231"/>
                  </a:lnTo>
                  <a:lnTo>
                    <a:pt x="229" y="203"/>
                  </a:lnTo>
                  <a:lnTo>
                    <a:pt x="233" y="179"/>
                  </a:lnTo>
                  <a:lnTo>
                    <a:pt x="240" y="156"/>
                  </a:lnTo>
                  <a:lnTo>
                    <a:pt x="242" y="134"/>
                  </a:lnTo>
                  <a:lnTo>
                    <a:pt x="238" y="112"/>
                  </a:lnTo>
                  <a:lnTo>
                    <a:pt x="229" y="89"/>
                  </a:lnTo>
                  <a:lnTo>
                    <a:pt x="223" y="73"/>
                  </a:lnTo>
                  <a:lnTo>
                    <a:pt x="215" y="59"/>
                  </a:lnTo>
                  <a:lnTo>
                    <a:pt x="207" y="42"/>
                  </a:lnTo>
                  <a:lnTo>
                    <a:pt x="195" y="22"/>
                  </a:lnTo>
                  <a:lnTo>
                    <a:pt x="185" y="10"/>
                  </a:lnTo>
                  <a:lnTo>
                    <a:pt x="177" y="2"/>
                  </a:lnTo>
                  <a:lnTo>
                    <a:pt x="173" y="0"/>
                  </a:lnTo>
                </a:path>
              </a:pathLst>
            </a:custGeom>
            <a:grpFill/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  <p:cxnSp>
        <p:nvCxnSpPr>
          <p:cNvPr id="69" name="直接连接符 68"/>
          <p:cNvCxnSpPr/>
          <p:nvPr/>
        </p:nvCxnSpPr>
        <p:spPr>
          <a:xfrm>
            <a:off x="8806713" y="3059463"/>
            <a:ext cx="336507" cy="331336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连接符 69"/>
          <p:cNvCxnSpPr/>
          <p:nvPr/>
        </p:nvCxnSpPr>
        <p:spPr>
          <a:xfrm>
            <a:off x="9143217" y="3390797"/>
            <a:ext cx="1640650" cy="10104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接连接符 70"/>
          <p:cNvCxnSpPr/>
          <p:nvPr/>
        </p:nvCxnSpPr>
        <p:spPr>
          <a:xfrm>
            <a:off x="7911700" y="3695072"/>
            <a:ext cx="336507" cy="331336"/>
          </a:xfrm>
          <a:prstGeom prst="line">
            <a:avLst/>
          </a:prstGeom>
          <a:ln>
            <a:solidFill>
              <a:srgbClr val="F8F8F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接连接符 71"/>
          <p:cNvCxnSpPr/>
          <p:nvPr/>
        </p:nvCxnSpPr>
        <p:spPr>
          <a:xfrm flipV="1">
            <a:off x="8248208" y="4015507"/>
            <a:ext cx="2535661" cy="10901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连接符 72"/>
          <p:cNvCxnSpPr/>
          <p:nvPr/>
        </p:nvCxnSpPr>
        <p:spPr>
          <a:xfrm flipV="1">
            <a:off x="8659688" y="4648724"/>
            <a:ext cx="421610" cy="273112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连接符 73"/>
          <p:cNvCxnSpPr/>
          <p:nvPr/>
        </p:nvCxnSpPr>
        <p:spPr>
          <a:xfrm>
            <a:off x="9081300" y="4648724"/>
            <a:ext cx="1702073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接连接符 74"/>
          <p:cNvCxnSpPr/>
          <p:nvPr/>
        </p:nvCxnSpPr>
        <p:spPr>
          <a:xfrm>
            <a:off x="7841729" y="5283461"/>
            <a:ext cx="336507" cy="331336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接连接符 75"/>
          <p:cNvCxnSpPr/>
          <p:nvPr/>
        </p:nvCxnSpPr>
        <p:spPr>
          <a:xfrm>
            <a:off x="8178236" y="5614796"/>
            <a:ext cx="2605137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矩形 76"/>
          <p:cNvSpPr/>
          <p:nvPr/>
        </p:nvSpPr>
        <p:spPr>
          <a:xfrm>
            <a:off x="9415806" y="3047796"/>
            <a:ext cx="1400444" cy="353973"/>
          </a:xfrm>
          <a:prstGeom prst="rect">
            <a:avLst/>
          </a:prstGeom>
        </p:spPr>
        <p:txBody>
          <a:bodyPr wrap="none" lIns="121950" tIns="60975" rIns="121950" bIns="60975">
            <a:spAutoFit/>
          </a:bodyPr>
          <a:lstStyle/>
          <a:p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点击添加文本</a:t>
            </a:r>
          </a:p>
        </p:txBody>
      </p:sp>
      <p:sp>
        <p:nvSpPr>
          <p:cNvPr id="78" name="矩形 77"/>
          <p:cNvSpPr/>
          <p:nvPr/>
        </p:nvSpPr>
        <p:spPr>
          <a:xfrm>
            <a:off x="9415806" y="3668628"/>
            <a:ext cx="1400444" cy="353973"/>
          </a:xfrm>
          <a:prstGeom prst="rect">
            <a:avLst/>
          </a:prstGeom>
        </p:spPr>
        <p:txBody>
          <a:bodyPr wrap="none" lIns="121950" tIns="60975" rIns="121950" bIns="60975">
            <a:spAutoFit/>
          </a:bodyPr>
          <a:lstStyle/>
          <a:p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点击添加文本</a:t>
            </a:r>
          </a:p>
        </p:txBody>
      </p:sp>
      <p:sp>
        <p:nvSpPr>
          <p:cNvPr id="79" name="矩形 78"/>
          <p:cNvSpPr/>
          <p:nvPr/>
        </p:nvSpPr>
        <p:spPr>
          <a:xfrm>
            <a:off x="9415806" y="4304190"/>
            <a:ext cx="1400444" cy="353973"/>
          </a:xfrm>
          <a:prstGeom prst="rect">
            <a:avLst/>
          </a:prstGeom>
        </p:spPr>
        <p:txBody>
          <a:bodyPr wrap="none" lIns="121950" tIns="60975" rIns="121950" bIns="60975">
            <a:spAutoFit/>
          </a:bodyPr>
          <a:lstStyle/>
          <a:p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点击添加文本</a:t>
            </a:r>
          </a:p>
        </p:txBody>
      </p:sp>
      <p:sp>
        <p:nvSpPr>
          <p:cNvPr id="80" name="矩形 79"/>
          <p:cNvSpPr/>
          <p:nvPr/>
        </p:nvSpPr>
        <p:spPr>
          <a:xfrm>
            <a:off x="9415806" y="5263344"/>
            <a:ext cx="1400444" cy="353973"/>
          </a:xfrm>
          <a:prstGeom prst="rect">
            <a:avLst/>
          </a:prstGeom>
        </p:spPr>
        <p:txBody>
          <a:bodyPr wrap="none" lIns="121950" tIns="60975" rIns="121950" bIns="60975">
            <a:spAutoFit/>
          </a:bodyPr>
          <a:lstStyle/>
          <a:p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点击添加文本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843145" y="3189957"/>
            <a:ext cx="2971574" cy="2823880"/>
          </a:xfrm>
          <a:prstGeom prst="rect">
            <a:avLst/>
          </a:prstGeom>
          <a:noFill/>
        </p:spPr>
        <p:txBody>
          <a:bodyPr wrap="square" lIns="121950" tIns="60975" rIns="121950" bIns="60975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3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      </a:t>
            </a: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en-US" altLang="zh-CN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      您的内容打在这里，或者通过复制您的文本后，在此框中选择粘贴，并选择只保留文字。</a:t>
            </a:r>
          </a:p>
        </p:txBody>
      </p:sp>
      <p:sp>
        <p:nvSpPr>
          <p:cNvPr id="88" name="圆角矩形 87"/>
          <p:cNvSpPr/>
          <p:nvPr/>
        </p:nvSpPr>
        <p:spPr>
          <a:xfrm>
            <a:off x="703850" y="2344424"/>
            <a:ext cx="3263938" cy="3964896"/>
          </a:xfrm>
          <a:prstGeom prst="round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92" name="椭圆 91"/>
          <p:cNvSpPr/>
          <p:nvPr/>
        </p:nvSpPr>
        <p:spPr>
          <a:xfrm>
            <a:off x="1225610" y="2643423"/>
            <a:ext cx="305486" cy="30552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93" name="椭圆 92"/>
          <p:cNvSpPr/>
          <p:nvPr/>
        </p:nvSpPr>
        <p:spPr>
          <a:xfrm>
            <a:off x="1668388" y="2808627"/>
            <a:ext cx="183161" cy="18318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95" name="椭圆 94"/>
          <p:cNvSpPr/>
          <p:nvPr/>
        </p:nvSpPr>
        <p:spPr>
          <a:xfrm>
            <a:off x="2743534" y="2711278"/>
            <a:ext cx="183161" cy="18318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96" name="椭圆 95"/>
          <p:cNvSpPr/>
          <p:nvPr/>
        </p:nvSpPr>
        <p:spPr>
          <a:xfrm>
            <a:off x="775663" y="2391686"/>
            <a:ext cx="389111" cy="38916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97" name="椭圆 96"/>
          <p:cNvSpPr/>
          <p:nvPr/>
        </p:nvSpPr>
        <p:spPr>
          <a:xfrm>
            <a:off x="1188733" y="2449409"/>
            <a:ext cx="183161" cy="18318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98" name="椭圆 97"/>
          <p:cNvSpPr/>
          <p:nvPr/>
        </p:nvSpPr>
        <p:spPr>
          <a:xfrm>
            <a:off x="3237758" y="2624646"/>
            <a:ext cx="366322" cy="36636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99" name="椭圆 98"/>
          <p:cNvSpPr/>
          <p:nvPr/>
        </p:nvSpPr>
        <p:spPr>
          <a:xfrm>
            <a:off x="3725539" y="2143121"/>
            <a:ext cx="222936" cy="22296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100" name="椭圆 99"/>
          <p:cNvSpPr/>
          <p:nvPr/>
        </p:nvSpPr>
        <p:spPr>
          <a:xfrm>
            <a:off x="3452377" y="2300093"/>
            <a:ext cx="183161" cy="18318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grpSp>
        <p:nvGrpSpPr>
          <p:cNvPr id="101" name="组合 100"/>
          <p:cNvGrpSpPr/>
          <p:nvPr/>
        </p:nvGrpSpPr>
        <p:grpSpPr>
          <a:xfrm>
            <a:off x="1380803" y="2084852"/>
            <a:ext cx="1808287" cy="576715"/>
            <a:chOff x="814328" y="3219334"/>
            <a:chExt cx="1356392" cy="432536"/>
          </a:xfrm>
        </p:grpSpPr>
        <p:grpSp>
          <p:nvGrpSpPr>
            <p:cNvPr id="104" name="组合 103"/>
            <p:cNvGrpSpPr/>
            <p:nvPr/>
          </p:nvGrpSpPr>
          <p:grpSpPr>
            <a:xfrm>
              <a:off x="814328" y="3219334"/>
              <a:ext cx="1356392" cy="432536"/>
              <a:chOff x="4304043" y="1286668"/>
              <a:chExt cx="3837944" cy="2757793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06" name="圆角矩形 105"/>
              <p:cNvSpPr/>
              <p:nvPr/>
            </p:nvSpPr>
            <p:spPr>
              <a:xfrm>
                <a:off x="4304043" y="1286668"/>
                <a:ext cx="3837944" cy="2757793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7" name="圆角矩形 106"/>
              <p:cNvSpPr/>
              <p:nvPr/>
            </p:nvSpPr>
            <p:spPr>
              <a:xfrm>
                <a:off x="4351927" y="1373342"/>
                <a:ext cx="3742173" cy="2584452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03" name="TextBox 102"/>
            <p:cNvSpPr txBox="1"/>
            <p:nvPr/>
          </p:nvSpPr>
          <p:spPr>
            <a:xfrm>
              <a:off x="831252" y="3331793"/>
              <a:ext cx="1322544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r>
                <a:rPr lang="zh-CN" altLang="en-US" dirty="0">
                  <a:solidFill>
                    <a:schemeClr val="tx2"/>
                  </a:solidFill>
                  <a:latin typeface="+mn-ea"/>
                </a:rPr>
                <a:t>添加文字内容</a:t>
              </a:r>
            </a:p>
          </p:txBody>
        </p:sp>
      </p:grpSp>
      <p:sp>
        <p:nvSpPr>
          <p:cNvPr id="94" name="椭圆 93"/>
          <p:cNvSpPr/>
          <p:nvPr/>
        </p:nvSpPr>
        <p:spPr>
          <a:xfrm>
            <a:off x="1899961" y="2601573"/>
            <a:ext cx="366322" cy="36636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109" name="椭圆 108"/>
          <p:cNvSpPr/>
          <p:nvPr/>
        </p:nvSpPr>
        <p:spPr>
          <a:xfrm>
            <a:off x="920936" y="2180863"/>
            <a:ext cx="183161" cy="18318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65" name="标题 6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58000" fill="hold" nodeType="after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25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25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25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25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2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5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25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5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2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5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8" dur="25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6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6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7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4" dur="5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76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77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78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79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0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82" dur="10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7" dur="10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9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9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9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5" dur="6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6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7" dur="6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0" dur="7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7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2" dur="7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5" dur="1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1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7" dur="10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7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7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7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5" dur="8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8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7" dur="8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8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0" dur="9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9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2" dur="9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7" grpId="0"/>
          <p:bldP spid="78" grpId="0"/>
          <p:bldP spid="79" grpId="0"/>
          <p:bldP spid="80" grpId="0"/>
          <p:bldP spid="82" grpId="0"/>
          <p:bldP spid="82" grpId="1"/>
          <p:bldP spid="88" grpId="0" animBg="1"/>
          <p:bldP spid="92" grpId="0" animBg="1"/>
          <p:bldP spid="93" grpId="0" animBg="1"/>
          <p:bldP spid="95" grpId="0" animBg="1"/>
          <p:bldP spid="96" grpId="0" animBg="1"/>
          <p:bldP spid="97" grpId="0" animBg="1"/>
          <p:bldP spid="98" grpId="0" animBg="1"/>
          <p:bldP spid="99" grpId="0" animBg="1"/>
          <p:bldP spid="100" grpId="0" animBg="1"/>
          <p:bldP spid="94" grpId="0" animBg="1"/>
          <p:bldP spid="10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58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25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25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25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25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2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5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25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5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2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5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8" dur="25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6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6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7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4" dur="5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76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77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78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79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0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82" dur="10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7" dur="10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9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9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9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5" dur="6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6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7" dur="6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0" dur="7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7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2" dur="7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5" dur="1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1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7" dur="10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7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7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7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5" dur="8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8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7" dur="8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8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0" dur="9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9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2" dur="9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7" grpId="0"/>
          <p:bldP spid="78" grpId="0"/>
          <p:bldP spid="79" grpId="0"/>
          <p:bldP spid="80" grpId="0"/>
          <p:bldP spid="82" grpId="0"/>
          <p:bldP spid="82" grpId="1"/>
          <p:bldP spid="88" grpId="0" animBg="1"/>
          <p:bldP spid="92" grpId="0" animBg="1"/>
          <p:bldP spid="93" grpId="0" animBg="1"/>
          <p:bldP spid="95" grpId="0" animBg="1"/>
          <p:bldP spid="96" grpId="0" animBg="1"/>
          <p:bldP spid="97" grpId="0" animBg="1"/>
          <p:bldP spid="98" grpId="0" animBg="1"/>
          <p:bldP spid="99" grpId="0" animBg="1"/>
          <p:bldP spid="100" grpId="0" animBg="1"/>
          <p:bldP spid="94" grpId="0" animBg="1"/>
          <p:bldP spid="109" grpId="0" animBg="1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74" y="0"/>
            <a:ext cx="9672779" cy="6858000"/>
          </a:xfrm>
          <a:prstGeom prst="rect">
            <a:avLst/>
          </a:prstGeom>
        </p:spPr>
      </p:pic>
      <p:sp useBgFill="1">
        <p:nvSpPr>
          <p:cNvPr id="27" name="平行四边形 7"/>
          <p:cNvSpPr/>
          <p:nvPr/>
        </p:nvSpPr>
        <p:spPr>
          <a:xfrm>
            <a:off x="3599723" y="0"/>
            <a:ext cx="8630972" cy="6908800"/>
          </a:xfrm>
          <a:custGeom>
            <a:avLst/>
            <a:gdLst>
              <a:gd name="connsiteX0" fmla="*/ 0 w 6336704"/>
              <a:gd name="connsiteY0" fmla="*/ 5143500 h 5143500"/>
              <a:gd name="connsiteX1" fmla="*/ 1285875 w 6336704"/>
              <a:gd name="connsiteY1" fmla="*/ 0 h 5143500"/>
              <a:gd name="connsiteX2" fmla="*/ 6336704 w 6336704"/>
              <a:gd name="connsiteY2" fmla="*/ 0 h 5143500"/>
              <a:gd name="connsiteX3" fmla="*/ 5050829 w 6336704"/>
              <a:gd name="connsiteY3" fmla="*/ 5143500 h 5143500"/>
              <a:gd name="connsiteX4" fmla="*/ 0 w 6336704"/>
              <a:gd name="connsiteY4" fmla="*/ 5143500 h 5143500"/>
              <a:gd name="connsiteX0-1" fmla="*/ 0 w 6473229"/>
              <a:gd name="connsiteY0-2" fmla="*/ 5143500 h 5181600"/>
              <a:gd name="connsiteX1-3" fmla="*/ 1285875 w 6473229"/>
              <a:gd name="connsiteY1-4" fmla="*/ 0 h 5181600"/>
              <a:gd name="connsiteX2-5" fmla="*/ 6336704 w 6473229"/>
              <a:gd name="connsiteY2-6" fmla="*/ 0 h 5181600"/>
              <a:gd name="connsiteX3-7" fmla="*/ 6473229 w 6473229"/>
              <a:gd name="connsiteY3-8" fmla="*/ 5181600 h 5181600"/>
              <a:gd name="connsiteX4-9" fmla="*/ 0 w 6473229"/>
              <a:gd name="connsiteY4-10" fmla="*/ 5143500 h 5181600"/>
              <a:gd name="connsiteX0-11" fmla="*/ 0 w 6473229"/>
              <a:gd name="connsiteY0-12" fmla="*/ 5143500 h 5181600"/>
              <a:gd name="connsiteX1-13" fmla="*/ 1285875 w 6473229"/>
              <a:gd name="connsiteY1-14" fmla="*/ 0 h 5181600"/>
              <a:gd name="connsiteX2-15" fmla="*/ 6463704 w 6473229"/>
              <a:gd name="connsiteY2-16" fmla="*/ 0 h 5181600"/>
              <a:gd name="connsiteX3-17" fmla="*/ 6473229 w 6473229"/>
              <a:gd name="connsiteY3-18" fmla="*/ 5181600 h 5181600"/>
              <a:gd name="connsiteX4-19" fmla="*/ 0 w 6473229"/>
              <a:gd name="connsiteY4-20" fmla="*/ 5143500 h 51816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73229" h="5181600">
                <a:moveTo>
                  <a:pt x="0" y="5143500"/>
                </a:moveTo>
                <a:lnTo>
                  <a:pt x="1285875" y="0"/>
                </a:lnTo>
                <a:lnTo>
                  <a:pt x="6463704" y="0"/>
                </a:lnTo>
                <a:lnTo>
                  <a:pt x="6473229" y="5181600"/>
                </a:lnTo>
                <a:lnTo>
                  <a:pt x="0" y="51435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/>
          </a:p>
        </p:txBody>
      </p:sp>
      <p:sp>
        <p:nvSpPr>
          <p:cNvPr id="28" name="TextBox 24"/>
          <p:cNvSpPr txBox="1"/>
          <p:nvPr/>
        </p:nvSpPr>
        <p:spPr>
          <a:xfrm>
            <a:off x="6679323" y="4661337"/>
            <a:ext cx="1370509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</a:p>
        </p:txBody>
      </p:sp>
      <p:sp>
        <p:nvSpPr>
          <p:cNvPr id="29" name="TextBox 25"/>
          <p:cNvSpPr txBox="1"/>
          <p:nvPr/>
        </p:nvSpPr>
        <p:spPr>
          <a:xfrm>
            <a:off x="8082884" y="4661337"/>
            <a:ext cx="1313648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</a:p>
        </p:txBody>
      </p:sp>
      <p:sp>
        <p:nvSpPr>
          <p:cNvPr id="30" name="TextBox 26"/>
          <p:cNvSpPr txBox="1"/>
          <p:nvPr/>
        </p:nvSpPr>
        <p:spPr>
          <a:xfrm>
            <a:off x="9429586" y="4661337"/>
            <a:ext cx="1370509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</a:p>
        </p:txBody>
      </p:sp>
      <p:sp>
        <p:nvSpPr>
          <p:cNvPr id="31" name="TextBox 27"/>
          <p:cNvSpPr txBox="1"/>
          <p:nvPr/>
        </p:nvSpPr>
        <p:spPr>
          <a:xfrm>
            <a:off x="6679323" y="5124098"/>
            <a:ext cx="1313648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</a:p>
        </p:txBody>
      </p:sp>
      <p:sp>
        <p:nvSpPr>
          <p:cNvPr id="32" name="TextBox 28"/>
          <p:cNvSpPr txBox="1"/>
          <p:nvPr/>
        </p:nvSpPr>
        <p:spPr>
          <a:xfrm>
            <a:off x="8082885" y="5124098"/>
            <a:ext cx="1313648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</a:p>
        </p:txBody>
      </p:sp>
      <p:sp>
        <p:nvSpPr>
          <p:cNvPr id="33" name="TextBox 29"/>
          <p:cNvSpPr txBox="1"/>
          <p:nvPr/>
        </p:nvSpPr>
        <p:spPr>
          <a:xfrm>
            <a:off x="9429071" y="5124098"/>
            <a:ext cx="1313648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</a:p>
        </p:txBody>
      </p:sp>
      <p:sp>
        <p:nvSpPr>
          <p:cNvPr id="35" name="椭圆 34"/>
          <p:cNvSpPr/>
          <p:nvPr/>
        </p:nvSpPr>
        <p:spPr>
          <a:xfrm>
            <a:off x="6866983" y="614993"/>
            <a:ext cx="3570557" cy="3523435"/>
          </a:xfrm>
          <a:prstGeom prst="ellipse">
            <a:avLst/>
          </a:prstGeom>
          <a:solidFill>
            <a:schemeClr val="bg1"/>
          </a:solidFill>
          <a:ln w="28575">
            <a:solidFill>
              <a:srgbClr val="F2F2F2"/>
            </a:solidFill>
          </a:ln>
          <a:effectLst>
            <a:innerShdw blurRad="177800" dist="165100" dir="16200000">
              <a:srgbClr val="0439CE">
                <a:alpha val="4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400" b="1" dirty="0" smtClean="0">
                <a:solidFill>
                  <a:schemeClr val="tx2"/>
                </a:solidFill>
                <a:latin typeface="微软雅黑" panose="020B0503020204020204" charset="-122"/>
              </a:rPr>
              <a:t>5</a:t>
            </a:r>
            <a:endParaRPr lang="zh-CN" altLang="en-US" sz="18400" b="1" dirty="0">
              <a:solidFill>
                <a:schemeClr val="tx2"/>
              </a:solidFill>
              <a:latin typeface="微软雅黑" panose="020B050302020402020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6081326" y="3468053"/>
            <a:ext cx="5184575" cy="10092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37" name="TextBox 11"/>
          <p:cNvSpPr txBox="1"/>
          <p:nvPr/>
        </p:nvSpPr>
        <p:spPr>
          <a:xfrm>
            <a:off x="6754575" y="3494075"/>
            <a:ext cx="38779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/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标题文字内容</a:t>
            </a:r>
            <a:endParaRPr lang="en-US" altLang="zh-CN" sz="4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H="1" flipV="1">
            <a:off x="3959005" y="2476373"/>
            <a:ext cx="4837930" cy="2260804"/>
          </a:xfrm>
          <a:prstGeom prst="line">
            <a:avLst/>
          </a:prstGeom>
          <a:ln w="76200">
            <a:solidFill>
              <a:srgbClr val="F8F8F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 flipV="1">
            <a:off x="2913721" y="1887676"/>
            <a:ext cx="6082676" cy="2886723"/>
          </a:xfrm>
          <a:prstGeom prst="line">
            <a:avLst/>
          </a:prstGeom>
          <a:ln w="76200">
            <a:solidFill>
              <a:srgbClr val="F8F8F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/>
          <p:cNvGrpSpPr/>
          <p:nvPr/>
        </p:nvGrpSpPr>
        <p:grpSpPr>
          <a:xfrm>
            <a:off x="2428453" y="1812190"/>
            <a:ext cx="1885930" cy="848727"/>
            <a:chOff x="1591195" y="3531392"/>
            <a:chExt cx="1721136" cy="774463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" name="圆角矩形 104"/>
            <p:cNvSpPr/>
            <p:nvPr/>
          </p:nvSpPr>
          <p:spPr>
            <a:xfrm>
              <a:off x="1591195" y="3531392"/>
              <a:ext cx="1721136" cy="774463"/>
            </a:xfrm>
            <a:custGeom>
              <a:avLst/>
              <a:gdLst/>
              <a:ahLst/>
              <a:cxnLst/>
              <a:rect l="l" t="t" r="r" b="b"/>
              <a:pathLst>
                <a:path w="1721136" h="774463">
                  <a:moveTo>
                    <a:pt x="136668" y="0"/>
                  </a:moveTo>
                  <a:lnTo>
                    <a:pt x="1291044" y="0"/>
                  </a:lnTo>
                  <a:cubicBezTo>
                    <a:pt x="1323411" y="0"/>
                    <a:pt x="1349650" y="26239"/>
                    <a:pt x="1349650" y="58606"/>
                  </a:cubicBezTo>
                  <a:lnTo>
                    <a:pt x="1349650" y="225615"/>
                  </a:lnTo>
                  <a:lnTo>
                    <a:pt x="1629660" y="225615"/>
                  </a:lnTo>
                  <a:cubicBezTo>
                    <a:pt x="1680181" y="225615"/>
                    <a:pt x="1721136" y="266570"/>
                    <a:pt x="1721136" y="317091"/>
                  </a:cubicBezTo>
                  <a:lnTo>
                    <a:pt x="1721136" y="682987"/>
                  </a:lnTo>
                  <a:cubicBezTo>
                    <a:pt x="1721136" y="733508"/>
                    <a:pt x="1680181" y="774463"/>
                    <a:pt x="1629660" y="774463"/>
                  </a:cubicBezTo>
                  <a:lnTo>
                    <a:pt x="91476" y="774463"/>
                  </a:lnTo>
                  <a:cubicBezTo>
                    <a:pt x="40955" y="774463"/>
                    <a:pt x="0" y="733508"/>
                    <a:pt x="0" y="682987"/>
                  </a:cubicBezTo>
                  <a:lnTo>
                    <a:pt x="0" y="317091"/>
                  </a:lnTo>
                  <a:cubicBezTo>
                    <a:pt x="0" y="271215"/>
                    <a:pt x="33770" y="233227"/>
                    <a:pt x="78062" y="228323"/>
                  </a:cubicBezTo>
                  <a:lnTo>
                    <a:pt x="78062" y="58606"/>
                  </a:lnTo>
                  <a:cubicBezTo>
                    <a:pt x="78062" y="26239"/>
                    <a:pt x="104301" y="0"/>
                    <a:pt x="136668" y="0"/>
                  </a:cubicBezTo>
                  <a:close/>
                </a:path>
              </a:pathLst>
            </a:cu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圆角矩形 100"/>
            <p:cNvSpPr/>
            <p:nvPr/>
          </p:nvSpPr>
          <p:spPr>
            <a:xfrm>
              <a:off x="1612670" y="3548528"/>
              <a:ext cx="1678187" cy="740191"/>
            </a:xfrm>
            <a:custGeom>
              <a:avLst/>
              <a:gdLst/>
              <a:ahLst/>
              <a:cxnLst/>
              <a:rect l="l" t="t" r="r" b="b"/>
              <a:pathLst>
                <a:path w="1678187" h="740191">
                  <a:moveTo>
                    <a:pt x="140663" y="0"/>
                  </a:moveTo>
                  <a:lnTo>
                    <a:pt x="1250586" y="0"/>
                  </a:lnTo>
                  <a:cubicBezTo>
                    <a:pt x="1285463" y="0"/>
                    <a:pt x="1313736" y="28273"/>
                    <a:pt x="1313736" y="63150"/>
                  </a:cubicBezTo>
                  <a:lnTo>
                    <a:pt x="1313736" y="225841"/>
                  </a:lnTo>
                  <a:lnTo>
                    <a:pt x="1592460" y="225841"/>
                  </a:lnTo>
                  <a:cubicBezTo>
                    <a:pt x="1639806" y="225841"/>
                    <a:pt x="1678187" y="264222"/>
                    <a:pt x="1678187" y="311568"/>
                  </a:cubicBezTo>
                  <a:lnTo>
                    <a:pt x="1678187" y="654464"/>
                  </a:lnTo>
                  <a:cubicBezTo>
                    <a:pt x="1678187" y="701810"/>
                    <a:pt x="1639806" y="740191"/>
                    <a:pt x="1592460" y="740191"/>
                  </a:cubicBezTo>
                  <a:lnTo>
                    <a:pt x="85727" y="740191"/>
                  </a:lnTo>
                  <a:cubicBezTo>
                    <a:pt x="38381" y="740191"/>
                    <a:pt x="0" y="701810"/>
                    <a:pt x="0" y="654464"/>
                  </a:cubicBezTo>
                  <a:lnTo>
                    <a:pt x="0" y="311568"/>
                  </a:lnTo>
                  <a:cubicBezTo>
                    <a:pt x="0" y="267034"/>
                    <a:pt x="33957" y="230432"/>
                    <a:pt x="77513" y="227499"/>
                  </a:cubicBezTo>
                  <a:lnTo>
                    <a:pt x="77513" y="63150"/>
                  </a:lnTo>
                  <a:cubicBezTo>
                    <a:pt x="77513" y="28273"/>
                    <a:pt x="105786" y="0"/>
                    <a:pt x="140663" y="0"/>
                  </a:cubicBezTo>
                  <a:close/>
                </a:path>
              </a:pathLst>
            </a:custGeom>
            <a:gradFill>
              <a:gsLst>
                <a:gs pos="39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1926858" y="4395038"/>
            <a:ext cx="1885930" cy="848727"/>
            <a:chOff x="1591195" y="3531392"/>
            <a:chExt cx="1721136" cy="774463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" name="圆角矩形 104"/>
            <p:cNvSpPr/>
            <p:nvPr/>
          </p:nvSpPr>
          <p:spPr>
            <a:xfrm>
              <a:off x="1591195" y="3531392"/>
              <a:ext cx="1721136" cy="774463"/>
            </a:xfrm>
            <a:custGeom>
              <a:avLst/>
              <a:gdLst/>
              <a:ahLst/>
              <a:cxnLst/>
              <a:rect l="l" t="t" r="r" b="b"/>
              <a:pathLst>
                <a:path w="1721136" h="774463">
                  <a:moveTo>
                    <a:pt x="136668" y="0"/>
                  </a:moveTo>
                  <a:lnTo>
                    <a:pt x="1291044" y="0"/>
                  </a:lnTo>
                  <a:cubicBezTo>
                    <a:pt x="1323411" y="0"/>
                    <a:pt x="1349650" y="26239"/>
                    <a:pt x="1349650" y="58606"/>
                  </a:cubicBezTo>
                  <a:lnTo>
                    <a:pt x="1349650" y="225615"/>
                  </a:lnTo>
                  <a:lnTo>
                    <a:pt x="1629660" y="225615"/>
                  </a:lnTo>
                  <a:cubicBezTo>
                    <a:pt x="1680181" y="225615"/>
                    <a:pt x="1721136" y="266570"/>
                    <a:pt x="1721136" y="317091"/>
                  </a:cubicBezTo>
                  <a:lnTo>
                    <a:pt x="1721136" y="682987"/>
                  </a:lnTo>
                  <a:cubicBezTo>
                    <a:pt x="1721136" y="733508"/>
                    <a:pt x="1680181" y="774463"/>
                    <a:pt x="1629660" y="774463"/>
                  </a:cubicBezTo>
                  <a:lnTo>
                    <a:pt x="91476" y="774463"/>
                  </a:lnTo>
                  <a:cubicBezTo>
                    <a:pt x="40955" y="774463"/>
                    <a:pt x="0" y="733508"/>
                    <a:pt x="0" y="682987"/>
                  </a:cubicBezTo>
                  <a:lnTo>
                    <a:pt x="0" y="317091"/>
                  </a:lnTo>
                  <a:cubicBezTo>
                    <a:pt x="0" y="271215"/>
                    <a:pt x="33770" y="233227"/>
                    <a:pt x="78062" y="228323"/>
                  </a:cubicBezTo>
                  <a:lnTo>
                    <a:pt x="78062" y="58606"/>
                  </a:lnTo>
                  <a:cubicBezTo>
                    <a:pt x="78062" y="26239"/>
                    <a:pt x="104301" y="0"/>
                    <a:pt x="136668" y="0"/>
                  </a:cubicBezTo>
                  <a:close/>
                </a:path>
              </a:pathLst>
            </a:cu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圆角矩形 100"/>
            <p:cNvSpPr/>
            <p:nvPr/>
          </p:nvSpPr>
          <p:spPr>
            <a:xfrm>
              <a:off x="1612670" y="3548528"/>
              <a:ext cx="1678187" cy="740191"/>
            </a:xfrm>
            <a:custGeom>
              <a:avLst/>
              <a:gdLst/>
              <a:ahLst/>
              <a:cxnLst/>
              <a:rect l="l" t="t" r="r" b="b"/>
              <a:pathLst>
                <a:path w="1678187" h="740191">
                  <a:moveTo>
                    <a:pt x="140663" y="0"/>
                  </a:moveTo>
                  <a:lnTo>
                    <a:pt x="1250586" y="0"/>
                  </a:lnTo>
                  <a:cubicBezTo>
                    <a:pt x="1285463" y="0"/>
                    <a:pt x="1313736" y="28273"/>
                    <a:pt x="1313736" y="63150"/>
                  </a:cubicBezTo>
                  <a:lnTo>
                    <a:pt x="1313736" y="225841"/>
                  </a:lnTo>
                  <a:lnTo>
                    <a:pt x="1592460" y="225841"/>
                  </a:lnTo>
                  <a:cubicBezTo>
                    <a:pt x="1639806" y="225841"/>
                    <a:pt x="1678187" y="264222"/>
                    <a:pt x="1678187" y="311568"/>
                  </a:cubicBezTo>
                  <a:lnTo>
                    <a:pt x="1678187" y="654464"/>
                  </a:lnTo>
                  <a:cubicBezTo>
                    <a:pt x="1678187" y="701810"/>
                    <a:pt x="1639806" y="740191"/>
                    <a:pt x="1592460" y="740191"/>
                  </a:cubicBezTo>
                  <a:lnTo>
                    <a:pt x="85727" y="740191"/>
                  </a:lnTo>
                  <a:cubicBezTo>
                    <a:pt x="38381" y="740191"/>
                    <a:pt x="0" y="701810"/>
                    <a:pt x="0" y="654464"/>
                  </a:cubicBezTo>
                  <a:lnTo>
                    <a:pt x="0" y="311568"/>
                  </a:lnTo>
                  <a:cubicBezTo>
                    <a:pt x="0" y="267034"/>
                    <a:pt x="33957" y="230432"/>
                    <a:pt x="77513" y="227499"/>
                  </a:cubicBezTo>
                  <a:lnTo>
                    <a:pt x="77513" y="63150"/>
                  </a:lnTo>
                  <a:cubicBezTo>
                    <a:pt x="77513" y="28273"/>
                    <a:pt x="105786" y="0"/>
                    <a:pt x="140663" y="0"/>
                  </a:cubicBezTo>
                  <a:close/>
                </a:path>
              </a:pathLst>
            </a:custGeom>
            <a:gradFill>
              <a:gsLst>
                <a:gs pos="39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854912" y="1463313"/>
            <a:ext cx="1885930" cy="848727"/>
            <a:chOff x="1591195" y="3531392"/>
            <a:chExt cx="1721136" cy="774463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" name="圆角矩形 104"/>
            <p:cNvSpPr/>
            <p:nvPr/>
          </p:nvSpPr>
          <p:spPr>
            <a:xfrm>
              <a:off x="1591195" y="3531392"/>
              <a:ext cx="1721136" cy="774463"/>
            </a:xfrm>
            <a:custGeom>
              <a:avLst/>
              <a:gdLst/>
              <a:ahLst/>
              <a:cxnLst/>
              <a:rect l="l" t="t" r="r" b="b"/>
              <a:pathLst>
                <a:path w="1721136" h="774463">
                  <a:moveTo>
                    <a:pt x="136668" y="0"/>
                  </a:moveTo>
                  <a:lnTo>
                    <a:pt x="1291044" y="0"/>
                  </a:lnTo>
                  <a:cubicBezTo>
                    <a:pt x="1323411" y="0"/>
                    <a:pt x="1349650" y="26239"/>
                    <a:pt x="1349650" y="58606"/>
                  </a:cubicBezTo>
                  <a:lnTo>
                    <a:pt x="1349650" y="225615"/>
                  </a:lnTo>
                  <a:lnTo>
                    <a:pt x="1629660" y="225615"/>
                  </a:lnTo>
                  <a:cubicBezTo>
                    <a:pt x="1680181" y="225615"/>
                    <a:pt x="1721136" y="266570"/>
                    <a:pt x="1721136" y="317091"/>
                  </a:cubicBezTo>
                  <a:lnTo>
                    <a:pt x="1721136" y="682987"/>
                  </a:lnTo>
                  <a:cubicBezTo>
                    <a:pt x="1721136" y="733508"/>
                    <a:pt x="1680181" y="774463"/>
                    <a:pt x="1629660" y="774463"/>
                  </a:cubicBezTo>
                  <a:lnTo>
                    <a:pt x="91476" y="774463"/>
                  </a:lnTo>
                  <a:cubicBezTo>
                    <a:pt x="40955" y="774463"/>
                    <a:pt x="0" y="733508"/>
                    <a:pt x="0" y="682987"/>
                  </a:cubicBezTo>
                  <a:lnTo>
                    <a:pt x="0" y="317091"/>
                  </a:lnTo>
                  <a:cubicBezTo>
                    <a:pt x="0" y="271215"/>
                    <a:pt x="33770" y="233227"/>
                    <a:pt x="78062" y="228323"/>
                  </a:cubicBezTo>
                  <a:lnTo>
                    <a:pt x="78062" y="58606"/>
                  </a:lnTo>
                  <a:cubicBezTo>
                    <a:pt x="78062" y="26239"/>
                    <a:pt x="104301" y="0"/>
                    <a:pt x="136668" y="0"/>
                  </a:cubicBezTo>
                  <a:close/>
                </a:path>
              </a:pathLst>
            </a:cu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圆角矩形 100"/>
            <p:cNvSpPr/>
            <p:nvPr/>
          </p:nvSpPr>
          <p:spPr>
            <a:xfrm>
              <a:off x="1612670" y="3548528"/>
              <a:ext cx="1678187" cy="740191"/>
            </a:xfrm>
            <a:custGeom>
              <a:avLst/>
              <a:gdLst/>
              <a:ahLst/>
              <a:cxnLst/>
              <a:rect l="l" t="t" r="r" b="b"/>
              <a:pathLst>
                <a:path w="1678187" h="740191">
                  <a:moveTo>
                    <a:pt x="140663" y="0"/>
                  </a:moveTo>
                  <a:lnTo>
                    <a:pt x="1250586" y="0"/>
                  </a:lnTo>
                  <a:cubicBezTo>
                    <a:pt x="1285463" y="0"/>
                    <a:pt x="1313736" y="28273"/>
                    <a:pt x="1313736" y="63150"/>
                  </a:cubicBezTo>
                  <a:lnTo>
                    <a:pt x="1313736" y="225841"/>
                  </a:lnTo>
                  <a:lnTo>
                    <a:pt x="1592460" y="225841"/>
                  </a:lnTo>
                  <a:cubicBezTo>
                    <a:pt x="1639806" y="225841"/>
                    <a:pt x="1678187" y="264222"/>
                    <a:pt x="1678187" y="311568"/>
                  </a:cubicBezTo>
                  <a:lnTo>
                    <a:pt x="1678187" y="654464"/>
                  </a:lnTo>
                  <a:cubicBezTo>
                    <a:pt x="1678187" y="701810"/>
                    <a:pt x="1639806" y="740191"/>
                    <a:pt x="1592460" y="740191"/>
                  </a:cubicBezTo>
                  <a:lnTo>
                    <a:pt x="85727" y="740191"/>
                  </a:lnTo>
                  <a:cubicBezTo>
                    <a:pt x="38381" y="740191"/>
                    <a:pt x="0" y="701810"/>
                    <a:pt x="0" y="654464"/>
                  </a:cubicBezTo>
                  <a:lnTo>
                    <a:pt x="0" y="311568"/>
                  </a:lnTo>
                  <a:cubicBezTo>
                    <a:pt x="0" y="267034"/>
                    <a:pt x="33957" y="230432"/>
                    <a:pt x="77513" y="227499"/>
                  </a:cubicBezTo>
                  <a:lnTo>
                    <a:pt x="77513" y="63150"/>
                  </a:lnTo>
                  <a:cubicBezTo>
                    <a:pt x="77513" y="28273"/>
                    <a:pt x="105786" y="0"/>
                    <a:pt x="140663" y="0"/>
                  </a:cubicBezTo>
                  <a:close/>
                </a:path>
              </a:pathLst>
            </a:custGeom>
            <a:gradFill>
              <a:gsLst>
                <a:gs pos="39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7804174" y="4417886"/>
            <a:ext cx="1885930" cy="848727"/>
            <a:chOff x="1591195" y="3531392"/>
            <a:chExt cx="1721136" cy="774463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9" name="圆角矩形 104"/>
            <p:cNvSpPr/>
            <p:nvPr/>
          </p:nvSpPr>
          <p:spPr>
            <a:xfrm>
              <a:off x="1591195" y="3531392"/>
              <a:ext cx="1721136" cy="774463"/>
            </a:xfrm>
            <a:custGeom>
              <a:avLst/>
              <a:gdLst/>
              <a:ahLst/>
              <a:cxnLst/>
              <a:rect l="l" t="t" r="r" b="b"/>
              <a:pathLst>
                <a:path w="1721136" h="774463">
                  <a:moveTo>
                    <a:pt x="136668" y="0"/>
                  </a:moveTo>
                  <a:lnTo>
                    <a:pt x="1291044" y="0"/>
                  </a:lnTo>
                  <a:cubicBezTo>
                    <a:pt x="1323411" y="0"/>
                    <a:pt x="1349650" y="26239"/>
                    <a:pt x="1349650" y="58606"/>
                  </a:cubicBezTo>
                  <a:lnTo>
                    <a:pt x="1349650" y="225615"/>
                  </a:lnTo>
                  <a:lnTo>
                    <a:pt x="1629660" y="225615"/>
                  </a:lnTo>
                  <a:cubicBezTo>
                    <a:pt x="1680181" y="225615"/>
                    <a:pt x="1721136" y="266570"/>
                    <a:pt x="1721136" y="317091"/>
                  </a:cubicBezTo>
                  <a:lnTo>
                    <a:pt x="1721136" y="682987"/>
                  </a:lnTo>
                  <a:cubicBezTo>
                    <a:pt x="1721136" y="733508"/>
                    <a:pt x="1680181" y="774463"/>
                    <a:pt x="1629660" y="774463"/>
                  </a:cubicBezTo>
                  <a:lnTo>
                    <a:pt x="91476" y="774463"/>
                  </a:lnTo>
                  <a:cubicBezTo>
                    <a:pt x="40955" y="774463"/>
                    <a:pt x="0" y="733508"/>
                    <a:pt x="0" y="682987"/>
                  </a:cubicBezTo>
                  <a:lnTo>
                    <a:pt x="0" y="317091"/>
                  </a:lnTo>
                  <a:cubicBezTo>
                    <a:pt x="0" y="271215"/>
                    <a:pt x="33770" y="233227"/>
                    <a:pt x="78062" y="228323"/>
                  </a:cubicBezTo>
                  <a:lnTo>
                    <a:pt x="78062" y="58606"/>
                  </a:lnTo>
                  <a:cubicBezTo>
                    <a:pt x="78062" y="26239"/>
                    <a:pt x="104301" y="0"/>
                    <a:pt x="136668" y="0"/>
                  </a:cubicBezTo>
                  <a:close/>
                </a:path>
              </a:pathLst>
            </a:cu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圆角矩形 100"/>
            <p:cNvSpPr/>
            <p:nvPr/>
          </p:nvSpPr>
          <p:spPr>
            <a:xfrm>
              <a:off x="1612670" y="3548528"/>
              <a:ext cx="1678187" cy="740191"/>
            </a:xfrm>
            <a:custGeom>
              <a:avLst/>
              <a:gdLst/>
              <a:ahLst/>
              <a:cxnLst/>
              <a:rect l="l" t="t" r="r" b="b"/>
              <a:pathLst>
                <a:path w="1678187" h="740191">
                  <a:moveTo>
                    <a:pt x="140663" y="0"/>
                  </a:moveTo>
                  <a:lnTo>
                    <a:pt x="1250586" y="0"/>
                  </a:lnTo>
                  <a:cubicBezTo>
                    <a:pt x="1285463" y="0"/>
                    <a:pt x="1313736" y="28273"/>
                    <a:pt x="1313736" y="63150"/>
                  </a:cubicBezTo>
                  <a:lnTo>
                    <a:pt x="1313736" y="225841"/>
                  </a:lnTo>
                  <a:lnTo>
                    <a:pt x="1592460" y="225841"/>
                  </a:lnTo>
                  <a:cubicBezTo>
                    <a:pt x="1639806" y="225841"/>
                    <a:pt x="1678187" y="264222"/>
                    <a:pt x="1678187" y="311568"/>
                  </a:cubicBezTo>
                  <a:lnTo>
                    <a:pt x="1678187" y="654464"/>
                  </a:lnTo>
                  <a:cubicBezTo>
                    <a:pt x="1678187" y="701810"/>
                    <a:pt x="1639806" y="740191"/>
                    <a:pt x="1592460" y="740191"/>
                  </a:cubicBezTo>
                  <a:lnTo>
                    <a:pt x="85727" y="740191"/>
                  </a:lnTo>
                  <a:cubicBezTo>
                    <a:pt x="38381" y="740191"/>
                    <a:pt x="0" y="701810"/>
                    <a:pt x="0" y="654464"/>
                  </a:cubicBezTo>
                  <a:lnTo>
                    <a:pt x="0" y="311568"/>
                  </a:lnTo>
                  <a:cubicBezTo>
                    <a:pt x="0" y="267034"/>
                    <a:pt x="33957" y="230432"/>
                    <a:pt x="77513" y="227499"/>
                  </a:cubicBezTo>
                  <a:lnTo>
                    <a:pt x="77513" y="63150"/>
                  </a:lnTo>
                  <a:cubicBezTo>
                    <a:pt x="77513" y="28273"/>
                    <a:pt x="105786" y="0"/>
                    <a:pt x="140663" y="0"/>
                  </a:cubicBezTo>
                  <a:close/>
                </a:path>
              </a:pathLst>
            </a:custGeom>
            <a:gradFill>
              <a:gsLst>
                <a:gs pos="39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522693" y="1811390"/>
            <a:ext cx="1101013" cy="328295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项目产品一</a:t>
            </a:r>
            <a:endParaRPr lang="en-US" altLang="zh-CN" sz="13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975072" y="4451751"/>
            <a:ext cx="1101013" cy="328295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项目产品三</a:t>
            </a:r>
            <a:endParaRPr lang="en-US" altLang="zh-CN" sz="13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996398" y="1481915"/>
            <a:ext cx="1101013" cy="328295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项目产品四</a:t>
            </a:r>
            <a:endParaRPr lang="en-US" altLang="zh-CN" sz="13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74839" y="4428903"/>
            <a:ext cx="1101013" cy="328295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项目产品二</a:t>
            </a:r>
            <a:endParaRPr lang="en-US" altLang="zh-CN" sz="13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448070" y="2180863"/>
            <a:ext cx="1784872" cy="430887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zh-CN" altLang="en-US" sz="2000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点击输入标题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879947" y="1830968"/>
            <a:ext cx="1784872" cy="430887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zh-CN" altLang="en-US" sz="2000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点击输入标题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968079" y="4740672"/>
            <a:ext cx="1784872" cy="430887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zh-CN" altLang="en-US" sz="2000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点击输入标题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823967" y="4782072"/>
            <a:ext cx="1784872" cy="430887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zh-CN" altLang="en-US" sz="2000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点击输入标题</a:t>
            </a:r>
          </a:p>
        </p:txBody>
      </p:sp>
      <p:grpSp>
        <p:nvGrpSpPr>
          <p:cNvPr id="43" name="组合 42"/>
          <p:cNvGrpSpPr/>
          <p:nvPr/>
        </p:nvGrpSpPr>
        <p:grpSpPr>
          <a:xfrm>
            <a:off x="4995656" y="2413375"/>
            <a:ext cx="1842527" cy="1842767"/>
            <a:chOff x="3746633" y="1810030"/>
            <a:chExt cx="1382075" cy="1382075"/>
          </a:xfrm>
        </p:grpSpPr>
        <p:grpSp>
          <p:nvGrpSpPr>
            <p:cNvPr id="5" name="组合 4"/>
            <p:cNvGrpSpPr/>
            <p:nvPr/>
          </p:nvGrpSpPr>
          <p:grpSpPr>
            <a:xfrm>
              <a:off x="3746633" y="1810030"/>
              <a:ext cx="1382075" cy="1382075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7" name="同心圆 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392112" y="760412"/>
                <a:ext cx="3825877" cy="3825877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3978122" y="2397335"/>
              <a:ext cx="926418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2100" b="1" dirty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</a:rPr>
                <a:t>添加文字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791066" y="2915703"/>
            <a:ext cx="3263938" cy="843296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点击输入本栏的具体文字，简明扼要的说明分项内容，此为概念图解，请根据您的具体内容酌情修改。</a:t>
            </a:r>
            <a:endParaRPr lang="en-US" altLang="zh-CN" sz="12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94239" y="5349214"/>
            <a:ext cx="3263938" cy="843296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点击输入本栏的具体文字，简明扼要的说明分项内容，此为概念图解，请根据您的具体内容酌情修改。</a:t>
            </a:r>
            <a:endParaRPr lang="en-US" altLang="zh-CN" sz="12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798932" y="5411980"/>
            <a:ext cx="3263938" cy="843296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点击输入本栏的具体文字，简明扼要的说明分项内容，此为概念图解，请根据您的具体内容酌情修改。</a:t>
            </a:r>
            <a:endParaRPr lang="en-US" altLang="zh-CN" sz="12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015964" y="2630651"/>
            <a:ext cx="3263938" cy="843296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点击输入本栏的具体文字，简明扼要的说明分项内容，此为概念图解，请根据您的具体内容酌情修改。</a:t>
            </a:r>
            <a:endParaRPr lang="en-US" altLang="zh-CN" sz="12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" name="椭圆 35"/>
          <p:cNvSpPr/>
          <p:nvPr/>
        </p:nvSpPr>
        <p:spPr>
          <a:xfrm>
            <a:off x="3845316" y="1738805"/>
            <a:ext cx="497682" cy="497747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37" name="椭圆 36"/>
          <p:cNvSpPr/>
          <p:nvPr/>
        </p:nvSpPr>
        <p:spPr>
          <a:xfrm>
            <a:off x="3365325" y="4276650"/>
            <a:ext cx="497682" cy="49774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38" name="椭圆 37"/>
          <p:cNvSpPr/>
          <p:nvPr/>
        </p:nvSpPr>
        <p:spPr>
          <a:xfrm>
            <a:off x="9214698" y="4367024"/>
            <a:ext cx="497682" cy="49774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39" name="椭圆 38"/>
          <p:cNvSpPr/>
          <p:nvPr/>
        </p:nvSpPr>
        <p:spPr>
          <a:xfrm>
            <a:off x="10299656" y="1412777"/>
            <a:ext cx="497682" cy="497747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500"/>
                            </p:stCondLst>
                            <p:childTnLst>
                              <p:par>
                                <p:cTn id="9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000"/>
                            </p:stCondLst>
                            <p:childTnLst>
                              <p:par>
                                <p:cTn id="9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500"/>
                            </p:stCondLst>
                            <p:childTnLst>
                              <p:par>
                                <p:cTn id="10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0"/>
                            </p:stCondLst>
                            <p:childTnLst>
                              <p:par>
                                <p:cTn id="10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32" grpId="0"/>
      <p:bldP spid="33" grpId="0"/>
      <p:bldP spid="34" grpId="0"/>
      <p:bldP spid="35" grpId="0"/>
      <p:bldP spid="36" grpId="0" animBg="1"/>
      <p:bldP spid="37" grpId="0" animBg="1"/>
      <p:bldP spid="38" grpId="0" animBg="1"/>
      <p:bldP spid="3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五角星 1"/>
          <p:cNvSpPr/>
          <p:nvPr/>
        </p:nvSpPr>
        <p:spPr>
          <a:xfrm>
            <a:off x="2735879" y="2317677"/>
            <a:ext cx="2886758" cy="2887133"/>
          </a:xfrm>
          <a:prstGeom prst="star5">
            <a:avLst/>
          </a:prstGeom>
          <a:noFill/>
          <a:ln w="762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sz="16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366896" y="3138944"/>
            <a:ext cx="1624727" cy="1624939"/>
            <a:chOff x="3962648" y="2819400"/>
            <a:chExt cx="1218704" cy="1218704"/>
          </a:xfrm>
        </p:grpSpPr>
        <p:grpSp>
          <p:nvGrpSpPr>
            <p:cNvPr id="4" name="组合 3"/>
            <p:cNvGrpSpPr/>
            <p:nvPr/>
          </p:nvGrpSpPr>
          <p:grpSpPr>
            <a:xfrm>
              <a:off x="3962648" y="2819400"/>
              <a:ext cx="1218704" cy="121870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6" name="同心圆 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4322718" y="3200266"/>
              <a:ext cx="484811" cy="484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支出</a:t>
              </a:r>
              <a:endParaRPr lang="en-US" altLang="zh-CN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成本</a:t>
              </a:r>
              <a:endParaRPr lang="en-US" altLang="zh-CN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8" name="椭圆 7"/>
          <p:cNvSpPr/>
          <p:nvPr/>
        </p:nvSpPr>
        <p:spPr>
          <a:xfrm>
            <a:off x="2065639" y="2958325"/>
            <a:ext cx="946729" cy="946852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sz="16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3705896" y="1629058"/>
            <a:ext cx="946729" cy="946852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5365145" y="2958325"/>
            <a:ext cx="946729" cy="946852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sz="16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4709772" y="4882415"/>
            <a:ext cx="946729" cy="946852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sz="16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2718888" y="4865482"/>
            <a:ext cx="946729" cy="946852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sz="16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68092" y="1868822"/>
            <a:ext cx="1220823" cy="415486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algn="ctr"/>
            <a:r>
              <a:rPr lang="zh-CN" altLang="en-US" sz="19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添加文字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59790" y="3224163"/>
            <a:ext cx="1220823" cy="415486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algn="ctr"/>
            <a:r>
              <a:rPr lang="zh-CN" altLang="en-US" sz="19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添加文字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84334" y="5226877"/>
            <a:ext cx="1220823" cy="415486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algn="ctr"/>
            <a:r>
              <a:rPr lang="zh-CN" altLang="en-US" sz="19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添加文字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7890" y="3268801"/>
            <a:ext cx="1220823" cy="415486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algn="ctr"/>
            <a:r>
              <a:rPr lang="zh-CN" altLang="en-US" sz="19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添加文字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38509" y="5160420"/>
            <a:ext cx="1220823" cy="415486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algn="ctr"/>
            <a:r>
              <a:rPr lang="zh-CN" altLang="en-US" sz="19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添加文字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8215315" y="1700158"/>
            <a:ext cx="2769239" cy="576715"/>
            <a:chOff x="814328" y="3219334"/>
            <a:chExt cx="2077200" cy="432536"/>
          </a:xfrm>
        </p:grpSpPr>
        <p:grpSp>
          <p:nvGrpSpPr>
            <p:cNvPr id="21" name="组合 20"/>
            <p:cNvGrpSpPr/>
            <p:nvPr/>
          </p:nvGrpSpPr>
          <p:grpSpPr>
            <a:xfrm>
              <a:off x="814328" y="3219334"/>
              <a:ext cx="2077200" cy="432536"/>
              <a:chOff x="4304043" y="1286668"/>
              <a:chExt cx="5877487" cy="2757793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23" name="圆角矩形 22"/>
              <p:cNvSpPr/>
              <p:nvPr/>
            </p:nvSpPr>
            <p:spPr>
              <a:xfrm>
                <a:off x="4304043" y="1286668"/>
                <a:ext cx="5877487" cy="2757793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2"/>
                  </a:solidFill>
                </a:endParaRPr>
              </a:p>
            </p:txBody>
          </p:sp>
          <p:sp>
            <p:nvSpPr>
              <p:cNvPr id="24" name="圆角矩形 23"/>
              <p:cNvSpPr/>
              <p:nvPr/>
            </p:nvSpPr>
            <p:spPr>
              <a:xfrm>
                <a:off x="4351924" y="1373342"/>
                <a:ext cx="5775624" cy="2584452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831250" y="3331792"/>
              <a:ext cx="1999302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r>
                <a:rPr lang="zh-CN" altLang="en-US" dirty="0">
                  <a:solidFill>
                    <a:schemeClr val="tx2"/>
                  </a:solidFill>
                </a:rPr>
                <a:t>点击输入标题文本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7919968" y="2672733"/>
            <a:ext cx="3359937" cy="1023345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zh-CN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01</a:t>
            </a: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、点击输入简要文字内容，文字内容需概括精炼，不用多余的文字修饰，言简意赅的说明分项内容</a:t>
            </a:r>
            <a:r>
              <a:rPr lang="en-US" altLang="zh-CN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endParaRPr lang="zh-CN" altLang="en-US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919968" y="3769798"/>
            <a:ext cx="3359937" cy="1023345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zh-CN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02</a:t>
            </a: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、点击输入简要文字内容，文字内容需概括精炼，不用多余的文字修饰，言简意赅的说明分项内容</a:t>
            </a:r>
            <a:r>
              <a:rPr lang="en-US" altLang="zh-CN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endParaRPr lang="zh-CN" altLang="en-US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919968" y="4921926"/>
            <a:ext cx="3359937" cy="1023345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zh-CN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03</a:t>
            </a: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、点击输入简要文字内容，文字内容需概括精炼，不用多余的文字修饰，言简意赅的说明分项内容</a:t>
            </a:r>
            <a:r>
              <a:rPr lang="en-US" altLang="zh-CN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endParaRPr lang="zh-CN" altLang="en-US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732923" y="1935066"/>
            <a:ext cx="895029" cy="3282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21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20%</a:t>
            </a:r>
            <a:endParaRPr lang="zh-CN" altLang="en-US" sz="21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83474" y="3271173"/>
            <a:ext cx="895029" cy="3282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21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15%</a:t>
            </a:r>
            <a:endParaRPr lang="zh-CN" altLang="en-US" sz="21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390994" y="3271173"/>
            <a:ext cx="895029" cy="3282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21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10%</a:t>
            </a:r>
            <a:endParaRPr lang="zh-CN" altLang="en-US" sz="21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744737" y="5191694"/>
            <a:ext cx="895029" cy="3282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21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35%</a:t>
            </a:r>
            <a:endParaRPr lang="zh-CN" altLang="en-US" sz="21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727610" y="5201456"/>
            <a:ext cx="895029" cy="3282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21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20%</a:t>
            </a:r>
            <a:endParaRPr lang="zh-CN" altLang="en-US" sz="21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标题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1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  <p:bldP spid="17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74" y="0"/>
            <a:ext cx="9672779" cy="6858000"/>
          </a:xfrm>
          <a:prstGeom prst="rect">
            <a:avLst/>
          </a:prstGeom>
        </p:spPr>
      </p:pic>
      <p:sp useBgFill="1">
        <p:nvSpPr>
          <p:cNvPr id="27" name="平行四边形 7"/>
          <p:cNvSpPr/>
          <p:nvPr/>
        </p:nvSpPr>
        <p:spPr>
          <a:xfrm>
            <a:off x="3599723" y="0"/>
            <a:ext cx="8630972" cy="6908800"/>
          </a:xfrm>
          <a:custGeom>
            <a:avLst/>
            <a:gdLst>
              <a:gd name="connsiteX0" fmla="*/ 0 w 6336704"/>
              <a:gd name="connsiteY0" fmla="*/ 5143500 h 5143500"/>
              <a:gd name="connsiteX1" fmla="*/ 1285875 w 6336704"/>
              <a:gd name="connsiteY1" fmla="*/ 0 h 5143500"/>
              <a:gd name="connsiteX2" fmla="*/ 6336704 w 6336704"/>
              <a:gd name="connsiteY2" fmla="*/ 0 h 5143500"/>
              <a:gd name="connsiteX3" fmla="*/ 5050829 w 6336704"/>
              <a:gd name="connsiteY3" fmla="*/ 5143500 h 5143500"/>
              <a:gd name="connsiteX4" fmla="*/ 0 w 6336704"/>
              <a:gd name="connsiteY4" fmla="*/ 5143500 h 5143500"/>
              <a:gd name="connsiteX0-1" fmla="*/ 0 w 6473229"/>
              <a:gd name="connsiteY0-2" fmla="*/ 5143500 h 5181600"/>
              <a:gd name="connsiteX1-3" fmla="*/ 1285875 w 6473229"/>
              <a:gd name="connsiteY1-4" fmla="*/ 0 h 5181600"/>
              <a:gd name="connsiteX2-5" fmla="*/ 6336704 w 6473229"/>
              <a:gd name="connsiteY2-6" fmla="*/ 0 h 5181600"/>
              <a:gd name="connsiteX3-7" fmla="*/ 6473229 w 6473229"/>
              <a:gd name="connsiteY3-8" fmla="*/ 5181600 h 5181600"/>
              <a:gd name="connsiteX4-9" fmla="*/ 0 w 6473229"/>
              <a:gd name="connsiteY4-10" fmla="*/ 5143500 h 5181600"/>
              <a:gd name="connsiteX0-11" fmla="*/ 0 w 6473229"/>
              <a:gd name="connsiteY0-12" fmla="*/ 5143500 h 5181600"/>
              <a:gd name="connsiteX1-13" fmla="*/ 1285875 w 6473229"/>
              <a:gd name="connsiteY1-14" fmla="*/ 0 h 5181600"/>
              <a:gd name="connsiteX2-15" fmla="*/ 6463704 w 6473229"/>
              <a:gd name="connsiteY2-16" fmla="*/ 0 h 5181600"/>
              <a:gd name="connsiteX3-17" fmla="*/ 6473229 w 6473229"/>
              <a:gd name="connsiteY3-18" fmla="*/ 5181600 h 5181600"/>
              <a:gd name="connsiteX4-19" fmla="*/ 0 w 6473229"/>
              <a:gd name="connsiteY4-20" fmla="*/ 5143500 h 51816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73229" h="5181600">
                <a:moveTo>
                  <a:pt x="0" y="5143500"/>
                </a:moveTo>
                <a:lnTo>
                  <a:pt x="1285875" y="0"/>
                </a:lnTo>
                <a:lnTo>
                  <a:pt x="6463704" y="0"/>
                </a:lnTo>
                <a:lnTo>
                  <a:pt x="6473229" y="5181600"/>
                </a:lnTo>
                <a:lnTo>
                  <a:pt x="0" y="51435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/>
          </a:p>
        </p:txBody>
      </p:sp>
      <p:sp>
        <p:nvSpPr>
          <p:cNvPr id="28" name="TextBox 24"/>
          <p:cNvSpPr txBox="1"/>
          <p:nvPr/>
        </p:nvSpPr>
        <p:spPr>
          <a:xfrm>
            <a:off x="6679323" y="4661337"/>
            <a:ext cx="1370509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</a:p>
        </p:txBody>
      </p:sp>
      <p:sp>
        <p:nvSpPr>
          <p:cNvPr id="29" name="TextBox 25"/>
          <p:cNvSpPr txBox="1"/>
          <p:nvPr/>
        </p:nvSpPr>
        <p:spPr>
          <a:xfrm>
            <a:off x="8082884" y="4661337"/>
            <a:ext cx="1313648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</a:p>
        </p:txBody>
      </p:sp>
      <p:sp>
        <p:nvSpPr>
          <p:cNvPr id="30" name="TextBox 26"/>
          <p:cNvSpPr txBox="1"/>
          <p:nvPr/>
        </p:nvSpPr>
        <p:spPr>
          <a:xfrm>
            <a:off x="9429586" y="4661337"/>
            <a:ext cx="1370509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</a:p>
        </p:txBody>
      </p:sp>
      <p:sp>
        <p:nvSpPr>
          <p:cNvPr id="31" name="TextBox 27"/>
          <p:cNvSpPr txBox="1"/>
          <p:nvPr/>
        </p:nvSpPr>
        <p:spPr>
          <a:xfrm>
            <a:off x="6679323" y="5124098"/>
            <a:ext cx="1313648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</a:p>
        </p:txBody>
      </p:sp>
      <p:sp>
        <p:nvSpPr>
          <p:cNvPr id="32" name="TextBox 28"/>
          <p:cNvSpPr txBox="1"/>
          <p:nvPr/>
        </p:nvSpPr>
        <p:spPr>
          <a:xfrm>
            <a:off x="8082885" y="5124098"/>
            <a:ext cx="1313648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</a:p>
        </p:txBody>
      </p:sp>
      <p:sp>
        <p:nvSpPr>
          <p:cNvPr id="33" name="TextBox 29"/>
          <p:cNvSpPr txBox="1"/>
          <p:nvPr/>
        </p:nvSpPr>
        <p:spPr>
          <a:xfrm>
            <a:off x="9429071" y="5124098"/>
            <a:ext cx="1313648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</a:p>
        </p:txBody>
      </p:sp>
      <p:sp>
        <p:nvSpPr>
          <p:cNvPr id="35" name="椭圆 34"/>
          <p:cNvSpPr/>
          <p:nvPr/>
        </p:nvSpPr>
        <p:spPr>
          <a:xfrm>
            <a:off x="6866983" y="614993"/>
            <a:ext cx="3570557" cy="3523435"/>
          </a:xfrm>
          <a:prstGeom prst="ellipse">
            <a:avLst/>
          </a:prstGeom>
          <a:solidFill>
            <a:schemeClr val="bg1"/>
          </a:solidFill>
          <a:ln w="28575">
            <a:solidFill>
              <a:srgbClr val="F2F2F2"/>
            </a:solidFill>
          </a:ln>
          <a:effectLst>
            <a:innerShdw blurRad="177800" dist="165100" dir="16200000">
              <a:srgbClr val="0439CE">
                <a:alpha val="4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400" b="1" dirty="0">
                <a:solidFill>
                  <a:schemeClr val="tx2"/>
                </a:solidFill>
                <a:latin typeface="微软雅黑" panose="020B0503020204020204" charset="-122"/>
              </a:rPr>
              <a:t>1</a:t>
            </a:r>
            <a:endParaRPr lang="zh-CN" altLang="en-US" sz="18400" b="1" dirty="0">
              <a:solidFill>
                <a:schemeClr val="tx2"/>
              </a:solidFill>
              <a:latin typeface="微软雅黑" panose="020B050302020402020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6081326" y="3468053"/>
            <a:ext cx="5184575" cy="10092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37" name="TextBox 11"/>
          <p:cNvSpPr txBox="1"/>
          <p:nvPr/>
        </p:nvSpPr>
        <p:spPr>
          <a:xfrm>
            <a:off x="6754575" y="3494075"/>
            <a:ext cx="38779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/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标题文字内容</a:t>
            </a:r>
            <a:endParaRPr lang="en-US" altLang="zh-CN" sz="4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椭圆 17"/>
          <p:cNvSpPr/>
          <p:nvPr/>
        </p:nvSpPr>
        <p:spPr>
          <a:xfrm>
            <a:off x="3454515" y="1412777"/>
            <a:ext cx="5265277" cy="5265963"/>
          </a:xfrm>
          <a:prstGeom prst="ellipse">
            <a:avLst/>
          </a:prstGeom>
          <a:noFill/>
          <a:ln w="127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dirty="0">
              <a:ea typeface="微软雅黑" panose="020B0503020204020204" charset="-122"/>
            </a:endParaRPr>
          </a:p>
        </p:txBody>
      </p:sp>
      <p:sp>
        <p:nvSpPr>
          <p:cNvPr id="2" name="椭圆 34"/>
          <p:cNvSpPr/>
          <p:nvPr/>
        </p:nvSpPr>
        <p:spPr>
          <a:xfrm rot="18900000">
            <a:off x="6347531" y="3461418"/>
            <a:ext cx="1962093" cy="2523695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 rot="8100000">
            <a:off x="4066082" y="1710301"/>
            <a:ext cx="2409785" cy="3131281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3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3705895" y="1508789"/>
            <a:ext cx="1238128" cy="1238289"/>
            <a:chOff x="2779187" y="1131590"/>
            <a:chExt cx="928717" cy="928717"/>
          </a:xfrm>
        </p:grpSpPr>
        <p:sp>
          <p:nvSpPr>
            <p:cNvPr id="6" name="椭圆 5"/>
            <p:cNvSpPr/>
            <p:nvPr/>
          </p:nvSpPr>
          <p:spPr>
            <a:xfrm>
              <a:off x="2779187" y="1131590"/>
              <a:ext cx="928717" cy="92871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799460" y="1347614"/>
              <a:ext cx="878001" cy="5309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23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所需</a:t>
              </a:r>
              <a:endParaRPr lang="en-US" altLang="zh-CN" sz="23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/>
              <a:r>
                <a:rPr lang="zh-CN" altLang="en-US" sz="23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资金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7631962" y="4930689"/>
            <a:ext cx="1199333" cy="1186611"/>
            <a:chOff x="5736633" y="2828278"/>
            <a:chExt cx="938798" cy="928717"/>
          </a:xfrm>
        </p:grpSpPr>
        <p:sp>
          <p:nvSpPr>
            <p:cNvPr id="8" name="椭圆 7"/>
            <p:cNvSpPr/>
            <p:nvPr/>
          </p:nvSpPr>
          <p:spPr>
            <a:xfrm>
              <a:off x="5736633" y="2828278"/>
              <a:ext cx="928717" cy="92871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797430" y="3036559"/>
              <a:ext cx="878001" cy="5540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23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现有</a:t>
              </a:r>
              <a:endParaRPr lang="en-US" altLang="zh-CN" sz="23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/>
              <a:r>
                <a:rPr lang="zh-CN" altLang="en-US" sz="23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资金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216532" y="2596178"/>
            <a:ext cx="1919963" cy="17312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z="1500" dirty="0">
                <a:solidFill>
                  <a:srgbClr val="F8F8F8"/>
                </a:solidFill>
              </a:rPr>
              <a:t>点击输入简要文字内容，文字内容需概括精炼，不用多余的文字修饰，言简意赅的说明分项内容。</a:t>
            </a:r>
            <a:endParaRPr lang="en-US" altLang="zh-CN" sz="1500" dirty="0">
              <a:solidFill>
                <a:srgbClr val="F8F8F8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84379" y="3815851"/>
            <a:ext cx="1905811" cy="9979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z="1500" dirty="0">
                <a:solidFill>
                  <a:srgbClr val="F8F8F8"/>
                </a:solidFill>
              </a:rPr>
              <a:t>点击输入简要文字内容，文字内容需概括精炼，不用多余的文字修饰。</a:t>
            </a:r>
            <a:endParaRPr lang="en-US" altLang="zh-CN" sz="1500" dirty="0">
              <a:solidFill>
                <a:srgbClr val="F8F8F8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73611" y="2852936"/>
            <a:ext cx="1434396" cy="533480"/>
          </a:xfrm>
          <a:prstGeom prst="rect">
            <a:avLst/>
          </a:prstGeom>
          <a:noFill/>
        </p:spPr>
        <p:txBody>
          <a:bodyPr wrap="none" lIns="121908" tIns="60954" rIns="121908" bIns="60954">
            <a:spAutoFit/>
          </a:bodyPr>
          <a:lstStyle/>
          <a:p>
            <a:pPr algn="ctr">
              <a:defRPr/>
            </a:pPr>
            <a:r>
              <a:rPr lang="en-US" altLang="zh-CN" sz="2700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1000</a:t>
            </a:r>
            <a:r>
              <a:rPr lang="zh-CN" altLang="en-US" sz="2700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万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56485" y="4677140"/>
            <a:ext cx="1026217" cy="451405"/>
          </a:xfrm>
          <a:prstGeom prst="rect">
            <a:avLst/>
          </a:prstGeom>
          <a:noFill/>
        </p:spPr>
        <p:txBody>
          <a:bodyPr wrap="none" lIns="121908" tIns="60954" rIns="121908" bIns="60954">
            <a:spAutoFit/>
          </a:bodyPr>
          <a:lstStyle/>
          <a:p>
            <a:pPr algn="ctr">
              <a:defRPr/>
            </a:pPr>
            <a:r>
              <a:rPr lang="en-US" altLang="zh-CN" sz="21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300</a:t>
            </a:r>
            <a:r>
              <a:rPr lang="zh-CN" altLang="en-US" sz="21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万</a:t>
            </a:r>
          </a:p>
        </p:txBody>
      </p:sp>
      <p:sp>
        <p:nvSpPr>
          <p:cNvPr id="13" name="标题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7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2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6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2" grpId="0" animBg="1"/>
          <p:bldP spid="10" grpId="0"/>
          <p:bldP spid="11" grpId="0"/>
          <p:bldP spid="12" grpId="0"/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7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2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6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2" grpId="0" animBg="1"/>
          <p:bldP spid="10" grpId="0"/>
          <p:bldP spid="11" grpId="0"/>
          <p:bldP spid="12" grpId="0"/>
          <p:bldP spid="14" grpId="0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551203" y="1701703"/>
            <a:ext cx="2682175" cy="268252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" name="同心圆 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3697234" y="1701703"/>
            <a:ext cx="2682175" cy="268252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" name="同心圆 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843266" y="1701703"/>
            <a:ext cx="2682175" cy="268252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" name="同心圆 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7989298" y="1701703"/>
            <a:ext cx="2682175" cy="268252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" name="同心圆 1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256075" y="2564904"/>
            <a:ext cx="1272119" cy="1046428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点击输入</a:t>
            </a:r>
            <a:endParaRPr lang="en-US" altLang="zh-CN" sz="2000" b="1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标题文本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30775" y="2564904"/>
            <a:ext cx="1272119" cy="1046428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点击输入</a:t>
            </a:r>
            <a:endParaRPr lang="en-US" altLang="zh-CN" sz="2000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标题文本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23992" y="2564904"/>
            <a:ext cx="1271977" cy="1046440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点击输入</a:t>
            </a:r>
            <a:endParaRPr lang="en-US" altLang="zh-CN" sz="2000" b="1" dirty="0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标题文本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666414" y="2564904"/>
            <a:ext cx="1272119" cy="1046428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accent3"/>
                </a:solidFill>
                <a:latin typeface="微软雅黑" panose="020B0503020204020204" charset="-122"/>
                <a:ea typeface="微软雅黑" panose="020B0503020204020204" charset="-122"/>
              </a:rPr>
              <a:t>点击输入</a:t>
            </a:r>
            <a:endParaRPr lang="en-US" altLang="zh-CN" sz="2000" b="1" dirty="0">
              <a:solidFill>
                <a:schemeClr val="accent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accent3"/>
                </a:solidFill>
                <a:latin typeface="微软雅黑" panose="020B0503020204020204" charset="-122"/>
                <a:ea typeface="微软雅黑" panose="020B0503020204020204" charset="-122"/>
              </a:rPr>
              <a:t>标题文本</a:t>
            </a:r>
          </a:p>
        </p:txBody>
      </p:sp>
      <p:sp>
        <p:nvSpPr>
          <p:cNvPr id="18" name="椭圆 17"/>
          <p:cNvSpPr/>
          <p:nvPr/>
        </p:nvSpPr>
        <p:spPr>
          <a:xfrm>
            <a:off x="6100067" y="3905276"/>
            <a:ext cx="667790" cy="66787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7622976" y="4204358"/>
            <a:ext cx="366322" cy="36636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3403369" y="4204837"/>
            <a:ext cx="366322" cy="36636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3008310" y="4362622"/>
            <a:ext cx="183161" cy="18318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8233747" y="4211050"/>
            <a:ext cx="366322" cy="36636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4083256" y="4201043"/>
            <a:ext cx="183161" cy="18318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8737363" y="4376253"/>
            <a:ext cx="183161" cy="18318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5133904" y="4247190"/>
            <a:ext cx="333895" cy="33393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>
            <a:off x="8968935" y="4202649"/>
            <a:ext cx="366322" cy="36636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5535482" y="4213389"/>
            <a:ext cx="366322" cy="36636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>
            <a:off x="9812508" y="4278903"/>
            <a:ext cx="183161" cy="18318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7867425" y="3959311"/>
            <a:ext cx="366322" cy="36636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2760915" y="4376631"/>
            <a:ext cx="183161" cy="18318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6008487" y="4007441"/>
            <a:ext cx="183161" cy="18318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4274947" y="4129903"/>
            <a:ext cx="429479" cy="42953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6767858" y="4200219"/>
            <a:ext cx="366322" cy="36636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/>
          <p:cNvSpPr/>
          <p:nvPr/>
        </p:nvSpPr>
        <p:spPr>
          <a:xfrm>
            <a:off x="1609741" y="4204663"/>
            <a:ext cx="366322" cy="36636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/>
          <p:cNvSpPr/>
          <p:nvPr/>
        </p:nvSpPr>
        <p:spPr>
          <a:xfrm>
            <a:off x="1229512" y="4379639"/>
            <a:ext cx="183161" cy="18318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3696779" y="3960302"/>
            <a:ext cx="366322" cy="36636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/>
        </p:nvSpPr>
        <p:spPr>
          <a:xfrm>
            <a:off x="2254694" y="4275414"/>
            <a:ext cx="183161" cy="18318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38" name="椭圆 37"/>
          <p:cNvSpPr/>
          <p:nvPr/>
        </p:nvSpPr>
        <p:spPr>
          <a:xfrm>
            <a:off x="8257708" y="4017034"/>
            <a:ext cx="183161" cy="18318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10306733" y="4192271"/>
            <a:ext cx="366322" cy="36636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40" name="TextBox 39"/>
          <p:cNvSpPr txBox="1"/>
          <p:nvPr/>
        </p:nvSpPr>
        <p:spPr>
          <a:xfrm>
            <a:off x="3098503" y="5302366"/>
            <a:ext cx="5982746" cy="8648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300" dirty="0">
                <a:solidFill>
                  <a:srgbClr val="F8F8F8"/>
                </a:solidFill>
                <a:latin typeface="+mj-ea"/>
                <a:ea typeface="+mj-ea"/>
              </a:rPr>
              <a:t>点击输入简要文字内容，文字内容需概括精炼，不用多余的文字修饰，言简意赅的说明分项内容。点击输入简要文字内容，文字内容需概括精炼，不用多余的文字修饰，言简意赅的说明分项内容</a:t>
            </a:r>
            <a:r>
              <a:rPr lang="en-US" altLang="zh-CN" sz="1300" dirty="0">
                <a:solidFill>
                  <a:srgbClr val="F8F8F8"/>
                </a:solidFill>
                <a:latin typeface="+mj-ea"/>
                <a:ea typeface="+mj-ea"/>
              </a:rPr>
              <a:t>……</a:t>
            </a:r>
          </a:p>
        </p:txBody>
      </p:sp>
      <p:sp>
        <p:nvSpPr>
          <p:cNvPr id="41" name="Freeform 5"/>
          <p:cNvSpPr/>
          <p:nvPr/>
        </p:nvSpPr>
        <p:spPr bwMode="auto">
          <a:xfrm>
            <a:off x="2691133" y="5308546"/>
            <a:ext cx="236929" cy="972492"/>
          </a:xfrm>
          <a:custGeom>
            <a:avLst/>
            <a:gdLst/>
            <a:ahLst/>
            <a:cxnLst/>
            <a:rect l="l" t="t" r="r" b="b"/>
            <a:pathLst>
              <a:path w="931331" h="3822203">
                <a:moveTo>
                  <a:pt x="931331" y="0"/>
                </a:moveTo>
                <a:lnTo>
                  <a:pt x="931331" y="43438"/>
                </a:lnTo>
                <a:lnTo>
                  <a:pt x="929692" y="43241"/>
                </a:lnTo>
                <a:cubicBezTo>
                  <a:pt x="720560" y="43241"/>
                  <a:pt x="548753" y="233651"/>
                  <a:pt x="531759" y="477070"/>
                </a:cubicBezTo>
                <a:cubicBezTo>
                  <a:pt x="531001" y="481589"/>
                  <a:pt x="530505" y="486178"/>
                  <a:pt x="530592" y="490864"/>
                </a:cubicBezTo>
                <a:lnTo>
                  <a:pt x="527965" y="521911"/>
                </a:lnTo>
                <a:cubicBezTo>
                  <a:pt x="527965" y="524355"/>
                  <a:pt x="527981" y="526795"/>
                  <a:pt x="528584" y="529223"/>
                </a:cubicBezTo>
                <a:cubicBezTo>
                  <a:pt x="525896" y="549213"/>
                  <a:pt x="525319" y="570030"/>
                  <a:pt x="525319" y="591585"/>
                </a:cubicBezTo>
                <a:lnTo>
                  <a:pt x="525319" y="1420695"/>
                </a:lnTo>
                <a:cubicBezTo>
                  <a:pt x="525319" y="1644311"/>
                  <a:pt x="418363" y="1909396"/>
                  <a:pt x="152419" y="1909396"/>
                </a:cubicBezTo>
                <a:lnTo>
                  <a:pt x="152419" y="1917007"/>
                </a:lnTo>
                <a:cubicBezTo>
                  <a:pt x="411268" y="1917007"/>
                  <a:pt x="525319" y="2180779"/>
                  <a:pt x="525319" y="2401508"/>
                </a:cubicBezTo>
                <a:lnTo>
                  <a:pt x="525319" y="3229831"/>
                </a:lnTo>
                <a:lnTo>
                  <a:pt x="528395" y="3285086"/>
                </a:lnTo>
                <a:lnTo>
                  <a:pt x="527965" y="3290166"/>
                </a:lnTo>
                <a:cubicBezTo>
                  <a:pt x="527965" y="3298449"/>
                  <a:pt x="528142" y="3306682"/>
                  <a:pt x="530049" y="3314794"/>
                </a:cubicBezTo>
                <a:cubicBezTo>
                  <a:pt x="529872" y="3323297"/>
                  <a:pt x="530775" y="3331587"/>
                  <a:pt x="532157" y="3339708"/>
                </a:cubicBezTo>
                <a:cubicBezTo>
                  <a:pt x="550979" y="3580884"/>
                  <a:pt x="721914" y="3768836"/>
                  <a:pt x="929692" y="3768836"/>
                </a:cubicBezTo>
                <a:cubicBezTo>
                  <a:pt x="930239" y="3768836"/>
                  <a:pt x="930786" y="3768835"/>
                  <a:pt x="931331" y="3768639"/>
                </a:cubicBezTo>
                <a:lnTo>
                  <a:pt x="931331" y="3822203"/>
                </a:lnTo>
                <a:cubicBezTo>
                  <a:pt x="739757" y="3822203"/>
                  <a:pt x="598112" y="3773911"/>
                  <a:pt x="507975" y="3678638"/>
                </a:cubicBezTo>
                <a:cubicBezTo>
                  <a:pt x="417575" y="3582577"/>
                  <a:pt x="372901" y="3410141"/>
                  <a:pt x="372901" y="3162642"/>
                </a:cubicBezTo>
                <a:lnTo>
                  <a:pt x="372901" y="2435365"/>
                </a:lnTo>
                <a:cubicBezTo>
                  <a:pt x="372901" y="2299674"/>
                  <a:pt x="350301" y="2189965"/>
                  <a:pt x="304838" y="2105453"/>
                </a:cubicBezTo>
                <a:cubicBezTo>
                  <a:pt x="260163" y="2021204"/>
                  <a:pt x="158200" y="1972649"/>
                  <a:pt x="0" y="1961888"/>
                </a:cubicBezTo>
                <a:lnTo>
                  <a:pt x="0" y="1860316"/>
                </a:lnTo>
                <a:cubicBezTo>
                  <a:pt x="146638" y="1837744"/>
                  <a:pt x="245710" y="1792339"/>
                  <a:pt x="296166" y="1724624"/>
                </a:cubicBezTo>
                <a:cubicBezTo>
                  <a:pt x="347410" y="1657434"/>
                  <a:pt x="372901" y="1544052"/>
                  <a:pt x="372901" y="1386838"/>
                </a:cubicBezTo>
                <a:lnTo>
                  <a:pt x="372901" y="659562"/>
                </a:lnTo>
                <a:cubicBezTo>
                  <a:pt x="372901" y="411275"/>
                  <a:pt x="417575" y="239626"/>
                  <a:pt x="507975" y="143566"/>
                </a:cubicBezTo>
                <a:cubicBezTo>
                  <a:pt x="598112" y="47505"/>
                  <a:pt x="739757" y="0"/>
                  <a:pt x="931331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zh-CN" altLang="en-US" dirty="0">
              <a:ea typeface="微软雅黑" panose="020B0503020204020204" charset="-122"/>
            </a:endParaRPr>
          </a:p>
        </p:txBody>
      </p:sp>
      <p:sp>
        <p:nvSpPr>
          <p:cNvPr id="42" name="Freeform 5"/>
          <p:cNvSpPr/>
          <p:nvPr/>
        </p:nvSpPr>
        <p:spPr bwMode="auto">
          <a:xfrm flipH="1">
            <a:off x="9275961" y="5253203"/>
            <a:ext cx="236929" cy="972492"/>
          </a:xfrm>
          <a:custGeom>
            <a:avLst/>
            <a:gdLst/>
            <a:ahLst/>
            <a:cxnLst/>
            <a:rect l="l" t="t" r="r" b="b"/>
            <a:pathLst>
              <a:path w="931331" h="3822203">
                <a:moveTo>
                  <a:pt x="931331" y="0"/>
                </a:moveTo>
                <a:lnTo>
                  <a:pt x="931331" y="43438"/>
                </a:lnTo>
                <a:lnTo>
                  <a:pt x="929692" y="43241"/>
                </a:lnTo>
                <a:cubicBezTo>
                  <a:pt x="720560" y="43241"/>
                  <a:pt x="548753" y="233651"/>
                  <a:pt x="531759" y="477070"/>
                </a:cubicBezTo>
                <a:cubicBezTo>
                  <a:pt x="531001" y="481589"/>
                  <a:pt x="530505" y="486178"/>
                  <a:pt x="530592" y="490864"/>
                </a:cubicBezTo>
                <a:lnTo>
                  <a:pt x="527965" y="521911"/>
                </a:lnTo>
                <a:cubicBezTo>
                  <a:pt x="527965" y="524355"/>
                  <a:pt x="527981" y="526795"/>
                  <a:pt x="528584" y="529223"/>
                </a:cubicBezTo>
                <a:cubicBezTo>
                  <a:pt x="525896" y="549213"/>
                  <a:pt x="525319" y="570030"/>
                  <a:pt x="525319" y="591585"/>
                </a:cubicBezTo>
                <a:lnTo>
                  <a:pt x="525319" y="1420695"/>
                </a:lnTo>
                <a:cubicBezTo>
                  <a:pt x="525319" y="1644311"/>
                  <a:pt x="418363" y="1909396"/>
                  <a:pt x="152419" y="1909396"/>
                </a:cubicBezTo>
                <a:lnTo>
                  <a:pt x="152419" y="1917007"/>
                </a:lnTo>
                <a:cubicBezTo>
                  <a:pt x="411268" y="1917007"/>
                  <a:pt x="525319" y="2180779"/>
                  <a:pt x="525319" y="2401508"/>
                </a:cubicBezTo>
                <a:lnTo>
                  <a:pt x="525319" y="3229831"/>
                </a:lnTo>
                <a:lnTo>
                  <a:pt x="528395" y="3285086"/>
                </a:lnTo>
                <a:lnTo>
                  <a:pt x="527965" y="3290166"/>
                </a:lnTo>
                <a:cubicBezTo>
                  <a:pt x="527965" y="3298449"/>
                  <a:pt x="528142" y="3306682"/>
                  <a:pt x="530049" y="3314794"/>
                </a:cubicBezTo>
                <a:cubicBezTo>
                  <a:pt x="529872" y="3323297"/>
                  <a:pt x="530775" y="3331587"/>
                  <a:pt x="532157" y="3339708"/>
                </a:cubicBezTo>
                <a:cubicBezTo>
                  <a:pt x="550979" y="3580884"/>
                  <a:pt x="721914" y="3768836"/>
                  <a:pt x="929692" y="3768836"/>
                </a:cubicBezTo>
                <a:cubicBezTo>
                  <a:pt x="930239" y="3768836"/>
                  <a:pt x="930786" y="3768835"/>
                  <a:pt x="931331" y="3768639"/>
                </a:cubicBezTo>
                <a:lnTo>
                  <a:pt x="931331" y="3822203"/>
                </a:lnTo>
                <a:cubicBezTo>
                  <a:pt x="739757" y="3822203"/>
                  <a:pt x="598112" y="3773911"/>
                  <a:pt x="507975" y="3678638"/>
                </a:cubicBezTo>
                <a:cubicBezTo>
                  <a:pt x="417575" y="3582577"/>
                  <a:pt x="372901" y="3410141"/>
                  <a:pt x="372901" y="3162642"/>
                </a:cubicBezTo>
                <a:lnTo>
                  <a:pt x="372901" y="2435365"/>
                </a:lnTo>
                <a:cubicBezTo>
                  <a:pt x="372901" y="2299674"/>
                  <a:pt x="350301" y="2189965"/>
                  <a:pt x="304838" y="2105453"/>
                </a:cubicBezTo>
                <a:cubicBezTo>
                  <a:pt x="260163" y="2021204"/>
                  <a:pt x="158200" y="1972649"/>
                  <a:pt x="0" y="1961888"/>
                </a:cubicBezTo>
                <a:lnTo>
                  <a:pt x="0" y="1860316"/>
                </a:lnTo>
                <a:cubicBezTo>
                  <a:pt x="146638" y="1837744"/>
                  <a:pt x="245710" y="1792339"/>
                  <a:pt x="296166" y="1724624"/>
                </a:cubicBezTo>
                <a:cubicBezTo>
                  <a:pt x="347410" y="1657434"/>
                  <a:pt x="372901" y="1544052"/>
                  <a:pt x="372901" y="1386838"/>
                </a:cubicBezTo>
                <a:lnTo>
                  <a:pt x="372901" y="659562"/>
                </a:lnTo>
                <a:cubicBezTo>
                  <a:pt x="372901" y="411275"/>
                  <a:pt x="417575" y="239626"/>
                  <a:pt x="507975" y="143566"/>
                </a:cubicBezTo>
                <a:cubicBezTo>
                  <a:pt x="598112" y="47505"/>
                  <a:pt x="739757" y="0"/>
                  <a:pt x="931331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zh-CN" altLang="en-US" dirty="0">
              <a:ea typeface="微软雅黑" panose="020B0503020204020204" charset="-122"/>
            </a:endParaRPr>
          </a:p>
        </p:txBody>
      </p:sp>
      <p:sp>
        <p:nvSpPr>
          <p:cNvPr id="44" name="标题 4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 p14:presetBounceEnd="4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nodeType="withEffect" p14:presetBounceEnd="40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8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3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8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3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9" presetID="16" presetClass="entr" presetSubtype="2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15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2" presetID="16" presetClass="entr" presetSubtype="2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154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6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5" grpId="0"/>
          <p:bldP spid="16" grpId="0"/>
          <p:bldP spid="17" grpId="0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  <p:bldP spid="29" grpId="0" animBg="1"/>
          <p:bldP spid="30" grpId="0" animBg="1"/>
          <p:bldP spid="31" grpId="0" animBg="1"/>
          <p:bldP spid="32" grpId="0" animBg="1"/>
          <p:bldP spid="33" grpId="0" animBg="1"/>
          <p:bldP spid="34" grpId="0" animBg="1"/>
          <p:bldP spid="35" grpId="0" animBg="1"/>
          <p:bldP spid="36" grpId="0" animBg="1"/>
          <p:bldP spid="37" grpId="0" animBg="1"/>
          <p:bldP spid="38" grpId="0" animBg="1"/>
          <p:bldP spid="39" grpId="0" animBg="1"/>
          <p:bldP spid="40" grpId="0"/>
          <p:bldP spid="41" grpId="0" animBg="1"/>
          <p:bldP spid="4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8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3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8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3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9" presetID="16" presetClass="entr" presetSubtype="2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15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2" presetID="16" presetClass="entr" presetSubtype="2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154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6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5" grpId="0"/>
          <p:bldP spid="16" grpId="0"/>
          <p:bldP spid="17" grpId="0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  <p:bldP spid="29" grpId="0" animBg="1"/>
          <p:bldP spid="30" grpId="0" animBg="1"/>
          <p:bldP spid="31" grpId="0" animBg="1"/>
          <p:bldP spid="32" grpId="0" animBg="1"/>
          <p:bldP spid="33" grpId="0" animBg="1"/>
          <p:bldP spid="34" grpId="0" animBg="1"/>
          <p:bldP spid="35" grpId="0" animBg="1"/>
          <p:bldP spid="36" grpId="0" animBg="1"/>
          <p:bldP spid="37" grpId="0" animBg="1"/>
          <p:bldP spid="38" grpId="0" animBg="1"/>
          <p:bldP spid="39" grpId="0" animBg="1"/>
          <p:bldP spid="40" grpId="0"/>
          <p:bldP spid="41" grpId="0" animBg="1"/>
          <p:bldP spid="42" grpId="0" animBg="1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椭圆 54"/>
          <p:cNvSpPr/>
          <p:nvPr/>
        </p:nvSpPr>
        <p:spPr>
          <a:xfrm>
            <a:off x="3781698" y="2497008"/>
            <a:ext cx="4636266" cy="2402897"/>
          </a:xfrm>
          <a:custGeom>
            <a:avLst/>
            <a:gdLst>
              <a:gd name="connsiteX0" fmla="*/ 0 w 3439659"/>
              <a:gd name="connsiteY0" fmla="*/ 1719830 h 3439659"/>
              <a:gd name="connsiteX1" fmla="*/ 1719830 w 3439659"/>
              <a:gd name="connsiteY1" fmla="*/ 0 h 3439659"/>
              <a:gd name="connsiteX2" fmla="*/ 3439660 w 3439659"/>
              <a:gd name="connsiteY2" fmla="*/ 1719830 h 3439659"/>
              <a:gd name="connsiteX3" fmla="*/ 1719830 w 3439659"/>
              <a:gd name="connsiteY3" fmla="*/ 3439660 h 3439659"/>
              <a:gd name="connsiteX4" fmla="*/ 0 w 3439659"/>
              <a:gd name="connsiteY4" fmla="*/ 1719830 h 3439659"/>
              <a:gd name="connsiteX0-1" fmla="*/ 0 w 3487467"/>
              <a:gd name="connsiteY0-2" fmla="*/ 0 h 1719830"/>
              <a:gd name="connsiteX1-3" fmla="*/ 3439660 w 3487467"/>
              <a:gd name="connsiteY1-4" fmla="*/ 0 h 1719830"/>
              <a:gd name="connsiteX2-5" fmla="*/ 1719830 w 3487467"/>
              <a:gd name="connsiteY2-6" fmla="*/ 1719830 h 1719830"/>
              <a:gd name="connsiteX3-7" fmla="*/ 0 w 3487467"/>
              <a:gd name="connsiteY3-8" fmla="*/ 0 h 1719830"/>
              <a:gd name="connsiteX0-9" fmla="*/ 6132 w 3493599"/>
              <a:gd name="connsiteY0-10" fmla="*/ 130018 h 1849848"/>
              <a:gd name="connsiteX1-11" fmla="*/ 3445792 w 3493599"/>
              <a:gd name="connsiteY1-12" fmla="*/ 130018 h 1849848"/>
              <a:gd name="connsiteX2-13" fmla="*/ 1725962 w 3493599"/>
              <a:gd name="connsiteY2-14" fmla="*/ 1849848 h 1849848"/>
              <a:gd name="connsiteX3-15" fmla="*/ 6132 w 3493599"/>
              <a:gd name="connsiteY3-16" fmla="*/ 130018 h 1849848"/>
              <a:gd name="connsiteX0-17" fmla="*/ 6132 w 3493599"/>
              <a:gd name="connsiteY0-18" fmla="*/ 35412 h 1755242"/>
              <a:gd name="connsiteX1-19" fmla="*/ 3445792 w 3493599"/>
              <a:gd name="connsiteY1-20" fmla="*/ 35412 h 1755242"/>
              <a:gd name="connsiteX2-21" fmla="*/ 1725962 w 3493599"/>
              <a:gd name="connsiteY2-22" fmla="*/ 1755242 h 1755242"/>
              <a:gd name="connsiteX3-23" fmla="*/ 6132 w 3493599"/>
              <a:gd name="connsiteY3-24" fmla="*/ 35412 h 1755242"/>
              <a:gd name="connsiteX0-25" fmla="*/ 4377 w 3488420"/>
              <a:gd name="connsiteY0-26" fmla="*/ 11795 h 1772900"/>
              <a:gd name="connsiteX1-27" fmla="*/ 3450912 w 3488420"/>
              <a:gd name="connsiteY1-28" fmla="*/ 53046 h 1772900"/>
              <a:gd name="connsiteX2-29" fmla="*/ 1731082 w 3488420"/>
              <a:gd name="connsiteY2-30" fmla="*/ 1772876 h 1772900"/>
              <a:gd name="connsiteX3-31" fmla="*/ 4377 w 3488420"/>
              <a:gd name="connsiteY3-32" fmla="*/ 11795 h 1772900"/>
              <a:gd name="connsiteX0-33" fmla="*/ 39013 w 3522446"/>
              <a:gd name="connsiteY0-34" fmla="*/ 134148 h 1909003"/>
              <a:gd name="connsiteX1-35" fmla="*/ 3485548 w 3522446"/>
              <a:gd name="connsiteY1-36" fmla="*/ 175399 h 1909003"/>
              <a:gd name="connsiteX2-37" fmla="*/ 1738217 w 3522446"/>
              <a:gd name="connsiteY2-38" fmla="*/ 1908979 h 1909003"/>
              <a:gd name="connsiteX3-39" fmla="*/ 39013 w 3522446"/>
              <a:gd name="connsiteY3-40" fmla="*/ 134148 h 1909003"/>
              <a:gd name="connsiteX0-41" fmla="*/ 55067 w 3553265"/>
              <a:gd name="connsiteY0-42" fmla="*/ 134148 h 1909002"/>
              <a:gd name="connsiteX1-43" fmla="*/ 3501602 w 3553265"/>
              <a:gd name="connsiteY1-44" fmla="*/ 175399 h 1909002"/>
              <a:gd name="connsiteX2-45" fmla="*/ 1754271 w 3553265"/>
              <a:gd name="connsiteY2-46" fmla="*/ 1908979 h 1909002"/>
              <a:gd name="connsiteX3-47" fmla="*/ 55067 w 3553265"/>
              <a:gd name="connsiteY3-48" fmla="*/ 134148 h 1909002"/>
              <a:gd name="connsiteX0-49" fmla="*/ 39426 w 3502160"/>
              <a:gd name="connsiteY0-50" fmla="*/ 134148 h 1909003"/>
              <a:gd name="connsiteX1-51" fmla="*/ 3465335 w 3502160"/>
              <a:gd name="connsiteY1-52" fmla="*/ 175399 h 1909003"/>
              <a:gd name="connsiteX2-53" fmla="*/ 1718004 w 3502160"/>
              <a:gd name="connsiteY2-54" fmla="*/ 1908979 h 1909003"/>
              <a:gd name="connsiteX3-55" fmla="*/ 39426 w 3502160"/>
              <a:gd name="connsiteY3-56" fmla="*/ 134148 h 1909003"/>
              <a:gd name="connsiteX0-57" fmla="*/ 8999 w 3471733"/>
              <a:gd name="connsiteY0-58" fmla="*/ 21578 h 1796433"/>
              <a:gd name="connsiteX1-59" fmla="*/ 3434908 w 3471733"/>
              <a:gd name="connsiteY1-60" fmla="*/ 62829 h 1796433"/>
              <a:gd name="connsiteX2-61" fmla="*/ 1687577 w 3471733"/>
              <a:gd name="connsiteY2-62" fmla="*/ 1796409 h 1796433"/>
              <a:gd name="connsiteX3-63" fmla="*/ 8999 w 3471733"/>
              <a:gd name="connsiteY3-64" fmla="*/ 21578 h 1796433"/>
              <a:gd name="connsiteX0-65" fmla="*/ 39425 w 3502159"/>
              <a:gd name="connsiteY0-66" fmla="*/ 135675 h 1931154"/>
              <a:gd name="connsiteX1-67" fmla="*/ 3465334 w 3502159"/>
              <a:gd name="connsiteY1-68" fmla="*/ 176926 h 1931154"/>
              <a:gd name="connsiteX2-69" fmla="*/ 1718003 w 3502159"/>
              <a:gd name="connsiteY2-70" fmla="*/ 1931131 h 1931154"/>
              <a:gd name="connsiteX3-71" fmla="*/ 39425 w 3502159"/>
              <a:gd name="connsiteY3-72" fmla="*/ 135675 h 1931154"/>
              <a:gd name="connsiteX0-73" fmla="*/ 7276 w 3470010"/>
              <a:gd name="connsiteY0-74" fmla="*/ 26065 h 1821544"/>
              <a:gd name="connsiteX1-75" fmla="*/ 3433185 w 3470010"/>
              <a:gd name="connsiteY1-76" fmla="*/ 67316 h 1821544"/>
              <a:gd name="connsiteX2-77" fmla="*/ 1685854 w 3470010"/>
              <a:gd name="connsiteY2-78" fmla="*/ 1821521 h 1821544"/>
              <a:gd name="connsiteX3-79" fmla="*/ 7276 w 3470010"/>
              <a:gd name="connsiteY3-80" fmla="*/ 26065 h 1821544"/>
              <a:gd name="connsiteX0-81" fmla="*/ 12669 w 3492943"/>
              <a:gd name="connsiteY0-82" fmla="*/ 26065 h 1822469"/>
              <a:gd name="connsiteX1-83" fmla="*/ 3438578 w 3492943"/>
              <a:gd name="connsiteY1-84" fmla="*/ 67316 h 1822469"/>
              <a:gd name="connsiteX2-85" fmla="*/ 1691247 w 3492943"/>
              <a:gd name="connsiteY2-86" fmla="*/ 1821521 h 1822469"/>
              <a:gd name="connsiteX3-87" fmla="*/ 12669 w 3492943"/>
              <a:gd name="connsiteY3-88" fmla="*/ 26065 h 1822469"/>
              <a:gd name="connsiteX0-89" fmla="*/ 48756 w 3529030"/>
              <a:gd name="connsiteY0-90" fmla="*/ 3139 h 1799516"/>
              <a:gd name="connsiteX1-91" fmla="*/ 3474665 w 3529030"/>
              <a:gd name="connsiteY1-92" fmla="*/ 44390 h 1799516"/>
              <a:gd name="connsiteX2-93" fmla="*/ 1727334 w 3529030"/>
              <a:gd name="connsiteY2-94" fmla="*/ 1798595 h 1799516"/>
              <a:gd name="connsiteX3-95" fmla="*/ 48756 w 3529030"/>
              <a:gd name="connsiteY3-96" fmla="*/ 3139 h 1799516"/>
              <a:gd name="connsiteX0-97" fmla="*/ 48756 w 3529030"/>
              <a:gd name="connsiteY0-98" fmla="*/ 5796 h 1802173"/>
              <a:gd name="connsiteX1-99" fmla="*/ 3474665 w 3529030"/>
              <a:gd name="connsiteY1-100" fmla="*/ 47047 h 1802173"/>
              <a:gd name="connsiteX2-101" fmla="*/ 1727334 w 3529030"/>
              <a:gd name="connsiteY2-102" fmla="*/ 1801252 h 1802173"/>
              <a:gd name="connsiteX3-103" fmla="*/ 48756 w 3529030"/>
              <a:gd name="connsiteY3-104" fmla="*/ 5796 h 1802173"/>
              <a:gd name="connsiteX0-105" fmla="*/ 48756 w 3477652"/>
              <a:gd name="connsiteY0-106" fmla="*/ 5796 h 1802173"/>
              <a:gd name="connsiteX1-107" fmla="*/ 3474665 w 3477652"/>
              <a:gd name="connsiteY1-108" fmla="*/ 47047 h 1802173"/>
              <a:gd name="connsiteX2-109" fmla="*/ 1727334 w 3477652"/>
              <a:gd name="connsiteY2-110" fmla="*/ 1801252 h 1802173"/>
              <a:gd name="connsiteX3-111" fmla="*/ 48756 w 3477652"/>
              <a:gd name="connsiteY3-112" fmla="*/ 5796 h 180217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477652" h="1802173">
                <a:moveTo>
                  <a:pt x="48756" y="5796"/>
                </a:moveTo>
                <a:cubicBezTo>
                  <a:pt x="305602" y="15937"/>
                  <a:pt x="3181151" y="-33335"/>
                  <a:pt x="3474665" y="47047"/>
                </a:cubicBezTo>
                <a:cubicBezTo>
                  <a:pt x="3527547" y="271809"/>
                  <a:pt x="2875835" y="1753126"/>
                  <a:pt x="1727334" y="1801252"/>
                </a:cubicBezTo>
                <a:cubicBezTo>
                  <a:pt x="578833" y="1849378"/>
                  <a:pt x="-208090" y="-4345"/>
                  <a:pt x="48756" y="5796"/>
                </a:cubicBezTo>
                <a:close/>
              </a:path>
            </a:pathLst>
          </a:custGeom>
          <a:noFill/>
          <a:ln w="127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15486" y="2256650"/>
            <a:ext cx="977167" cy="415486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algn="ctr"/>
            <a:r>
              <a:rPr lang="zh-CN" altLang="en-US" sz="1900" b="1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用途一</a:t>
            </a:r>
          </a:p>
        </p:txBody>
      </p:sp>
      <p:cxnSp>
        <p:nvCxnSpPr>
          <p:cNvPr id="8" name="直接连接符 7"/>
          <p:cNvCxnSpPr/>
          <p:nvPr/>
        </p:nvCxnSpPr>
        <p:spPr>
          <a:xfrm flipV="1">
            <a:off x="3519034" y="2491699"/>
            <a:ext cx="2551570" cy="28307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V="1">
            <a:off x="4072000" y="2491700"/>
            <a:ext cx="1998604" cy="1405789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V="1">
            <a:off x="5235630" y="2491701"/>
            <a:ext cx="834974" cy="2372619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H="1" flipV="1">
            <a:off x="6070606" y="2491701"/>
            <a:ext cx="893978" cy="2289535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H="1" flipV="1">
            <a:off x="6070605" y="2491700"/>
            <a:ext cx="1953399" cy="1405789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6070605" y="2491697"/>
            <a:ext cx="2481389" cy="18408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椭圆 13"/>
          <p:cNvSpPr/>
          <p:nvPr/>
        </p:nvSpPr>
        <p:spPr>
          <a:xfrm>
            <a:off x="3806176" y="3367066"/>
            <a:ext cx="880061" cy="880176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4848026" y="4341146"/>
            <a:ext cx="880061" cy="880176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6517595" y="4296161"/>
            <a:ext cx="880061" cy="880176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7522053" y="3237921"/>
            <a:ext cx="880061" cy="880176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7919967" y="2080968"/>
            <a:ext cx="880061" cy="880176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3431935" y="2065764"/>
            <a:ext cx="880061" cy="880176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8117" y="2629036"/>
            <a:ext cx="3407935" cy="723263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 algn="r">
              <a:lnSpc>
                <a:spcPct val="130000"/>
              </a:lnSpc>
              <a:defRPr/>
            </a:pP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点击输入简要文字内容，文字内容需概括精炼，不用多余的文字修饰。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787473" y="3792821"/>
            <a:ext cx="977167" cy="415486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algn="ctr"/>
            <a:r>
              <a:rPr lang="zh-CN" altLang="en-US" sz="1900" b="1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用途二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20104" y="4165207"/>
            <a:ext cx="3407935" cy="723263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 algn="r">
              <a:lnSpc>
                <a:spcPct val="130000"/>
              </a:lnSpc>
              <a:defRPr/>
            </a:pP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点击输入简要文字内容，文字内容需概括精炼，不用多余的文字修饰。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004323" y="5040959"/>
            <a:ext cx="977167" cy="415486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algn="ctr"/>
            <a:r>
              <a:rPr lang="zh-CN" altLang="en-US" sz="1900" b="1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用途三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936954" y="5413346"/>
            <a:ext cx="3407935" cy="723263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 algn="r">
              <a:lnSpc>
                <a:spcPct val="130000"/>
              </a:lnSpc>
              <a:defRPr/>
            </a:pP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点击输入简要文字内容，文字内容需概括精炼，不用多余的文字修饰。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247979" y="5067165"/>
            <a:ext cx="977166" cy="415486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zh-CN" altLang="en-US" sz="1900" b="1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用途四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911986" y="5440384"/>
            <a:ext cx="3407935" cy="723263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点击输入简要文字内容，文字内容需概括精炼，不用多余的文字修饰。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351958" y="3820542"/>
            <a:ext cx="977166" cy="415486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zh-CN" altLang="en-US" sz="1900" b="1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用途五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015965" y="4193761"/>
            <a:ext cx="3407935" cy="723263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点击输入简要文字内容，文字内容需概括精炼，不用多余的文字修饰。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975946" y="2456209"/>
            <a:ext cx="977166" cy="415486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zh-CN" altLang="en-US" sz="1900" b="1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用途六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639953" y="2829428"/>
            <a:ext cx="3407935" cy="723263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点击输入简要文字内容，文字内容需概括精炼，不用多余的文字修饰。</a:t>
            </a:r>
          </a:p>
        </p:txBody>
      </p:sp>
      <p:grpSp>
        <p:nvGrpSpPr>
          <p:cNvPr id="20" name="组合 19"/>
          <p:cNvGrpSpPr/>
          <p:nvPr/>
        </p:nvGrpSpPr>
        <p:grpSpPr>
          <a:xfrm>
            <a:off x="5135821" y="1556793"/>
            <a:ext cx="1869567" cy="1869811"/>
            <a:chOff x="3851771" y="1163107"/>
            <a:chExt cx="1402358" cy="1402358"/>
          </a:xfrm>
        </p:grpSpPr>
        <p:grpSp>
          <p:nvGrpSpPr>
            <p:cNvPr id="21" name="组合 20"/>
            <p:cNvGrpSpPr/>
            <p:nvPr/>
          </p:nvGrpSpPr>
          <p:grpSpPr>
            <a:xfrm>
              <a:off x="3851771" y="1163107"/>
              <a:ext cx="1402358" cy="140235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3" name="同心圆 22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24" name="椭圆 23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4325999" y="1616482"/>
              <a:ext cx="504050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zh-CN" altLang="en-US" sz="1900" b="1" dirty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</a:rPr>
                <a:t>添加</a:t>
              </a:r>
              <a:endParaRPr lang="en-US" altLang="zh-CN" sz="19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>
                <a:defRPr/>
              </a:pPr>
              <a:r>
                <a:rPr lang="zh-CN" altLang="en-US" sz="1900" b="1" dirty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</a:rPr>
                <a:t>标题</a:t>
              </a:r>
            </a:p>
          </p:txBody>
        </p:sp>
      </p:grp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8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8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8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2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2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2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9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6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8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6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7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7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8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7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5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7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18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8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83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8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18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89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91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3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94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8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97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99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02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18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105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07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09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5" grpId="0" animBg="1"/>
          <p:bldP spid="2" grpId="0"/>
          <p:bldP spid="14" grpId="0" animBg="1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35" grpId="0"/>
          <p:bldP spid="36" grpId="0"/>
          <p:bldP spid="37" grpId="0"/>
          <p:bldP spid="38" grpId="0"/>
          <p:bldP spid="39" grpId="0"/>
          <p:bldP spid="40" grpId="0"/>
          <p:bldP spid="41" grpId="0"/>
          <p:bldP spid="42" grpId="0"/>
          <p:bldP spid="43" grpId="0"/>
          <p:bldP spid="44" grpId="0"/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8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8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8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2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2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2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9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6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8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6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7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7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8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7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5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7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18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8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83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8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18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89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91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3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94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8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97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99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02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18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105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07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09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5" grpId="0" animBg="1"/>
          <p:bldP spid="2" grpId="0"/>
          <p:bldP spid="14" grpId="0" animBg="1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35" grpId="0"/>
          <p:bldP spid="36" grpId="0"/>
          <p:bldP spid="37" grpId="0"/>
          <p:bldP spid="38" grpId="0"/>
          <p:bldP spid="39" grpId="0"/>
          <p:bldP spid="40" grpId="0"/>
          <p:bldP spid="41" grpId="0"/>
          <p:bldP spid="42" grpId="0"/>
          <p:bldP spid="43" grpId="0"/>
          <p:bldP spid="44" grpId="0"/>
          <p:bldP spid="45" grpId="0"/>
        </p:bld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46735" y="1490217"/>
            <a:ext cx="1784872" cy="738664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新机遇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2324056" y="2110776"/>
            <a:ext cx="544432" cy="54450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" name="同心圆 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912100" y="2063077"/>
            <a:ext cx="292998" cy="29303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8" name="同心圆 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1416990" y="2389334"/>
            <a:ext cx="467502" cy="46756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" name="同心圆 1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2663040" y="2058410"/>
            <a:ext cx="292998" cy="29303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4" name="同心圆 1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2169710" y="2346582"/>
            <a:ext cx="292998" cy="29303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7" name="同心圆 1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1800048" y="2383026"/>
            <a:ext cx="388992" cy="38904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0" name="同心圆 1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767007" y="2734694"/>
            <a:ext cx="292998" cy="29303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23" name="同心圆 2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1527042" y="2083682"/>
            <a:ext cx="467502" cy="46756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6" name="同心圆 2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1977789" y="2094018"/>
            <a:ext cx="383842" cy="383892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29" name="同心圆 2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1081747" y="2093300"/>
            <a:ext cx="516226" cy="51629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2" name="同心圆 3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2968503" y="2483212"/>
            <a:ext cx="1784872" cy="738664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新市场</a:t>
            </a:r>
          </a:p>
        </p:txBody>
      </p:sp>
      <p:grpSp>
        <p:nvGrpSpPr>
          <p:cNvPr id="35" name="组合 34"/>
          <p:cNvGrpSpPr/>
          <p:nvPr/>
        </p:nvGrpSpPr>
        <p:grpSpPr>
          <a:xfrm>
            <a:off x="4245825" y="3103771"/>
            <a:ext cx="544432" cy="54450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6" name="同心圆 3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2833868" y="3056071"/>
            <a:ext cx="292998" cy="29303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39" name="同心圆 3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0" name="椭圆 39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3338758" y="3382329"/>
            <a:ext cx="467502" cy="46756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2" name="同心圆 4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3" name="椭圆 42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4584808" y="3051405"/>
            <a:ext cx="292998" cy="29303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45" name="同心圆 4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6" name="椭圆 45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4034096" y="3376021"/>
            <a:ext cx="388992" cy="38904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8" name="同心圆 4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9" name="椭圆 48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3688776" y="3727689"/>
            <a:ext cx="292998" cy="29303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51" name="同心圆 5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2" name="椭圆 51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3899558" y="3087013"/>
            <a:ext cx="383842" cy="383892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54" name="同心圆 5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5" name="椭圆 54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3003515" y="3086295"/>
            <a:ext cx="516226" cy="51629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7" name="同心圆 5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8" name="椭圆 57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5517705" y="2236701"/>
            <a:ext cx="1784872" cy="738664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新项目</a:t>
            </a:r>
          </a:p>
        </p:txBody>
      </p:sp>
      <p:grpSp>
        <p:nvGrpSpPr>
          <p:cNvPr id="60" name="组合 59"/>
          <p:cNvGrpSpPr/>
          <p:nvPr/>
        </p:nvGrpSpPr>
        <p:grpSpPr>
          <a:xfrm>
            <a:off x="6795026" y="2846831"/>
            <a:ext cx="544432" cy="54450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1" name="同心圆 6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2" name="椭圆 61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5383070" y="2799131"/>
            <a:ext cx="292998" cy="29303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64" name="同心圆 6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5" name="椭圆 64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7134010" y="2794465"/>
            <a:ext cx="292998" cy="29303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67" name="同心圆 6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8" name="椭圆 67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6640680" y="3082637"/>
            <a:ext cx="292998" cy="29303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70" name="同心圆 6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1" name="椭圆 70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6135569" y="3186814"/>
            <a:ext cx="388992" cy="38904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3" name="同心圆 7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4" name="椭圆 73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6447418" y="3195305"/>
            <a:ext cx="292998" cy="29303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76" name="同心圆 7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7" name="椭圆 76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5998012" y="2819737"/>
            <a:ext cx="467502" cy="46756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9" name="同心圆 7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80" name="椭圆 79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81" name="组合 80"/>
          <p:cNvGrpSpPr/>
          <p:nvPr/>
        </p:nvGrpSpPr>
        <p:grpSpPr>
          <a:xfrm>
            <a:off x="6448759" y="2830073"/>
            <a:ext cx="383842" cy="383892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82" name="同心圆 8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83" name="椭圆 82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84" name="组合 83"/>
          <p:cNvGrpSpPr/>
          <p:nvPr/>
        </p:nvGrpSpPr>
        <p:grpSpPr>
          <a:xfrm>
            <a:off x="5552717" y="2829355"/>
            <a:ext cx="516226" cy="51629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5" name="同心圆 8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86" name="椭圆 8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87" name="TextBox 86"/>
          <p:cNvSpPr txBox="1"/>
          <p:nvPr/>
        </p:nvSpPr>
        <p:spPr>
          <a:xfrm>
            <a:off x="7273648" y="3095557"/>
            <a:ext cx="1784872" cy="738664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新模式</a:t>
            </a:r>
          </a:p>
        </p:txBody>
      </p:sp>
      <p:grpSp>
        <p:nvGrpSpPr>
          <p:cNvPr id="88" name="组合 87"/>
          <p:cNvGrpSpPr/>
          <p:nvPr/>
        </p:nvGrpSpPr>
        <p:grpSpPr>
          <a:xfrm>
            <a:off x="7139013" y="3668417"/>
            <a:ext cx="292998" cy="29303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89" name="同心圆 8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90" name="椭圆 89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91" name="组合 90"/>
          <p:cNvGrpSpPr/>
          <p:nvPr/>
        </p:nvGrpSpPr>
        <p:grpSpPr>
          <a:xfrm>
            <a:off x="7643903" y="3994674"/>
            <a:ext cx="467502" cy="46756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2" name="同心圆 9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93" name="椭圆 92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94" name="组合 93"/>
          <p:cNvGrpSpPr/>
          <p:nvPr/>
        </p:nvGrpSpPr>
        <p:grpSpPr>
          <a:xfrm>
            <a:off x="8889953" y="3663750"/>
            <a:ext cx="292998" cy="29303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95" name="同心圆 9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96" name="椭圆 95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97" name="组合 96"/>
          <p:cNvGrpSpPr/>
          <p:nvPr/>
        </p:nvGrpSpPr>
        <p:grpSpPr>
          <a:xfrm>
            <a:off x="8396623" y="3951922"/>
            <a:ext cx="292998" cy="29303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98" name="同心圆 9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99" name="椭圆 98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00" name="组合 99"/>
          <p:cNvGrpSpPr/>
          <p:nvPr/>
        </p:nvGrpSpPr>
        <p:grpSpPr>
          <a:xfrm>
            <a:off x="8026961" y="3988366"/>
            <a:ext cx="388992" cy="38904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1" name="同心圆 10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02" name="椭圆 101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03" name="组合 102"/>
          <p:cNvGrpSpPr/>
          <p:nvPr/>
        </p:nvGrpSpPr>
        <p:grpSpPr>
          <a:xfrm>
            <a:off x="8204703" y="3699358"/>
            <a:ext cx="383842" cy="383892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04" name="同心圆 10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05" name="椭圆 104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06" name="组合 105"/>
          <p:cNvGrpSpPr/>
          <p:nvPr/>
        </p:nvGrpSpPr>
        <p:grpSpPr>
          <a:xfrm>
            <a:off x="7308660" y="3698640"/>
            <a:ext cx="516226" cy="51629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7" name="同心圆 10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08" name="椭圆 107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09" name="组合 108"/>
          <p:cNvGrpSpPr/>
          <p:nvPr/>
        </p:nvGrpSpPr>
        <p:grpSpPr>
          <a:xfrm>
            <a:off x="5901818" y="3254560"/>
            <a:ext cx="467502" cy="46756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0" name="同心圆 10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11" name="椭圆 110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12" name="组合 111"/>
          <p:cNvGrpSpPr/>
          <p:nvPr/>
        </p:nvGrpSpPr>
        <p:grpSpPr>
          <a:xfrm>
            <a:off x="3746098" y="3423997"/>
            <a:ext cx="292998" cy="29303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13" name="同心圆 11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14" name="椭圆 113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15" name="组合 114"/>
          <p:cNvGrpSpPr/>
          <p:nvPr/>
        </p:nvGrpSpPr>
        <p:grpSpPr>
          <a:xfrm>
            <a:off x="3448810" y="3076677"/>
            <a:ext cx="467502" cy="46756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6" name="同心圆 11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17" name="椭圆 116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18" name="组合 117"/>
          <p:cNvGrpSpPr/>
          <p:nvPr/>
        </p:nvGrpSpPr>
        <p:grpSpPr>
          <a:xfrm>
            <a:off x="8550969" y="3716116"/>
            <a:ext cx="544432" cy="54450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9" name="同心圆 11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20" name="椭圆 119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21" name="组合 120"/>
          <p:cNvGrpSpPr/>
          <p:nvPr/>
        </p:nvGrpSpPr>
        <p:grpSpPr>
          <a:xfrm>
            <a:off x="8268314" y="4197086"/>
            <a:ext cx="292998" cy="29303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22" name="同心圆 12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23" name="椭圆 122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24" name="组合 123"/>
          <p:cNvGrpSpPr/>
          <p:nvPr/>
        </p:nvGrpSpPr>
        <p:grpSpPr>
          <a:xfrm>
            <a:off x="7753955" y="3689022"/>
            <a:ext cx="467502" cy="46756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5" name="同心圆 12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26" name="椭圆 12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127" name="TextBox 126"/>
          <p:cNvSpPr txBox="1"/>
          <p:nvPr/>
        </p:nvSpPr>
        <p:spPr>
          <a:xfrm>
            <a:off x="9289610" y="1892829"/>
            <a:ext cx="1784872" cy="738664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新思路</a:t>
            </a:r>
          </a:p>
        </p:txBody>
      </p:sp>
      <p:grpSp>
        <p:nvGrpSpPr>
          <p:cNvPr id="128" name="组合 127"/>
          <p:cNvGrpSpPr/>
          <p:nvPr/>
        </p:nvGrpSpPr>
        <p:grpSpPr>
          <a:xfrm>
            <a:off x="9154975" y="2465689"/>
            <a:ext cx="292998" cy="29303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29" name="同心圆 12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30" name="椭圆 129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31" name="组合 130"/>
          <p:cNvGrpSpPr/>
          <p:nvPr/>
        </p:nvGrpSpPr>
        <p:grpSpPr>
          <a:xfrm>
            <a:off x="9659864" y="2791946"/>
            <a:ext cx="467502" cy="46756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2" name="同心圆 13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33" name="椭圆 132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34" name="组合 133"/>
          <p:cNvGrpSpPr/>
          <p:nvPr/>
        </p:nvGrpSpPr>
        <p:grpSpPr>
          <a:xfrm>
            <a:off x="10905915" y="2461022"/>
            <a:ext cx="292998" cy="29303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35" name="同心圆 13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36" name="椭圆 135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37" name="组合 136"/>
          <p:cNvGrpSpPr/>
          <p:nvPr/>
        </p:nvGrpSpPr>
        <p:grpSpPr>
          <a:xfrm>
            <a:off x="10412584" y="2749194"/>
            <a:ext cx="292998" cy="29303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38" name="同心圆 13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39" name="椭圆 138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40" name="组合 139"/>
          <p:cNvGrpSpPr/>
          <p:nvPr/>
        </p:nvGrpSpPr>
        <p:grpSpPr>
          <a:xfrm>
            <a:off x="10042923" y="2785638"/>
            <a:ext cx="388992" cy="38904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1" name="同心圆 1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42" name="椭圆 141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758940" y="2468894"/>
            <a:ext cx="383842" cy="383892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44" name="同心圆 1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45" name="椭圆 144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46" name="组合 145"/>
          <p:cNvGrpSpPr/>
          <p:nvPr/>
        </p:nvGrpSpPr>
        <p:grpSpPr>
          <a:xfrm>
            <a:off x="9324622" y="2495912"/>
            <a:ext cx="516226" cy="51629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7" name="同心圆 14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48" name="椭圆 147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49" name="组合 148"/>
          <p:cNvGrpSpPr/>
          <p:nvPr/>
        </p:nvGrpSpPr>
        <p:grpSpPr>
          <a:xfrm>
            <a:off x="10566931" y="2513388"/>
            <a:ext cx="544432" cy="54450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0" name="同心圆 1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51" name="椭圆 150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52" name="组合 151"/>
          <p:cNvGrpSpPr/>
          <p:nvPr/>
        </p:nvGrpSpPr>
        <p:grpSpPr>
          <a:xfrm>
            <a:off x="10009882" y="3137306"/>
            <a:ext cx="292998" cy="29303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53" name="同心圆 15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54" name="椭圆 153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55" name="组合 154"/>
          <p:cNvGrpSpPr/>
          <p:nvPr/>
        </p:nvGrpSpPr>
        <p:grpSpPr>
          <a:xfrm>
            <a:off x="10155421" y="2486294"/>
            <a:ext cx="467502" cy="46756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6" name="同心圆 15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57" name="椭圆 156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158" name="TextBox 157"/>
          <p:cNvSpPr txBox="1"/>
          <p:nvPr/>
        </p:nvSpPr>
        <p:spPr>
          <a:xfrm>
            <a:off x="1339859" y="5302366"/>
            <a:ext cx="9238955" cy="9002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300" dirty="0">
                <a:solidFill>
                  <a:srgbClr val="F8F8F8"/>
                </a:solidFill>
                <a:latin typeface="+mj-ea"/>
                <a:ea typeface="+mj-ea"/>
              </a:rPr>
              <a:t>       点击输入简要文字内容，文字内容需概括精炼，不用多余的文字修饰，言简意赅的说明分项内容。点击输入简要文字内容，文字内容需概括精炼，不用多余的文字修饰，言简意赅的说明分项内容</a:t>
            </a:r>
            <a:r>
              <a:rPr lang="en-US" altLang="zh-CN" sz="1300" dirty="0">
                <a:solidFill>
                  <a:srgbClr val="F8F8F8"/>
                </a:solidFill>
                <a:latin typeface="+mj-ea"/>
                <a:ea typeface="+mj-ea"/>
              </a:rPr>
              <a:t>……</a:t>
            </a:r>
          </a:p>
          <a:p>
            <a:pPr algn="just">
              <a:lnSpc>
                <a:spcPct val="150000"/>
              </a:lnSpc>
            </a:pPr>
            <a:r>
              <a:rPr lang="zh-CN" altLang="en-US" sz="1300" dirty="0">
                <a:solidFill>
                  <a:srgbClr val="F8F8F8"/>
                </a:solidFill>
                <a:latin typeface="+mj-ea"/>
                <a:ea typeface="+mj-ea"/>
              </a:rPr>
              <a:t>       点击输入简要文字内容，文字内容需概括精炼，不用多余的文字修饰，言简意赅的说明分项内容。</a:t>
            </a:r>
            <a:endParaRPr lang="en-US" altLang="zh-CN" sz="1300" dirty="0">
              <a:solidFill>
                <a:srgbClr val="F8F8F8"/>
              </a:solidFill>
              <a:latin typeface="+mj-ea"/>
              <a:ea typeface="+mj-ea"/>
            </a:endParaRPr>
          </a:p>
        </p:txBody>
      </p:sp>
      <p:sp>
        <p:nvSpPr>
          <p:cNvPr id="159" name="Freeform 5"/>
          <p:cNvSpPr/>
          <p:nvPr/>
        </p:nvSpPr>
        <p:spPr bwMode="auto">
          <a:xfrm>
            <a:off x="867168" y="5308546"/>
            <a:ext cx="236929" cy="972492"/>
          </a:xfrm>
          <a:custGeom>
            <a:avLst/>
            <a:gdLst/>
            <a:ahLst/>
            <a:cxnLst/>
            <a:rect l="l" t="t" r="r" b="b"/>
            <a:pathLst>
              <a:path w="931331" h="3822203">
                <a:moveTo>
                  <a:pt x="931331" y="0"/>
                </a:moveTo>
                <a:lnTo>
                  <a:pt x="931331" y="43438"/>
                </a:lnTo>
                <a:lnTo>
                  <a:pt x="929692" y="43241"/>
                </a:lnTo>
                <a:cubicBezTo>
                  <a:pt x="720560" y="43241"/>
                  <a:pt x="548753" y="233651"/>
                  <a:pt x="531759" y="477070"/>
                </a:cubicBezTo>
                <a:cubicBezTo>
                  <a:pt x="531001" y="481589"/>
                  <a:pt x="530505" y="486178"/>
                  <a:pt x="530592" y="490864"/>
                </a:cubicBezTo>
                <a:lnTo>
                  <a:pt x="527965" y="521911"/>
                </a:lnTo>
                <a:cubicBezTo>
                  <a:pt x="527965" y="524355"/>
                  <a:pt x="527981" y="526795"/>
                  <a:pt x="528584" y="529223"/>
                </a:cubicBezTo>
                <a:cubicBezTo>
                  <a:pt x="525896" y="549213"/>
                  <a:pt x="525319" y="570030"/>
                  <a:pt x="525319" y="591585"/>
                </a:cubicBezTo>
                <a:lnTo>
                  <a:pt x="525319" y="1420695"/>
                </a:lnTo>
                <a:cubicBezTo>
                  <a:pt x="525319" y="1644311"/>
                  <a:pt x="418363" y="1909396"/>
                  <a:pt x="152419" y="1909396"/>
                </a:cubicBezTo>
                <a:lnTo>
                  <a:pt x="152419" y="1917007"/>
                </a:lnTo>
                <a:cubicBezTo>
                  <a:pt x="411268" y="1917007"/>
                  <a:pt x="525319" y="2180779"/>
                  <a:pt x="525319" y="2401508"/>
                </a:cubicBezTo>
                <a:lnTo>
                  <a:pt x="525319" y="3229831"/>
                </a:lnTo>
                <a:lnTo>
                  <a:pt x="528395" y="3285086"/>
                </a:lnTo>
                <a:lnTo>
                  <a:pt x="527965" y="3290166"/>
                </a:lnTo>
                <a:cubicBezTo>
                  <a:pt x="527965" y="3298449"/>
                  <a:pt x="528142" y="3306682"/>
                  <a:pt x="530049" y="3314794"/>
                </a:cubicBezTo>
                <a:cubicBezTo>
                  <a:pt x="529872" y="3323297"/>
                  <a:pt x="530775" y="3331587"/>
                  <a:pt x="532157" y="3339708"/>
                </a:cubicBezTo>
                <a:cubicBezTo>
                  <a:pt x="550979" y="3580884"/>
                  <a:pt x="721914" y="3768836"/>
                  <a:pt x="929692" y="3768836"/>
                </a:cubicBezTo>
                <a:cubicBezTo>
                  <a:pt x="930239" y="3768836"/>
                  <a:pt x="930786" y="3768835"/>
                  <a:pt x="931331" y="3768639"/>
                </a:cubicBezTo>
                <a:lnTo>
                  <a:pt x="931331" y="3822203"/>
                </a:lnTo>
                <a:cubicBezTo>
                  <a:pt x="739757" y="3822203"/>
                  <a:pt x="598112" y="3773911"/>
                  <a:pt x="507975" y="3678638"/>
                </a:cubicBezTo>
                <a:cubicBezTo>
                  <a:pt x="417575" y="3582577"/>
                  <a:pt x="372901" y="3410141"/>
                  <a:pt x="372901" y="3162642"/>
                </a:cubicBezTo>
                <a:lnTo>
                  <a:pt x="372901" y="2435365"/>
                </a:lnTo>
                <a:cubicBezTo>
                  <a:pt x="372901" y="2299674"/>
                  <a:pt x="350301" y="2189965"/>
                  <a:pt x="304838" y="2105453"/>
                </a:cubicBezTo>
                <a:cubicBezTo>
                  <a:pt x="260163" y="2021204"/>
                  <a:pt x="158200" y="1972649"/>
                  <a:pt x="0" y="1961888"/>
                </a:cubicBezTo>
                <a:lnTo>
                  <a:pt x="0" y="1860316"/>
                </a:lnTo>
                <a:cubicBezTo>
                  <a:pt x="146638" y="1837744"/>
                  <a:pt x="245710" y="1792339"/>
                  <a:pt x="296166" y="1724624"/>
                </a:cubicBezTo>
                <a:cubicBezTo>
                  <a:pt x="347410" y="1657434"/>
                  <a:pt x="372901" y="1544052"/>
                  <a:pt x="372901" y="1386838"/>
                </a:cubicBezTo>
                <a:lnTo>
                  <a:pt x="372901" y="659562"/>
                </a:lnTo>
                <a:cubicBezTo>
                  <a:pt x="372901" y="411275"/>
                  <a:pt x="417575" y="239626"/>
                  <a:pt x="507975" y="143566"/>
                </a:cubicBezTo>
                <a:cubicBezTo>
                  <a:pt x="598112" y="47505"/>
                  <a:pt x="739757" y="0"/>
                  <a:pt x="93133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zh-CN" altLang="en-US" dirty="0">
              <a:ea typeface="微软雅黑" panose="020B0503020204020204" charset="-122"/>
            </a:endParaRPr>
          </a:p>
        </p:txBody>
      </p:sp>
      <p:sp>
        <p:nvSpPr>
          <p:cNvPr id="160" name="Freeform 5"/>
          <p:cNvSpPr/>
          <p:nvPr/>
        </p:nvSpPr>
        <p:spPr bwMode="auto">
          <a:xfrm flipH="1">
            <a:off x="10850977" y="5253203"/>
            <a:ext cx="236929" cy="972492"/>
          </a:xfrm>
          <a:custGeom>
            <a:avLst/>
            <a:gdLst/>
            <a:ahLst/>
            <a:cxnLst/>
            <a:rect l="l" t="t" r="r" b="b"/>
            <a:pathLst>
              <a:path w="931331" h="3822203">
                <a:moveTo>
                  <a:pt x="931331" y="0"/>
                </a:moveTo>
                <a:lnTo>
                  <a:pt x="931331" y="43438"/>
                </a:lnTo>
                <a:lnTo>
                  <a:pt x="929692" y="43241"/>
                </a:lnTo>
                <a:cubicBezTo>
                  <a:pt x="720560" y="43241"/>
                  <a:pt x="548753" y="233651"/>
                  <a:pt x="531759" y="477070"/>
                </a:cubicBezTo>
                <a:cubicBezTo>
                  <a:pt x="531001" y="481589"/>
                  <a:pt x="530505" y="486178"/>
                  <a:pt x="530592" y="490864"/>
                </a:cubicBezTo>
                <a:lnTo>
                  <a:pt x="527965" y="521911"/>
                </a:lnTo>
                <a:cubicBezTo>
                  <a:pt x="527965" y="524355"/>
                  <a:pt x="527981" y="526795"/>
                  <a:pt x="528584" y="529223"/>
                </a:cubicBezTo>
                <a:cubicBezTo>
                  <a:pt x="525896" y="549213"/>
                  <a:pt x="525319" y="570030"/>
                  <a:pt x="525319" y="591585"/>
                </a:cubicBezTo>
                <a:lnTo>
                  <a:pt x="525319" y="1420695"/>
                </a:lnTo>
                <a:cubicBezTo>
                  <a:pt x="525319" y="1644311"/>
                  <a:pt x="418363" y="1909396"/>
                  <a:pt x="152419" y="1909396"/>
                </a:cubicBezTo>
                <a:lnTo>
                  <a:pt x="152419" y="1917007"/>
                </a:lnTo>
                <a:cubicBezTo>
                  <a:pt x="411268" y="1917007"/>
                  <a:pt x="525319" y="2180779"/>
                  <a:pt x="525319" y="2401508"/>
                </a:cubicBezTo>
                <a:lnTo>
                  <a:pt x="525319" y="3229831"/>
                </a:lnTo>
                <a:lnTo>
                  <a:pt x="528395" y="3285086"/>
                </a:lnTo>
                <a:lnTo>
                  <a:pt x="527965" y="3290166"/>
                </a:lnTo>
                <a:cubicBezTo>
                  <a:pt x="527965" y="3298449"/>
                  <a:pt x="528142" y="3306682"/>
                  <a:pt x="530049" y="3314794"/>
                </a:cubicBezTo>
                <a:cubicBezTo>
                  <a:pt x="529872" y="3323297"/>
                  <a:pt x="530775" y="3331587"/>
                  <a:pt x="532157" y="3339708"/>
                </a:cubicBezTo>
                <a:cubicBezTo>
                  <a:pt x="550979" y="3580884"/>
                  <a:pt x="721914" y="3768836"/>
                  <a:pt x="929692" y="3768836"/>
                </a:cubicBezTo>
                <a:cubicBezTo>
                  <a:pt x="930239" y="3768836"/>
                  <a:pt x="930786" y="3768835"/>
                  <a:pt x="931331" y="3768639"/>
                </a:cubicBezTo>
                <a:lnTo>
                  <a:pt x="931331" y="3822203"/>
                </a:lnTo>
                <a:cubicBezTo>
                  <a:pt x="739757" y="3822203"/>
                  <a:pt x="598112" y="3773911"/>
                  <a:pt x="507975" y="3678638"/>
                </a:cubicBezTo>
                <a:cubicBezTo>
                  <a:pt x="417575" y="3582577"/>
                  <a:pt x="372901" y="3410141"/>
                  <a:pt x="372901" y="3162642"/>
                </a:cubicBezTo>
                <a:lnTo>
                  <a:pt x="372901" y="2435365"/>
                </a:lnTo>
                <a:cubicBezTo>
                  <a:pt x="372901" y="2299674"/>
                  <a:pt x="350301" y="2189965"/>
                  <a:pt x="304838" y="2105453"/>
                </a:cubicBezTo>
                <a:cubicBezTo>
                  <a:pt x="260163" y="2021204"/>
                  <a:pt x="158200" y="1972649"/>
                  <a:pt x="0" y="1961888"/>
                </a:cubicBezTo>
                <a:lnTo>
                  <a:pt x="0" y="1860316"/>
                </a:lnTo>
                <a:cubicBezTo>
                  <a:pt x="146638" y="1837744"/>
                  <a:pt x="245710" y="1792339"/>
                  <a:pt x="296166" y="1724624"/>
                </a:cubicBezTo>
                <a:cubicBezTo>
                  <a:pt x="347410" y="1657434"/>
                  <a:pt x="372901" y="1544052"/>
                  <a:pt x="372901" y="1386838"/>
                </a:cubicBezTo>
                <a:lnTo>
                  <a:pt x="372901" y="659562"/>
                </a:lnTo>
                <a:cubicBezTo>
                  <a:pt x="372901" y="411275"/>
                  <a:pt x="417575" y="239626"/>
                  <a:pt x="507975" y="143566"/>
                </a:cubicBezTo>
                <a:cubicBezTo>
                  <a:pt x="598112" y="47505"/>
                  <a:pt x="739757" y="0"/>
                  <a:pt x="93133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zh-CN" altLang="en-US" dirty="0">
              <a:ea typeface="微软雅黑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-1.60494E-6 L 0.16788 0.62624 " pathEditMode="relative" rAng="0" ptsTypes="AA" p14:bounceEnd="36000">
                                          <p:cBhvr>
                                            <p:cTn id="56" dur="500" spd="-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85" y="312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7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-2.96296E-6 L -0.24583 0.48704 " pathEditMode="relative" rAng="0" ptsTypes="AA" p14:bounceEnd="36000">
                                          <p:cBhvr>
                                            <p:cTn id="58" dur="500" spd="-100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292" y="243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9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3.20988E-6 L -0.13125 0.61296 " pathEditMode="relative" rAng="0" ptsTypes="AA" p14:bounceEnd="36000">
                                          <p:cBhvr>
                                            <p:cTn id="60" dur="500" spd="-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62" y="30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32099E-6 L 0.27987 0.60648 " pathEditMode="relative" rAng="0" ptsTypes="AA" p14:bounceEnd="36000">
                                          <p:cBhvr>
                                            <p:cTn id="62" dur="500" spd="-100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993" y="3030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61111E-6 -9.87654E-7 L 0.08091 0.58364 " pathEditMode="relative" rAng="0" ptsTypes="AA" p14:bounceEnd="36000">
                                          <p:cBhvr>
                                            <p:cTn id="64" dur="500" spd="-100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045" y="29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3.33333E-6 L 0.04619 0.57808 " pathEditMode="relative" rAng="0" ptsTypes="AA" p14:bounceEnd="36000">
                                          <p:cBhvr>
                                            <p:cTn id="66" dur="500" spd="-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09" y="288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1.11111E-6 L -0.05191 0.61512 " pathEditMode="relative" rAng="0" ptsTypes="AA" p14:bounceEnd="36000">
                                          <p:cBhvr>
                                            <p:cTn id="68" dur="500" spd="-100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04" y="30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9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3.7037E-6 L -0.1375 0.75 " pathEditMode="relative" rAng="0" ptsTypes="AA" p14:bounceEnd="36000">
                                          <p:cBhvr>
                                            <p:cTn id="70" dur="500" spd="-100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37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1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07407E-6 L 0.07709 0.69074 " pathEditMode="relative" rAng="0" ptsTypes="AA" p14:bounceEnd="36000">
                                          <p:cBhvr>
                                            <p:cTn id="72" dur="500" spd="-100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854" y="3453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3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-6.17284E-7 L -0.16389 0.69012 " pathEditMode="relative" rAng="0" ptsTypes="AA" p14:bounceEnd="36000">
                                          <p:cBhvr>
                                            <p:cTn id="74" dur="500" spd="-100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94" y="3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9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4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6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6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9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2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-1.60494E-6 L 0.16788 0.62624 " pathEditMode="relative" rAng="0" ptsTypes="AA" p14:bounceEnd="36000">
                                          <p:cBhvr>
                                            <p:cTn id="133" dur="500" spd="-100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85" y="312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4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-2.96296E-6 L -0.24583 0.48704 " pathEditMode="relative" rAng="0" ptsTypes="AA" p14:bounceEnd="36000">
                                          <p:cBhvr>
                                            <p:cTn id="135" dur="500" spd="-100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292" y="243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6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3.20988E-6 L -0.13125 0.61296 " pathEditMode="relative" rAng="0" ptsTypes="AA" p14:bounceEnd="36000">
                                          <p:cBhvr>
                                            <p:cTn id="137" dur="500" spd="-100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62" y="30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8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32099E-6 L 0.27987 0.60648 " pathEditMode="relative" rAng="0" ptsTypes="AA" p14:bounceEnd="36000">
                                          <p:cBhvr>
                                            <p:cTn id="139" dur="500" spd="-100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993" y="3030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0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61111E-6 -9.87654E-7 L 0.08091 0.58364 " pathEditMode="relative" rAng="0" ptsTypes="AA" p14:bounceEnd="36000">
                                          <p:cBhvr>
                                            <p:cTn id="141" dur="500" spd="-100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045" y="29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2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3.33333E-6 L 0.04619 0.57808 " pathEditMode="relative" rAng="0" ptsTypes="AA" p14:bounceEnd="36000">
                                          <p:cBhvr>
                                            <p:cTn id="143" dur="500" spd="-100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09" y="288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4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1.11111E-6 L -0.05191 0.61512 " pathEditMode="relative" rAng="0" ptsTypes="AA" p14:bounceEnd="36000">
                                          <p:cBhvr>
                                            <p:cTn id="145" dur="500" spd="-100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04" y="30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6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3.7037E-6 L -0.1375 0.75 " pathEditMode="relative" rAng="0" ptsTypes="AA" p14:bounceEnd="36000">
                                          <p:cBhvr>
                                            <p:cTn id="147" dur="500" spd="-100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37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8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07407E-6 L 0.07709 0.69074 " pathEditMode="relative" rAng="0" ptsTypes="AA" p14:bounceEnd="36000">
                                          <p:cBhvr>
                                            <p:cTn id="149" dur="500" spd="-100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854" y="3453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0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-6.17284E-7 L -0.16389 0.69012 " pathEditMode="relative" rAng="0" ptsTypes="AA" p14:bounceEnd="36000">
                                          <p:cBhvr>
                                            <p:cTn id="151" dur="500" spd="-100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94" y="3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1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2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3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6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7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8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1" dur="5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5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3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6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7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8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1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2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3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6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7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8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3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6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8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1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2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3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6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7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8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-1.60494E-6 L 0.16788 0.62624 " pathEditMode="relative" rAng="0" ptsTypes="AA" p14:bounceEnd="36000">
                                          <p:cBhvr>
                                            <p:cTn id="210" dur="500" spd="-100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85" y="312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1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-2.96296E-6 L -0.24583 0.48704 " pathEditMode="relative" rAng="0" ptsTypes="AA" p14:bounceEnd="36000">
                                          <p:cBhvr>
                                            <p:cTn id="212" dur="500" spd="-100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292" y="243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3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3.20988E-6 L -0.13125 0.61296 " pathEditMode="relative" rAng="0" ptsTypes="AA" p14:bounceEnd="36000">
                                          <p:cBhvr>
                                            <p:cTn id="214" dur="500" spd="-100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62" y="30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5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32099E-6 L 0.27987 0.60648 " pathEditMode="relative" rAng="0" ptsTypes="AA" p14:bounceEnd="36000">
                                          <p:cBhvr>
                                            <p:cTn id="216" dur="500" spd="-100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993" y="3030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7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61111E-6 -9.87654E-7 L 0.08091 0.58364 " pathEditMode="relative" rAng="0" ptsTypes="AA" p14:bounceEnd="36000">
                                          <p:cBhvr>
                                            <p:cTn id="218" dur="500" spd="-100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045" y="29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9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3.33333E-6 L 0.04619 0.57808 " pathEditMode="relative" rAng="0" ptsTypes="AA" p14:bounceEnd="36000">
                                          <p:cBhvr>
                                            <p:cTn id="220" dur="500" spd="-100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09" y="288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1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1.11111E-6 L -0.05191 0.61512 " pathEditMode="relative" rAng="0" ptsTypes="AA" p14:bounceEnd="36000">
                                          <p:cBhvr>
                                            <p:cTn id="222" dur="500" spd="-100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04" y="30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3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3.7037E-6 L -0.1375 0.75 " pathEditMode="relative" rAng="0" ptsTypes="AA" p14:bounceEnd="36000">
                                          <p:cBhvr>
                                            <p:cTn id="224" dur="500" spd="-100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37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5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07407E-6 L 0.07709 0.69074 " pathEditMode="relative" rAng="0" ptsTypes="AA" p14:bounceEnd="36000">
                                          <p:cBhvr>
                                            <p:cTn id="226" dur="500" spd="-100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854" y="3453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7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-6.17284E-7 L -0.16389 0.69012 " pathEditMode="relative" rAng="0" ptsTypes="AA" p14:bounceEnd="36000">
                                          <p:cBhvr>
                                            <p:cTn id="228" dur="500" spd="-100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94" y="3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2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3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4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3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8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9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0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3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4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5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8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9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0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3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4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5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8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9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0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3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4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5" dur="5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8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9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0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3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4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5" dur="5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8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9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0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3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4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5" dur="5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6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-1.60494E-6 L 0.16788 0.62624 " pathEditMode="relative" rAng="0" ptsTypes="AA" p14:bounceEnd="36000">
                                          <p:cBhvr>
                                            <p:cTn id="287" dur="500" spd="-100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85" y="312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8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-2.96296E-6 L -0.24583 0.48704 " pathEditMode="relative" rAng="0" ptsTypes="AA" p14:bounceEnd="36000">
                                          <p:cBhvr>
                                            <p:cTn id="289" dur="500" spd="-1000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292" y="243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0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3.20988E-6 L -0.13125 0.61296 " pathEditMode="relative" rAng="0" ptsTypes="AA" p14:bounceEnd="36000">
                                          <p:cBhvr>
                                            <p:cTn id="291" dur="500" spd="-100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62" y="30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2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32099E-6 L 0.27987 0.60648 " pathEditMode="relative" rAng="0" ptsTypes="AA" p14:bounceEnd="36000">
                                          <p:cBhvr>
                                            <p:cTn id="293" dur="500" spd="-1000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993" y="3030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4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61111E-6 -9.87654E-7 L 0.08091 0.58364 " pathEditMode="relative" rAng="0" ptsTypes="AA" p14:bounceEnd="36000">
                                          <p:cBhvr>
                                            <p:cTn id="295" dur="500" spd="-1000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045" y="29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6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3.33333E-6 L 0.04619 0.57808 " pathEditMode="relative" rAng="0" ptsTypes="AA" p14:bounceEnd="36000">
                                          <p:cBhvr>
                                            <p:cTn id="297" dur="500" spd="-100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09" y="288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8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1.11111E-6 L -0.05191 0.61512 " pathEditMode="relative" rAng="0" ptsTypes="AA" p14:bounceEnd="36000">
                                          <p:cBhvr>
                                            <p:cTn id="299" dur="500" spd="-100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04" y="30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0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3.7037E-6 L -0.1375 0.75 " pathEditMode="relative" rAng="0" ptsTypes="AA" p14:bounceEnd="36000">
                                          <p:cBhvr>
                                            <p:cTn id="301" dur="500" spd="-1000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37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2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07407E-6 L 0.07709 0.69074 " pathEditMode="relative" rAng="0" ptsTypes="AA" p14:bounceEnd="36000">
                                          <p:cBhvr>
                                            <p:cTn id="303" dur="500" spd="-1000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854" y="3453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4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-6.17284E-7 L -0.16389 0.69012 " pathEditMode="relative" rAng="0" ptsTypes="AA" p14:bounceEnd="36000">
                                          <p:cBhvr>
                                            <p:cTn id="305" dur="500" spd="-100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94" y="3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0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9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0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1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1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5" dur="500" fill="hold"/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6" dur="500" fill="hold"/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7" dur="500"/>
                                            <p:tgtEl>
                                              <p:spTgt spid="1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0" dur="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1" dur="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2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5" dur="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6" dur="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7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0" dur="50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1" dur="50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2" dur="500"/>
                                            <p:tgtEl>
                                              <p:spTgt spid="1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5" dur="500" fill="hold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6" dur="500" fill="hold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7" dur="500"/>
                                            <p:tgtEl>
                                              <p:spTgt spid="1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0" dur="5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1" dur="5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2" dur="500"/>
                                            <p:tgtEl>
                                              <p:spTgt spid="1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5" dur="500" fill="hold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6" dur="500" fill="hold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7" dur="500"/>
                                            <p:tgtEl>
                                              <p:spTgt spid="1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0" dur="500" fill="hold"/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1" dur="500" fill="hold"/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2" dur="500"/>
                                            <p:tgtEl>
                                              <p:spTgt spid="1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5" dur="5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6" dur="5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7" dur="500"/>
                                            <p:tgtEl>
                                              <p:spTgt spid="1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0" dur="5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1" dur="5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2" dur="500"/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3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-1.60494E-6 L 0.16788 0.62624 " pathEditMode="relative" rAng="0" ptsTypes="AA" p14:bounceEnd="36000">
                                          <p:cBhvr>
                                            <p:cTn id="364" dur="500" spd="-100000" fill="hold"/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85" y="312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5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-2.96296E-6 L -0.24583 0.48704 " pathEditMode="relative" rAng="0" ptsTypes="AA" p14:bounceEnd="36000">
                                          <p:cBhvr>
                                            <p:cTn id="366" dur="500" spd="-100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292" y="243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7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3.20988E-6 L -0.13125 0.61296 " pathEditMode="relative" rAng="0" ptsTypes="AA" p14:bounceEnd="36000">
                                          <p:cBhvr>
                                            <p:cTn id="368" dur="500" spd="-1000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62" y="30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9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32099E-6 L 0.27987 0.60648 " pathEditMode="relative" rAng="0" ptsTypes="AA" p14:bounceEnd="36000">
                                          <p:cBhvr>
                                            <p:cTn id="370" dur="500" spd="-10000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993" y="3030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1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61111E-6 -9.87654E-7 L 0.08091 0.58364 " pathEditMode="relative" rAng="0" ptsTypes="AA" p14:bounceEnd="36000">
                                          <p:cBhvr>
                                            <p:cTn id="372" dur="500" spd="-100000" fill="hold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045" y="29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3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3.33333E-6 L 0.04619 0.57808 " pathEditMode="relative" rAng="0" ptsTypes="AA" p14:bounceEnd="36000">
                                          <p:cBhvr>
                                            <p:cTn id="374" dur="500" spd="-100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09" y="288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5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1.11111E-6 L -0.05191 0.61512 " pathEditMode="relative" rAng="0" ptsTypes="AA" p14:bounceEnd="36000">
                                          <p:cBhvr>
                                            <p:cTn id="376" dur="500" spd="-100000" fill="hold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04" y="30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7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3.7037E-6 L -0.1375 0.75 " pathEditMode="relative" rAng="0" ptsTypes="AA" p14:bounceEnd="36000">
                                          <p:cBhvr>
                                            <p:cTn id="378" dur="500" spd="-100000" fill="hold"/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37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9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07407E-6 L 0.07709 0.69074 " pathEditMode="relative" rAng="0" ptsTypes="AA" p14:bounceEnd="36000">
                                          <p:cBhvr>
                                            <p:cTn id="380" dur="500" spd="-1000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854" y="3453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1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-6.17284E-7 L -0.16389 0.69012 " pathEditMode="relative" rAng="0" ptsTypes="AA" p14:bounceEnd="36000">
                                          <p:cBhvr>
                                            <p:cTn id="382" dur="500" spd="-100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94" y="3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8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6" dur="5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7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8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9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90" presetID="16" presetClass="entr" presetSubtype="2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392" dur="500"/>
                                            <p:tgtEl>
                                              <p:spTgt spid="1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3" presetID="16" presetClass="entr" presetSubtype="2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395" dur="5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6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9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3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9" dur="50"/>
                                            <p:tgtEl>
                                              <p:spTgt spid="1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0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401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402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403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404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34" grpId="0"/>
          <p:bldP spid="59" grpId="0"/>
          <p:bldP spid="87" grpId="0"/>
          <p:bldP spid="127" grpId="0"/>
          <p:bldP spid="158" grpId="0"/>
          <p:bldP spid="158" grpId="1"/>
          <p:bldP spid="159" grpId="0" animBg="1"/>
          <p:bldP spid="16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-1.60494E-6 L 0.16788 0.62624 " pathEditMode="relative" rAng="0" ptsTypes="AA">
                                          <p:cBhvr>
                                            <p:cTn id="56" dur="500" spd="-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85" y="312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7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-2.96296E-6 L -0.24583 0.48704 " pathEditMode="relative" rAng="0" ptsTypes="AA">
                                          <p:cBhvr>
                                            <p:cTn id="58" dur="500" spd="-100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292" y="243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3.20988E-6 L -0.13125 0.61296 " pathEditMode="relative" rAng="0" ptsTypes="AA">
                                          <p:cBhvr>
                                            <p:cTn id="60" dur="500" spd="-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62" y="30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32099E-6 L 0.27987 0.60648 " pathEditMode="relative" rAng="0" ptsTypes="AA">
                                          <p:cBhvr>
                                            <p:cTn id="62" dur="500" spd="-100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993" y="3030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61111E-6 -9.87654E-7 L 0.08091 0.58364 " pathEditMode="relative" rAng="0" ptsTypes="AA">
                                          <p:cBhvr>
                                            <p:cTn id="64" dur="500" spd="-100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045" y="29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3.33333E-6 L 0.04619 0.57808 " pathEditMode="relative" rAng="0" ptsTypes="AA">
                                          <p:cBhvr>
                                            <p:cTn id="66" dur="500" spd="-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09" y="288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1.11111E-6 L -0.05191 0.61512 " pathEditMode="relative" rAng="0" ptsTypes="AA">
                                          <p:cBhvr>
                                            <p:cTn id="68" dur="500" spd="-100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04" y="30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3.7037E-6 L -0.1375 0.75 " pathEditMode="relative" rAng="0" ptsTypes="AA">
                                          <p:cBhvr>
                                            <p:cTn id="70" dur="500" spd="-100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37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07407E-6 L 0.07709 0.69074 " pathEditMode="relative" rAng="0" ptsTypes="AA">
                                          <p:cBhvr>
                                            <p:cTn id="72" dur="500" spd="-100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854" y="3453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3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-6.17284E-7 L -0.16389 0.69012 " pathEditMode="relative" rAng="0" ptsTypes="AA">
                                          <p:cBhvr>
                                            <p:cTn id="74" dur="500" spd="-100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94" y="3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9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4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6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6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9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2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-1.60494E-6 L 0.16788 0.62624 " pathEditMode="relative" rAng="0" ptsTypes="AA">
                                          <p:cBhvr>
                                            <p:cTn id="133" dur="500" spd="-100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85" y="312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-2.96296E-6 L -0.24583 0.48704 " pathEditMode="relative" rAng="0" ptsTypes="AA">
                                          <p:cBhvr>
                                            <p:cTn id="135" dur="500" spd="-100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292" y="243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3.20988E-6 L -0.13125 0.61296 " pathEditMode="relative" rAng="0" ptsTypes="AA">
                                          <p:cBhvr>
                                            <p:cTn id="137" dur="500" spd="-100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62" y="30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32099E-6 L 0.27987 0.60648 " pathEditMode="relative" rAng="0" ptsTypes="AA">
                                          <p:cBhvr>
                                            <p:cTn id="139" dur="500" spd="-100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993" y="3030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0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61111E-6 -9.87654E-7 L 0.08091 0.58364 " pathEditMode="relative" rAng="0" ptsTypes="AA">
                                          <p:cBhvr>
                                            <p:cTn id="141" dur="500" spd="-100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045" y="29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2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3.33333E-6 L 0.04619 0.57808 " pathEditMode="relative" rAng="0" ptsTypes="AA">
                                          <p:cBhvr>
                                            <p:cTn id="143" dur="500" spd="-100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09" y="288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1.11111E-6 L -0.05191 0.61512 " pathEditMode="relative" rAng="0" ptsTypes="AA">
                                          <p:cBhvr>
                                            <p:cTn id="145" dur="500" spd="-100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04" y="30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3.7037E-6 L -0.1375 0.75 " pathEditMode="relative" rAng="0" ptsTypes="AA">
                                          <p:cBhvr>
                                            <p:cTn id="147" dur="500" spd="-100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37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07407E-6 L 0.07709 0.69074 " pathEditMode="relative" rAng="0" ptsTypes="AA">
                                          <p:cBhvr>
                                            <p:cTn id="149" dur="500" spd="-100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854" y="3453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0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-6.17284E-7 L -0.16389 0.69012 " pathEditMode="relative" rAng="0" ptsTypes="AA">
                                          <p:cBhvr>
                                            <p:cTn id="151" dur="500" spd="-100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94" y="3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1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2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3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6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7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8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1" dur="5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5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3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6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7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8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1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2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3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6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7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8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3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6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8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1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2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3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6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7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8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-1.60494E-6 L 0.16788 0.62624 " pathEditMode="relative" rAng="0" ptsTypes="AA">
                                          <p:cBhvr>
                                            <p:cTn id="210" dur="500" spd="-100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85" y="312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-2.96296E-6 L -0.24583 0.48704 " pathEditMode="relative" rAng="0" ptsTypes="AA">
                                          <p:cBhvr>
                                            <p:cTn id="212" dur="500" spd="-100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292" y="243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3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3.20988E-6 L -0.13125 0.61296 " pathEditMode="relative" rAng="0" ptsTypes="AA">
                                          <p:cBhvr>
                                            <p:cTn id="214" dur="500" spd="-100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62" y="30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32099E-6 L 0.27987 0.60648 " pathEditMode="relative" rAng="0" ptsTypes="AA">
                                          <p:cBhvr>
                                            <p:cTn id="216" dur="500" spd="-100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993" y="3030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7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61111E-6 -9.87654E-7 L 0.08091 0.58364 " pathEditMode="relative" rAng="0" ptsTypes="AA">
                                          <p:cBhvr>
                                            <p:cTn id="218" dur="500" spd="-100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045" y="29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3.33333E-6 L 0.04619 0.57808 " pathEditMode="relative" rAng="0" ptsTypes="AA">
                                          <p:cBhvr>
                                            <p:cTn id="220" dur="500" spd="-100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09" y="288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1.11111E-6 L -0.05191 0.61512 " pathEditMode="relative" rAng="0" ptsTypes="AA">
                                          <p:cBhvr>
                                            <p:cTn id="222" dur="500" spd="-100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04" y="30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3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3.7037E-6 L -0.1375 0.75 " pathEditMode="relative" rAng="0" ptsTypes="AA">
                                          <p:cBhvr>
                                            <p:cTn id="224" dur="500" spd="-100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37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07407E-6 L 0.07709 0.69074 " pathEditMode="relative" rAng="0" ptsTypes="AA">
                                          <p:cBhvr>
                                            <p:cTn id="226" dur="500" spd="-100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854" y="3453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7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-6.17284E-7 L -0.16389 0.69012 " pathEditMode="relative" rAng="0" ptsTypes="AA">
                                          <p:cBhvr>
                                            <p:cTn id="228" dur="500" spd="-100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94" y="3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2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3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4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3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8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9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0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3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4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5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8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9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0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3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4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5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8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9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0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3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4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5" dur="5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8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9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0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3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4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5" dur="5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8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9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0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3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4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5" dur="5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-1.60494E-6 L 0.16788 0.62624 " pathEditMode="relative" rAng="0" ptsTypes="AA">
                                          <p:cBhvr>
                                            <p:cTn id="287" dur="500" spd="-100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85" y="312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-2.96296E-6 L -0.24583 0.48704 " pathEditMode="relative" rAng="0" ptsTypes="AA">
                                          <p:cBhvr>
                                            <p:cTn id="289" dur="500" spd="-1000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292" y="243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0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3.20988E-6 L -0.13125 0.61296 " pathEditMode="relative" rAng="0" ptsTypes="AA">
                                          <p:cBhvr>
                                            <p:cTn id="291" dur="500" spd="-100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62" y="30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2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32099E-6 L 0.27987 0.60648 " pathEditMode="relative" rAng="0" ptsTypes="AA">
                                          <p:cBhvr>
                                            <p:cTn id="293" dur="500" spd="-1000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993" y="3030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61111E-6 -9.87654E-7 L 0.08091 0.58364 " pathEditMode="relative" rAng="0" ptsTypes="AA">
                                          <p:cBhvr>
                                            <p:cTn id="295" dur="500" spd="-1000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045" y="29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3.33333E-6 L 0.04619 0.57808 " pathEditMode="relative" rAng="0" ptsTypes="AA">
                                          <p:cBhvr>
                                            <p:cTn id="297" dur="500" spd="-100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09" y="288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1.11111E-6 L -0.05191 0.61512 " pathEditMode="relative" rAng="0" ptsTypes="AA">
                                          <p:cBhvr>
                                            <p:cTn id="299" dur="500" spd="-100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04" y="30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0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3.7037E-6 L -0.1375 0.75 " pathEditMode="relative" rAng="0" ptsTypes="AA">
                                          <p:cBhvr>
                                            <p:cTn id="301" dur="500" spd="-1000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37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2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07407E-6 L 0.07709 0.69074 " pathEditMode="relative" rAng="0" ptsTypes="AA">
                                          <p:cBhvr>
                                            <p:cTn id="303" dur="500" spd="-1000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854" y="3453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-6.17284E-7 L -0.16389 0.69012 " pathEditMode="relative" rAng="0" ptsTypes="AA">
                                          <p:cBhvr>
                                            <p:cTn id="305" dur="500" spd="-100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94" y="3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0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9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0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1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1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5" dur="500" fill="hold"/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6" dur="500" fill="hold"/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7" dur="500"/>
                                            <p:tgtEl>
                                              <p:spTgt spid="1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0" dur="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1" dur="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2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5" dur="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6" dur="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7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0" dur="50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1" dur="50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2" dur="500"/>
                                            <p:tgtEl>
                                              <p:spTgt spid="1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5" dur="500" fill="hold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6" dur="500" fill="hold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7" dur="500"/>
                                            <p:tgtEl>
                                              <p:spTgt spid="1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0" dur="5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1" dur="5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2" dur="500"/>
                                            <p:tgtEl>
                                              <p:spTgt spid="1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5" dur="500" fill="hold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6" dur="500" fill="hold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7" dur="500"/>
                                            <p:tgtEl>
                                              <p:spTgt spid="1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0" dur="500" fill="hold"/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1" dur="500" fill="hold"/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2" dur="500"/>
                                            <p:tgtEl>
                                              <p:spTgt spid="1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5" dur="5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6" dur="5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7" dur="500"/>
                                            <p:tgtEl>
                                              <p:spTgt spid="1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0" dur="5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1" dur="5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2" dur="500"/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3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-1.60494E-6 L 0.16788 0.62624 " pathEditMode="relative" rAng="0" ptsTypes="AA">
                                          <p:cBhvr>
                                            <p:cTn id="364" dur="500" spd="-100000" fill="hold"/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85" y="312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-2.96296E-6 L -0.24583 0.48704 " pathEditMode="relative" rAng="0" ptsTypes="AA">
                                          <p:cBhvr>
                                            <p:cTn id="366" dur="500" spd="-100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292" y="243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7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3.20988E-6 L -0.13125 0.61296 " pathEditMode="relative" rAng="0" ptsTypes="AA">
                                          <p:cBhvr>
                                            <p:cTn id="368" dur="500" spd="-1000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62" y="30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32099E-6 L 0.27987 0.60648 " pathEditMode="relative" rAng="0" ptsTypes="AA">
                                          <p:cBhvr>
                                            <p:cTn id="370" dur="500" spd="-10000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993" y="3030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61111E-6 -9.87654E-7 L 0.08091 0.58364 " pathEditMode="relative" rAng="0" ptsTypes="AA">
                                          <p:cBhvr>
                                            <p:cTn id="372" dur="500" spd="-100000" fill="hold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045" y="29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3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3.33333E-6 L 0.04619 0.57808 " pathEditMode="relative" rAng="0" ptsTypes="AA">
                                          <p:cBhvr>
                                            <p:cTn id="374" dur="500" spd="-100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09" y="288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1.11111E-6 L -0.05191 0.61512 " pathEditMode="relative" rAng="0" ptsTypes="AA">
                                          <p:cBhvr>
                                            <p:cTn id="376" dur="500" spd="-100000" fill="hold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04" y="30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7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3.7037E-6 L -0.1375 0.75 " pathEditMode="relative" rAng="0" ptsTypes="AA">
                                          <p:cBhvr>
                                            <p:cTn id="378" dur="500" spd="-100000" fill="hold"/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37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07407E-6 L 0.07709 0.69074 " pathEditMode="relative" rAng="0" ptsTypes="AA">
                                          <p:cBhvr>
                                            <p:cTn id="380" dur="500" spd="-1000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854" y="3453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-6.17284E-7 L -0.16389 0.69012 " pathEditMode="relative" rAng="0" ptsTypes="AA">
                                          <p:cBhvr>
                                            <p:cTn id="382" dur="500" spd="-100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94" y="3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8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6" dur="5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7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8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9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90" presetID="16" presetClass="entr" presetSubtype="2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392" dur="500"/>
                                            <p:tgtEl>
                                              <p:spTgt spid="1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3" presetID="16" presetClass="entr" presetSubtype="2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395" dur="5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6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9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3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9" dur="50"/>
                                            <p:tgtEl>
                                              <p:spTgt spid="1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0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401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402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403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404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34" grpId="0"/>
          <p:bldP spid="59" grpId="0"/>
          <p:bldP spid="87" grpId="0"/>
          <p:bldP spid="127" grpId="0"/>
          <p:bldP spid="158" grpId="0"/>
          <p:bldP spid="158" grpId="1"/>
          <p:bldP spid="159" grpId="0" animBg="1"/>
          <p:bldP spid="160" grpId="0" animBg="1"/>
        </p:bld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_矩形 91"/>
          <p:cNvSpPr/>
          <p:nvPr>
            <p:custDataLst>
              <p:tags r:id="rId1"/>
            </p:custDataLst>
          </p:nvPr>
        </p:nvSpPr>
        <p:spPr>
          <a:xfrm>
            <a:off x="6861498" y="3147478"/>
            <a:ext cx="44791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工作计划 </a:t>
            </a:r>
            <a:r>
              <a:rPr lang="en-US" altLang="zh-CN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| 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指标汇报 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| 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总结汇报 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| 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年度总结</a:t>
            </a:r>
          </a:p>
        </p:txBody>
      </p:sp>
      <p:sp>
        <p:nvSpPr>
          <p:cNvPr id="10" name="PA_文本框 19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ltGray">
          <a:xfrm>
            <a:off x="5698917" y="2079277"/>
            <a:ext cx="6421468" cy="100579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81667" tIns="40833" rIns="81667" bIns="40833">
            <a:spAutoFit/>
          </a:bodyPr>
          <a:lstStyle>
            <a:lvl1pPr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08305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15975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25550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33855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910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482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054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626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Tx/>
              <a:buSzTx/>
            </a:pPr>
            <a:r>
              <a:rPr lang="zh-CN" altLang="en-US" sz="60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感谢您的观看</a:t>
            </a:r>
            <a:endParaRPr lang="zh-CN" altLang="en-US" sz="6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1" name="PA_组合 17"/>
          <p:cNvGrpSpPr/>
          <p:nvPr>
            <p:custDataLst>
              <p:tags r:id="rId3"/>
            </p:custDataLst>
          </p:nvPr>
        </p:nvGrpSpPr>
        <p:grpSpPr>
          <a:xfrm>
            <a:off x="8294413" y="4021701"/>
            <a:ext cx="3470238" cy="2657632"/>
            <a:chOff x="8567791" y="4349661"/>
            <a:chExt cx="2923136" cy="2238642"/>
          </a:xfrm>
        </p:grpSpPr>
        <p:sp>
          <p:nvSpPr>
            <p:cNvPr id="12" name="Freeform 6"/>
            <p:cNvSpPr/>
            <p:nvPr/>
          </p:nvSpPr>
          <p:spPr bwMode="auto">
            <a:xfrm>
              <a:off x="8936872" y="5210231"/>
              <a:ext cx="1070688" cy="1069501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FFFF">
                <a:alpha val="30196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6"/>
            <p:cNvSpPr/>
            <p:nvPr/>
          </p:nvSpPr>
          <p:spPr bwMode="auto">
            <a:xfrm>
              <a:off x="9548917" y="4511214"/>
              <a:ext cx="1070688" cy="1069501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FFFF">
                <a:alpha val="3607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6"/>
            <p:cNvSpPr/>
            <p:nvPr/>
          </p:nvSpPr>
          <p:spPr bwMode="auto">
            <a:xfrm>
              <a:off x="9771640" y="5518802"/>
              <a:ext cx="1070688" cy="1069501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FFFF">
                <a:alpha val="4902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6"/>
            <p:cNvSpPr/>
            <p:nvPr/>
          </p:nvSpPr>
          <p:spPr bwMode="auto">
            <a:xfrm>
              <a:off x="8753651" y="4633705"/>
              <a:ext cx="701471" cy="700693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FFFF">
                <a:alpha val="4902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6"/>
            <p:cNvSpPr/>
            <p:nvPr/>
          </p:nvSpPr>
          <p:spPr bwMode="auto">
            <a:xfrm>
              <a:off x="10554314" y="5146385"/>
              <a:ext cx="648431" cy="647712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FFFF">
                <a:alpha val="4902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6"/>
            <p:cNvSpPr/>
            <p:nvPr/>
          </p:nvSpPr>
          <p:spPr bwMode="auto">
            <a:xfrm>
              <a:off x="8567791" y="5964274"/>
              <a:ext cx="369081" cy="368672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FFFF">
                <a:alpha val="4902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6"/>
            <p:cNvSpPr/>
            <p:nvPr/>
          </p:nvSpPr>
          <p:spPr bwMode="auto">
            <a:xfrm>
              <a:off x="10693990" y="4513927"/>
              <a:ext cx="369081" cy="368672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FFFF">
                <a:alpha val="4902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6"/>
            <p:cNvSpPr/>
            <p:nvPr/>
          </p:nvSpPr>
          <p:spPr bwMode="auto">
            <a:xfrm>
              <a:off x="10473248" y="4349661"/>
              <a:ext cx="238078" cy="237814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FFFF">
                <a:alpha val="4902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6"/>
            <p:cNvSpPr/>
            <p:nvPr/>
          </p:nvSpPr>
          <p:spPr bwMode="auto">
            <a:xfrm>
              <a:off x="9214714" y="4751741"/>
              <a:ext cx="1574323" cy="1572578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6"/>
            <p:cNvSpPr/>
            <p:nvPr/>
          </p:nvSpPr>
          <p:spPr bwMode="auto">
            <a:xfrm>
              <a:off x="11252849" y="5027478"/>
              <a:ext cx="238078" cy="237814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FFFF">
                <a:alpha val="4902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2" name="PA_文本框 19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ltGray">
          <a:xfrm>
            <a:off x="7716400" y="693642"/>
            <a:ext cx="3624209" cy="45179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81667" tIns="40833" rIns="81667" bIns="40833">
            <a:spAutoFit/>
          </a:bodyPr>
          <a:lstStyle>
            <a:lvl1pPr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08305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15975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25550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33855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910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482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054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626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Tx/>
              <a:buSzTx/>
            </a:pP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医院或医疗名称在此输入</a:t>
            </a:r>
            <a:endParaRPr lang="zh-CN" altLang="en-US" sz="2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3" name="PA_组合 74"/>
          <p:cNvGrpSpPr/>
          <p:nvPr>
            <p:custDataLst>
              <p:tags r:id="rId5"/>
            </p:custDataLst>
          </p:nvPr>
        </p:nvGrpSpPr>
        <p:grpSpPr>
          <a:xfrm>
            <a:off x="7598226" y="1402682"/>
            <a:ext cx="3614811" cy="603335"/>
            <a:chOff x="7598226" y="974057"/>
            <a:chExt cx="3614811" cy="603335"/>
          </a:xfrm>
        </p:grpSpPr>
        <p:grpSp>
          <p:nvGrpSpPr>
            <p:cNvPr id="24" name="组合 23"/>
            <p:cNvGrpSpPr/>
            <p:nvPr/>
          </p:nvGrpSpPr>
          <p:grpSpPr>
            <a:xfrm>
              <a:off x="7598226" y="974057"/>
              <a:ext cx="602129" cy="602129"/>
              <a:chOff x="4092575" y="674688"/>
              <a:chExt cx="3171825" cy="3171825"/>
            </a:xfrm>
          </p:grpSpPr>
          <p:sp>
            <p:nvSpPr>
              <p:cNvPr id="41" name="Oval 10"/>
              <p:cNvSpPr>
                <a:spLocks noChangeArrowheads="1"/>
              </p:cNvSpPr>
              <p:nvPr/>
            </p:nvSpPr>
            <p:spPr bwMode="auto">
              <a:xfrm>
                <a:off x="4092575" y="674688"/>
                <a:ext cx="3171825" cy="3171825"/>
              </a:xfrm>
              <a:prstGeom prst="ellipse">
                <a:avLst/>
              </a:prstGeom>
              <a:solidFill>
                <a:srgbClr val="23B9D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42" name="组合 41"/>
              <p:cNvGrpSpPr/>
              <p:nvPr/>
            </p:nvGrpSpPr>
            <p:grpSpPr>
              <a:xfrm>
                <a:off x="4727575" y="1306513"/>
                <a:ext cx="1900238" cy="1903413"/>
                <a:chOff x="4727575" y="1306513"/>
                <a:chExt cx="1900238" cy="1903413"/>
              </a:xfrm>
            </p:grpSpPr>
            <p:sp>
              <p:nvSpPr>
                <p:cNvPr id="43" name="Freeform 11"/>
                <p:cNvSpPr/>
                <p:nvPr/>
              </p:nvSpPr>
              <p:spPr bwMode="auto">
                <a:xfrm>
                  <a:off x="5246688" y="1306513"/>
                  <a:ext cx="865188" cy="1411288"/>
                </a:xfrm>
                <a:custGeom>
                  <a:avLst/>
                  <a:gdLst>
                    <a:gd name="T0" fmla="*/ 16 w 230"/>
                    <a:gd name="T1" fmla="*/ 185 h 375"/>
                    <a:gd name="T2" fmla="*/ 64 w 230"/>
                    <a:gd name="T3" fmla="*/ 254 h 375"/>
                    <a:gd name="T4" fmla="*/ 60 w 230"/>
                    <a:gd name="T5" fmla="*/ 285 h 375"/>
                    <a:gd name="T6" fmla="*/ 46 w 230"/>
                    <a:gd name="T7" fmla="*/ 290 h 375"/>
                    <a:gd name="T8" fmla="*/ 54 w 230"/>
                    <a:gd name="T9" fmla="*/ 321 h 375"/>
                    <a:gd name="T10" fmla="*/ 64 w 230"/>
                    <a:gd name="T11" fmla="*/ 347 h 375"/>
                    <a:gd name="T12" fmla="*/ 74 w 230"/>
                    <a:gd name="T13" fmla="*/ 366 h 375"/>
                    <a:gd name="T14" fmla="*/ 77 w 230"/>
                    <a:gd name="T15" fmla="*/ 369 h 375"/>
                    <a:gd name="T16" fmla="*/ 84 w 230"/>
                    <a:gd name="T17" fmla="*/ 372 h 375"/>
                    <a:gd name="T18" fmla="*/ 95 w 230"/>
                    <a:gd name="T19" fmla="*/ 373 h 375"/>
                    <a:gd name="T20" fmla="*/ 105 w 230"/>
                    <a:gd name="T21" fmla="*/ 374 h 375"/>
                    <a:gd name="T22" fmla="*/ 115 w 230"/>
                    <a:gd name="T23" fmla="*/ 375 h 375"/>
                    <a:gd name="T24" fmla="*/ 118 w 230"/>
                    <a:gd name="T25" fmla="*/ 375 h 375"/>
                    <a:gd name="T26" fmla="*/ 125 w 230"/>
                    <a:gd name="T27" fmla="*/ 374 h 375"/>
                    <a:gd name="T28" fmla="*/ 135 w 230"/>
                    <a:gd name="T29" fmla="*/ 374 h 375"/>
                    <a:gd name="T30" fmla="*/ 145 w 230"/>
                    <a:gd name="T31" fmla="*/ 373 h 375"/>
                    <a:gd name="T32" fmla="*/ 155 w 230"/>
                    <a:gd name="T33" fmla="*/ 371 h 375"/>
                    <a:gd name="T34" fmla="*/ 159 w 230"/>
                    <a:gd name="T35" fmla="*/ 369 h 375"/>
                    <a:gd name="T36" fmla="*/ 165 w 230"/>
                    <a:gd name="T37" fmla="*/ 357 h 375"/>
                    <a:gd name="T38" fmla="*/ 175 w 230"/>
                    <a:gd name="T39" fmla="*/ 327 h 375"/>
                    <a:gd name="T40" fmla="*/ 184 w 230"/>
                    <a:gd name="T41" fmla="*/ 290 h 375"/>
                    <a:gd name="T42" fmla="*/ 169 w 230"/>
                    <a:gd name="T43" fmla="*/ 285 h 375"/>
                    <a:gd name="T44" fmla="*/ 166 w 230"/>
                    <a:gd name="T45" fmla="*/ 255 h 375"/>
                    <a:gd name="T46" fmla="*/ 215 w 230"/>
                    <a:gd name="T47" fmla="*/ 184 h 375"/>
                    <a:gd name="T48" fmla="*/ 225 w 230"/>
                    <a:gd name="T49" fmla="*/ 178 h 375"/>
                    <a:gd name="T50" fmla="*/ 225 w 230"/>
                    <a:gd name="T51" fmla="*/ 126 h 375"/>
                    <a:gd name="T52" fmla="*/ 222 w 230"/>
                    <a:gd name="T53" fmla="*/ 123 h 375"/>
                    <a:gd name="T54" fmla="*/ 116 w 230"/>
                    <a:gd name="T55" fmla="*/ 0 h 375"/>
                    <a:gd name="T56" fmla="*/ 9 w 230"/>
                    <a:gd name="T57" fmla="*/ 123 h 375"/>
                    <a:gd name="T58" fmla="*/ 5 w 230"/>
                    <a:gd name="T59" fmla="*/ 126 h 375"/>
                    <a:gd name="T60" fmla="*/ 5 w 230"/>
                    <a:gd name="T61" fmla="*/ 178 h 375"/>
                    <a:gd name="T62" fmla="*/ 16 w 230"/>
                    <a:gd name="T63" fmla="*/ 185 h 3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30" h="375">
                      <a:moveTo>
                        <a:pt x="16" y="185"/>
                      </a:moveTo>
                      <a:cubicBezTo>
                        <a:pt x="25" y="214"/>
                        <a:pt x="42" y="238"/>
                        <a:pt x="64" y="254"/>
                      </a:cubicBezTo>
                      <a:cubicBezTo>
                        <a:pt x="60" y="285"/>
                        <a:pt x="60" y="285"/>
                        <a:pt x="60" y="285"/>
                      </a:cubicBezTo>
                      <a:cubicBezTo>
                        <a:pt x="46" y="290"/>
                        <a:pt x="46" y="290"/>
                        <a:pt x="46" y="290"/>
                      </a:cubicBezTo>
                      <a:cubicBezTo>
                        <a:pt x="47" y="299"/>
                        <a:pt x="50" y="310"/>
                        <a:pt x="54" y="321"/>
                      </a:cubicBezTo>
                      <a:cubicBezTo>
                        <a:pt x="57" y="330"/>
                        <a:pt x="61" y="339"/>
                        <a:pt x="64" y="347"/>
                      </a:cubicBezTo>
                      <a:cubicBezTo>
                        <a:pt x="68" y="355"/>
                        <a:pt x="72" y="363"/>
                        <a:pt x="74" y="366"/>
                      </a:cubicBezTo>
                      <a:cubicBezTo>
                        <a:pt x="75" y="368"/>
                        <a:pt x="76" y="369"/>
                        <a:pt x="77" y="369"/>
                      </a:cubicBezTo>
                      <a:cubicBezTo>
                        <a:pt x="79" y="370"/>
                        <a:pt x="81" y="371"/>
                        <a:pt x="84" y="372"/>
                      </a:cubicBezTo>
                      <a:cubicBezTo>
                        <a:pt x="88" y="372"/>
                        <a:pt x="91" y="373"/>
                        <a:pt x="95" y="373"/>
                      </a:cubicBezTo>
                      <a:cubicBezTo>
                        <a:pt x="98" y="374"/>
                        <a:pt x="101" y="374"/>
                        <a:pt x="105" y="374"/>
                      </a:cubicBezTo>
                      <a:cubicBezTo>
                        <a:pt x="108" y="374"/>
                        <a:pt x="112" y="374"/>
                        <a:pt x="115" y="375"/>
                      </a:cubicBezTo>
                      <a:cubicBezTo>
                        <a:pt x="116" y="375"/>
                        <a:pt x="117" y="375"/>
                        <a:pt x="118" y="375"/>
                      </a:cubicBezTo>
                      <a:cubicBezTo>
                        <a:pt x="120" y="375"/>
                        <a:pt x="122" y="375"/>
                        <a:pt x="125" y="374"/>
                      </a:cubicBezTo>
                      <a:cubicBezTo>
                        <a:pt x="128" y="374"/>
                        <a:pt x="131" y="374"/>
                        <a:pt x="135" y="374"/>
                      </a:cubicBezTo>
                      <a:cubicBezTo>
                        <a:pt x="138" y="374"/>
                        <a:pt x="142" y="373"/>
                        <a:pt x="145" y="373"/>
                      </a:cubicBezTo>
                      <a:cubicBezTo>
                        <a:pt x="149" y="372"/>
                        <a:pt x="152" y="371"/>
                        <a:pt x="155" y="371"/>
                      </a:cubicBezTo>
                      <a:cubicBezTo>
                        <a:pt x="156" y="370"/>
                        <a:pt x="158" y="370"/>
                        <a:pt x="159" y="369"/>
                      </a:cubicBezTo>
                      <a:cubicBezTo>
                        <a:pt x="160" y="368"/>
                        <a:pt x="163" y="364"/>
                        <a:pt x="165" y="357"/>
                      </a:cubicBezTo>
                      <a:cubicBezTo>
                        <a:pt x="169" y="349"/>
                        <a:pt x="172" y="338"/>
                        <a:pt x="175" y="327"/>
                      </a:cubicBezTo>
                      <a:cubicBezTo>
                        <a:pt x="179" y="314"/>
                        <a:pt x="182" y="300"/>
                        <a:pt x="184" y="290"/>
                      </a:cubicBezTo>
                      <a:cubicBezTo>
                        <a:pt x="169" y="285"/>
                        <a:pt x="169" y="285"/>
                        <a:pt x="169" y="285"/>
                      </a:cubicBezTo>
                      <a:cubicBezTo>
                        <a:pt x="166" y="255"/>
                        <a:pt x="166" y="255"/>
                        <a:pt x="166" y="255"/>
                      </a:cubicBezTo>
                      <a:cubicBezTo>
                        <a:pt x="188" y="239"/>
                        <a:pt x="206" y="214"/>
                        <a:pt x="215" y="184"/>
                      </a:cubicBezTo>
                      <a:cubicBezTo>
                        <a:pt x="219" y="183"/>
                        <a:pt x="223" y="181"/>
                        <a:pt x="225" y="178"/>
                      </a:cubicBezTo>
                      <a:cubicBezTo>
                        <a:pt x="229" y="173"/>
                        <a:pt x="230" y="133"/>
                        <a:pt x="225" y="126"/>
                      </a:cubicBezTo>
                      <a:cubicBezTo>
                        <a:pt x="225" y="124"/>
                        <a:pt x="223" y="123"/>
                        <a:pt x="222" y="123"/>
                      </a:cubicBezTo>
                      <a:cubicBezTo>
                        <a:pt x="217" y="54"/>
                        <a:pt x="171" y="0"/>
                        <a:pt x="116" y="0"/>
                      </a:cubicBezTo>
                      <a:cubicBezTo>
                        <a:pt x="60" y="0"/>
                        <a:pt x="14" y="54"/>
                        <a:pt x="9" y="123"/>
                      </a:cubicBezTo>
                      <a:cubicBezTo>
                        <a:pt x="7" y="123"/>
                        <a:pt x="6" y="124"/>
                        <a:pt x="5" y="126"/>
                      </a:cubicBezTo>
                      <a:cubicBezTo>
                        <a:pt x="0" y="133"/>
                        <a:pt x="1" y="173"/>
                        <a:pt x="5" y="178"/>
                      </a:cubicBezTo>
                      <a:cubicBezTo>
                        <a:pt x="7" y="181"/>
                        <a:pt x="12" y="183"/>
                        <a:pt x="16" y="18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12"/>
                <p:cNvSpPr>
                  <a:spLocks noEditPoints="1"/>
                </p:cNvSpPr>
                <p:nvPr/>
              </p:nvSpPr>
              <p:spPr bwMode="auto">
                <a:xfrm>
                  <a:off x="4727575" y="2413001"/>
                  <a:ext cx="1900238" cy="796925"/>
                </a:xfrm>
                <a:custGeom>
                  <a:avLst/>
                  <a:gdLst>
                    <a:gd name="T0" fmla="*/ 333 w 505"/>
                    <a:gd name="T1" fmla="*/ 0 h 212"/>
                    <a:gd name="T2" fmla="*/ 303 w 505"/>
                    <a:gd name="T3" fmla="*/ 85 h 212"/>
                    <a:gd name="T4" fmla="*/ 283 w 505"/>
                    <a:gd name="T5" fmla="*/ 90 h 212"/>
                    <a:gd name="T6" fmla="*/ 262 w 505"/>
                    <a:gd name="T7" fmla="*/ 92 h 212"/>
                    <a:gd name="T8" fmla="*/ 270 w 505"/>
                    <a:gd name="T9" fmla="*/ 160 h 212"/>
                    <a:gd name="T10" fmla="*/ 287 w 505"/>
                    <a:gd name="T11" fmla="*/ 163 h 212"/>
                    <a:gd name="T12" fmla="*/ 300 w 505"/>
                    <a:gd name="T13" fmla="*/ 164 h 212"/>
                    <a:gd name="T14" fmla="*/ 318 w 505"/>
                    <a:gd name="T15" fmla="*/ 163 h 212"/>
                    <a:gd name="T16" fmla="*/ 331 w 505"/>
                    <a:gd name="T17" fmla="*/ 157 h 212"/>
                    <a:gd name="T18" fmla="*/ 336 w 505"/>
                    <a:gd name="T19" fmla="*/ 96 h 212"/>
                    <a:gd name="T20" fmla="*/ 328 w 505"/>
                    <a:gd name="T21" fmla="*/ 90 h 212"/>
                    <a:gd name="T22" fmla="*/ 326 w 505"/>
                    <a:gd name="T23" fmla="*/ 67 h 212"/>
                    <a:gd name="T24" fmla="*/ 333 w 505"/>
                    <a:gd name="T25" fmla="*/ 60 h 212"/>
                    <a:gd name="T26" fmla="*/ 341 w 505"/>
                    <a:gd name="T27" fmla="*/ 57 h 212"/>
                    <a:gd name="T28" fmla="*/ 346 w 505"/>
                    <a:gd name="T29" fmla="*/ 57 h 212"/>
                    <a:gd name="T30" fmla="*/ 353 w 505"/>
                    <a:gd name="T31" fmla="*/ 60 h 212"/>
                    <a:gd name="T32" fmla="*/ 361 w 505"/>
                    <a:gd name="T33" fmla="*/ 67 h 212"/>
                    <a:gd name="T34" fmla="*/ 358 w 505"/>
                    <a:gd name="T35" fmla="*/ 90 h 212"/>
                    <a:gd name="T36" fmla="*/ 351 w 505"/>
                    <a:gd name="T37" fmla="*/ 96 h 212"/>
                    <a:gd name="T38" fmla="*/ 337 w 505"/>
                    <a:gd name="T39" fmla="*/ 169 h 212"/>
                    <a:gd name="T40" fmla="*/ 324 w 505"/>
                    <a:gd name="T41" fmla="*/ 173 h 212"/>
                    <a:gd name="T42" fmla="*/ 306 w 505"/>
                    <a:gd name="T43" fmla="*/ 175 h 212"/>
                    <a:gd name="T44" fmla="*/ 300 w 505"/>
                    <a:gd name="T45" fmla="*/ 175 h 212"/>
                    <a:gd name="T46" fmla="*/ 287 w 505"/>
                    <a:gd name="T47" fmla="*/ 175 h 212"/>
                    <a:gd name="T48" fmla="*/ 269 w 505"/>
                    <a:gd name="T49" fmla="*/ 172 h 212"/>
                    <a:gd name="T50" fmla="*/ 256 w 505"/>
                    <a:gd name="T51" fmla="*/ 154 h 212"/>
                    <a:gd name="T52" fmla="*/ 233 w 505"/>
                    <a:gd name="T53" fmla="*/ 91 h 212"/>
                    <a:gd name="T54" fmla="*/ 210 w 505"/>
                    <a:gd name="T55" fmla="*/ 86 h 212"/>
                    <a:gd name="T56" fmla="*/ 182 w 505"/>
                    <a:gd name="T57" fmla="*/ 33 h 212"/>
                    <a:gd name="T58" fmla="*/ 23 w 505"/>
                    <a:gd name="T59" fmla="*/ 62 h 212"/>
                    <a:gd name="T60" fmla="*/ 253 w 505"/>
                    <a:gd name="T61" fmla="*/ 212 h 212"/>
                    <a:gd name="T62" fmla="*/ 170 w 505"/>
                    <a:gd name="T63" fmla="*/ 128 h 212"/>
                    <a:gd name="T64" fmla="*/ 154 w 505"/>
                    <a:gd name="T65" fmla="*/ 128 h 212"/>
                    <a:gd name="T66" fmla="*/ 138 w 505"/>
                    <a:gd name="T67" fmla="*/ 128 h 212"/>
                    <a:gd name="T68" fmla="*/ 134 w 505"/>
                    <a:gd name="T69" fmla="*/ 163 h 212"/>
                    <a:gd name="T70" fmla="*/ 131 w 505"/>
                    <a:gd name="T71" fmla="*/ 163 h 212"/>
                    <a:gd name="T72" fmla="*/ 128 w 505"/>
                    <a:gd name="T73" fmla="*/ 163 h 212"/>
                    <a:gd name="T74" fmla="*/ 125 w 505"/>
                    <a:gd name="T75" fmla="*/ 163 h 212"/>
                    <a:gd name="T76" fmla="*/ 122 w 505"/>
                    <a:gd name="T77" fmla="*/ 163 h 212"/>
                    <a:gd name="T78" fmla="*/ 119 w 505"/>
                    <a:gd name="T79" fmla="*/ 163 h 212"/>
                    <a:gd name="T80" fmla="*/ 111 w 505"/>
                    <a:gd name="T81" fmla="*/ 128 h 212"/>
                    <a:gd name="T82" fmla="*/ 95 w 505"/>
                    <a:gd name="T83" fmla="*/ 128 h 212"/>
                    <a:gd name="T84" fmla="*/ 84 w 505"/>
                    <a:gd name="T85" fmla="*/ 113 h 212"/>
                    <a:gd name="T86" fmla="*/ 100 w 505"/>
                    <a:gd name="T87" fmla="*/ 113 h 212"/>
                    <a:gd name="T88" fmla="*/ 116 w 505"/>
                    <a:gd name="T89" fmla="*/ 113 h 212"/>
                    <a:gd name="T90" fmla="*/ 120 w 505"/>
                    <a:gd name="T91" fmla="*/ 78 h 212"/>
                    <a:gd name="T92" fmla="*/ 123 w 505"/>
                    <a:gd name="T93" fmla="*/ 78 h 212"/>
                    <a:gd name="T94" fmla="*/ 126 w 505"/>
                    <a:gd name="T95" fmla="*/ 78 h 212"/>
                    <a:gd name="T96" fmla="*/ 129 w 505"/>
                    <a:gd name="T97" fmla="*/ 78 h 212"/>
                    <a:gd name="T98" fmla="*/ 132 w 505"/>
                    <a:gd name="T99" fmla="*/ 78 h 212"/>
                    <a:gd name="T100" fmla="*/ 135 w 505"/>
                    <a:gd name="T101" fmla="*/ 78 h 212"/>
                    <a:gd name="T102" fmla="*/ 143 w 505"/>
                    <a:gd name="T103" fmla="*/ 113 h 212"/>
                    <a:gd name="T104" fmla="*/ 159 w 505"/>
                    <a:gd name="T105" fmla="*/ 113 h 212"/>
                    <a:gd name="T106" fmla="*/ 170 w 505"/>
                    <a:gd name="T107" fmla="*/ 128 h 2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505" h="212">
                      <a:moveTo>
                        <a:pt x="483" y="62"/>
                      </a:moveTo>
                      <a:cubicBezTo>
                        <a:pt x="474" y="51"/>
                        <a:pt x="443" y="41"/>
                        <a:pt x="443" y="41"/>
                      </a:cubicBezTo>
                      <a:cubicBezTo>
                        <a:pt x="333" y="0"/>
                        <a:pt x="333" y="0"/>
                        <a:pt x="333" y="0"/>
                      </a:cubicBezTo>
                      <a:cubicBezTo>
                        <a:pt x="331" y="10"/>
                        <a:pt x="328" y="25"/>
                        <a:pt x="324" y="40"/>
                      </a:cubicBezTo>
                      <a:cubicBezTo>
                        <a:pt x="321" y="50"/>
                        <a:pt x="317" y="61"/>
                        <a:pt x="313" y="69"/>
                      </a:cubicBezTo>
                      <a:cubicBezTo>
                        <a:pt x="310" y="76"/>
                        <a:pt x="307" y="82"/>
                        <a:pt x="303" y="85"/>
                      </a:cubicBezTo>
                      <a:cubicBezTo>
                        <a:pt x="303" y="85"/>
                        <a:pt x="302" y="85"/>
                        <a:pt x="302" y="86"/>
                      </a:cubicBezTo>
                      <a:cubicBezTo>
                        <a:pt x="299" y="87"/>
                        <a:pt x="296" y="88"/>
                        <a:pt x="293" y="89"/>
                      </a:cubicBezTo>
                      <a:cubicBezTo>
                        <a:pt x="290" y="89"/>
                        <a:pt x="287" y="90"/>
                        <a:pt x="283" y="90"/>
                      </a:cubicBezTo>
                      <a:cubicBezTo>
                        <a:pt x="280" y="91"/>
                        <a:pt x="276" y="91"/>
                        <a:pt x="273" y="91"/>
                      </a:cubicBezTo>
                      <a:cubicBezTo>
                        <a:pt x="269" y="92"/>
                        <a:pt x="266" y="92"/>
                        <a:pt x="263" y="92"/>
                      </a:cubicBezTo>
                      <a:cubicBezTo>
                        <a:pt x="262" y="92"/>
                        <a:pt x="262" y="92"/>
                        <a:pt x="262" y="92"/>
                      </a:cubicBezTo>
                      <a:cubicBezTo>
                        <a:pt x="262" y="96"/>
                        <a:pt x="262" y="101"/>
                        <a:pt x="262" y="105"/>
                      </a:cubicBezTo>
                      <a:cubicBezTo>
                        <a:pt x="264" y="127"/>
                        <a:pt x="266" y="148"/>
                        <a:pt x="269" y="157"/>
                      </a:cubicBezTo>
                      <a:cubicBezTo>
                        <a:pt x="269" y="158"/>
                        <a:pt x="269" y="159"/>
                        <a:pt x="270" y="160"/>
                      </a:cubicBezTo>
                      <a:cubicBezTo>
                        <a:pt x="271" y="161"/>
                        <a:pt x="273" y="161"/>
                        <a:pt x="275" y="162"/>
                      </a:cubicBezTo>
                      <a:cubicBezTo>
                        <a:pt x="277" y="162"/>
                        <a:pt x="279" y="162"/>
                        <a:pt x="281" y="163"/>
                      </a:cubicBezTo>
                      <a:cubicBezTo>
                        <a:pt x="283" y="163"/>
                        <a:pt x="285" y="163"/>
                        <a:pt x="287" y="163"/>
                      </a:cubicBezTo>
                      <a:cubicBezTo>
                        <a:pt x="289" y="163"/>
                        <a:pt x="291" y="164"/>
                        <a:pt x="293" y="164"/>
                      </a:cubicBezTo>
                      <a:cubicBezTo>
                        <a:pt x="296" y="164"/>
                        <a:pt x="298" y="164"/>
                        <a:pt x="300" y="164"/>
                      </a:cubicBezTo>
                      <a:cubicBezTo>
                        <a:pt x="300" y="164"/>
                        <a:pt x="300" y="164"/>
                        <a:pt x="300" y="164"/>
                      </a:cubicBezTo>
                      <a:cubicBezTo>
                        <a:pt x="301" y="164"/>
                        <a:pt x="303" y="164"/>
                        <a:pt x="306" y="164"/>
                      </a:cubicBezTo>
                      <a:cubicBezTo>
                        <a:pt x="308" y="164"/>
                        <a:pt x="310" y="163"/>
                        <a:pt x="312" y="163"/>
                      </a:cubicBezTo>
                      <a:cubicBezTo>
                        <a:pt x="314" y="163"/>
                        <a:pt x="316" y="163"/>
                        <a:pt x="318" y="163"/>
                      </a:cubicBezTo>
                      <a:cubicBezTo>
                        <a:pt x="320" y="162"/>
                        <a:pt x="322" y="162"/>
                        <a:pt x="324" y="162"/>
                      </a:cubicBezTo>
                      <a:cubicBezTo>
                        <a:pt x="326" y="161"/>
                        <a:pt x="328" y="161"/>
                        <a:pt x="329" y="160"/>
                      </a:cubicBezTo>
                      <a:cubicBezTo>
                        <a:pt x="330" y="159"/>
                        <a:pt x="330" y="158"/>
                        <a:pt x="331" y="157"/>
                      </a:cubicBezTo>
                      <a:cubicBezTo>
                        <a:pt x="333" y="149"/>
                        <a:pt x="336" y="127"/>
                        <a:pt x="337" y="105"/>
                      </a:cubicBezTo>
                      <a:cubicBezTo>
                        <a:pt x="337" y="102"/>
                        <a:pt x="337" y="99"/>
                        <a:pt x="337" y="96"/>
                      </a:cubicBezTo>
                      <a:cubicBezTo>
                        <a:pt x="337" y="96"/>
                        <a:pt x="336" y="96"/>
                        <a:pt x="336" y="96"/>
                      </a:cubicBezTo>
                      <a:cubicBezTo>
                        <a:pt x="335" y="95"/>
                        <a:pt x="334" y="95"/>
                        <a:pt x="333" y="95"/>
                      </a:cubicBezTo>
                      <a:cubicBezTo>
                        <a:pt x="332" y="94"/>
                        <a:pt x="332" y="93"/>
                        <a:pt x="331" y="93"/>
                      </a:cubicBezTo>
                      <a:cubicBezTo>
                        <a:pt x="330" y="92"/>
                        <a:pt x="329" y="91"/>
                        <a:pt x="328" y="90"/>
                      </a:cubicBezTo>
                      <a:cubicBezTo>
                        <a:pt x="327" y="89"/>
                        <a:pt x="326" y="88"/>
                        <a:pt x="326" y="87"/>
                      </a:cubicBezTo>
                      <a:cubicBezTo>
                        <a:pt x="324" y="84"/>
                        <a:pt x="323" y="81"/>
                        <a:pt x="323" y="77"/>
                      </a:cubicBezTo>
                      <a:cubicBezTo>
                        <a:pt x="323" y="74"/>
                        <a:pt x="324" y="70"/>
                        <a:pt x="326" y="67"/>
                      </a:cubicBezTo>
                      <a:cubicBezTo>
                        <a:pt x="326" y="66"/>
                        <a:pt x="327" y="65"/>
                        <a:pt x="328" y="64"/>
                      </a:cubicBezTo>
                      <a:cubicBezTo>
                        <a:pt x="329" y="63"/>
                        <a:pt x="330" y="62"/>
                        <a:pt x="331" y="62"/>
                      </a:cubicBezTo>
                      <a:cubicBezTo>
                        <a:pt x="332" y="61"/>
                        <a:pt x="332" y="60"/>
                        <a:pt x="333" y="60"/>
                      </a:cubicBezTo>
                      <a:cubicBezTo>
                        <a:pt x="334" y="59"/>
                        <a:pt x="335" y="59"/>
                        <a:pt x="336" y="59"/>
                      </a:cubicBezTo>
                      <a:cubicBezTo>
                        <a:pt x="337" y="58"/>
                        <a:pt x="337" y="58"/>
                        <a:pt x="338" y="58"/>
                      </a:cubicBezTo>
                      <a:cubicBezTo>
                        <a:pt x="339" y="58"/>
                        <a:pt x="340" y="57"/>
                        <a:pt x="341" y="57"/>
                      </a:cubicBezTo>
                      <a:cubicBezTo>
                        <a:pt x="342" y="57"/>
                        <a:pt x="342" y="57"/>
                        <a:pt x="343" y="57"/>
                      </a:cubicBezTo>
                      <a:cubicBezTo>
                        <a:pt x="343" y="57"/>
                        <a:pt x="343" y="57"/>
                        <a:pt x="343" y="57"/>
                      </a:cubicBezTo>
                      <a:cubicBezTo>
                        <a:pt x="344" y="57"/>
                        <a:pt x="345" y="57"/>
                        <a:pt x="346" y="57"/>
                      </a:cubicBezTo>
                      <a:cubicBezTo>
                        <a:pt x="347" y="57"/>
                        <a:pt x="348" y="58"/>
                        <a:pt x="348" y="58"/>
                      </a:cubicBezTo>
                      <a:cubicBezTo>
                        <a:pt x="349" y="58"/>
                        <a:pt x="350" y="58"/>
                        <a:pt x="351" y="59"/>
                      </a:cubicBezTo>
                      <a:cubicBezTo>
                        <a:pt x="352" y="59"/>
                        <a:pt x="353" y="59"/>
                        <a:pt x="353" y="60"/>
                      </a:cubicBezTo>
                      <a:cubicBezTo>
                        <a:pt x="354" y="60"/>
                        <a:pt x="355" y="61"/>
                        <a:pt x="356" y="61"/>
                      </a:cubicBezTo>
                      <a:cubicBezTo>
                        <a:pt x="357" y="62"/>
                        <a:pt x="358" y="63"/>
                        <a:pt x="358" y="64"/>
                      </a:cubicBezTo>
                      <a:cubicBezTo>
                        <a:pt x="359" y="65"/>
                        <a:pt x="360" y="66"/>
                        <a:pt x="361" y="67"/>
                      </a:cubicBezTo>
                      <a:cubicBezTo>
                        <a:pt x="363" y="70"/>
                        <a:pt x="363" y="74"/>
                        <a:pt x="363" y="77"/>
                      </a:cubicBezTo>
                      <a:cubicBezTo>
                        <a:pt x="363" y="81"/>
                        <a:pt x="363" y="84"/>
                        <a:pt x="361" y="87"/>
                      </a:cubicBezTo>
                      <a:cubicBezTo>
                        <a:pt x="360" y="88"/>
                        <a:pt x="359" y="89"/>
                        <a:pt x="358" y="90"/>
                      </a:cubicBezTo>
                      <a:cubicBezTo>
                        <a:pt x="358" y="91"/>
                        <a:pt x="357" y="92"/>
                        <a:pt x="356" y="93"/>
                      </a:cubicBezTo>
                      <a:cubicBezTo>
                        <a:pt x="355" y="93"/>
                        <a:pt x="354" y="94"/>
                        <a:pt x="353" y="95"/>
                      </a:cubicBezTo>
                      <a:cubicBezTo>
                        <a:pt x="353" y="95"/>
                        <a:pt x="352" y="95"/>
                        <a:pt x="351" y="96"/>
                      </a:cubicBezTo>
                      <a:cubicBezTo>
                        <a:pt x="350" y="96"/>
                        <a:pt x="350" y="96"/>
                        <a:pt x="349" y="96"/>
                      </a:cubicBezTo>
                      <a:cubicBezTo>
                        <a:pt x="348" y="123"/>
                        <a:pt x="346" y="142"/>
                        <a:pt x="343" y="154"/>
                      </a:cubicBezTo>
                      <a:cubicBezTo>
                        <a:pt x="341" y="162"/>
                        <a:pt x="339" y="166"/>
                        <a:pt x="337" y="169"/>
                      </a:cubicBezTo>
                      <a:cubicBezTo>
                        <a:pt x="336" y="169"/>
                        <a:pt x="336" y="170"/>
                        <a:pt x="335" y="170"/>
                      </a:cubicBezTo>
                      <a:cubicBezTo>
                        <a:pt x="334" y="171"/>
                        <a:pt x="332" y="171"/>
                        <a:pt x="331" y="172"/>
                      </a:cubicBezTo>
                      <a:cubicBezTo>
                        <a:pt x="329" y="172"/>
                        <a:pt x="327" y="173"/>
                        <a:pt x="324" y="173"/>
                      </a:cubicBezTo>
                      <a:cubicBezTo>
                        <a:pt x="322" y="174"/>
                        <a:pt x="320" y="174"/>
                        <a:pt x="318" y="174"/>
                      </a:cubicBezTo>
                      <a:cubicBezTo>
                        <a:pt x="316" y="175"/>
                        <a:pt x="314" y="175"/>
                        <a:pt x="312" y="175"/>
                      </a:cubicBezTo>
                      <a:cubicBezTo>
                        <a:pt x="310" y="175"/>
                        <a:pt x="308" y="175"/>
                        <a:pt x="306" y="175"/>
                      </a:cubicBezTo>
                      <a:cubicBezTo>
                        <a:pt x="303" y="175"/>
                        <a:pt x="301" y="175"/>
                        <a:pt x="300" y="175"/>
                      </a:cubicBezTo>
                      <a:cubicBezTo>
                        <a:pt x="300" y="175"/>
                        <a:pt x="300" y="175"/>
                        <a:pt x="300" y="175"/>
                      </a:cubicBezTo>
                      <a:cubicBezTo>
                        <a:pt x="300" y="175"/>
                        <a:pt x="300" y="175"/>
                        <a:pt x="300" y="175"/>
                      </a:cubicBezTo>
                      <a:cubicBezTo>
                        <a:pt x="299" y="175"/>
                        <a:pt x="299" y="175"/>
                        <a:pt x="299" y="175"/>
                      </a:cubicBezTo>
                      <a:cubicBezTo>
                        <a:pt x="298" y="175"/>
                        <a:pt x="296" y="175"/>
                        <a:pt x="293" y="175"/>
                      </a:cubicBezTo>
                      <a:cubicBezTo>
                        <a:pt x="291" y="175"/>
                        <a:pt x="289" y="175"/>
                        <a:pt x="287" y="175"/>
                      </a:cubicBezTo>
                      <a:cubicBezTo>
                        <a:pt x="285" y="175"/>
                        <a:pt x="283" y="175"/>
                        <a:pt x="281" y="174"/>
                      </a:cubicBezTo>
                      <a:cubicBezTo>
                        <a:pt x="279" y="174"/>
                        <a:pt x="277" y="174"/>
                        <a:pt x="275" y="173"/>
                      </a:cubicBezTo>
                      <a:cubicBezTo>
                        <a:pt x="273" y="173"/>
                        <a:pt x="270" y="172"/>
                        <a:pt x="269" y="172"/>
                      </a:cubicBezTo>
                      <a:cubicBezTo>
                        <a:pt x="267" y="171"/>
                        <a:pt x="265" y="171"/>
                        <a:pt x="264" y="170"/>
                      </a:cubicBezTo>
                      <a:cubicBezTo>
                        <a:pt x="263" y="170"/>
                        <a:pt x="263" y="169"/>
                        <a:pt x="262" y="169"/>
                      </a:cubicBezTo>
                      <a:cubicBezTo>
                        <a:pt x="260" y="166"/>
                        <a:pt x="258" y="162"/>
                        <a:pt x="256" y="154"/>
                      </a:cubicBezTo>
                      <a:cubicBezTo>
                        <a:pt x="253" y="141"/>
                        <a:pt x="251" y="120"/>
                        <a:pt x="250" y="92"/>
                      </a:cubicBezTo>
                      <a:cubicBezTo>
                        <a:pt x="248" y="92"/>
                        <a:pt x="245" y="92"/>
                        <a:pt x="243" y="92"/>
                      </a:cubicBezTo>
                      <a:cubicBezTo>
                        <a:pt x="240" y="92"/>
                        <a:pt x="236" y="91"/>
                        <a:pt x="233" y="91"/>
                      </a:cubicBezTo>
                      <a:cubicBezTo>
                        <a:pt x="229" y="91"/>
                        <a:pt x="226" y="90"/>
                        <a:pt x="222" y="89"/>
                      </a:cubicBezTo>
                      <a:cubicBezTo>
                        <a:pt x="219" y="89"/>
                        <a:pt x="215" y="88"/>
                        <a:pt x="212" y="87"/>
                      </a:cubicBezTo>
                      <a:cubicBezTo>
                        <a:pt x="211" y="86"/>
                        <a:pt x="211" y="86"/>
                        <a:pt x="210" y="86"/>
                      </a:cubicBezTo>
                      <a:cubicBezTo>
                        <a:pt x="208" y="85"/>
                        <a:pt x="205" y="82"/>
                        <a:pt x="202" y="78"/>
                      </a:cubicBezTo>
                      <a:cubicBezTo>
                        <a:pt x="199" y="73"/>
                        <a:pt x="196" y="66"/>
                        <a:pt x="192" y="59"/>
                      </a:cubicBezTo>
                      <a:cubicBezTo>
                        <a:pt x="189" y="51"/>
                        <a:pt x="185" y="42"/>
                        <a:pt x="182" y="33"/>
                      </a:cubicBezTo>
                      <a:cubicBezTo>
                        <a:pt x="178" y="21"/>
                        <a:pt x="174" y="9"/>
                        <a:pt x="173" y="0"/>
                      </a:cubicBezTo>
                      <a:cubicBezTo>
                        <a:pt x="63" y="41"/>
                        <a:pt x="63" y="41"/>
                        <a:pt x="63" y="41"/>
                      </a:cubicBezTo>
                      <a:cubicBezTo>
                        <a:pt x="63" y="41"/>
                        <a:pt x="31" y="51"/>
                        <a:pt x="23" y="62"/>
                      </a:cubicBezTo>
                      <a:cubicBezTo>
                        <a:pt x="15" y="73"/>
                        <a:pt x="0" y="212"/>
                        <a:pt x="11" y="212"/>
                      </a:cubicBezTo>
                      <a:cubicBezTo>
                        <a:pt x="23" y="212"/>
                        <a:pt x="234" y="212"/>
                        <a:pt x="252" y="212"/>
                      </a:cubicBezTo>
                      <a:cubicBezTo>
                        <a:pt x="253" y="212"/>
                        <a:pt x="253" y="212"/>
                        <a:pt x="253" y="212"/>
                      </a:cubicBezTo>
                      <a:cubicBezTo>
                        <a:pt x="271" y="212"/>
                        <a:pt x="483" y="212"/>
                        <a:pt x="495" y="212"/>
                      </a:cubicBezTo>
                      <a:cubicBezTo>
                        <a:pt x="505" y="212"/>
                        <a:pt x="491" y="73"/>
                        <a:pt x="483" y="62"/>
                      </a:cubicBezTo>
                      <a:close/>
                      <a:moveTo>
                        <a:pt x="170" y="128"/>
                      </a:moveTo>
                      <a:cubicBezTo>
                        <a:pt x="165" y="128"/>
                        <a:pt x="165" y="128"/>
                        <a:pt x="165" y="128"/>
                      </a:cubicBezTo>
                      <a:cubicBezTo>
                        <a:pt x="159" y="128"/>
                        <a:pt x="159" y="128"/>
                        <a:pt x="159" y="128"/>
                      </a:cubicBezTo>
                      <a:cubicBezTo>
                        <a:pt x="154" y="128"/>
                        <a:pt x="154" y="128"/>
                        <a:pt x="154" y="128"/>
                      </a:cubicBezTo>
                      <a:cubicBezTo>
                        <a:pt x="148" y="128"/>
                        <a:pt x="148" y="128"/>
                        <a:pt x="148" y="128"/>
                      </a:cubicBezTo>
                      <a:cubicBezTo>
                        <a:pt x="143" y="128"/>
                        <a:pt x="143" y="128"/>
                        <a:pt x="143" y="128"/>
                      </a:cubicBezTo>
                      <a:cubicBezTo>
                        <a:pt x="138" y="128"/>
                        <a:pt x="138" y="128"/>
                        <a:pt x="138" y="128"/>
                      </a:cubicBezTo>
                      <a:cubicBezTo>
                        <a:pt x="135" y="128"/>
                        <a:pt x="135" y="128"/>
                        <a:pt x="135" y="128"/>
                      </a:cubicBezTo>
                      <a:cubicBezTo>
                        <a:pt x="135" y="163"/>
                        <a:pt x="135" y="163"/>
                        <a:pt x="135" y="163"/>
                      </a:cubicBezTo>
                      <a:cubicBezTo>
                        <a:pt x="134" y="163"/>
                        <a:pt x="134" y="163"/>
                        <a:pt x="134" y="163"/>
                      </a:cubicBezTo>
                      <a:cubicBezTo>
                        <a:pt x="133" y="163"/>
                        <a:pt x="133" y="163"/>
                        <a:pt x="133" y="163"/>
                      </a:cubicBezTo>
                      <a:cubicBezTo>
                        <a:pt x="132" y="163"/>
                        <a:pt x="132" y="163"/>
                        <a:pt x="132" y="163"/>
                      </a:cubicBezTo>
                      <a:cubicBezTo>
                        <a:pt x="131" y="163"/>
                        <a:pt x="131" y="163"/>
                        <a:pt x="131" y="163"/>
                      </a:cubicBezTo>
                      <a:cubicBezTo>
                        <a:pt x="130" y="163"/>
                        <a:pt x="130" y="163"/>
                        <a:pt x="130" y="163"/>
                      </a:cubicBezTo>
                      <a:cubicBezTo>
                        <a:pt x="129" y="163"/>
                        <a:pt x="129" y="163"/>
                        <a:pt x="129" y="163"/>
                      </a:cubicBezTo>
                      <a:cubicBezTo>
                        <a:pt x="128" y="163"/>
                        <a:pt x="128" y="163"/>
                        <a:pt x="128" y="163"/>
                      </a:cubicBezTo>
                      <a:cubicBezTo>
                        <a:pt x="127" y="163"/>
                        <a:pt x="127" y="163"/>
                        <a:pt x="127" y="163"/>
                      </a:cubicBezTo>
                      <a:cubicBezTo>
                        <a:pt x="126" y="163"/>
                        <a:pt x="126" y="163"/>
                        <a:pt x="126" y="163"/>
                      </a:cubicBezTo>
                      <a:cubicBezTo>
                        <a:pt x="125" y="163"/>
                        <a:pt x="125" y="163"/>
                        <a:pt x="125" y="163"/>
                      </a:cubicBezTo>
                      <a:cubicBezTo>
                        <a:pt x="124" y="163"/>
                        <a:pt x="124" y="163"/>
                        <a:pt x="124" y="163"/>
                      </a:cubicBezTo>
                      <a:cubicBezTo>
                        <a:pt x="123" y="163"/>
                        <a:pt x="123" y="163"/>
                        <a:pt x="123" y="163"/>
                      </a:cubicBezTo>
                      <a:cubicBezTo>
                        <a:pt x="122" y="163"/>
                        <a:pt x="122" y="163"/>
                        <a:pt x="122" y="163"/>
                      </a:cubicBezTo>
                      <a:cubicBezTo>
                        <a:pt x="121" y="163"/>
                        <a:pt x="121" y="163"/>
                        <a:pt x="121" y="163"/>
                      </a:cubicBezTo>
                      <a:cubicBezTo>
                        <a:pt x="120" y="163"/>
                        <a:pt x="120" y="163"/>
                        <a:pt x="120" y="163"/>
                      </a:cubicBezTo>
                      <a:cubicBezTo>
                        <a:pt x="119" y="163"/>
                        <a:pt x="119" y="163"/>
                        <a:pt x="119" y="163"/>
                      </a:cubicBezTo>
                      <a:cubicBezTo>
                        <a:pt x="119" y="128"/>
                        <a:pt x="119" y="128"/>
                        <a:pt x="119" y="128"/>
                      </a:cubicBezTo>
                      <a:cubicBezTo>
                        <a:pt x="116" y="128"/>
                        <a:pt x="116" y="128"/>
                        <a:pt x="116" y="128"/>
                      </a:cubicBezTo>
                      <a:cubicBezTo>
                        <a:pt x="111" y="128"/>
                        <a:pt x="111" y="128"/>
                        <a:pt x="111" y="128"/>
                      </a:cubicBezTo>
                      <a:cubicBezTo>
                        <a:pt x="106" y="128"/>
                        <a:pt x="106" y="128"/>
                        <a:pt x="106" y="128"/>
                      </a:cubicBezTo>
                      <a:cubicBezTo>
                        <a:pt x="100" y="128"/>
                        <a:pt x="100" y="128"/>
                        <a:pt x="100" y="128"/>
                      </a:cubicBezTo>
                      <a:cubicBezTo>
                        <a:pt x="95" y="128"/>
                        <a:pt x="95" y="128"/>
                        <a:pt x="95" y="128"/>
                      </a:cubicBezTo>
                      <a:cubicBezTo>
                        <a:pt x="90" y="128"/>
                        <a:pt x="90" y="128"/>
                        <a:pt x="90" y="128"/>
                      </a:cubicBezTo>
                      <a:cubicBezTo>
                        <a:pt x="84" y="128"/>
                        <a:pt x="84" y="128"/>
                        <a:pt x="84" y="128"/>
                      </a:cubicBezTo>
                      <a:cubicBezTo>
                        <a:pt x="84" y="113"/>
                        <a:pt x="84" y="113"/>
                        <a:pt x="84" y="113"/>
                      </a:cubicBezTo>
                      <a:cubicBezTo>
                        <a:pt x="90" y="113"/>
                        <a:pt x="90" y="113"/>
                        <a:pt x="90" y="113"/>
                      </a:cubicBezTo>
                      <a:cubicBezTo>
                        <a:pt x="95" y="113"/>
                        <a:pt x="95" y="113"/>
                        <a:pt x="95" y="113"/>
                      </a:cubicBezTo>
                      <a:cubicBezTo>
                        <a:pt x="100" y="113"/>
                        <a:pt x="100" y="113"/>
                        <a:pt x="100" y="113"/>
                      </a:cubicBezTo>
                      <a:cubicBezTo>
                        <a:pt x="106" y="113"/>
                        <a:pt x="106" y="113"/>
                        <a:pt x="106" y="113"/>
                      </a:cubicBezTo>
                      <a:cubicBezTo>
                        <a:pt x="111" y="113"/>
                        <a:pt x="111" y="113"/>
                        <a:pt x="111" y="113"/>
                      </a:cubicBezTo>
                      <a:cubicBezTo>
                        <a:pt x="116" y="113"/>
                        <a:pt x="116" y="113"/>
                        <a:pt x="116" y="113"/>
                      </a:cubicBezTo>
                      <a:cubicBezTo>
                        <a:pt x="119" y="113"/>
                        <a:pt x="119" y="113"/>
                        <a:pt x="119" y="113"/>
                      </a:cubicBezTo>
                      <a:cubicBezTo>
                        <a:pt x="119" y="78"/>
                        <a:pt x="119" y="78"/>
                        <a:pt x="119" y="78"/>
                      </a:cubicBezTo>
                      <a:cubicBezTo>
                        <a:pt x="120" y="78"/>
                        <a:pt x="120" y="78"/>
                        <a:pt x="120" y="78"/>
                      </a:cubicBezTo>
                      <a:cubicBezTo>
                        <a:pt x="121" y="78"/>
                        <a:pt x="121" y="78"/>
                        <a:pt x="121" y="78"/>
                      </a:cubicBezTo>
                      <a:cubicBezTo>
                        <a:pt x="122" y="78"/>
                        <a:pt x="122" y="78"/>
                        <a:pt x="122" y="78"/>
                      </a:cubicBezTo>
                      <a:cubicBezTo>
                        <a:pt x="123" y="78"/>
                        <a:pt x="123" y="78"/>
                        <a:pt x="123" y="78"/>
                      </a:cubicBezTo>
                      <a:cubicBezTo>
                        <a:pt x="124" y="78"/>
                        <a:pt x="124" y="78"/>
                        <a:pt x="124" y="78"/>
                      </a:cubicBezTo>
                      <a:cubicBezTo>
                        <a:pt x="125" y="78"/>
                        <a:pt x="125" y="78"/>
                        <a:pt x="125" y="78"/>
                      </a:cubicBezTo>
                      <a:cubicBezTo>
                        <a:pt x="126" y="78"/>
                        <a:pt x="126" y="78"/>
                        <a:pt x="126" y="78"/>
                      </a:cubicBezTo>
                      <a:cubicBezTo>
                        <a:pt x="127" y="78"/>
                        <a:pt x="127" y="78"/>
                        <a:pt x="127" y="78"/>
                      </a:cubicBezTo>
                      <a:cubicBezTo>
                        <a:pt x="128" y="78"/>
                        <a:pt x="128" y="78"/>
                        <a:pt x="128" y="78"/>
                      </a:cubicBezTo>
                      <a:cubicBezTo>
                        <a:pt x="129" y="78"/>
                        <a:pt x="129" y="78"/>
                        <a:pt x="129" y="78"/>
                      </a:cubicBezTo>
                      <a:cubicBezTo>
                        <a:pt x="130" y="78"/>
                        <a:pt x="130" y="78"/>
                        <a:pt x="130" y="78"/>
                      </a:cubicBezTo>
                      <a:cubicBezTo>
                        <a:pt x="131" y="78"/>
                        <a:pt x="131" y="78"/>
                        <a:pt x="131" y="78"/>
                      </a:cubicBezTo>
                      <a:cubicBezTo>
                        <a:pt x="132" y="78"/>
                        <a:pt x="132" y="78"/>
                        <a:pt x="132" y="78"/>
                      </a:cubicBezTo>
                      <a:cubicBezTo>
                        <a:pt x="133" y="78"/>
                        <a:pt x="133" y="78"/>
                        <a:pt x="133" y="78"/>
                      </a:cubicBezTo>
                      <a:cubicBezTo>
                        <a:pt x="134" y="78"/>
                        <a:pt x="134" y="78"/>
                        <a:pt x="134" y="78"/>
                      </a:cubicBezTo>
                      <a:cubicBezTo>
                        <a:pt x="135" y="78"/>
                        <a:pt x="135" y="78"/>
                        <a:pt x="135" y="78"/>
                      </a:cubicBezTo>
                      <a:cubicBezTo>
                        <a:pt x="135" y="113"/>
                        <a:pt x="135" y="113"/>
                        <a:pt x="135" y="113"/>
                      </a:cubicBezTo>
                      <a:cubicBezTo>
                        <a:pt x="138" y="113"/>
                        <a:pt x="138" y="113"/>
                        <a:pt x="138" y="113"/>
                      </a:cubicBezTo>
                      <a:cubicBezTo>
                        <a:pt x="143" y="113"/>
                        <a:pt x="143" y="113"/>
                        <a:pt x="143" y="113"/>
                      </a:cubicBezTo>
                      <a:cubicBezTo>
                        <a:pt x="148" y="113"/>
                        <a:pt x="148" y="113"/>
                        <a:pt x="148" y="113"/>
                      </a:cubicBezTo>
                      <a:cubicBezTo>
                        <a:pt x="154" y="113"/>
                        <a:pt x="154" y="113"/>
                        <a:pt x="154" y="113"/>
                      </a:cubicBezTo>
                      <a:cubicBezTo>
                        <a:pt x="159" y="113"/>
                        <a:pt x="159" y="113"/>
                        <a:pt x="159" y="113"/>
                      </a:cubicBezTo>
                      <a:cubicBezTo>
                        <a:pt x="165" y="113"/>
                        <a:pt x="165" y="113"/>
                        <a:pt x="165" y="113"/>
                      </a:cubicBezTo>
                      <a:cubicBezTo>
                        <a:pt x="170" y="113"/>
                        <a:pt x="170" y="113"/>
                        <a:pt x="170" y="113"/>
                      </a:cubicBezTo>
                      <a:lnTo>
                        <a:pt x="170" y="12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25" name="组合 24"/>
            <p:cNvGrpSpPr/>
            <p:nvPr/>
          </p:nvGrpSpPr>
          <p:grpSpPr>
            <a:xfrm>
              <a:off x="9103964" y="974057"/>
              <a:ext cx="603033" cy="602430"/>
              <a:chOff x="4724400" y="4673600"/>
              <a:chExt cx="3176588" cy="3173413"/>
            </a:xfrm>
          </p:grpSpPr>
          <p:sp>
            <p:nvSpPr>
              <p:cNvPr id="39" name="Oval 22"/>
              <p:cNvSpPr>
                <a:spLocks noChangeArrowheads="1"/>
              </p:cNvSpPr>
              <p:nvPr/>
            </p:nvSpPr>
            <p:spPr bwMode="auto">
              <a:xfrm>
                <a:off x="4724400" y="4673600"/>
                <a:ext cx="3176588" cy="3173413"/>
              </a:xfrm>
              <a:prstGeom prst="ellipse">
                <a:avLst/>
              </a:prstGeom>
              <a:solidFill>
                <a:srgbClr val="23B9D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0" name="Freeform 23"/>
              <p:cNvSpPr>
                <a:spLocks noEditPoints="1"/>
              </p:cNvSpPr>
              <p:nvPr/>
            </p:nvSpPr>
            <p:spPr bwMode="auto">
              <a:xfrm>
                <a:off x="5402263" y="5283200"/>
                <a:ext cx="1806575" cy="1957388"/>
              </a:xfrm>
              <a:custGeom>
                <a:avLst/>
                <a:gdLst>
                  <a:gd name="T0" fmla="*/ 480 w 480"/>
                  <a:gd name="T1" fmla="*/ 277 h 520"/>
                  <a:gd name="T2" fmla="*/ 429 w 480"/>
                  <a:gd name="T3" fmla="*/ 227 h 520"/>
                  <a:gd name="T4" fmla="*/ 379 w 480"/>
                  <a:gd name="T5" fmla="*/ 277 h 520"/>
                  <a:gd name="T6" fmla="*/ 416 w 480"/>
                  <a:gd name="T7" fmla="*/ 326 h 520"/>
                  <a:gd name="T8" fmla="*/ 396 w 480"/>
                  <a:gd name="T9" fmla="*/ 485 h 520"/>
                  <a:gd name="T10" fmla="*/ 320 w 480"/>
                  <a:gd name="T11" fmla="*/ 495 h 520"/>
                  <a:gd name="T12" fmla="*/ 245 w 480"/>
                  <a:gd name="T13" fmla="*/ 485 h 520"/>
                  <a:gd name="T14" fmla="*/ 224 w 480"/>
                  <a:gd name="T15" fmla="*/ 312 h 520"/>
                  <a:gd name="T16" fmla="*/ 325 w 480"/>
                  <a:gd name="T17" fmla="*/ 297 h 520"/>
                  <a:gd name="T18" fmla="*/ 391 w 480"/>
                  <a:gd name="T19" fmla="*/ 134 h 520"/>
                  <a:gd name="T20" fmla="*/ 399 w 480"/>
                  <a:gd name="T21" fmla="*/ 39 h 520"/>
                  <a:gd name="T22" fmla="*/ 271 w 480"/>
                  <a:gd name="T23" fmla="*/ 20 h 520"/>
                  <a:gd name="T24" fmla="*/ 242 w 480"/>
                  <a:gd name="T25" fmla="*/ 0 h 520"/>
                  <a:gd name="T26" fmla="*/ 209 w 480"/>
                  <a:gd name="T27" fmla="*/ 32 h 520"/>
                  <a:gd name="T28" fmla="*/ 242 w 480"/>
                  <a:gd name="T29" fmla="*/ 64 h 520"/>
                  <a:gd name="T30" fmla="*/ 272 w 480"/>
                  <a:gd name="T31" fmla="*/ 44 h 520"/>
                  <a:gd name="T32" fmla="*/ 379 w 480"/>
                  <a:gd name="T33" fmla="*/ 54 h 520"/>
                  <a:gd name="T34" fmla="*/ 357 w 480"/>
                  <a:gd name="T35" fmla="*/ 167 h 520"/>
                  <a:gd name="T36" fmla="*/ 314 w 480"/>
                  <a:gd name="T37" fmla="*/ 275 h 520"/>
                  <a:gd name="T38" fmla="*/ 211 w 480"/>
                  <a:gd name="T39" fmla="*/ 288 h 520"/>
                  <a:gd name="T40" fmla="*/ 109 w 480"/>
                  <a:gd name="T41" fmla="*/ 275 h 520"/>
                  <a:gd name="T42" fmla="*/ 56 w 480"/>
                  <a:gd name="T43" fmla="*/ 168 h 520"/>
                  <a:gd name="T44" fmla="*/ 30 w 480"/>
                  <a:gd name="T45" fmla="*/ 54 h 520"/>
                  <a:gd name="T46" fmla="*/ 132 w 480"/>
                  <a:gd name="T47" fmla="*/ 43 h 520"/>
                  <a:gd name="T48" fmla="*/ 162 w 480"/>
                  <a:gd name="T49" fmla="*/ 64 h 520"/>
                  <a:gd name="T50" fmla="*/ 195 w 480"/>
                  <a:gd name="T51" fmla="*/ 32 h 520"/>
                  <a:gd name="T52" fmla="*/ 162 w 480"/>
                  <a:gd name="T53" fmla="*/ 0 h 520"/>
                  <a:gd name="T54" fmla="*/ 133 w 480"/>
                  <a:gd name="T55" fmla="*/ 19 h 520"/>
                  <a:gd name="T56" fmla="*/ 10 w 480"/>
                  <a:gd name="T57" fmla="*/ 40 h 520"/>
                  <a:gd name="T58" fmla="*/ 13 w 480"/>
                  <a:gd name="T59" fmla="*/ 112 h 520"/>
                  <a:gd name="T60" fmla="*/ 98 w 480"/>
                  <a:gd name="T61" fmla="*/ 297 h 520"/>
                  <a:gd name="T62" fmla="*/ 199 w 480"/>
                  <a:gd name="T63" fmla="*/ 312 h 520"/>
                  <a:gd name="T64" fmla="*/ 204 w 480"/>
                  <a:gd name="T65" fmla="*/ 394 h 520"/>
                  <a:gd name="T66" fmla="*/ 233 w 480"/>
                  <a:gd name="T67" fmla="*/ 506 h 520"/>
                  <a:gd name="T68" fmla="*/ 319 w 480"/>
                  <a:gd name="T69" fmla="*/ 520 h 520"/>
                  <a:gd name="T70" fmla="*/ 322 w 480"/>
                  <a:gd name="T71" fmla="*/ 520 h 520"/>
                  <a:gd name="T72" fmla="*/ 322 w 480"/>
                  <a:gd name="T73" fmla="*/ 520 h 520"/>
                  <a:gd name="T74" fmla="*/ 408 w 480"/>
                  <a:gd name="T75" fmla="*/ 506 h 520"/>
                  <a:gd name="T76" fmla="*/ 436 w 480"/>
                  <a:gd name="T77" fmla="*/ 394 h 520"/>
                  <a:gd name="T78" fmla="*/ 441 w 480"/>
                  <a:gd name="T79" fmla="*/ 326 h 520"/>
                  <a:gd name="T80" fmla="*/ 480 w 480"/>
                  <a:gd name="T81" fmla="*/ 277 h 520"/>
                  <a:gd name="T82" fmla="*/ 242 w 480"/>
                  <a:gd name="T83" fmla="*/ 40 h 520"/>
                  <a:gd name="T84" fmla="*/ 234 w 480"/>
                  <a:gd name="T85" fmla="*/ 32 h 520"/>
                  <a:gd name="T86" fmla="*/ 242 w 480"/>
                  <a:gd name="T87" fmla="*/ 24 h 520"/>
                  <a:gd name="T88" fmla="*/ 249 w 480"/>
                  <a:gd name="T89" fmla="*/ 32 h 520"/>
                  <a:gd name="T90" fmla="*/ 242 w 480"/>
                  <a:gd name="T91" fmla="*/ 40 h 520"/>
                  <a:gd name="T92" fmla="*/ 162 w 480"/>
                  <a:gd name="T93" fmla="*/ 24 h 520"/>
                  <a:gd name="T94" fmla="*/ 170 w 480"/>
                  <a:gd name="T95" fmla="*/ 32 h 520"/>
                  <a:gd name="T96" fmla="*/ 162 w 480"/>
                  <a:gd name="T97" fmla="*/ 40 h 520"/>
                  <a:gd name="T98" fmla="*/ 154 w 480"/>
                  <a:gd name="T99" fmla="*/ 32 h 520"/>
                  <a:gd name="T100" fmla="*/ 162 w 480"/>
                  <a:gd name="T101" fmla="*/ 24 h 520"/>
                  <a:gd name="T102" fmla="*/ 429 w 480"/>
                  <a:gd name="T103" fmla="*/ 298 h 520"/>
                  <a:gd name="T104" fmla="*/ 408 w 480"/>
                  <a:gd name="T105" fmla="*/ 277 h 520"/>
                  <a:gd name="T106" fmla="*/ 429 w 480"/>
                  <a:gd name="T107" fmla="*/ 256 h 520"/>
                  <a:gd name="T108" fmla="*/ 450 w 480"/>
                  <a:gd name="T109" fmla="*/ 277 h 520"/>
                  <a:gd name="T110" fmla="*/ 429 w 480"/>
                  <a:gd name="T111" fmla="*/ 298 h 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80" h="520">
                    <a:moveTo>
                      <a:pt x="480" y="277"/>
                    </a:moveTo>
                    <a:cubicBezTo>
                      <a:pt x="480" y="249"/>
                      <a:pt x="457" y="227"/>
                      <a:pt x="429" y="227"/>
                    </a:cubicBezTo>
                    <a:cubicBezTo>
                      <a:pt x="401" y="227"/>
                      <a:pt x="379" y="249"/>
                      <a:pt x="379" y="277"/>
                    </a:cubicBezTo>
                    <a:cubicBezTo>
                      <a:pt x="379" y="300"/>
                      <a:pt x="395" y="320"/>
                      <a:pt x="416" y="326"/>
                    </a:cubicBezTo>
                    <a:cubicBezTo>
                      <a:pt x="413" y="398"/>
                      <a:pt x="405" y="473"/>
                      <a:pt x="396" y="485"/>
                    </a:cubicBezTo>
                    <a:cubicBezTo>
                      <a:pt x="381" y="492"/>
                      <a:pt x="343" y="495"/>
                      <a:pt x="320" y="495"/>
                    </a:cubicBezTo>
                    <a:cubicBezTo>
                      <a:pt x="298" y="495"/>
                      <a:pt x="259" y="492"/>
                      <a:pt x="245" y="485"/>
                    </a:cubicBezTo>
                    <a:cubicBezTo>
                      <a:pt x="235" y="472"/>
                      <a:pt x="227" y="388"/>
                      <a:pt x="224" y="312"/>
                    </a:cubicBezTo>
                    <a:cubicBezTo>
                      <a:pt x="250" y="311"/>
                      <a:pt x="301" y="308"/>
                      <a:pt x="325" y="297"/>
                    </a:cubicBezTo>
                    <a:cubicBezTo>
                      <a:pt x="355" y="281"/>
                      <a:pt x="387" y="149"/>
                      <a:pt x="391" y="134"/>
                    </a:cubicBezTo>
                    <a:cubicBezTo>
                      <a:pt x="410" y="54"/>
                      <a:pt x="402" y="44"/>
                      <a:pt x="399" y="39"/>
                    </a:cubicBezTo>
                    <a:cubicBezTo>
                      <a:pt x="386" y="22"/>
                      <a:pt x="325" y="19"/>
                      <a:pt x="271" y="20"/>
                    </a:cubicBezTo>
                    <a:cubicBezTo>
                      <a:pt x="267" y="8"/>
                      <a:pt x="255" y="0"/>
                      <a:pt x="242" y="0"/>
                    </a:cubicBezTo>
                    <a:cubicBezTo>
                      <a:pt x="224" y="0"/>
                      <a:pt x="209" y="14"/>
                      <a:pt x="209" y="32"/>
                    </a:cubicBezTo>
                    <a:cubicBezTo>
                      <a:pt x="209" y="50"/>
                      <a:pt x="224" y="64"/>
                      <a:pt x="242" y="64"/>
                    </a:cubicBezTo>
                    <a:cubicBezTo>
                      <a:pt x="255" y="64"/>
                      <a:pt x="267" y="56"/>
                      <a:pt x="272" y="44"/>
                    </a:cubicBezTo>
                    <a:cubicBezTo>
                      <a:pt x="317" y="44"/>
                      <a:pt x="368" y="47"/>
                      <a:pt x="379" y="54"/>
                    </a:cubicBezTo>
                    <a:cubicBezTo>
                      <a:pt x="380" y="65"/>
                      <a:pt x="374" y="108"/>
                      <a:pt x="357" y="167"/>
                    </a:cubicBezTo>
                    <a:cubicBezTo>
                      <a:pt x="337" y="238"/>
                      <a:pt x="320" y="271"/>
                      <a:pt x="314" y="275"/>
                    </a:cubicBezTo>
                    <a:cubicBezTo>
                      <a:pt x="293" y="285"/>
                      <a:pt x="234" y="288"/>
                      <a:pt x="211" y="288"/>
                    </a:cubicBezTo>
                    <a:cubicBezTo>
                      <a:pt x="188" y="288"/>
                      <a:pt x="130" y="285"/>
                      <a:pt x="109" y="275"/>
                    </a:cubicBezTo>
                    <a:cubicBezTo>
                      <a:pt x="102" y="271"/>
                      <a:pt x="80" y="234"/>
                      <a:pt x="56" y="168"/>
                    </a:cubicBezTo>
                    <a:cubicBezTo>
                      <a:pt x="32" y="102"/>
                      <a:pt x="26" y="61"/>
                      <a:pt x="30" y="54"/>
                    </a:cubicBezTo>
                    <a:cubicBezTo>
                      <a:pt x="38" y="42"/>
                      <a:pt x="87" y="39"/>
                      <a:pt x="132" y="43"/>
                    </a:cubicBezTo>
                    <a:cubicBezTo>
                      <a:pt x="137" y="56"/>
                      <a:pt x="148" y="64"/>
                      <a:pt x="162" y="64"/>
                    </a:cubicBezTo>
                    <a:cubicBezTo>
                      <a:pt x="180" y="64"/>
                      <a:pt x="195" y="50"/>
                      <a:pt x="195" y="32"/>
                    </a:cubicBezTo>
                    <a:cubicBezTo>
                      <a:pt x="195" y="14"/>
                      <a:pt x="180" y="0"/>
                      <a:pt x="162" y="0"/>
                    </a:cubicBezTo>
                    <a:cubicBezTo>
                      <a:pt x="149" y="0"/>
                      <a:pt x="138" y="7"/>
                      <a:pt x="133" y="19"/>
                    </a:cubicBezTo>
                    <a:cubicBezTo>
                      <a:pt x="99" y="16"/>
                      <a:pt x="28" y="13"/>
                      <a:pt x="10" y="40"/>
                    </a:cubicBezTo>
                    <a:cubicBezTo>
                      <a:pt x="4" y="47"/>
                      <a:pt x="0" y="62"/>
                      <a:pt x="13" y="112"/>
                    </a:cubicBezTo>
                    <a:cubicBezTo>
                      <a:pt x="27" y="167"/>
                      <a:pt x="70" y="282"/>
                      <a:pt x="98" y="297"/>
                    </a:cubicBezTo>
                    <a:cubicBezTo>
                      <a:pt x="122" y="309"/>
                      <a:pt x="174" y="311"/>
                      <a:pt x="199" y="312"/>
                    </a:cubicBezTo>
                    <a:cubicBezTo>
                      <a:pt x="200" y="329"/>
                      <a:pt x="202" y="361"/>
                      <a:pt x="204" y="394"/>
                    </a:cubicBezTo>
                    <a:cubicBezTo>
                      <a:pt x="212" y="488"/>
                      <a:pt x="223" y="501"/>
                      <a:pt x="233" y="506"/>
                    </a:cubicBezTo>
                    <a:cubicBezTo>
                      <a:pt x="255" y="518"/>
                      <a:pt x="305" y="519"/>
                      <a:pt x="319" y="520"/>
                    </a:cubicBezTo>
                    <a:cubicBezTo>
                      <a:pt x="322" y="520"/>
                      <a:pt x="322" y="520"/>
                      <a:pt x="322" y="520"/>
                    </a:cubicBezTo>
                    <a:cubicBezTo>
                      <a:pt x="322" y="520"/>
                      <a:pt x="322" y="520"/>
                      <a:pt x="322" y="520"/>
                    </a:cubicBezTo>
                    <a:cubicBezTo>
                      <a:pt x="335" y="519"/>
                      <a:pt x="386" y="518"/>
                      <a:pt x="408" y="506"/>
                    </a:cubicBezTo>
                    <a:cubicBezTo>
                      <a:pt x="418" y="501"/>
                      <a:pt x="428" y="488"/>
                      <a:pt x="436" y="394"/>
                    </a:cubicBezTo>
                    <a:cubicBezTo>
                      <a:pt x="438" y="369"/>
                      <a:pt x="440" y="344"/>
                      <a:pt x="441" y="326"/>
                    </a:cubicBezTo>
                    <a:cubicBezTo>
                      <a:pt x="463" y="321"/>
                      <a:pt x="480" y="301"/>
                      <a:pt x="480" y="277"/>
                    </a:cubicBezTo>
                    <a:close/>
                    <a:moveTo>
                      <a:pt x="242" y="40"/>
                    </a:moveTo>
                    <a:cubicBezTo>
                      <a:pt x="237" y="40"/>
                      <a:pt x="234" y="36"/>
                      <a:pt x="234" y="32"/>
                    </a:cubicBezTo>
                    <a:cubicBezTo>
                      <a:pt x="234" y="28"/>
                      <a:pt x="237" y="24"/>
                      <a:pt x="242" y="24"/>
                    </a:cubicBezTo>
                    <a:cubicBezTo>
                      <a:pt x="246" y="24"/>
                      <a:pt x="249" y="28"/>
                      <a:pt x="249" y="32"/>
                    </a:cubicBezTo>
                    <a:cubicBezTo>
                      <a:pt x="249" y="36"/>
                      <a:pt x="246" y="40"/>
                      <a:pt x="242" y="40"/>
                    </a:cubicBezTo>
                    <a:close/>
                    <a:moveTo>
                      <a:pt x="162" y="24"/>
                    </a:moveTo>
                    <a:cubicBezTo>
                      <a:pt x="167" y="24"/>
                      <a:pt x="170" y="28"/>
                      <a:pt x="170" y="32"/>
                    </a:cubicBezTo>
                    <a:cubicBezTo>
                      <a:pt x="170" y="36"/>
                      <a:pt x="167" y="40"/>
                      <a:pt x="162" y="40"/>
                    </a:cubicBezTo>
                    <a:cubicBezTo>
                      <a:pt x="158" y="40"/>
                      <a:pt x="154" y="36"/>
                      <a:pt x="154" y="32"/>
                    </a:cubicBezTo>
                    <a:cubicBezTo>
                      <a:pt x="154" y="28"/>
                      <a:pt x="158" y="24"/>
                      <a:pt x="162" y="24"/>
                    </a:cubicBezTo>
                    <a:close/>
                    <a:moveTo>
                      <a:pt x="429" y="298"/>
                    </a:moveTo>
                    <a:cubicBezTo>
                      <a:pt x="418" y="298"/>
                      <a:pt x="408" y="289"/>
                      <a:pt x="408" y="277"/>
                    </a:cubicBezTo>
                    <a:cubicBezTo>
                      <a:pt x="408" y="266"/>
                      <a:pt x="418" y="256"/>
                      <a:pt x="429" y="256"/>
                    </a:cubicBezTo>
                    <a:cubicBezTo>
                      <a:pt x="441" y="256"/>
                      <a:pt x="450" y="266"/>
                      <a:pt x="450" y="277"/>
                    </a:cubicBezTo>
                    <a:cubicBezTo>
                      <a:pt x="450" y="289"/>
                      <a:pt x="441" y="298"/>
                      <a:pt x="429" y="2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10610305" y="974057"/>
              <a:ext cx="602732" cy="603335"/>
              <a:chOff x="5795963" y="3938588"/>
              <a:chExt cx="3175000" cy="3178175"/>
            </a:xfrm>
          </p:grpSpPr>
          <p:sp>
            <p:nvSpPr>
              <p:cNvPr id="36" name="Oval 27"/>
              <p:cNvSpPr>
                <a:spLocks noChangeArrowheads="1"/>
              </p:cNvSpPr>
              <p:nvPr/>
            </p:nvSpPr>
            <p:spPr bwMode="auto">
              <a:xfrm>
                <a:off x="5795963" y="3938588"/>
                <a:ext cx="3175000" cy="3178175"/>
              </a:xfrm>
              <a:prstGeom prst="ellipse">
                <a:avLst/>
              </a:prstGeom>
              <a:solidFill>
                <a:srgbClr val="23B9D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Freeform 28"/>
              <p:cNvSpPr/>
              <p:nvPr/>
            </p:nvSpPr>
            <p:spPr bwMode="auto">
              <a:xfrm>
                <a:off x="6438901" y="5783263"/>
                <a:ext cx="685800" cy="674688"/>
              </a:xfrm>
              <a:custGeom>
                <a:avLst/>
                <a:gdLst>
                  <a:gd name="T0" fmla="*/ 84 w 182"/>
                  <a:gd name="T1" fmla="*/ 61 h 179"/>
                  <a:gd name="T2" fmla="*/ 60 w 182"/>
                  <a:gd name="T3" fmla="*/ 88 h 179"/>
                  <a:gd name="T4" fmla="*/ 69 w 182"/>
                  <a:gd name="T5" fmla="*/ 99 h 179"/>
                  <a:gd name="T6" fmla="*/ 0 w 182"/>
                  <a:gd name="T7" fmla="*/ 176 h 179"/>
                  <a:gd name="T8" fmla="*/ 4 w 182"/>
                  <a:gd name="T9" fmla="*/ 179 h 179"/>
                  <a:gd name="T10" fmla="*/ 83 w 182"/>
                  <a:gd name="T11" fmla="*/ 113 h 179"/>
                  <a:gd name="T12" fmla="*/ 95 w 182"/>
                  <a:gd name="T13" fmla="*/ 123 h 179"/>
                  <a:gd name="T14" fmla="*/ 121 w 182"/>
                  <a:gd name="T15" fmla="*/ 99 h 179"/>
                  <a:gd name="T16" fmla="*/ 182 w 182"/>
                  <a:gd name="T17" fmla="*/ 108 h 179"/>
                  <a:gd name="T18" fmla="*/ 76 w 182"/>
                  <a:gd name="T19" fmla="*/ 0 h 179"/>
                  <a:gd name="T20" fmla="*/ 84 w 182"/>
                  <a:gd name="T21" fmla="*/ 61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2" h="179">
                    <a:moveTo>
                      <a:pt x="84" y="61"/>
                    </a:moveTo>
                    <a:cubicBezTo>
                      <a:pt x="73" y="71"/>
                      <a:pt x="60" y="85"/>
                      <a:pt x="60" y="88"/>
                    </a:cubicBezTo>
                    <a:cubicBezTo>
                      <a:pt x="60" y="89"/>
                      <a:pt x="64" y="94"/>
                      <a:pt x="69" y="99"/>
                    </a:cubicBezTo>
                    <a:cubicBezTo>
                      <a:pt x="0" y="176"/>
                      <a:pt x="0" y="176"/>
                      <a:pt x="0" y="176"/>
                    </a:cubicBezTo>
                    <a:cubicBezTo>
                      <a:pt x="4" y="179"/>
                      <a:pt x="4" y="179"/>
                      <a:pt x="4" y="179"/>
                    </a:cubicBezTo>
                    <a:cubicBezTo>
                      <a:pt x="83" y="113"/>
                      <a:pt x="83" y="113"/>
                      <a:pt x="83" y="113"/>
                    </a:cubicBezTo>
                    <a:cubicBezTo>
                      <a:pt x="88" y="118"/>
                      <a:pt x="93" y="123"/>
                      <a:pt x="95" y="123"/>
                    </a:cubicBezTo>
                    <a:cubicBezTo>
                      <a:pt x="97" y="123"/>
                      <a:pt x="111" y="109"/>
                      <a:pt x="121" y="99"/>
                    </a:cubicBezTo>
                    <a:cubicBezTo>
                      <a:pt x="150" y="112"/>
                      <a:pt x="182" y="108"/>
                      <a:pt x="182" y="108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76" y="0"/>
                      <a:pt x="71" y="32"/>
                      <a:pt x="84" y="6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8" name="Freeform 29"/>
              <p:cNvSpPr>
                <a:spLocks noEditPoints="1"/>
              </p:cNvSpPr>
              <p:nvPr/>
            </p:nvSpPr>
            <p:spPr bwMode="auto">
              <a:xfrm>
                <a:off x="6740526" y="4597401"/>
                <a:ext cx="1587500" cy="1573213"/>
              </a:xfrm>
              <a:custGeom>
                <a:avLst/>
                <a:gdLst>
                  <a:gd name="T0" fmla="*/ 1000 w 1000"/>
                  <a:gd name="T1" fmla="*/ 256 h 991"/>
                  <a:gd name="T2" fmla="*/ 694 w 1000"/>
                  <a:gd name="T3" fmla="*/ 55 h 991"/>
                  <a:gd name="T4" fmla="*/ 694 w 1000"/>
                  <a:gd name="T5" fmla="*/ 216 h 991"/>
                  <a:gd name="T6" fmla="*/ 533 w 1000"/>
                  <a:gd name="T7" fmla="*/ 128 h 991"/>
                  <a:gd name="T8" fmla="*/ 0 w 1000"/>
                  <a:gd name="T9" fmla="*/ 738 h 991"/>
                  <a:gd name="T10" fmla="*/ 827 w 1000"/>
                  <a:gd name="T11" fmla="*/ 427 h 991"/>
                  <a:gd name="T12" fmla="*/ 908 w 1000"/>
                  <a:gd name="T13" fmla="*/ 434 h 991"/>
                  <a:gd name="T14" fmla="*/ 865 w 1000"/>
                  <a:gd name="T15" fmla="*/ 228 h 991"/>
                  <a:gd name="T16" fmla="*/ 780 w 1000"/>
                  <a:gd name="T17" fmla="*/ 420 h 991"/>
                  <a:gd name="T18" fmla="*/ 434 w 1000"/>
                  <a:gd name="T19" fmla="*/ 766 h 991"/>
                  <a:gd name="T20" fmla="*/ 434 w 1000"/>
                  <a:gd name="T21" fmla="*/ 766 h 991"/>
                  <a:gd name="T22" fmla="*/ 417 w 1000"/>
                  <a:gd name="T23" fmla="*/ 750 h 991"/>
                  <a:gd name="T24" fmla="*/ 400 w 1000"/>
                  <a:gd name="T25" fmla="*/ 735 h 991"/>
                  <a:gd name="T26" fmla="*/ 384 w 1000"/>
                  <a:gd name="T27" fmla="*/ 719 h 991"/>
                  <a:gd name="T28" fmla="*/ 367 w 1000"/>
                  <a:gd name="T29" fmla="*/ 702 h 991"/>
                  <a:gd name="T30" fmla="*/ 351 w 1000"/>
                  <a:gd name="T31" fmla="*/ 686 h 991"/>
                  <a:gd name="T32" fmla="*/ 334 w 1000"/>
                  <a:gd name="T33" fmla="*/ 669 h 991"/>
                  <a:gd name="T34" fmla="*/ 318 w 1000"/>
                  <a:gd name="T35" fmla="*/ 652 h 991"/>
                  <a:gd name="T36" fmla="*/ 301 w 1000"/>
                  <a:gd name="T37" fmla="*/ 636 h 991"/>
                  <a:gd name="T38" fmla="*/ 287 w 1000"/>
                  <a:gd name="T39" fmla="*/ 619 h 991"/>
                  <a:gd name="T40" fmla="*/ 270 w 1000"/>
                  <a:gd name="T41" fmla="*/ 603 h 991"/>
                  <a:gd name="T42" fmla="*/ 254 w 1000"/>
                  <a:gd name="T43" fmla="*/ 586 h 991"/>
                  <a:gd name="T44" fmla="*/ 237 w 1000"/>
                  <a:gd name="T45" fmla="*/ 572 h 991"/>
                  <a:gd name="T46" fmla="*/ 227 w 1000"/>
                  <a:gd name="T47" fmla="*/ 562 h 991"/>
                  <a:gd name="T48" fmla="*/ 353 w 1000"/>
                  <a:gd name="T49" fmla="*/ 439 h 991"/>
                  <a:gd name="T50" fmla="*/ 483 w 1000"/>
                  <a:gd name="T51" fmla="*/ 529 h 991"/>
                  <a:gd name="T52" fmla="*/ 417 w 1000"/>
                  <a:gd name="T53" fmla="*/ 375 h 991"/>
                  <a:gd name="T54" fmla="*/ 540 w 1000"/>
                  <a:gd name="T55" fmla="*/ 456 h 991"/>
                  <a:gd name="T56" fmla="*/ 476 w 1000"/>
                  <a:gd name="T57" fmla="*/ 313 h 991"/>
                  <a:gd name="T58" fmla="*/ 588 w 1000"/>
                  <a:gd name="T59" fmla="*/ 382 h 991"/>
                  <a:gd name="T60" fmla="*/ 576 w 1000"/>
                  <a:gd name="T61" fmla="*/ 216 h 991"/>
                  <a:gd name="T62" fmla="*/ 592 w 1000"/>
                  <a:gd name="T63" fmla="*/ 233 h 991"/>
                  <a:gd name="T64" fmla="*/ 607 w 1000"/>
                  <a:gd name="T65" fmla="*/ 249 h 991"/>
                  <a:gd name="T66" fmla="*/ 623 w 1000"/>
                  <a:gd name="T67" fmla="*/ 266 h 991"/>
                  <a:gd name="T68" fmla="*/ 640 w 1000"/>
                  <a:gd name="T69" fmla="*/ 280 h 991"/>
                  <a:gd name="T70" fmla="*/ 656 w 1000"/>
                  <a:gd name="T71" fmla="*/ 297 h 991"/>
                  <a:gd name="T72" fmla="*/ 673 w 1000"/>
                  <a:gd name="T73" fmla="*/ 313 h 991"/>
                  <a:gd name="T74" fmla="*/ 690 w 1000"/>
                  <a:gd name="T75" fmla="*/ 330 h 991"/>
                  <a:gd name="T76" fmla="*/ 706 w 1000"/>
                  <a:gd name="T77" fmla="*/ 347 h 991"/>
                  <a:gd name="T78" fmla="*/ 723 w 1000"/>
                  <a:gd name="T79" fmla="*/ 363 h 991"/>
                  <a:gd name="T80" fmla="*/ 739 w 1000"/>
                  <a:gd name="T81" fmla="*/ 380 h 991"/>
                  <a:gd name="T82" fmla="*/ 754 w 1000"/>
                  <a:gd name="T83" fmla="*/ 396 h 991"/>
                  <a:gd name="T84" fmla="*/ 770 w 1000"/>
                  <a:gd name="T85" fmla="*/ 413 h 991"/>
                  <a:gd name="T86" fmla="*/ 780 w 1000"/>
                  <a:gd name="T87" fmla="*/ 420 h 9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000" h="991">
                    <a:moveTo>
                      <a:pt x="946" y="309"/>
                    </a:moveTo>
                    <a:lnTo>
                      <a:pt x="1000" y="256"/>
                    </a:lnTo>
                    <a:lnTo>
                      <a:pt x="749" y="0"/>
                    </a:lnTo>
                    <a:lnTo>
                      <a:pt x="694" y="55"/>
                    </a:lnTo>
                    <a:lnTo>
                      <a:pt x="775" y="136"/>
                    </a:lnTo>
                    <a:lnTo>
                      <a:pt x="694" y="216"/>
                    </a:lnTo>
                    <a:lnTo>
                      <a:pt x="571" y="90"/>
                    </a:lnTo>
                    <a:lnTo>
                      <a:pt x="533" y="128"/>
                    </a:lnTo>
                    <a:lnTo>
                      <a:pt x="576" y="171"/>
                    </a:lnTo>
                    <a:lnTo>
                      <a:pt x="0" y="738"/>
                    </a:lnTo>
                    <a:lnTo>
                      <a:pt x="254" y="991"/>
                    </a:lnTo>
                    <a:lnTo>
                      <a:pt x="827" y="427"/>
                    </a:lnTo>
                    <a:lnTo>
                      <a:pt x="870" y="470"/>
                    </a:lnTo>
                    <a:lnTo>
                      <a:pt x="908" y="434"/>
                    </a:lnTo>
                    <a:lnTo>
                      <a:pt x="784" y="309"/>
                    </a:lnTo>
                    <a:lnTo>
                      <a:pt x="865" y="228"/>
                    </a:lnTo>
                    <a:lnTo>
                      <a:pt x="946" y="309"/>
                    </a:lnTo>
                    <a:close/>
                    <a:moveTo>
                      <a:pt x="780" y="420"/>
                    </a:moveTo>
                    <a:lnTo>
                      <a:pt x="780" y="420"/>
                    </a:lnTo>
                    <a:lnTo>
                      <a:pt x="434" y="766"/>
                    </a:lnTo>
                    <a:lnTo>
                      <a:pt x="780" y="420"/>
                    </a:lnTo>
                    <a:lnTo>
                      <a:pt x="434" y="766"/>
                    </a:lnTo>
                    <a:lnTo>
                      <a:pt x="424" y="759"/>
                    </a:lnTo>
                    <a:lnTo>
                      <a:pt x="417" y="750"/>
                    </a:lnTo>
                    <a:lnTo>
                      <a:pt x="408" y="742"/>
                    </a:lnTo>
                    <a:lnTo>
                      <a:pt x="400" y="735"/>
                    </a:lnTo>
                    <a:lnTo>
                      <a:pt x="391" y="726"/>
                    </a:lnTo>
                    <a:lnTo>
                      <a:pt x="384" y="719"/>
                    </a:lnTo>
                    <a:lnTo>
                      <a:pt x="374" y="709"/>
                    </a:lnTo>
                    <a:lnTo>
                      <a:pt x="367" y="702"/>
                    </a:lnTo>
                    <a:lnTo>
                      <a:pt x="360" y="693"/>
                    </a:lnTo>
                    <a:lnTo>
                      <a:pt x="351" y="686"/>
                    </a:lnTo>
                    <a:lnTo>
                      <a:pt x="344" y="676"/>
                    </a:lnTo>
                    <a:lnTo>
                      <a:pt x="334" y="669"/>
                    </a:lnTo>
                    <a:lnTo>
                      <a:pt x="327" y="662"/>
                    </a:lnTo>
                    <a:lnTo>
                      <a:pt x="318" y="652"/>
                    </a:lnTo>
                    <a:lnTo>
                      <a:pt x="310" y="645"/>
                    </a:lnTo>
                    <a:lnTo>
                      <a:pt x="301" y="636"/>
                    </a:lnTo>
                    <a:lnTo>
                      <a:pt x="294" y="629"/>
                    </a:lnTo>
                    <a:lnTo>
                      <a:pt x="287" y="619"/>
                    </a:lnTo>
                    <a:lnTo>
                      <a:pt x="277" y="612"/>
                    </a:lnTo>
                    <a:lnTo>
                      <a:pt x="270" y="603"/>
                    </a:lnTo>
                    <a:lnTo>
                      <a:pt x="261" y="595"/>
                    </a:lnTo>
                    <a:lnTo>
                      <a:pt x="254" y="586"/>
                    </a:lnTo>
                    <a:lnTo>
                      <a:pt x="244" y="579"/>
                    </a:lnTo>
                    <a:lnTo>
                      <a:pt x="237" y="572"/>
                    </a:lnTo>
                    <a:lnTo>
                      <a:pt x="227" y="562"/>
                    </a:lnTo>
                    <a:lnTo>
                      <a:pt x="227" y="562"/>
                    </a:lnTo>
                    <a:lnTo>
                      <a:pt x="282" y="508"/>
                    </a:lnTo>
                    <a:lnTo>
                      <a:pt x="353" y="439"/>
                    </a:lnTo>
                    <a:lnTo>
                      <a:pt x="464" y="548"/>
                    </a:lnTo>
                    <a:lnTo>
                      <a:pt x="483" y="529"/>
                    </a:lnTo>
                    <a:lnTo>
                      <a:pt x="372" y="418"/>
                    </a:lnTo>
                    <a:lnTo>
                      <a:pt x="417" y="375"/>
                    </a:lnTo>
                    <a:lnTo>
                      <a:pt x="519" y="477"/>
                    </a:lnTo>
                    <a:lnTo>
                      <a:pt x="540" y="456"/>
                    </a:lnTo>
                    <a:lnTo>
                      <a:pt x="436" y="354"/>
                    </a:lnTo>
                    <a:lnTo>
                      <a:pt x="476" y="313"/>
                    </a:lnTo>
                    <a:lnTo>
                      <a:pt x="566" y="403"/>
                    </a:lnTo>
                    <a:lnTo>
                      <a:pt x="588" y="382"/>
                    </a:lnTo>
                    <a:lnTo>
                      <a:pt x="498" y="294"/>
                    </a:lnTo>
                    <a:lnTo>
                      <a:pt x="576" y="216"/>
                    </a:lnTo>
                    <a:lnTo>
                      <a:pt x="583" y="223"/>
                    </a:lnTo>
                    <a:lnTo>
                      <a:pt x="592" y="233"/>
                    </a:lnTo>
                    <a:lnTo>
                      <a:pt x="600" y="240"/>
                    </a:lnTo>
                    <a:lnTo>
                      <a:pt x="607" y="249"/>
                    </a:lnTo>
                    <a:lnTo>
                      <a:pt x="616" y="256"/>
                    </a:lnTo>
                    <a:lnTo>
                      <a:pt x="623" y="266"/>
                    </a:lnTo>
                    <a:lnTo>
                      <a:pt x="633" y="273"/>
                    </a:lnTo>
                    <a:lnTo>
                      <a:pt x="640" y="280"/>
                    </a:lnTo>
                    <a:lnTo>
                      <a:pt x="649" y="290"/>
                    </a:lnTo>
                    <a:lnTo>
                      <a:pt x="656" y="297"/>
                    </a:lnTo>
                    <a:lnTo>
                      <a:pt x="666" y="306"/>
                    </a:lnTo>
                    <a:lnTo>
                      <a:pt x="673" y="313"/>
                    </a:lnTo>
                    <a:lnTo>
                      <a:pt x="680" y="323"/>
                    </a:lnTo>
                    <a:lnTo>
                      <a:pt x="690" y="330"/>
                    </a:lnTo>
                    <a:lnTo>
                      <a:pt x="697" y="339"/>
                    </a:lnTo>
                    <a:lnTo>
                      <a:pt x="706" y="347"/>
                    </a:lnTo>
                    <a:lnTo>
                      <a:pt x="713" y="354"/>
                    </a:lnTo>
                    <a:lnTo>
                      <a:pt x="723" y="363"/>
                    </a:lnTo>
                    <a:lnTo>
                      <a:pt x="730" y="370"/>
                    </a:lnTo>
                    <a:lnTo>
                      <a:pt x="739" y="380"/>
                    </a:lnTo>
                    <a:lnTo>
                      <a:pt x="747" y="387"/>
                    </a:lnTo>
                    <a:lnTo>
                      <a:pt x="754" y="396"/>
                    </a:lnTo>
                    <a:lnTo>
                      <a:pt x="763" y="403"/>
                    </a:lnTo>
                    <a:lnTo>
                      <a:pt x="770" y="413"/>
                    </a:lnTo>
                    <a:lnTo>
                      <a:pt x="780" y="420"/>
                    </a:lnTo>
                    <a:lnTo>
                      <a:pt x="780" y="4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8350643" y="974057"/>
              <a:ext cx="603033" cy="602732"/>
              <a:chOff x="2185988" y="3163888"/>
              <a:chExt cx="3176587" cy="3175000"/>
            </a:xfrm>
          </p:grpSpPr>
          <p:sp>
            <p:nvSpPr>
              <p:cNvPr id="33" name="Oval 33"/>
              <p:cNvSpPr>
                <a:spLocks noChangeArrowheads="1"/>
              </p:cNvSpPr>
              <p:nvPr/>
            </p:nvSpPr>
            <p:spPr bwMode="auto">
              <a:xfrm>
                <a:off x="2185988" y="3163888"/>
                <a:ext cx="3176587" cy="3175000"/>
              </a:xfrm>
              <a:prstGeom prst="ellipse">
                <a:avLst/>
              </a:prstGeom>
              <a:solidFill>
                <a:srgbClr val="23B9D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Freeform 34"/>
              <p:cNvSpPr/>
              <p:nvPr/>
            </p:nvSpPr>
            <p:spPr bwMode="auto">
              <a:xfrm>
                <a:off x="3379788" y="4443413"/>
                <a:ext cx="788987" cy="790575"/>
              </a:xfrm>
              <a:custGeom>
                <a:avLst/>
                <a:gdLst>
                  <a:gd name="T0" fmla="*/ 305 w 497"/>
                  <a:gd name="T1" fmla="*/ 0 h 498"/>
                  <a:gd name="T2" fmla="*/ 192 w 497"/>
                  <a:gd name="T3" fmla="*/ 0 h 498"/>
                  <a:gd name="T4" fmla="*/ 192 w 497"/>
                  <a:gd name="T5" fmla="*/ 192 h 498"/>
                  <a:gd name="T6" fmla="*/ 0 w 497"/>
                  <a:gd name="T7" fmla="*/ 192 h 498"/>
                  <a:gd name="T8" fmla="*/ 0 w 497"/>
                  <a:gd name="T9" fmla="*/ 303 h 498"/>
                  <a:gd name="T10" fmla="*/ 192 w 497"/>
                  <a:gd name="T11" fmla="*/ 303 h 498"/>
                  <a:gd name="T12" fmla="*/ 192 w 497"/>
                  <a:gd name="T13" fmla="*/ 498 h 498"/>
                  <a:gd name="T14" fmla="*/ 305 w 497"/>
                  <a:gd name="T15" fmla="*/ 498 h 498"/>
                  <a:gd name="T16" fmla="*/ 305 w 497"/>
                  <a:gd name="T17" fmla="*/ 303 h 498"/>
                  <a:gd name="T18" fmla="*/ 497 w 497"/>
                  <a:gd name="T19" fmla="*/ 303 h 498"/>
                  <a:gd name="T20" fmla="*/ 497 w 497"/>
                  <a:gd name="T21" fmla="*/ 192 h 498"/>
                  <a:gd name="T22" fmla="*/ 305 w 497"/>
                  <a:gd name="T23" fmla="*/ 192 h 498"/>
                  <a:gd name="T24" fmla="*/ 305 w 497"/>
                  <a:gd name="T25" fmla="*/ 0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97" h="498">
                    <a:moveTo>
                      <a:pt x="305" y="0"/>
                    </a:moveTo>
                    <a:lnTo>
                      <a:pt x="192" y="0"/>
                    </a:lnTo>
                    <a:lnTo>
                      <a:pt x="192" y="192"/>
                    </a:lnTo>
                    <a:lnTo>
                      <a:pt x="0" y="192"/>
                    </a:lnTo>
                    <a:lnTo>
                      <a:pt x="0" y="303"/>
                    </a:lnTo>
                    <a:lnTo>
                      <a:pt x="192" y="303"/>
                    </a:lnTo>
                    <a:lnTo>
                      <a:pt x="192" y="498"/>
                    </a:lnTo>
                    <a:lnTo>
                      <a:pt x="305" y="498"/>
                    </a:lnTo>
                    <a:lnTo>
                      <a:pt x="305" y="303"/>
                    </a:lnTo>
                    <a:lnTo>
                      <a:pt x="497" y="303"/>
                    </a:lnTo>
                    <a:lnTo>
                      <a:pt x="497" y="192"/>
                    </a:lnTo>
                    <a:lnTo>
                      <a:pt x="305" y="192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5" name="Freeform 35"/>
              <p:cNvSpPr>
                <a:spLocks noEditPoints="1"/>
              </p:cNvSpPr>
              <p:nvPr/>
            </p:nvSpPr>
            <p:spPr bwMode="auto">
              <a:xfrm>
                <a:off x="2879725" y="3878263"/>
                <a:ext cx="1790700" cy="1746250"/>
              </a:xfrm>
              <a:custGeom>
                <a:avLst/>
                <a:gdLst>
                  <a:gd name="T0" fmla="*/ 451 w 476"/>
                  <a:gd name="T1" fmla="*/ 65 h 464"/>
                  <a:gd name="T2" fmla="*/ 321 w 476"/>
                  <a:gd name="T3" fmla="*/ 65 h 464"/>
                  <a:gd name="T4" fmla="*/ 321 w 476"/>
                  <a:gd name="T5" fmla="*/ 0 h 464"/>
                  <a:gd name="T6" fmla="*/ 155 w 476"/>
                  <a:gd name="T7" fmla="*/ 0 h 464"/>
                  <a:gd name="T8" fmla="*/ 155 w 476"/>
                  <a:gd name="T9" fmla="*/ 65 h 464"/>
                  <a:gd name="T10" fmla="*/ 25 w 476"/>
                  <a:gd name="T11" fmla="*/ 65 h 464"/>
                  <a:gd name="T12" fmla="*/ 0 w 476"/>
                  <a:gd name="T13" fmla="*/ 90 h 464"/>
                  <a:gd name="T14" fmla="*/ 0 w 476"/>
                  <a:gd name="T15" fmla="*/ 420 h 464"/>
                  <a:gd name="T16" fmla="*/ 25 w 476"/>
                  <a:gd name="T17" fmla="*/ 445 h 464"/>
                  <a:gd name="T18" fmla="*/ 71 w 476"/>
                  <a:gd name="T19" fmla="*/ 445 h 464"/>
                  <a:gd name="T20" fmla="*/ 78 w 476"/>
                  <a:gd name="T21" fmla="*/ 464 h 464"/>
                  <a:gd name="T22" fmla="*/ 113 w 476"/>
                  <a:gd name="T23" fmla="*/ 464 h 464"/>
                  <a:gd name="T24" fmla="*/ 115 w 476"/>
                  <a:gd name="T25" fmla="*/ 445 h 464"/>
                  <a:gd name="T26" fmla="*/ 366 w 476"/>
                  <a:gd name="T27" fmla="*/ 445 h 464"/>
                  <a:gd name="T28" fmla="*/ 368 w 476"/>
                  <a:gd name="T29" fmla="*/ 464 h 464"/>
                  <a:gd name="T30" fmla="*/ 403 w 476"/>
                  <a:gd name="T31" fmla="*/ 464 h 464"/>
                  <a:gd name="T32" fmla="*/ 410 w 476"/>
                  <a:gd name="T33" fmla="*/ 445 h 464"/>
                  <a:gd name="T34" fmla="*/ 451 w 476"/>
                  <a:gd name="T35" fmla="*/ 445 h 464"/>
                  <a:gd name="T36" fmla="*/ 476 w 476"/>
                  <a:gd name="T37" fmla="*/ 420 h 464"/>
                  <a:gd name="T38" fmla="*/ 476 w 476"/>
                  <a:gd name="T39" fmla="*/ 90 h 464"/>
                  <a:gd name="T40" fmla="*/ 451 w 476"/>
                  <a:gd name="T41" fmla="*/ 65 h 464"/>
                  <a:gd name="T42" fmla="*/ 187 w 476"/>
                  <a:gd name="T43" fmla="*/ 28 h 464"/>
                  <a:gd name="T44" fmla="*/ 187 w 476"/>
                  <a:gd name="T45" fmla="*/ 28 h 464"/>
                  <a:gd name="T46" fmla="*/ 291 w 476"/>
                  <a:gd name="T47" fmla="*/ 28 h 464"/>
                  <a:gd name="T48" fmla="*/ 291 w 476"/>
                  <a:gd name="T49" fmla="*/ 65 h 464"/>
                  <a:gd name="T50" fmla="*/ 291 w 476"/>
                  <a:gd name="T51" fmla="*/ 65 h 464"/>
                  <a:gd name="T52" fmla="*/ 287 w 476"/>
                  <a:gd name="T53" fmla="*/ 65 h 464"/>
                  <a:gd name="T54" fmla="*/ 283 w 476"/>
                  <a:gd name="T55" fmla="*/ 65 h 464"/>
                  <a:gd name="T56" fmla="*/ 278 w 476"/>
                  <a:gd name="T57" fmla="*/ 65 h 464"/>
                  <a:gd name="T58" fmla="*/ 274 w 476"/>
                  <a:gd name="T59" fmla="*/ 65 h 464"/>
                  <a:gd name="T60" fmla="*/ 270 w 476"/>
                  <a:gd name="T61" fmla="*/ 65 h 464"/>
                  <a:gd name="T62" fmla="*/ 266 w 476"/>
                  <a:gd name="T63" fmla="*/ 65 h 464"/>
                  <a:gd name="T64" fmla="*/ 262 w 476"/>
                  <a:gd name="T65" fmla="*/ 65 h 464"/>
                  <a:gd name="T66" fmla="*/ 258 w 476"/>
                  <a:gd name="T67" fmla="*/ 65 h 464"/>
                  <a:gd name="T68" fmla="*/ 253 w 476"/>
                  <a:gd name="T69" fmla="*/ 65 h 464"/>
                  <a:gd name="T70" fmla="*/ 249 w 476"/>
                  <a:gd name="T71" fmla="*/ 65 h 464"/>
                  <a:gd name="T72" fmla="*/ 245 w 476"/>
                  <a:gd name="T73" fmla="*/ 65 h 464"/>
                  <a:gd name="T74" fmla="*/ 241 w 476"/>
                  <a:gd name="T75" fmla="*/ 65 h 464"/>
                  <a:gd name="T76" fmla="*/ 237 w 476"/>
                  <a:gd name="T77" fmla="*/ 65 h 464"/>
                  <a:gd name="T78" fmla="*/ 233 w 476"/>
                  <a:gd name="T79" fmla="*/ 65 h 464"/>
                  <a:gd name="T80" fmla="*/ 228 w 476"/>
                  <a:gd name="T81" fmla="*/ 65 h 464"/>
                  <a:gd name="T82" fmla="*/ 224 w 476"/>
                  <a:gd name="T83" fmla="*/ 65 h 464"/>
                  <a:gd name="T84" fmla="*/ 220 w 476"/>
                  <a:gd name="T85" fmla="*/ 65 h 464"/>
                  <a:gd name="T86" fmla="*/ 216 w 476"/>
                  <a:gd name="T87" fmla="*/ 65 h 464"/>
                  <a:gd name="T88" fmla="*/ 212 w 476"/>
                  <a:gd name="T89" fmla="*/ 65 h 464"/>
                  <a:gd name="T90" fmla="*/ 208 w 476"/>
                  <a:gd name="T91" fmla="*/ 65 h 464"/>
                  <a:gd name="T92" fmla="*/ 203 w 476"/>
                  <a:gd name="T93" fmla="*/ 65 h 464"/>
                  <a:gd name="T94" fmla="*/ 199 w 476"/>
                  <a:gd name="T95" fmla="*/ 65 h 464"/>
                  <a:gd name="T96" fmla="*/ 195 w 476"/>
                  <a:gd name="T97" fmla="*/ 65 h 464"/>
                  <a:gd name="T98" fmla="*/ 191 w 476"/>
                  <a:gd name="T99" fmla="*/ 65 h 464"/>
                  <a:gd name="T100" fmla="*/ 187 w 476"/>
                  <a:gd name="T101" fmla="*/ 65 h 464"/>
                  <a:gd name="T102" fmla="*/ 187 w 476"/>
                  <a:gd name="T103" fmla="*/ 28 h 464"/>
                  <a:gd name="T104" fmla="*/ 238 w 476"/>
                  <a:gd name="T105" fmla="*/ 402 h 464"/>
                  <a:gd name="T106" fmla="*/ 91 w 476"/>
                  <a:gd name="T107" fmla="*/ 255 h 464"/>
                  <a:gd name="T108" fmla="*/ 238 w 476"/>
                  <a:gd name="T109" fmla="*/ 108 h 464"/>
                  <a:gd name="T110" fmla="*/ 385 w 476"/>
                  <a:gd name="T111" fmla="*/ 255 h 464"/>
                  <a:gd name="T112" fmla="*/ 238 w 476"/>
                  <a:gd name="T113" fmla="*/ 402 h 4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476" h="464">
                    <a:moveTo>
                      <a:pt x="451" y="65"/>
                    </a:moveTo>
                    <a:cubicBezTo>
                      <a:pt x="321" y="65"/>
                      <a:pt x="321" y="65"/>
                      <a:pt x="321" y="65"/>
                    </a:cubicBezTo>
                    <a:cubicBezTo>
                      <a:pt x="321" y="0"/>
                      <a:pt x="321" y="0"/>
                      <a:pt x="321" y="0"/>
                    </a:cubicBezTo>
                    <a:cubicBezTo>
                      <a:pt x="155" y="0"/>
                      <a:pt x="155" y="0"/>
                      <a:pt x="155" y="0"/>
                    </a:cubicBezTo>
                    <a:cubicBezTo>
                      <a:pt x="155" y="65"/>
                      <a:pt x="155" y="65"/>
                      <a:pt x="155" y="65"/>
                    </a:cubicBezTo>
                    <a:cubicBezTo>
                      <a:pt x="25" y="65"/>
                      <a:pt x="25" y="65"/>
                      <a:pt x="25" y="65"/>
                    </a:cubicBezTo>
                    <a:cubicBezTo>
                      <a:pt x="11" y="65"/>
                      <a:pt x="0" y="76"/>
                      <a:pt x="0" y="90"/>
                    </a:cubicBezTo>
                    <a:cubicBezTo>
                      <a:pt x="0" y="420"/>
                      <a:pt x="0" y="420"/>
                      <a:pt x="0" y="420"/>
                    </a:cubicBezTo>
                    <a:cubicBezTo>
                      <a:pt x="0" y="434"/>
                      <a:pt x="11" y="445"/>
                      <a:pt x="25" y="445"/>
                    </a:cubicBezTo>
                    <a:cubicBezTo>
                      <a:pt x="71" y="445"/>
                      <a:pt x="71" y="445"/>
                      <a:pt x="71" y="445"/>
                    </a:cubicBezTo>
                    <a:cubicBezTo>
                      <a:pt x="78" y="464"/>
                      <a:pt x="78" y="464"/>
                      <a:pt x="78" y="464"/>
                    </a:cubicBezTo>
                    <a:cubicBezTo>
                      <a:pt x="113" y="464"/>
                      <a:pt x="113" y="464"/>
                      <a:pt x="113" y="464"/>
                    </a:cubicBezTo>
                    <a:cubicBezTo>
                      <a:pt x="115" y="445"/>
                      <a:pt x="115" y="445"/>
                      <a:pt x="115" y="445"/>
                    </a:cubicBezTo>
                    <a:cubicBezTo>
                      <a:pt x="366" y="445"/>
                      <a:pt x="366" y="445"/>
                      <a:pt x="366" y="445"/>
                    </a:cubicBezTo>
                    <a:cubicBezTo>
                      <a:pt x="368" y="464"/>
                      <a:pt x="368" y="464"/>
                      <a:pt x="368" y="464"/>
                    </a:cubicBezTo>
                    <a:cubicBezTo>
                      <a:pt x="403" y="464"/>
                      <a:pt x="403" y="464"/>
                      <a:pt x="403" y="464"/>
                    </a:cubicBezTo>
                    <a:cubicBezTo>
                      <a:pt x="410" y="445"/>
                      <a:pt x="410" y="445"/>
                      <a:pt x="410" y="445"/>
                    </a:cubicBezTo>
                    <a:cubicBezTo>
                      <a:pt x="451" y="445"/>
                      <a:pt x="451" y="445"/>
                      <a:pt x="451" y="445"/>
                    </a:cubicBezTo>
                    <a:cubicBezTo>
                      <a:pt x="465" y="445"/>
                      <a:pt x="476" y="434"/>
                      <a:pt x="476" y="420"/>
                    </a:cubicBezTo>
                    <a:cubicBezTo>
                      <a:pt x="476" y="90"/>
                      <a:pt x="476" y="90"/>
                      <a:pt x="476" y="90"/>
                    </a:cubicBezTo>
                    <a:cubicBezTo>
                      <a:pt x="476" y="76"/>
                      <a:pt x="465" y="65"/>
                      <a:pt x="451" y="65"/>
                    </a:cubicBezTo>
                    <a:close/>
                    <a:moveTo>
                      <a:pt x="187" y="28"/>
                    </a:moveTo>
                    <a:cubicBezTo>
                      <a:pt x="187" y="28"/>
                      <a:pt x="187" y="28"/>
                      <a:pt x="187" y="28"/>
                    </a:cubicBezTo>
                    <a:cubicBezTo>
                      <a:pt x="291" y="28"/>
                      <a:pt x="291" y="28"/>
                      <a:pt x="291" y="28"/>
                    </a:cubicBezTo>
                    <a:cubicBezTo>
                      <a:pt x="291" y="65"/>
                      <a:pt x="291" y="65"/>
                      <a:pt x="291" y="65"/>
                    </a:cubicBezTo>
                    <a:cubicBezTo>
                      <a:pt x="291" y="65"/>
                      <a:pt x="291" y="65"/>
                      <a:pt x="291" y="65"/>
                    </a:cubicBezTo>
                    <a:cubicBezTo>
                      <a:pt x="287" y="65"/>
                      <a:pt x="287" y="65"/>
                      <a:pt x="287" y="65"/>
                    </a:cubicBezTo>
                    <a:cubicBezTo>
                      <a:pt x="283" y="65"/>
                      <a:pt x="283" y="65"/>
                      <a:pt x="283" y="65"/>
                    </a:cubicBezTo>
                    <a:cubicBezTo>
                      <a:pt x="278" y="65"/>
                      <a:pt x="278" y="65"/>
                      <a:pt x="278" y="65"/>
                    </a:cubicBezTo>
                    <a:cubicBezTo>
                      <a:pt x="274" y="65"/>
                      <a:pt x="274" y="65"/>
                      <a:pt x="274" y="65"/>
                    </a:cubicBezTo>
                    <a:cubicBezTo>
                      <a:pt x="270" y="65"/>
                      <a:pt x="270" y="65"/>
                      <a:pt x="270" y="65"/>
                    </a:cubicBezTo>
                    <a:cubicBezTo>
                      <a:pt x="266" y="65"/>
                      <a:pt x="266" y="65"/>
                      <a:pt x="266" y="65"/>
                    </a:cubicBezTo>
                    <a:cubicBezTo>
                      <a:pt x="262" y="65"/>
                      <a:pt x="262" y="65"/>
                      <a:pt x="262" y="65"/>
                    </a:cubicBezTo>
                    <a:cubicBezTo>
                      <a:pt x="258" y="65"/>
                      <a:pt x="258" y="65"/>
                      <a:pt x="258" y="65"/>
                    </a:cubicBezTo>
                    <a:cubicBezTo>
                      <a:pt x="253" y="65"/>
                      <a:pt x="253" y="65"/>
                      <a:pt x="253" y="65"/>
                    </a:cubicBezTo>
                    <a:cubicBezTo>
                      <a:pt x="249" y="65"/>
                      <a:pt x="249" y="65"/>
                      <a:pt x="249" y="65"/>
                    </a:cubicBezTo>
                    <a:cubicBezTo>
                      <a:pt x="245" y="65"/>
                      <a:pt x="245" y="65"/>
                      <a:pt x="245" y="65"/>
                    </a:cubicBezTo>
                    <a:cubicBezTo>
                      <a:pt x="241" y="65"/>
                      <a:pt x="241" y="65"/>
                      <a:pt x="241" y="65"/>
                    </a:cubicBezTo>
                    <a:cubicBezTo>
                      <a:pt x="237" y="65"/>
                      <a:pt x="237" y="65"/>
                      <a:pt x="237" y="65"/>
                    </a:cubicBezTo>
                    <a:cubicBezTo>
                      <a:pt x="233" y="65"/>
                      <a:pt x="233" y="65"/>
                      <a:pt x="233" y="65"/>
                    </a:cubicBezTo>
                    <a:cubicBezTo>
                      <a:pt x="228" y="65"/>
                      <a:pt x="228" y="65"/>
                      <a:pt x="228" y="65"/>
                    </a:cubicBezTo>
                    <a:cubicBezTo>
                      <a:pt x="224" y="65"/>
                      <a:pt x="224" y="65"/>
                      <a:pt x="224" y="65"/>
                    </a:cubicBezTo>
                    <a:cubicBezTo>
                      <a:pt x="220" y="65"/>
                      <a:pt x="220" y="65"/>
                      <a:pt x="220" y="65"/>
                    </a:cubicBezTo>
                    <a:cubicBezTo>
                      <a:pt x="216" y="65"/>
                      <a:pt x="216" y="65"/>
                      <a:pt x="216" y="65"/>
                    </a:cubicBezTo>
                    <a:cubicBezTo>
                      <a:pt x="212" y="65"/>
                      <a:pt x="212" y="65"/>
                      <a:pt x="212" y="65"/>
                    </a:cubicBezTo>
                    <a:cubicBezTo>
                      <a:pt x="208" y="65"/>
                      <a:pt x="208" y="65"/>
                      <a:pt x="208" y="65"/>
                    </a:cubicBezTo>
                    <a:cubicBezTo>
                      <a:pt x="203" y="65"/>
                      <a:pt x="203" y="65"/>
                      <a:pt x="203" y="65"/>
                    </a:cubicBezTo>
                    <a:cubicBezTo>
                      <a:pt x="199" y="65"/>
                      <a:pt x="199" y="65"/>
                      <a:pt x="199" y="65"/>
                    </a:cubicBezTo>
                    <a:cubicBezTo>
                      <a:pt x="195" y="65"/>
                      <a:pt x="195" y="65"/>
                      <a:pt x="195" y="65"/>
                    </a:cubicBezTo>
                    <a:cubicBezTo>
                      <a:pt x="191" y="65"/>
                      <a:pt x="191" y="65"/>
                      <a:pt x="191" y="65"/>
                    </a:cubicBezTo>
                    <a:cubicBezTo>
                      <a:pt x="187" y="65"/>
                      <a:pt x="187" y="65"/>
                      <a:pt x="187" y="65"/>
                    </a:cubicBezTo>
                    <a:lnTo>
                      <a:pt x="187" y="28"/>
                    </a:lnTo>
                    <a:close/>
                    <a:moveTo>
                      <a:pt x="238" y="402"/>
                    </a:moveTo>
                    <a:cubicBezTo>
                      <a:pt x="157" y="402"/>
                      <a:pt x="91" y="336"/>
                      <a:pt x="91" y="255"/>
                    </a:cubicBezTo>
                    <a:cubicBezTo>
                      <a:pt x="91" y="174"/>
                      <a:pt x="157" y="108"/>
                      <a:pt x="238" y="108"/>
                    </a:cubicBezTo>
                    <a:cubicBezTo>
                      <a:pt x="319" y="108"/>
                      <a:pt x="385" y="174"/>
                      <a:pt x="385" y="255"/>
                    </a:cubicBezTo>
                    <a:cubicBezTo>
                      <a:pt x="385" y="336"/>
                      <a:pt x="319" y="402"/>
                      <a:pt x="238" y="40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9857285" y="974057"/>
              <a:ext cx="602732" cy="602129"/>
              <a:chOff x="4470400" y="4495800"/>
              <a:chExt cx="3175000" cy="3171825"/>
            </a:xfrm>
          </p:grpSpPr>
          <p:sp>
            <p:nvSpPr>
              <p:cNvPr id="29" name="Oval 39"/>
              <p:cNvSpPr>
                <a:spLocks noChangeArrowheads="1"/>
              </p:cNvSpPr>
              <p:nvPr/>
            </p:nvSpPr>
            <p:spPr bwMode="auto">
              <a:xfrm>
                <a:off x="4470400" y="4495800"/>
                <a:ext cx="3175000" cy="3171825"/>
              </a:xfrm>
              <a:prstGeom prst="ellipse">
                <a:avLst/>
              </a:prstGeom>
              <a:solidFill>
                <a:srgbClr val="23B9D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Oval 40"/>
              <p:cNvSpPr>
                <a:spLocks noChangeArrowheads="1"/>
              </p:cNvSpPr>
              <p:nvPr/>
            </p:nvSpPr>
            <p:spPr bwMode="auto">
              <a:xfrm>
                <a:off x="5357813" y="6391275"/>
                <a:ext cx="315913" cy="31591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Oval 41"/>
              <p:cNvSpPr>
                <a:spLocks noChangeArrowheads="1"/>
              </p:cNvSpPr>
              <p:nvPr/>
            </p:nvSpPr>
            <p:spPr bwMode="auto">
              <a:xfrm>
                <a:off x="6475413" y="6391275"/>
                <a:ext cx="315913" cy="31591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Freeform 42"/>
              <p:cNvSpPr>
                <a:spLocks noEditPoints="1"/>
              </p:cNvSpPr>
              <p:nvPr/>
            </p:nvSpPr>
            <p:spPr bwMode="auto">
              <a:xfrm>
                <a:off x="5000625" y="5457825"/>
                <a:ext cx="2117725" cy="1092200"/>
              </a:xfrm>
              <a:custGeom>
                <a:avLst/>
                <a:gdLst>
                  <a:gd name="T0" fmla="*/ 0 w 563"/>
                  <a:gd name="T1" fmla="*/ 169 h 290"/>
                  <a:gd name="T2" fmla="*/ 85 w 563"/>
                  <a:gd name="T3" fmla="*/ 290 h 290"/>
                  <a:gd name="T4" fmla="*/ 189 w 563"/>
                  <a:gd name="T5" fmla="*/ 290 h 290"/>
                  <a:gd name="T6" fmla="*/ 434 w 563"/>
                  <a:gd name="T7" fmla="*/ 238 h 290"/>
                  <a:gd name="T8" fmla="*/ 563 w 563"/>
                  <a:gd name="T9" fmla="*/ 290 h 290"/>
                  <a:gd name="T10" fmla="*/ 153 w 563"/>
                  <a:gd name="T11" fmla="*/ 0 h 290"/>
                  <a:gd name="T12" fmla="*/ 254 w 563"/>
                  <a:gd name="T13" fmla="*/ 169 h 290"/>
                  <a:gd name="T14" fmla="*/ 228 w 563"/>
                  <a:gd name="T15" fmla="*/ 169 h 290"/>
                  <a:gd name="T16" fmla="*/ 201 w 563"/>
                  <a:gd name="T17" fmla="*/ 169 h 290"/>
                  <a:gd name="T18" fmla="*/ 175 w 563"/>
                  <a:gd name="T19" fmla="*/ 169 h 290"/>
                  <a:gd name="T20" fmla="*/ 149 w 563"/>
                  <a:gd name="T21" fmla="*/ 169 h 290"/>
                  <a:gd name="T22" fmla="*/ 122 w 563"/>
                  <a:gd name="T23" fmla="*/ 169 h 290"/>
                  <a:gd name="T24" fmla="*/ 96 w 563"/>
                  <a:gd name="T25" fmla="*/ 169 h 290"/>
                  <a:gd name="T26" fmla="*/ 69 w 563"/>
                  <a:gd name="T27" fmla="*/ 169 h 290"/>
                  <a:gd name="T28" fmla="*/ 50 w 563"/>
                  <a:gd name="T29" fmla="*/ 169 h 290"/>
                  <a:gd name="T30" fmla="*/ 43 w 563"/>
                  <a:gd name="T31" fmla="*/ 169 h 290"/>
                  <a:gd name="T32" fmla="*/ 16 w 563"/>
                  <a:gd name="T33" fmla="*/ 169 h 290"/>
                  <a:gd name="T34" fmla="*/ 43 w 563"/>
                  <a:gd name="T35" fmla="*/ 139 h 290"/>
                  <a:gd name="T36" fmla="*/ 69 w 563"/>
                  <a:gd name="T37" fmla="*/ 109 h 290"/>
                  <a:gd name="T38" fmla="*/ 96 w 563"/>
                  <a:gd name="T39" fmla="*/ 80 h 290"/>
                  <a:gd name="T40" fmla="*/ 122 w 563"/>
                  <a:gd name="T41" fmla="*/ 50 h 290"/>
                  <a:gd name="T42" fmla="*/ 149 w 563"/>
                  <a:gd name="T43" fmla="*/ 20 h 290"/>
                  <a:gd name="T44" fmla="*/ 162 w 563"/>
                  <a:gd name="T45" fmla="*/ 11 h 290"/>
                  <a:gd name="T46" fmla="*/ 188 w 563"/>
                  <a:gd name="T47" fmla="*/ 11 h 290"/>
                  <a:gd name="T48" fmla="*/ 215 w 563"/>
                  <a:gd name="T49" fmla="*/ 11 h 290"/>
                  <a:gd name="T50" fmla="*/ 241 w 563"/>
                  <a:gd name="T51" fmla="*/ 11 h 290"/>
                  <a:gd name="T52" fmla="*/ 268 w 563"/>
                  <a:gd name="T53" fmla="*/ 11 h 290"/>
                  <a:gd name="T54" fmla="*/ 512 w 563"/>
                  <a:gd name="T55" fmla="*/ 104 h 290"/>
                  <a:gd name="T56" fmla="*/ 461 w 563"/>
                  <a:gd name="T57" fmla="*/ 155 h 290"/>
                  <a:gd name="T58" fmla="*/ 434 w 563"/>
                  <a:gd name="T59" fmla="*/ 104 h 290"/>
                  <a:gd name="T60" fmla="*/ 382 w 563"/>
                  <a:gd name="T61" fmla="*/ 77 h 290"/>
                  <a:gd name="T62" fmla="*/ 434 w 563"/>
                  <a:gd name="T63" fmla="*/ 25 h 290"/>
                  <a:gd name="T64" fmla="*/ 461 w 563"/>
                  <a:gd name="T65" fmla="*/ 77 h 290"/>
                  <a:gd name="T66" fmla="*/ 512 w 563"/>
                  <a:gd name="T67" fmla="*/ 104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63" h="290">
                    <a:moveTo>
                      <a:pt x="153" y="0"/>
                    </a:moveTo>
                    <a:cubicBezTo>
                      <a:pt x="0" y="169"/>
                      <a:pt x="0" y="169"/>
                      <a:pt x="0" y="169"/>
                    </a:cubicBezTo>
                    <a:cubicBezTo>
                      <a:pt x="0" y="290"/>
                      <a:pt x="0" y="290"/>
                      <a:pt x="0" y="290"/>
                    </a:cubicBezTo>
                    <a:cubicBezTo>
                      <a:pt x="85" y="290"/>
                      <a:pt x="85" y="290"/>
                      <a:pt x="85" y="290"/>
                    </a:cubicBezTo>
                    <a:cubicBezTo>
                      <a:pt x="86" y="261"/>
                      <a:pt x="109" y="238"/>
                      <a:pt x="137" y="238"/>
                    </a:cubicBezTo>
                    <a:cubicBezTo>
                      <a:pt x="166" y="238"/>
                      <a:pt x="189" y="261"/>
                      <a:pt x="189" y="290"/>
                    </a:cubicBezTo>
                    <a:cubicBezTo>
                      <a:pt x="382" y="290"/>
                      <a:pt x="382" y="290"/>
                      <a:pt x="382" y="290"/>
                    </a:cubicBezTo>
                    <a:cubicBezTo>
                      <a:pt x="383" y="261"/>
                      <a:pt x="406" y="238"/>
                      <a:pt x="434" y="238"/>
                    </a:cubicBezTo>
                    <a:cubicBezTo>
                      <a:pt x="463" y="238"/>
                      <a:pt x="486" y="261"/>
                      <a:pt x="487" y="290"/>
                    </a:cubicBezTo>
                    <a:cubicBezTo>
                      <a:pt x="563" y="290"/>
                      <a:pt x="563" y="290"/>
                      <a:pt x="563" y="290"/>
                    </a:cubicBezTo>
                    <a:cubicBezTo>
                      <a:pt x="563" y="0"/>
                      <a:pt x="563" y="0"/>
                      <a:pt x="563" y="0"/>
                    </a:cubicBezTo>
                    <a:lnTo>
                      <a:pt x="153" y="0"/>
                    </a:lnTo>
                    <a:close/>
                    <a:moveTo>
                      <a:pt x="268" y="169"/>
                    </a:moveTo>
                    <a:cubicBezTo>
                      <a:pt x="254" y="169"/>
                      <a:pt x="254" y="169"/>
                      <a:pt x="254" y="169"/>
                    </a:cubicBezTo>
                    <a:cubicBezTo>
                      <a:pt x="241" y="169"/>
                      <a:pt x="241" y="169"/>
                      <a:pt x="241" y="169"/>
                    </a:cubicBezTo>
                    <a:cubicBezTo>
                      <a:pt x="228" y="169"/>
                      <a:pt x="228" y="169"/>
                      <a:pt x="228" y="169"/>
                    </a:cubicBezTo>
                    <a:cubicBezTo>
                      <a:pt x="215" y="169"/>
                      <a:pt x="215" y="169"/>
                      <a:pt x="215" y="169"/>
                    </a:cubicBezTo>
                    <a:cubicBezTo>
                      <a:pt x="201" y="169"/>
                      <a:pt x="201" y="169"/>
                      <a:pt x="201" y="169"/>
                    </a:cubicBezTo>
                    <a:cubicBezTo>
                      <a:pt x="188" y="169"/>
                      <a:pt x="188" y="169"/>
                      <a:pt x="188" y="169"/>
                    </a:cubicBezTo>
                    <a:cubicBezTo>
                      <a:pt x="175" y="169"/>
                      <a:pt x="175" y="169"/>
                      <a:pt x="175" y="169"/>
                    </a:cubicBezTo>
                    <a:cubicBezTo>
                      <a:pt x="162" y="169"/>
                      <a:pt x="162" y="169"/>
                      <a:pt x="162" y="169"/>
                    </a:cubicBezTo>
                    <a:cubicBezTo>
                      <a:pt x="149" y="169"/>
                      <a:pt x="149" y="169"/>
                      <a:pt x="149" y="169"/>
                    </a:cubicBezTo>
                    <a:cubicBezTo>
                      <a:pt x="135" y="169"/>
                      <a:pt x="135" y="169"/>
                      <a:pt x="135" y="169"/>
                    </a:cubicBezTo>
                    <a:cubicBezTo>
                      <a:pt x="122" y="169"/>
                      <a:pt x="122" y="169"/>
                      <a:pt x="122" y="169"/>
                    </a:cubicBezTo>
                    <a:cubicBezTo>
                      <a:pt x="109" y="169"/>
                      <a:pt x="109" y="169"/>
                      <a:pt x="109" y="169"/>
                    </a:cubicBezTo>
                    <a:cubicBezTo>
                      <a:pt x="96" y="169"/>
                      <a:pt x="96" y="169"/>
                      <a:pt x="96" y="169"/>
                    </a:cubicBezTo>
                    <a:cubicBezTo>
                      <a:pt x="82" y="169"/>
                      <a:pt x="82" y="169"/>
                      <a:pt x="82" y="169"/>
                    </a:cubicBezTo>
                    <a:cubicBezTo>
                      <a:pt x="69" y="169"/>
                      <a:pt x="69" y="169"/>
                      <a:pt x="69" y="169"/>
                    </a:cubicBezTo>
                    <a:cubicBezTo>
                      <a:pt x="56" y="169"/>
                      <a:pt x="56" y="169"/>
                      <a:pt x="56" y="169"/>
                    </a:cubicBezTo>
                    <a:cubicBezTo>
                      <a:pt x="50" y="169"/>
                      <a:pt x="50" y="169"/>
                      <a:pt x="50" y="169"/>
                    </a:cubicBezTo>
                    <a:cubicBezTo>
                      <a:pt x="50" y="169"/>
                      <a:pt x="50" y="169"/>
                      <a:pt x="50" y="169"/>
                    </a:cubicBezTo>
                    <a:cubicBezTo>
                      <a:pt x="43" y="169"/>
                      <a:pt x="43" y="169"/>
                      <a:pt x="43" y="169"/>
                    </a:cubicBezTo>
                    <a:cubicBezTo>
                      <a:pt x="29" y="169"/>
                      <a:pt x="29" y="169"/>
                      <a:pt x="29" y="169"/>
                    </a:cubicBezTo>
                    <a:cubicBezTo>
                      <a:pt x="16" y="169"/>
                      <a:pt x="16" y="169"/>
                      <a:pt x="16" y="169"/>
                    </a:cubicBezTo>
                    <a:cubicBezTo>
                      <a:pt x="29" y="154"/>
                      <a:pt x="29" y="154"/>
                      <a:pt x="29" y="154"/>
                    </a:cubicBezTo>
                    <a:cubicBezTo>
                      <a:pt x="43" y="139"/>
                      <a:pt x="43" y="139"/>
                      <a:pt x="43" y="139"/>
                    </a:cubicBezTo>
                    <a:cubicBezTo>
                      <a:pt x="56" y="124"/>
                      <a:pt x="56" y="124"/>
                      <a:pt x="56" y="124"/>
                    </a:cubicBezTo>
                    <a:cubicBezTo>
                      <a:pt x="69" y="109"/>
                      <a:pt x="69" y="109"/>
                      <a:pt x="69" y="109"/>
                    </a:cubicBezTo>
                    <a:cubicBezTo>
                      <a:pt x="82" y="95"/>
                      <a:pt x="82" y="95"/>
                      <a:pt x="82" y="95"/>
                    </a:cubicBezTo>
                    <a:cubicBezTo>
                      <a:pt x="96" y="80"/>
                      <a:pt x="96" y="80"/>
                      <a:pt x="96" y="80"/>
                    </a:cubicBezTo>
                    <a:cubicBezTo>
                      <a:pt x="109" y="65"/>
                      <a:pt x="109" y="65"/>
                      <a:pt x="109" y="65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35" y="35"/>
                      <a:pt x="135" y="35"/>
                      <a:pt x="135" y="35"/>
                    </a:cubicBezTo>
                    <a:cubicBezTo>
                      <a:pt x="149" y="20"/>
                      <a:pt x="149" y="20"/>
                      <a:pt x="149" y="20"/>
                    </a:cubicBezTo>
                    <a:cubicBezTo>
                      <a:pt x="156" y="11"/>
                      <a:pt x="156" y="11"/>
                      <a:pt x="156" y="11"/>
                    </a:cubicBezTo>
                    <a:cubicBezTo>
                      <a:pt x="162" y="11"/>
                      <a:pt x="162" y="11"/>
                      <a:pt x="162" y="11"/>
                    </a:cubicBezTo>
                    <a:cubicBezTo>
                      <a:pt x="175" y="11"/>
                      <a:pt x="175" y="11"/>
                      <a:pt x="175" y="11"/>
                    </a:cubicBezTo>
                    <a:cubicBezTo>
                      <a:pt x="188" y="11"/>
                      <a:pt x="188" y="11"/>
                      <a:pt x="188" y="11"/>
                    </a:cubicBezTo>
                    <a:cubicBezTo>
                      <a:pt x="201" y="11"/>
                      <a:pt x="201" y="11"/>
                      <a:pt x="201" y="11"/>
                    </a:cubicBezTo>
                    <a:cubicBezTo>
                      <a:pt x="215" y="11"/>
                      <a:pt x="215" y="11"/>
                      <a:pt x="215" y="11"/>
                    </a:cubicBezTo>
                    <a:cubicBezTo>
                      <a:pt x="228" y="11"/>
                      <a:pt x="228" y="11"/>
                      <a:pt x="228" y="11"/>
                    </a:cubicBezTo>
                    <a:cubicBezTo>
                      <a:pt x="241" y="11"/>
                      <a:pt x="241" y="11"/>
                      <a:pt x="241" y="11"/>
                    </a:cubicBezTo>
                    <a:cubicBezTo>
                      <a:pt x="254" y="11"/>
                      <a:pt x="254" y="11"/>
                      <a:pt x="254" y="11"/>
                    </a:cubicBezTo>
                    <a:cubicBezTo>
                      <a:pt x="268" y="11"/>
                      <a:pt x="268" y="11"/>
                      <a:pt x="268" y="11"/>
                    </a:cubicBezTo>
                    <a:lnTo>
                      <a:pt x="268" y="169"/>
                    </a:lnTo>
                    <a:close/>
                    <a:moveTo>
                      <a:pt x="512" y="104"/>
                    </a:moveTo>
                    <a:cubicBezTo>
                      <a:pt x="461" y="104"/>
                      <a:pt x="461" y="104"/>
                      <a:pt x="461" y="104"/>
                    </a:cubicBezTo>
                    <a:cubicBezTo>
                      <a:pt x="461" y="155"/>
                      <a:pt x="461" y="155"/>
                      <a:pt x="461" y="155"/>
                    </a:cubicBezTo>
                    <a:cubicBezTo>
                      <a:pt x="434" y="155"/>
                      <a:pt x="434" y="155"/>
                      <a:pt x="434" y="155"/>
                    </a:cubicBezTo>
                    <a:cubicBezTo>
                      <a:pt x="434" y="104"/>
                      <a:pt x="434" y="104"/>
                      <a:pt x="434" y="104"/>
                    </a:cubicBezTo>
                    <a:cubicBezTo>
                      <a:pt x="382" y="104"/>
                      <a:pt x="382" y="104"/>
                      <a:pt x="382" y="104"/>
                    </a:cubicBezTo>
                    <a:cubicBezTo>
                      <a:pt x="382" y="77"/>
                      <a:pt x="382" y="77"/>
                      <a:pt x="382" y="77"/>
                    </a:cubicBezTo>
                    <a:cubicBezTo>
                      <a:pt x="434" y="77"/>
                      <a:pt x="434" y="77"/>
                      <a:pt x="434" y="77"/>
                    </a:cubicBezTo>
                    <a:cubicBezTo>
                      <a:pt x="434" y="25"/>
                      <a:pt x="434" y="25"/>
                      <a:pt x="434" y="25"/>
                    </a:cubicBezTo>
                    <a:cubicBezTo>
                      <a:pt x="461" y="25"/>
                      <a:pt x="461" y="25"/>
                      <a:pt x="461" y="25"/>
                    </a:cubicBezTo>
                    <a:cubicBezTo>
                      <a:pt x="461" y="77"/>
                      <a:pt x="461" y="77"/>
                      <a:pt x="461" y="77"/>
                    </a:cubicBezTo>
                    <a:cubicBezTo>
                      <a:pt x="512" y="77"/>
                      <a:pt x="512" y="77"/>
                      <a:pt x="512" y="77"/>
                    </a:cubicBezTo>
                    <a:lnTo>
                      <a:pt x="512" y="10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6" name="PA_图片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1959" y="0"/>
            <a:ext cx="5666402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 bwMode="auto">
          <a:xfrm>
            <a:off x="783295" y="1137622"/>
            <a:ext cx="4256726" cy="5267711"/>
            <a:chOff x="865232" y="1286330"/>
            <a:chExt cx="4013321" cy="496612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l="5354" t="8440" r="6203" b="10136"/>
            <a:stretch>
              <a:fillRect/>
            </a:stretch>
          </p:blipFill>
          <p:spPr bwMode="auto">
            <a:xfrm>
              <a:off x="865232" y="1286330"/>
              <a:ext cx="4013321" cy="4966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Rectangle 4"/>
            <p:cNvSpPr/>
            <p:nvPr/>
          </p:nvSpPr>
          <p:spPr>
            <a:xfrm>
              <a:off x="1454212" y="1875344"/>
              <a:ext cx="2840124" cy="3699194"/>
            </a:xfrm>
            <a:prstGeom prst="rect">
              <a:avLst/>
            </a:prstGeom>
            <a:blipFill>
              <a:blip r:embed="rId4" cstate="print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>
                <a:defRPr/>
              </a:pPr>
              <a:endParaRPr lang="en-US" sz="4300"/>
            </a:p>
          </p:txBody>
        </p:sp>
      </p:grpSp>
      <p:sp>
        <p:nvSpPr>
          <p:cNvPr id="17" name="矩形 16"/>
          <p:cNvSpPr>
            <a:spLocks noChangeArrowheads="1"/>
          </p:cNvSpPr>
          <p:nvPr/>
        </p:nvSpPr>
        <p:spPr bwMode="auto">
          <a:xfrm>
            <a:off x="5611539" y="4712372"/>
            <a:ext cx="1124571" cy="35392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21901" tIns="60953" rIns="121901" bIns="60953">
            <a:spAutoFit/>
          </a:bodyPr>
          <a:lstStyle/>
          <a:p>
            <a:r>
              <a:rPr lang="zh-CN" altLang="en-US" sz="15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添加标题</a:t>
            </a:r>
            <a:endParaRPr lang="en-US" altLang="zh-CN" sz="15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矩形 47"/>
          <p:cNvSpPr>
            <a:spLocks noChangeArrowheads="1"/>
          </p:cNvSpPr>
          <p:nvPr/>
        </p:nvSpPr>
        <p:spPr bwMode="auto">
          <a:xfrm>
            <a:off x="5592491" y="5128382"/>
            <a:ext cx="2570892" cy="954093"/>
          </a:xfrm>
          <a:prstGeom prst="rect">
            <a:avLst/>
          </a:prstGeom>
          <a:noFill/>
          <a:ln>
            <a:noFill/>
          </a:ln>
        </p:spPr>
        <p:txBody>
          <a:bodyPr wrap="square" lIns="121901" tIns="60953" rIns="121901" bIns="60953">
            <a:spAutoFit/>
          </a:bodyPr>
          <a:lstStyle/>
          <a:p>
            <a:pPr defTabSz="1218565">
              <a:lnSpc>
                <a:spcPct val="120000"/>
              </a:lnSpc>
              <a:defRPr/>
            </a:pPr>
            <a:r>
              <a:rPr lang="zh-CN" altLang="en-US" sz="15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在此录入本图表的综合描述说明，在此录入本图表的综合描述说明。</a:t>
            </a:r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auto">
          <a:xfrm>
            <a:off x="8536061" y="4712372"/>
            <a:ext cx="1124571" cy="35392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21901" tIns="60953" rIns="121901" bIns="60953">
            <a:spAutoFit/>
          </a:bodyPr>
          <a:lstStyle/>
          <a:p>
            <a:r>
              <a:rPr lang="zh-CN" altLang="en-US" sz="15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添加标题</a:t>
            </a:r>
            <a:endParaRPr lang="en-US" altLang="zh-CN" sz="15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矩形 19"/>
          <p:cNvSpPr>
            <a:spLocks noChangeArrowheads="1"/>
          </p:cNvSpPr>
          <p:nvPr/>
        </p:nvSpPr>
        <p:spPr bwMode="auto">
          <a:xfrm>
            <a:off x="8517013" y="5128382"/>
            <a:ext cx="2570892" cy="954093"/>
          </a:xfrm>
          <a:prstGeom prst="rect">
            <a:avLst/>
          </a:prstGeom>
          <a:noFill/>
          <a:ln>
            <a:noFill/>
          </a:ln>
        </p:spPr>
        <p:txBody>
          <a:bodyPr wrap="square" lIns="121901" tIns="60953" rIns="121901" bIns="60953">
            <a:spAutoFit/>
          </a:bodyPr>
          <a:lstStyle/>
          <a:p>
            <a:pPr defTabSz="1218565">
              <a:lnSpc>
                <a:spcPct val="120000"/>
              </a:lnSpc>
              <a:defRPr/>
            </a:pPr>
            <a:r>
              <a:rPr lang="zh-CN" altLang="en-US" sz="15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在此录入本图表的综合描述说明，在此录入本图表的综合描述说明。</a:t>
            </a:r>
          </a:p>
        </p:txBody>
      </p:sp>
      <p:grpSp>
        <p:nvGrpSpPr>
          <p:cNvPr id="23" name="组合 22"/>
          <p:cNvGrpSpPr/>
          <p:nvPr/>
        </p:nvGrpSpPr>
        <p:grpSpPr>
          <a:xfrm>
            <a:off x="5594057" y="1412778"/>
            <a:ext cx="3017632" cy="466683"/>
            <a:chOff x="814328" y="3219334"/>
            <a:chExt cx="2797200" cy="432536"/>
          </a:xfrm>
        </p:grpSpPr>
        <p:grpSp>
          <p:nvGrpSpPr>
            <p:cNvPr id="24" name="组合 23"/>
            <p:cNvGrpSpPr/>
            <p:nvPr/>
          </p:nvGrpSpPr>
          <p:grpSpPr>
            <a:xfrm>
              <a:off x="814328" y="3219334"/>
              <a:ext cx="2797200" cy="432536"/>
              <a:chOff x="2173927" y="3285519"/>
              <a:chExt cx="3549387" cy="548848"/>
            </a:xfrm>
          </p:grpSpPr>
          <p:grpSp>
            <p:nvGrpSpPr>
              <p:cNvPr id="26" name="组合 25"/>
              <p:cNvGrpSpPr/>
              <p:nvPr/>
            </p:nvGrpSpPr>
            <p:grpSpPr>
              <a:xfrm>
                <a:off x="2173927" y="3285519"/>
                <a:ext cx="3549387" cy="548848"/>
                <a:chOff x="4304043" y="1286668"/>
                <a:chExt cx="7914744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8" name="圆角矩形 27"/>
                <p:cNvSpPr/>
                <p:nvPr/>
              </p:nvSpPr>
              <p:spPr>
                <a:xfrm>
                  <a:off x="4304043" y="1286668"/>
                  <a:ext cx="7914744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zh-CN" altLang="en-US" sz="150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9" name="圆角矩形 28"/>
                <p:cNvSpPr/>
                <p:nvPr/>
              </p:nvSpPr>
              <p:spPr>
                <a:xfrm>
                  <a:off x="4351924" y="1373342"/>
                  <a:ext cx="7812881" cy="2584452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zh-CN" altLang="en-US" sz="1500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27" name="椭圆 26"/>
              <p:cNvSpPr/>
              <p:nvPr/>
            </p:nvSpPr>
            <p:spPr>
              <a:xfrm>
                <a:off x="2307128" y="3420211"/>
                <a:ext cx="279463" cy="279463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zh-CN" altLang="en-US" sz="1500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1224125" y="3331792"/>
              <a:ext cx="2191136" cy="21394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pPr algn="l"/>
              <a:r>
                <a:rPr lang="zh-CN" altLang="en-US" sz="1500" b="0" dirty="0">
                  <a:solidFill>
                    <a:schemeClr val="tx2"/>
                  </a:solidFill>
                </a:rPr>
                <a:t>点击输入标题文本小标签</a:t>
              </a: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5596567" y="1988841"/>
            <a:ext cx="3887494" cy="466683"/>
            <a:chOff x="814327" y="3219334"/>
            <a:chExt cx="3603522" cy="432536"/>
          </a:xfrm>
        </p:grpSpPr>
        <p:grpSp>
          <p:nvGrpSpPr>
            <p:cNvPr id="31" name="组合 30"/>
            <p:cNvGrpSpPr/>
            <p:nvPr/>
          </p:nvGrpSpPr>
          <p:grpSpPr>
            <a:xfrm>
              <a:off x="814327" y="3219334"/>
              <a:ext cx="3603522" cy="432536"/>
              <a:chOff x="2173926" y="3285519"/>
              <a:chExt cx="4572535" cy="548848"/>
            </a:xfrm>
          </p:grpSpPr>
          <p:grpSp>
            <p:nvGrpSpPr>
              <p:cNvPr id="33" name="组合 32"/>
              <p:cNvGrpSpPr/>
              <p:nvPr/>
            </p:nvGrpSpPr>
            <p:grpSpPr>
              <a:xfrm>
                <a:off x="2173926" y="3285519"/>
                <a:ext cx="4572535" cy="548848"/>
                <a:chOff x="4304040" y="1286668"/>
                <a:chExt cx="10196250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5" name="圆角矩形 34"/>
                <p:cNvSpPr/>
                <p:nvPr/>
              </p:nvSpPr>
              <p:spPr>
                <a:xfrm>
                  <a:off x="4304040" y="1286668"/>
                  <a:ext cx="10196250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zh-CN" altLang="en-US" sz="150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36" name="圆角矩形 35"/>
                <p:cNvSpPr/>
                <p:nvPr/>
              </p:nvSpPr>
              <p:spPr>
                <a:xfrm>
                  <a:off x="4351920" y="1373339"/>
                  <a:ext cx="10095546" cy="2584452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zh-CN" altLang="en-US" sz="1500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34" name="椭圆 33"/>
              <p:cNvSpPr/>
              <p:nvPr/>
            </p:nvSpPr>
            <p:spPr>
              <a:xfrm>
                <a:off x="2307128" y="3420211"/>
                <a:ext cx="279463" cy="279463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zh-CN" altLang="en-US" sz="1500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1224125" y="3331792"/>
              <a:ext cx="2989681" cy="21394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pPr algn="l"/>
              <a:r>
                <a:rPr lang="zh-CN" altLang="en-US" sz="1500" b="0" dirty="0">
                  <a:solidFill>
                    <a:schemeClr val="accent1"/>
                  </a:solidFill>
                </a:rPr>
                <a:t>点击输入标题文本及描述说明</a:t>
              </a: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5611541" y="2564905"/>
            <a:ext cx="3201183" cy="466683"/>
            <a:chOff x="814328" y="3219334"/>
            <a:chExt cx="2967344" cy="432536"/>
          </a:xfrm>
        </p:grpSpPr>
        <p:grpSp>
          <p:nvGrpSpPr>
            <p:cNvPr id="38" name="组合 37"/>
            <p:cNvGrpSpPr/>
            <p:nvPr/>
          </p:nvGrpSpPr>
          <p:grpSpPr>
            <a:xfrm>
              <a:off x="814328" y="3219334"/>
              <a:ext cx="2967344" cy="432536"/>
              <a:chOff x="2173927" y="3285519"/>
              <a:chExt cx="3765284" cy="548848"/>
            </a:xfrm>
          </p:grpSpPr>
          <p:grpSp>
            <p:nvGrpSpPr>
              <p:cNvPr id="40" name="组合 39"/>
              <p:cNvGrpSpPr/>
              <p:nvPr/>
            </p:nvGrpSpPr>
            <p:grpSpPr>
              <a:xfrm>
                <a:off x="2173927" y="3285519"/>
                <a:ext cx="3765284" cy="548848"/>
                <a:chOff x="4304043" y="1286668"/>
                <a:chExt cx="8396171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42" name="圆角矩形 41"/>
                <p:cNvSpPr/>
                <p:nvPr/>
              </p:nvSpPr>
              <p:spPr>
                <a:xfrm>
                  <a:off x="4304043" y="1286668"/>
                  <a:ext cx="8396171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zh-CN" altLang="en-US" sz="150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3" name="圆角矩形 42"/>
                <p:cNvSpPr/>
                <p:nvPr/>
              </p:nvSpPr>
              <p:spPr>
                <a:xfrm>
                  <a:off x="4351923" y="1373339"/>
                  <a:ext cx="8295467" cy="2584452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zh-CN" altLang="en-US" sz="1500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41" name="椭圆 40"/>
              <p:cNvSpPr/>
              <p:nvPr/>
            </p:nvSpPr>
            <p:spPr>
              <a:xfrm>
                <a:off x="2307128" y="3420211"/>
                <a:ext cx="279463" cy="27946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zh-CN" altLang="en-US" sz="1500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1224125" y="3331792"/>
              <a:ext cx="2371197" cy="21394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pPr algn="l"/>
              <a:r>
                <a:rPr lang="zh-CN" altLang="en-US" sz="1500" b="0" dirty="0">
                  <a:solidFill>
                    <a:schemeClr val="accent2"/>
                  </a:solidFill>
                </a:rPr>
                <a:t>点击输入标题文本小标签</a:t>
              </a: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5608246" y="3140969"/>
            <a:ext cx="2629262" cy="466683"/>
            <a:chOff x="814328" y="3219334"/>
            <a:chExt cx="2437200" cy="432536"/>
          </a:xfrm>
        </p:grpSpPr>
        <p:grpSp>
          <p:nvGrpSpPr>
            <p:cNvPr id="45" name="组合 44"/>
            <p:cNvGrpSpPr/>
            <p:nvPr/>
          </p:nvGrpSpPr>
          <p:grpSpPr>
            <a:xfrm>
              <a:off x="814328" y="3219334"/>
              <a:ext cx="2437200" cy="432536"/>
              <a:chOff x="2173927" y="3285519"/>
              <a:chExt cx="3092581" cy="548848"/>
            </a:xfrm>
          </p:grpSpPr>
          <p:grpSp>
            <p:nvGrpSpPr>
              <p:cNvPr id="47" name="组合 46"/>
              <p:cNvGrpSpPr/>
              <p:nvPr/>
            </p:nvGrpSpPr>
            <p:grpSpPr>
              <a:xfrm>
                <a:off x="2173927" y="3285519"/>
                <a:ext cx="3092581" cy="548848"/>
                <a:chOff x="4304043" y="1286668"/>
                <a:chExt cx="6896116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49" name="圆角矩形 48"/>
                <p:cNvSpPr/>
                <p:nvPr/>
              </p:nvSpPr>
              <p:spPr>
                <a:xfrm>
                  <a:off x="4304043" y="1286668"/>
                  <a:ext cx="6896116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zh-CN" altLang="en-US" sz="150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50" name="圆角矩形 49"/>
                <p:cNvSpPr/>
                <p:nvPr/>
              </p:nvSpPr>
              <p:spPr>
                <a:xfrm>
                  <a:off x="4351924" y="1373342"/>
                  <a:ext cx="6794253" cy="2584452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zh-CN" altLang="en-US" sz="1500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48" name="椭圆 47"/>
              <p:cNvSpPr/>
              <p:nvPr/>
            </p:nvSpPr>
            <p:spPr>
              <a:xfrm>
                <a:off x="2307128" y="3420211"/>
                <a:ext cx="279463" cy="27946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zh-CN" altLang="en-US" sz="1500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1224126" y="3331792"/>
              <a:ext cx="1911028" cy="21394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pPr algn="l"/>
              <a:r>
                <a:rPr lang="zh-CN" altLang="en-US" sz="1500" b="0" dirty="0">
                  <a:solidFill>
                    <a:schemeClr val="accent3"/>
                  </a:solidFill>
                </a:rPr>
                <a:t>点击输入标题文本</a:t>
              </a: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5630805" y="3717033"/>
            <a:ext cx="3125212" cy="466683"/>
            <a:chOff x="814328" y="3219334"/>
            <a:chExt cx="2896922" cy="432536"/>
          </a:xfrm>
        </p:grpSpPr>
        <p:grpSp>
          <p:nvGrpSpPr>
            <p:cNvPr id="52" name="组合 51"/>
            <p:cNvGrpSpPr/>
            <p:nvPr/>
          </p:nvGrpSpPr>
          <p:grpSpPr>
            <a:xfrm>
              <a:off x="814328" y="3219334"/>
              <a:ext cx="2896922" cy="432536"/>
              <a:chOff x="2173927" y="3285519"/>
              <a:chExt cx="3675925" cy="548848"/>
            </a:xfrm>
          </p:grpSpPr>
          <p:grpSp>
            <p:nvGrpSpPr>
              <p:cNvPr id="54" name="组合 53"/>
              <p:cNvGrpSpPr/>
              <p:nvPr/>
            </p:nvGrpSpPr>
            <p:grpSpPr>
              <a:xfrm>
                <a:off x="2173927" y="3285519"/>
                <a:ext cx="3675925" cy="548848"/>
                <a:chOff x="4304043" y="1286668"/>
                <a:chExt cx="8196910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56" name="圆角矩形 55"/>
                <p:cNvSpPr/>
                <p:nvPr/>
              </p:nvSpPr>
              <p:spPr>
                <a:xfrm>
                  <a:off x="4304043" y="1286668"/>
                  <a:ext cx="8149029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zh-CN" altLang="en-US" sz="150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57" name="圆角矩形 56"/>
                <p:cNvSpPr/>
                <p:nvPr/>
              </p:nvSpPr>
              <p:spPr>
                <a:xfrm>
                  <a:off x="4351924" y="1373342"/>
                  <a:ext cx="8149029" cy="2584452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zh-CN" altLang="en-US" sz="1500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55" name="椭圆 54"/>
              <p:cNvSpPr/>
              <p:nvPr/>
            </p:nvSpPr>
            <p:spPr>
              <a:xfrm>
                <a:off x="2307128" y="3420211"/>
                <a:ext cx="279463" cy="279463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zh-CN" altLang="en-US" sz="1500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53" name="TextBox 52"/>
            <p:cNvSpPr txBox="1"/>
            <p:nvPr/>
          </p:nvSpPr>
          <p:spPr>
            <a:xfrm>
              <a:off x="1224125" y="3331792"/>
              <a:ext cx="2334260" cy="21394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pPr algn="l"/>
              <a:r>
                <a:rPr lang="zh-CN" altLang="en-US" sz="1500" b="0" dirty="0">
                  <a:solidFill>
                    <a:schemeClr val="accent4"/>
                  </a:solidFill>
                </a:rPr>
                <a:t>点击输入标题描述文本</a:t>
              </a:r>
            </a:p>
          </p:txBody>
        </p:sp>
      </p:grp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3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3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3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3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5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3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组合 70"/>
          <p:cNvGrpSpPr/>
          <p:nvPr/>
        </p:nvGrpSpPr>
        <p:grpSpPr>
          <a:xfrm>
            <a:off x="5034679" y="-16624"/>
            <a:ext cx="6977989" cy="6940135"/>
            <a:chOff x="3776560" y="-12472"/>
            <a:chExt cx="5235082" cy="5206708"/>
          </a:xfrm>
          <a:solidFill>
            <a:schemeClr val="bg1"/>
          </a:solidFill>
        </p:grpSpPr>
        <p:sp>
          <p:nvSpPr>
            <p:cNvPr id="72" name="AutoShape 8"/>
            <p:cNvSpPr/>
            <p:nvPr/>
          </p:nvSpPr>
          <p:spPr bwMode="auto">
            <a:xfrm>
              <a:off x="7961788" y="299647"/>
              <a:ext cx="418523" cy="41852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1271"/>
                  </a:moveTo>
                  <a:cubicBezTo>
                    <a:pt x="5545" y="1271"/>
                    <a:pt x="1271" y="5546"/>
                    <a:pt x="1271" y="10800"/>
                  </a:cubicBezTo>
                  <a:cubicBezTo>
                    <a:pt x="1271" y="16054"/>
                    <a:pt x="5546" y="20329"/>
                    <a:pt x="10800" y="20329"/>
                  </a:cubicBezTo>
                  <a:cubicBezTo>
                    <a:pt x="16054" y="20329"/>
                    <a:pt x="20329" y="16054"/>
                    <a:pt x="20329" y="10800"/>
                  </a:cubicBezTo>
                  <a:cubicBezTo>
                    <a:pt x="20329" y="5546"/>
                    <a:pt x="16054" y="1271"/>
                    <a:pt x="10800" y="1271"/>
                  </a:cubicBezTo>
                  <a:close/>
                  <a:moveTo>
                    <a:pt x="10800" y="1271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" name="AutoShape 11"/>
            <p:cNvSpPr/>
            <p:nvPr/>
          </p:nvSpPr>
          <p:spPr bwMode="auto">
            <a:xfrm>
              <a:off x="7415580" y="4421033"/>
              <a:ext cx="418523" cy="41852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1271"/>
                  </a:moveTo>
                  <a:cubicBezTo>
                    <a:pt x="5545" y="1271"/>
                    <a:pt x="1271" y="5546"/>
                    <a:pt x="1271" y="10800"/>
                  </a:cubicBezTo>
                  <a:cubicBezTo>
                    <a:pt x="1271" y="16054"/>
                    <a:pt x="5546" y="20329"/>
                    <a:pt x="10800" y="20329"/>
                  </a:cubicBezTo>
                  <a:cubicBezTo>
                    <a:pt x="16054" y="20329"/>
                    <a:pt x="20329" y="16054"/>
                    <a:pt x="20329" y="10800"/>
                  </a:cubicBezTo>
                  <a:cubicBezTo>
                    <a:pt x="20329" y="5546"/>
                    <a:pt x="16054" y="1271"/>
                    <a:pt x="10800" y="1271"/>
                  </a:cubicBezTo>
                  <a:close/>
                  <a:moveTo>
                    <a:pt x="10800" y="1271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4" name="AutoShape 12"/>
            <p:cNvSpPr/>
            <p:nvPr/>
          </p:nvSpPr>
          <p:spPr bwMode="auto">
            <a:xfrm>
              <a:off x="8110754" y="4931773"/>
              <a:ext cx="262463" cy="2624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1271"/>
                  </a:moveTo>
                  <a:cubicBezTo>
                    <a:pt x="5545" y="1271"/>
                    <a:pt x="1271" y="5545"/>
                    <a:pt x="1271" y="10800"/>
                  </a:cubicBezTo>
                  <a:cubicBezTo>
                    <a:pt x="1271" y="16055"/>
                    <a:pt x="5545" y="20329"/>
                    <a:pt x="10800" y="20329"/>
                  </a:cubicBezTo>
                  <a:cubicBezTo>
                    <a:pt x="16055" y="20329"/>
                    <a:pt x="20329" y="16055"/>
                    <a:pt x="20329" y="10800"/>
                  </a:cubicBezTo>
                  <a:cubicBezTo>
                    <a:pt x="20329" y="5545"/>
                    <a:pt x="16055" y="1271"/>
                    <a:pt x="10800" y="1271"/>
                  </a:cubicBezTo>
                  <a:close/>
                  <a:moveTo>
                    <a:pt x="10800" y="1271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5" name="AutoShape 13"/>
            <p:cNvSpPr/>
            <p:nvPr/>
          </p:nvSpPr>
          <p:spPr bwMode="auto">
            <a:xfrm>
              <a:off x="8344843" y="4392658"/>
              <a:ext cx="262463" cy="2624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1271"/>
                  </a:moveTo>
                  <a:cubicBezTo>
                    <a:pt x="5545" y="1271"/>
                    <a:pt x="1271" y="5545"/>
                    <a:pt x="1271" y="10800"/>
                  </a:cubicBezTo>
                  <a:cubicBezTo>
                    <a:pt x="1271" y="16055"/>
                    <a:pt x="5545" y="20329"/>
                    <a:pt x="10800" y="20329"/>
                  </a:cubicBezTo>
                  <a:cubicBezTo>
                    <a:pt x="16055" y="20329"/>
                    <a:pt x="20329" y="16055"/>
                    <a:pt x="20329" y="10800"/>
                  </a:cubicBezTo>
                  <a:cubicBezTo>
                    <a:pt x="20329" y="5545"/>
                    <a:pt x="16055" y="1271"/>
                    <a:pt x="10800" y="1271"/>
                  </a:cubicBezTo>
                  <a:close/>
                  <a:moveTo>
                    <a:pt x="10800" y="1271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6" name="AutoShape 16"/>
            <p:cNvSpPr/>
            <p:nvPr/>
          </p:nvSpPr>
          <p:spPr bwMode="auto">
            <a:xfrm>
              <a:off x="3960994" y="2995218"/>
              <a:ext cx="262463" cy="2624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1270"/>
                  </a:moveTo>
                  <a:cubicBezTo>
                    <a:pt x="5546" y="1270"/>
                    <a:pt x="1271" y="5545"/>
                    <a:pt x="1271" y="10799"/>
                  </a:cubicBezTo>
                  <a:cubicBezTo>
                    <a:pt x="1271" y="16053"/>
                    <a:pt x="5546" y="20329"/>
                    <a:pt x="10800" y="20329"/>
                  </a:cubicBezTo>
                  <a:cubicBezTo>
                    <a:pt x="16055" y="20329"/>
                    <a:pt x="20330" y="16053"/>
                    <a:pt x="20330" y="10799"/>
                  </a:cubicBezTo>
                  <a:cubicBezTo>
                    <a:pt x="20329" y="5545"/>
                    <a:pt x="16055" y="1270"/>
                    <a:pt x="10800" y="1270"/>
                  </a:cubicBezTo>
                  <a:close/>
                  <a:moveTo>
                    <a:pt x="10800" y="127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7" name="AutoShape 18"/>
            <p:cNvSpPr/>
            <p:nvPr/>
          </p:nvSpPr>
          <p:spPr bwMode="auto">
            <a:xfrm>
              <a:off x="6096170" y="923884"/>
              <a:ext cx="262463" cy="2624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1270"/>
                  </a:moveTo>
                  <a:cubicBezTo>
                    <a:pt x="5545" y="1270"/>
                    <a:pt x="1270" y="5545"/>
                    <a:pt x="1270" y="10800"/>
                  </a:cubicBezTo>
                  <a:cubicBezTo>
                    <a:pt x="1270" y="16055"/>
                    <a:pt x="5545" y="20330"/>
                    <a:pt x="10800" y="20330"/>
                  </a:cubicBezTo>
                  <a:cubicBezTo>
                    <a:pt x="16055" y="20330"/>
                    <a:pt x="20329" y="16055"/>
                    <a:pt x="20329" y="10800"/>
                  </a:cubicBezTo>
                  <a:cubicBezTo>
                    <a:pt x="20329" y="5545"/>
                    <a:pt x="16055" y="1270"/>
                    <a:pt x="10800" y="1270"/>
                  </a:cubicBezTo>
                  <a:close/>
                  <a:moveTo>
                    <a:pt x="10800" y="127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8" name="AutoShape 19"/>
            <p:cNvSpPr/>
            <p:nvPr/>
          </p:nvSpPr>
          <p:spPr bwMode="auto">
            <a:xfrm>
              <a:off x="7947601" y="3016498"/>
              <a:ext cx="262463" cy="2624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1271"/>
                  </a:moveTo>
                  <a:cubicBezTo>
                    <a:pt x="5545" y="1271"/>
                    <a:pt x="1271" y="5545"/>
                    <a:pt x="1271" y="10800"/>
                  </a:cubicBezTo>
                  <a:cubicBezTo>
                    <a:pt x="1271" y="16055"/>
                    <a:pt x="5545" y="20329"/>
                    <a:pt x="10800" y="20329"/>
                  </a:cubicBezTo>
                  <a:cubicBezTo>
                    <a:pt x="16055" y="20329"/>
                    <a:pt x="20329" y="16055"/>
                    <a:pt x="20329" y="10800"/>
                  </a:cubicBezTo>
                  <a:cubicBezTo>
                    <a:pt x="20329" y="5545"/>
                    <a:pt x="16055" y="1271"/>
                    <a:pt x="10800" y="1271"/>
                  </a:cubicBezTo>
                  <a:close/>
                  <a:moveTo>
                    <a:pt x="10800" y="1271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9" name="AutoShape 20"/>
            <p:cNvSpPr/>
            <p:nvPr/>
          </p:nvSpPr>
          <p:spPr bwMode="auto">
            <a:xfrm>
              <a:off x="8685336" y="952259"/>
              <a:ext cx="262463" cy="2624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1271"/>
                  </a:moveTo>
                  <a:cubicBezTo>
                    <a:pt x="5545" y="1271"/>
                    <a:pt x="1270" y="5545"/>
                    <a:pt x="1270" y="10800"/>
                  </a:cubicBezTo>
                  <a:cubicBezTo>
                    <a:pt x="1270" y="16055"/>
                    <a:pt x="5545" y="20330"/>
                    <a:pt x="10800" y="20330"/>
                  </a:cubicBezTo>
                  <a:cubicBezTo>
                    <a:pt x="16054" y="20330"/>
                    <a:pt x="20329" y="16055"/>
                    <a:pt x="20329" y="10800"/>
                  </a:cubicBezTo>
                  <a:cubicBezTo>
                    <a:pt x="20329" y="5545"/>
                    <a:pt x="16054" y="1271"/>
                    <a:pt x="10800" y="1271"/>
                  </a:cubicBezTo>
                  <a:close/>
                  <a:moveTo>
                    <a:pt x="10800" y="1271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0" name="AutoShape 21"/>
            <p:cNvSpPr/>
            <p:nvPr/>
          </p:nvSpPr>
          <p:spPr bwMode="auto">
            <a:xfrm>
              <a:off x="6472131" y="3945761"/>
              <a:ext cx="262463" cy="2624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6"/>
                    <a:pt x="16755" y="21600"/>
                    <a:pt x="10800" y="21600"/>
                  </a:cubicBezTo>
                  <a:close/>
                  <a:moveTo>
                    <a:pt x="10800" y="1270"/>
                  </a:moveTo>
                  <a:cubicBezTo>
                    <a:pt x="5545" y="1270"/>
                    <a:pt x="1270" y="5545"/>
                    <a:pt x="1270" y="10800"/>
                  </a:cubicBezTo>
                  <a:cubicBezTo>
                    <a:pt x="1270" y="16054"/>
                    <a:pt x="5545" y="20329"/>
                    <a:pt x="10800" y="20329"/>
                  </a:cubicBezTo>
                  <a:cubicBezTo>
                    <a:pt x="16054" y="20329"/>
                    <a:pt x="20329" y="16054"/>
                    <a:pt x="20329" y="10800"/>
                  </a:cubicBezTo>
                  <a:cubicBezTo>
                    <a:pt x="20329" y="5546"/>
                    <a:pt x="16054" y="1270"/>
                    <a:pt x="10800" y="1270"/>
                  </a:cubicBezTo>
                  <a:close/>
                  <a:moveTo>
                    <a:pt x="10800" y="127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1" name="AutoShape 22"/>
            <p:cNvSpPr/>
            <p:nvPr/>
          </p:nvSpPr>
          <p:spPr bwMode="auto">
            <a:xfrm>
              <a:off x="8614400" y="3321524"/>
              <a:ext cx="262463" cy="2624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6"/>
                    <a:pt x="16755" y="21600"/>
                    <a:pt x="10800" y="21600"/>
                  </a:cubicBezTo>
                  <a:close/>
                  <a:moveTo>
                    <a:pt x="10800" y="1270"/>
                  </a:moveTo>
                  <a:cubicBezTo>
                    <a:pt x="5545" y="1270"/>
                    <a:pt x="1270" y="5545"/>
                    <a:pt x="1270" y="10800"/>
                  </a:cubicBezTo>
                  <a:cubicBezTo>
                    <a:pt x="1270" y="16054"/>
                    <a:pt x="5545" y="20329"/>
                    <a:pt x="10800" y="20329"/>
                  </a:cubicBezTo>
                  <a:cubicBezTo>
                    <a:pt x="16054" y="20329"/>
                    <a:pt x="20329" y="16054"/>
                    <a:pt x="20329" y="10800"/>
                  </a:cubicBezTo>
                  <a:cubicBezTo>
                    <a:pt x="20329" y="5546"/>
                    <a:pt x="16054" y="1270"/>
                    <a:pt x="10800" y="1270"/>
                  </a:cubicBezTo>
                  <a:close/>
                  <a:moveTo>
                    <a:pt x="10800" y="127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2" name="AutoShape 23"/>
            <p:cNvSpPr/>
            <p:nvPr/>
          </p:nvSpPr>
          <p:spPr bwMode="auto">
            <a:xfrm>
              <a:off x="8422873" y="1619058"/>
              <a:ext cx="262463" cy="2624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1270"/>
                  </a:moveTo>
                  <a:cubicBezTo>
                    <a:pt x="5545" y="1270"/>
                    <a:pt x="1271" y="5545"/>
                    <a:pt x="1271" y="10800"/>
                  </a:cubicBezTo>
                  <a:cubicBezTo>
                    <a:pt x="1271" y="16055"/>
                    <a:pt x="5545" y="20329"/>
                    <a:pt x="10800" y="20329"/>
                  </a:cubicBezTo>
                  <a:cubicBezTo>
                    <a:pt x="16055" y="20329"/>
                    <a:pt x="20329" y="16055"/>
                    <a:pt x="20329" y="10800"/>
                  </a:cubicBezTo>
                  <a:cubicBezTo>
                    <a:pt x="20329" y="5545"/>
                    <a:pt x="16055" y="1270"/>
                    <a:pt x="10800" y="1270"/>
                  </a:cubicBezTo>
                  <a:close/>
                  <a:moveTo>
                    <a:pt x="10800" y="127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3" name="AutoShape 24"/>
            <p:cNvSpPr/>
            <p:nvPr/>
          </p:nvSpPr>
          <p:spPr bwMode="auto">
            <a:xfrm>
              <a:off x="7451048" y="30090"/>
              <a:ext cx="262463" cy="2624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1270"/>
                  </a:moveTo>
                  <a:cubicBezTo>
                    <a:pt x="5545" y="1270"/>
                    <a:pt x="1271" y="5545"/>
                    <a:pt x="1271" y="10800"/>
                  </a:cubicBezTo>
                  <a:cubicBezTo>
                    <a:pt x="1271" y="16054"/>
                    <a:pt x="5545" y="20329"/>
                    <a:pt x="10800" y="20329"/>
                  </a:cubicBezTo>
                  <a:cubicBezTo>
                    <a:pt x="16055" y="20329"/>
                    <a:pt x="20330" y="16054"/>
                    <a:pt x="20330" y="10800"/>
                  </a:cubicBezTo>
                  <a:cubicBezTo>
                    <a:pt x="20330" y="5545"/>
                    <a:pt x="16055" y="1270"/>
                    <a:pt x="10800" y="1270"/>
                  </a:cubicBezTo>
                  <a:close/>
                  <a:moveTo>
                    <a:pt x="10800" y="127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4" name="AutoShape 25"/>
            <p:cNvSpPr/>
            <p:nvPr/>
          </p:nvSpPr>
          <p:spPr bwMode="auto">
            <a:xfrm>
              <a:off x="5911736" y="2654724"/>
              <a:ext cx="1027687" cy="666799"/>
            </a:xfrm>
            <a:custGeom>
              <a:avLst/>
              <a:gdLst/>
              <a:ahLst/>
              <a:cxnLst/>
              <a:rect l="0" t="0" r="r" b="b"/>
              <a:pathLst>
                <a:path w="21538" h="21552">
                  <a:moveTo>
                    <a:pt x="21315" y="21552"/>
                  </a:moveTo>
                  <a:cubicBezTo>
                    <a:pt x="21274" y="21552"/>
                    <a:pt x="21232" y="21535"/>
                    <a:pt x="21195" y="21498"/>
                  </a:cubicBezTo>
                  <a:lnTo>
                    <a:pt x="103" y="634"/>
                  </a:lnTo>
                  <a:cubicBezTo>
                    <a:pt x="-1" y="532"/>
                    <a:pt x="-31" y="319"/>
                    <a:pt x="35" y="159"/>
                  </a:cubicBezTo>
                  <a:cubicBezTo>
                    <a:pt x="102" y="-1"/>
                    <a:pt x="239" y="-48"/>
                    <a:pt x="343" y="55"/>
                  </a:cubicBezTo>
                  <a:lnTo>
                    <a:pt x="21435" y="20919"/>
                  </a:lnTo>
                  <a:cubicBezTo>
                    <a:pt x="21539" y="21021"/>
                    <a:pt x="21569" y="21234"/>
                    <a:pt x="21503" y="21394"/>
                  </a:cubicBezTo>
                  <a:cubicBezTo>
                    <a:pt x="21460" y="21496"/>
                    <a:pt x="21388" y="21552"/>
                    <a:pt x="21315" y="21552"/>
                  </a:cubicBezTo>
                  <a:close/>
                  <a:moveTo>
                    <a:pt x="21315" y="21552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5" name="AutoShape 29"/>
            <p:cNvSpPr/>
            <p:nvPr/>
          </p:nvSpPr>
          <p:spPr bwMode="auto">
            <a:xfrm>
              <a:off x="6301884" y="1597777"/>
              <a:ext cx="163153" cy="16315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2817"/>
                  </a:moveTo>
                  <a:cubicBezTo>
                    <a:pt x="6398" y="2817"/>
                    <a:pt x="2817" y="6398"/>
                    <a:pt x="2817" y="10800"/>
                  </a:cubicBezTo>
                  <a:cubicBezTo>
                    <a:pt x="2817" y="15202"/>
                    <a:pt x="6398" y="18783"/>
                    <a:pt x="10800" y="18783"/>
                  </a:cubicBezTo>
                  <a:cubicBezTo>
                    <a:pt x="15201" y="18783"/>
                    <a:pt x="18783" y="15202"/>
                    <a:pt x="18783" y="10800"/>
                  </a:cubicBezTo>
                  <a:cubicBezTo>
                    <a:pt x="18783" y="6398"/>
                    <a:pt x="15201" y="2817"/>
                    <a:pt x="10800" y="2817"/>
                  </a:cubicBezTo>
                  <a:close/>
                  <a:moveTo>
                    <a:pt x="10800" y="2817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6" name="AutoShape 30"/>
            <p:cNvSpPr/>
            <p:nvPr/>
          </p:nvSpPr>
          <p:spPr bwMode="auto">
            <a:xfrm>
              <a:off x="8082379" y="3740046"/>
              <a:ext cx="163153" cy="16315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2817"/>
                  </a:moveTo>
                  <a:cubicBezTo>
                    <a:pt x="6398" y="2817"/>
                    <a:pt x="2817" y="6398"/>
                    <a:pt x="2817" y="10800"/>
                  </a:cubicBezTo>
                  <a:cubicBezTo>
                    <a:pt x="2817" y="15202"/>
                    <a:pt x="6398" y="18783"/>
                    <a:pt x="10800" y="18783"/>
                  </a:cubicBezTo>
                  <a:cubicBezTo>
                    <a:pt x="15201" y="18783"/>
                    <a:pt x="18783" y="15202"/>
                    <a:pt x="18783" y="10800"/>
                  </a:cubicBezTo>
                  <a:cubicBezTo>
                    <a:pt x="18783" y="6398"/>
                    <a:pt x="15201" y="2817"/>
                    <a:pt x="10800" y="2817"/>
                  </a:cubicBezTo>
                  <a:close/>
                  <a:moveTo>
                    <a:pt x="10800" y="2817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7" name="AutoShape 31"/>
            <p:cNvSpPr/>
            <p:nvPr/>
          </p:nvSpPr>
          <p:spPr bwMode="auto">
            <a:xfrm>
              <a:off x="4627793" y="2449010"/>
              <a:ext cx="163153" cy="16315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2817"/>
                  </a:moveTo>
                  <a:cubicBezTo>
                    <a:pt x="6398" y="2817"/>
                    <a:pt x="2817" y="6398"/>
                    <a:pt x="2817" y="10800"/>
                  </a:cubicBezTo>
                  <a:cubicBezTo>
                    <a:pt x="2817" y="15202"/>
                    <a:pt x="6398" y="18783"/>
                    <a:pt x="10800" y="18783"/>
                  </a:cubicBezTo>
                  <a:cubicBezTo>
                    <a:pt x="15202" y="18783"/>
                    <a:pt x="18783" y="15202"/>
                    <a:pt x="18783" y="10800"/>
                  </a:cubicBezTo>
                  <a:cubicBezTo>
                    <a:pt x="18783" y="6398"/>
                    <a:pt x="15202" y="2817"/>
                    <a:pt x="10800" y="2817"/>
                  </a:cubicBezTo>
                  <a:close/>
                  <a:moveTo>
                    <a:pt x="10800" y="2817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8" name="AutoShape 34"/>
            <p:cNvSpPr/>
            <p:nvPr/>
          </p:nvSpPr>
          <p:spPr bwMode="auto">
            <a:xfrm>
              <a:off x="3776560" y="3442115"/>
              <a:ext cx="163153" cy="16315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2817"/>
                  </a:moveTo>
                  <a:cubicBezTo>
                    <a:pt x="6398" y="2817"/>
                    <a:pt x="2817" y="6398"/>
                    <a:pt x="2817" y="10800"/>
                  </a:cubicBezTo>
                  <a:cubicBezTo>
                    <a:pt x="2817" y="15202"/>
                    <a:pt x="6398" y="18783"/>
                    <a:pt x="10800" y="18783"/>
                  </a:cubicBezTo>
                  <a:cubicBezTo>
                    <a:pt x="15202" y="18783"/>
                    <a:pt x="18783" y="15202"/>
                    <a:pt x="18783" y="10800"/>
                  </a:cubicBezTo>
                  <a:cubicBezTo>
                    <a:pt x="18783" y="6398"/>
                    <a:pt x="15202" y="2817"/>
                    <a:pt x="10800" y="2817"/>
                  </a:cubicBezTo>
                  <a:close/>
                  <a:moveTo>
                    <a:pt x="10800" y="2817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9" name="AutoShape 35"/>
            <p:cNvSpPr/>
            <p:nvPr/>
          </p:nvSpPr>
          <p:spPr bwMode="auto">
            <a:xfrm>
              <a:off x="6046514" y="3200932"/>
              <a:ext cx="163153" cy="16315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2817"/>
                  </a:moveTo>
                  <a:cubicBezTo>
                    <a:pt x="6398" y="2817"/>
                    <a:pt x="2817" y="6399"/>
                    <a:pt x="2817" y="10800"/>
                  </a:cubicBezTo>
                  <a:cubicBezTo>
                    <a:pt x="2817" y="15201"/>
                    <a:pt x="6398" y="18783"/>
                    <a:pt x="10800" y="18783"/>
                  </a:cubicBezTo>
                  <a:cubicBezTo>
                    <a:pt x="15202" y="18783"/>
                    <a:pt x="18783" y="15201"/>
                    <a:pt x="18783" y="10800"/>
                  </a:cubicBezTo>
                  <a:cubicBezTo>
                    <a:pt x="18783" y="6399"/>
                    <a:pt x="15202" y="2817"/>
                    <a:pt x="10800" y="2817"/>
                  </a:cubicBezTo>
                  <a:close/>
                  <a:moveTo>
                    <a:pt x="10800" y="2817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0" name="AutoShape 36"/>
            <p:cNvSpPr/>
            <p:nvPr/>
          </p:nvSpPr>
          <p:spPr bwMode="auto">
            <a:xfrm>
              <a:off x="5769864" y="1505560"/>
              <a:ext cx="163153" cy="16315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2817"/>
                  </a:moveTo>
                  <a:cubicBezTo>
                    <a:pt x="6398" y="2817"/>
                    <a:pt x="2817" y="6398"/>
                    <a:pt x="2817" y="10800"/>
                  </a:cubicBezTo>
                  <a:cubicBezTo>
                    <a:pt x="2817" y="15202"/>
                    <a:pt x="6398" y="18783"/>
                    <a:pt x="10800" y="18783"/>
                  </a:cubicBezTo>
                  <a:cubicBezTo>
                    <a:pt x="15202" y="18783"/>
                    <a:pt x="18783" y="15202"/>
                    <a:pt x="18783" y="10800"/>
                  </a:cubicBezTo>
                  <a:cubicBezTo>
                    <a:pt x="18783" y="6398"/>
                    <a:pt x="15202" y="2817"/>
                    <a:pt x="10800" y="2817"/>
                  </a:cubicBezTo>
                  <a:close/>
                  <a:moveTo>
                    <a:pt x="10800" y="2817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1" name="AutoShape 38"/>
            <p:cNvSpPr/>
            <p:nvPr/>
          </p:nvSpPr>
          <p:spPr bwMode="auto">
            <a:xfrm>
              <a:off x="8848489" y="2959750"/>
              <a:ext cx="163153" cy="16315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2817"/>
                  </a:moveTo>
                  <a:cubicBezTo>
                    <a:pt x="6398" y="2817"/>
                    <a:pt x="2817" y="6399"/>
                    <a:pt x="2817" y="10800"/>
                  </a:cubicBezTo>
                  <a:cubicBezTo>
                    <a:pt x="2817" y="15201"/>
                    <a:pt x="6398" y="18783"/>
                    <a:pt x="10800" y="18783"/>
                  </a:cubicBezTo>
                  <a:cubicBezTo>
                    <a:pt x="15201" y="18783"/>
                    <a:pt x="18783" y="15201"/>
                    <a:pt x="18783" y="10800"/>
                  </a:cubicBezTo>
                  <a:cubicBezTo>
                    <a:pt x="18783" y="6399"/>
                    <a:pt x="15201" y="2817"/>
                    <a:pt x="10800" y="2817"/>
                  </a:cubicBezTo>
                  <a:close/>
                  <a:moveTo>
                    <a:pt x="10800" y="2817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2" name="AutoShape 39"/>
            <p:cNvSpPr/>
            <p:nvPr/>
          </p:nvSpPr>
          <p:spPr bwMode="auto">
            <a:xfrm>
              <a:off x="8813021" y="1512654"/>
              <a:ext cx="163153" cy="16315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2817"/>
                  </a:moveTo>
                  <a:cubicBezTo>
                    <a:pt x="6398" y="2817"/>
                    <a:pt x="2817" y="6398"/>
                    <a:pt x="2817" y="10800"/>
                  </a:cubicBezTo>
                  <a:cubicBezTo>
                    <a:pt x="2817" y="15202"/>
                    <a:pt x="6398" y="18783"/>
                    <a:pt x="10800" y="18783"/>
                  </a:cubicBezTo>
                  <a:cubicBezTo>
                    <a:pt x="15201" y="18783"/>
                    <a:pt x="18783" y="15202"/>
                    <a:pt x="18783" y="10800"/>
                  </a:cubicBezTo>
                  <a:cubicBezTo>
                    <a:pt x="18783" y="6398"/>
                    <a:pt x="15201" y="2817"/>
                    <a:pt x="10800" y="2817"/>
                  </a:cubicBezTo>
                  <a:close/>
                  <a:moveTo>
                    <a:pt x="10800" y="2817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3" name="AutoShape 41"/>
            <p:cNvSpPr/>
            <p:nvPr/>
          </p:nvSpPr>
          <p:spPr bwMode="auto">
            <a:xfrm>
              <a:off x="6819717" y="15902"/>
              <a:ext cx="163153" cy="16315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2817"/>
                  </a:moveTo>
                  <a:cubicBezTo>
                    <a:pt x="6398" y="2817"/>
                    <a:pt x="2817" y="6398"/>
                    <a:pt x="2817" y="10800"/>
                  </a:cubicBezTo>
                  <a:cubicBezTo>
                    <a:pt x="2817" y="15202"/>
                    <a:pt x="6398" y="18783"/>
                    <a:pt x="10800" y="18783"/>
                  </a:cubicBezTo>
                  <a:cubicBezTo>
                    <a:pt x="15201" y="18783"/>
                    <a:pt x="18783" y="15202"/>
                    <a:pt x="18783" y="10800"/>
                  </a:cubicBezTo>
                  <a:cubicBezTo>
                    <a:pt x="18783" y="6398"/>
                    <a:pt x="15201" y="2817"/>
                    <a:pt x="10800" y="2817"/>
                  </a:cubicBezTo>
                  <a:close/>
                  <a:moveTo>
                    <a:pt x="10800" y="2817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4" name="AutoShape 42"/>
            <p:cNvSpPr/>
            <p:nvPr/>
          </p:nvSpPr>
          <p:spPr bwMode="auto">
            <a:xfrm>
              <a:off x="7153117" y="4974334"/>
              <a:ext cx="163153" cy="16315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2817"/>
                  </a:moveTo>
                  <a:cubicBezTo>
                    <a:pt x="6398" y="2817"/>
                    <a:pt x="2817" y="6398"/>
                    <a:pt x="2817" y="10800"/>
                  </a:cubicBezTo>
                  <a:cubicBezTo>
                    <a:pt x="2817" y="15202"/>
                    <a:pt x="6398" y="18783"/>
                    <a:pt x="10800" y="18783"/>
                  </a:cubicBezTo>
                  <a:cubicBezTo>
                    <a:pt x="15201" y="18783"/>
                    <a:pt x="18783" y="15202"/>
                    <a:pt x="18783" y="10800"/>
                  </a:cubicBezTo>
                  <a:cubicBezTo>
                    <a:pt x="18783" y="6398"/>
                    <a:pt x="15201" y="2817"/>
                    <a:pt x="10800" y="2817"/>
                  </a:cubicBezTo>
                  <a:close/>
                  <a:moveTo>
                    <a:pt x="10800" y="2817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5" name="AutoShape 43"/>
            <p:cNvSpPr/>
            <p:nvPr/>
          </p:nvSpPr>
          <p:spPr bwMode="auto">
            <a:xfrm>
              <a:off x="5720208" y="4612560"/>
              <a:ext cx="163153" cy="16315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2817"/>
                  </a:moveTo>
                  <a:cubicBezTo>
                    <a:pt x="6398" y="2817"/>
                    <a:pt x="2817" y="6398"/>
                    <a:pt x="2817" y="10800"/>
                  </a:cubicBezTo>
                  <a:cubicBezTo>
                    <a:pt x="2817" y="15202"/>
                    <a:pt x="6398" y="18783"/>
                    <a:pt x="10800" y="18783"/>
                  </a:cubicBezTo>
                  <a:cubicBezTo>
                    <a:pt x="15202" y="18783"/>
                    <a:pt x="18783" y="15202"/>
                    <a:pt x="18783" y="10800"/>
                  </a:cubicBezTo>
                  <a:cubicBezTo>
                    <a:pt x="18783" y="6398"/>
                    <a:pt x="15202" y="2817"/>
                    <a:pt x="10800" y="2817"/>
                  </a:cubicBezTo>
                  <a:close/>
                  <a:moveTo>
                    <a:pt x="10800" y="2817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6" name="AutoShape 44"/>
            <p:cNvSpPr/>
            <p:nvPr/>
          </p:nvSpPr>
          <p:spPr bwMode="auto">
            <a:xfrm>
              <a:off x="3925526" y="4130195"/>
              <a:ext cx="163153" cy="16315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2817"/>
                  </a:moveTo>
                  <a:cubicBezTo>
                    <a:pt x="6398" y="2817"/>
                    <a:pt x="2817" y="6398"/>
                    <a:pt x="2817" y="10800"/>
                  </a:cubicBezTo>
                  <a:cubicBezTo>
                    <a:pt x="2817" y="15202"/>
                    <a:pt x="6398" y="18783"/>
                    <a:pt x="10800" y="18783"/>
                  </a:cubicBezTo>
                  <a:cubicBezTo>
                    <a:pt x="15202" y="18783"/>
                    <a:pt x="18783" y="15202"/>
                    <a:pt x="18783" y="10800"/>
                  </a:cubicBezTo>
                  <a:cubicBezTo>
                    <a:pt x="18783" y="6398"/>
                    <a:pt x="15202" y="2817"/>
                    <a:pt x="10800" y="2817"/>
                  </a:cubicBezTo>
                  <a:close/>
                  <a:moveTo>
                    <a:pt x="10800" y="2817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7" name="AutoShape 46"/>
            <p:cNvSpPr/>
            <p:nvPr/>
          </p:nvSpPr>
          <p:spPr bwMode="auto">
            <a:xfrm>
              <a:off x="8408685" y="-12472"/>
              <a:ext cx="163153" cy="16315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2817"/>
                  </a:moveTo>
                  <a:cubicBezTo>
                    <a:pt x="6398" y="2817"/>
                    <a:pt x="2817" y="6398"/>
                    <a:pt x="2817" y="10800"/>
                  </a:cubicBezTo>
                  <a:cubicBezTo>
                    <a:pt x="2817" y="15202"/>
                    <a:pt x="6398" y="18783"/>
                    <a:pt x="10800" y="18783"/>
                  </a:cubicBezTo>
                  <a:cubicBezTo>
                    <a:pt x="15201" y="18783"/>
                    <a:pt x="18783" y="15202"/>
                    <a:pt x="18783" y="10800"/>
                  </a:cubicBezTo>
                  <a:cubicBezTo>
                    <a:pt x="18783" y="6398"/>
                    <a:pt x="15201" y="2817"/>
                    <a:pt x="10800" y="2817"/>
                  </a:cubicBezTo>
                  <a:close/>
                  <a:moveTo>
                    <a:pt x="10800" y="2817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8" name="AutoShape 47"/>
            <p:cNvSpPr/>
            <p:nvPr/>
          </p:nvSpPr>
          <p:spPr bwMode="auto">
            <a:xfrm>
              <a:off x="7692231" y="1065756"/>
              <a:ext cx="163153" cy="16315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2817"/>
                  </a:moveTo>
                  <a:cubicBezTo>
                    <a:pt x="6398" y="2817"/>
                    <a:pt x="2817" y="6398"/>
                    <a:pt x="2817" y="10800"/>
                  </a:cubicBezTo>
                  <a:cubicBezTo>
                    <a:pt x="2817" y="15202"/>
                    <a:pt x="6398" y="18783"/>
                    <a:pt x="10800" y="18783"/>
                  </a:cubicBezTo>
                  <a:cubicBezTo>
                    <a:pt x="15201" y="18783"/>
                    <a:pt x="18783" y="15202"/>
                    <a:pt x="18783" y="10800"/>
                  </a:cubicBezTo>
                  <a:cubicBezTo>
                    <a:pt x="18783" y="6398"/>
                    <a:pt x="15201" y="2817"/>
                    <a:pt x="10800" y="2817"/>
                  </a:cubicBezTo>
                  <a:close/>
                  <a:moveTo>
                    <a:pt x="10800" y="2817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9" name="AutoShape 48"/>
            <p:cNvSpPr/>
            <p:nvPr/>
          </p:nvSpPr>
          <p:spPr bwMode="auto">
            <a:xfrm>
              <a:off x="8642774" y="2285857"/>
              <a:ext cx="163153" cy="16315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2817"/>
                  </a:moveTo>
                  <a:cubicBezTo>
                    <a:pt x="6398" y="2817"/>
                    <a:pt x="2817" y="6398"/>
                    <a:pt x="2817" y="10800"/>
                  </a:cubicBezTo>
                  <a:cubicBezTo>
                    <a:pt x="2817" y="15202"/>
                    <a:pt x="6398" y="18783"/>
                    <a:pt x="10800" y="18783"/>
                  </a:cubicBezTo>
                  <a:cubicBezTo>
                    <a:pt x="15201" y="18783"/>
                    <a:pt x="18783" y="15202"/>
                    <a:pt x="18783" y="10800"/>
                  </a:cubicBezTo>
                  <a:cubicBezTo>
                    <a:pt x="18783" y="6398"/>
                    <a:pt x="15201" y="2817"/>
                    <a:pt x="10800" y="2817"/>
                  </a:cubicBezTo>
                  <a:close/>
                  <a:moveTo>
                    <a:pt x="10800" y="2817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0" name="AutoShape 49"/>
            <p:cNvSpPr/>
            <p:nvPr/>
          </p:nvSpPr>
          <p:spPr bwMode="auto">
            <a:xfrm>
              <a:off x="5847893" y="1725462"/>
              <a:ext cx="503646" cy="418523"/>
            </a:xfrm>
            <a:custGeom>
              <a:avLst/>
              <a:gdLst/>
              <a:ahLst/>
              <a:cxnLst/>
              <a:rect l="0" t="0" r="r" b="b"/>
              <a:pathLst>
                <a:path w="21488" h="21532">
                  <a:moveTo>
                    <a:pt x="454" y="21532"/>
                  </a:moveTo>
                  <a:cubicBezTo>
                    <a:pt x="323" y="21532"/>
                    <a:pt x="193" y="21464"/>
                    <a:pt x="103" y="21333"/>
                  </a:cubicBezTo>
                  <a:cubicBezTo>
                    <a:pt x="-56" y="21099"/>
                    <a:pt x="-28" y="20754"/>
                    <a:pt x="165" y="20562"/>
                  </a:cubicBezTo>
                  <a:lnTo>
                    <a:pt x="20746" y="125"/>
                  </a:lnTo>
                  <a:cubicBezTo>
                    <a:pt x="20939" y="-68"/>
                    <a:pt x="21225" y="-34"/>
                    <a:pt x="21385" y="199"/>
                  </a:cubicBezTo>
                  <a:cubicBezTo>
                    <a:pt x="21544" y="433"/>
                    <a:pt x="21516" y="778"/>
                    <a:pt x="21323" y="970"/>
                  </a:cubicBezTo>
                  <a:lnTo>
                    <a:pt x="742" y="21407"/>
                  </a:lnTo>
                  <a:cubicBezTo>
                    <a:pt x="658" y="21491"/>
                    <a:pt x="556" y="21532"/>
                    <a:pt x="454" y="21532"/>
                  </a:cubicBezTo>
                  <a:close/>
                  <a:moveTo>
                    <a:pt x="454" y="21532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1" name="AutoShape 50"/>
            <p:cNvSpPr/>
            <p:nvPr/>
          </p:nvSpPr>
          <p:spPr bwMode="auto">
            <a:xfrm>
              <a:off x="6429569" y="1009007"/>
              <a:ext cx="516947" cy="630445"/>
            </a:xfrm>
            <a:custGeom>
              <a:avLst/>
              <a:gdLst/>
              <a:ahLst/>
              <a:cxnLst/>
              <a:rect l="0" t="0" r="r" b="b"/>
              <a:pathLst>
                <a:path w="21490" h="21555">
                  <a:moveTo>
                    <a:pt x="441" y="21555"/>
                  </a:moveTo>
                  <a:cubicBezTo>
                    <a:pt x="343" y="21555"/>
                    <a:pt x="244" y="21528"/>
                    <a:pt x="163" y="21474"/>
                  </a:cubicBezTo>
                  <a:cubicBezTo>
                    <a:pt x="-27" y="21347"/>
                    <a:pt x="-55" y="21118"/>
                    <a:pt x="99" y="20963"/>
                  </a:cubicBezTo>
                  <a:lnTo>
                    <a:pt x="20706" y="134"/>
                  </a:lnTo>
                  <a:cubicBezTo>
                    <a:pt x="20860" y="-22"/>
                    <a:pt x="21138" y="-45"/>
                    <a:pt x="21327" y="81"/>
                  </a:cubicBezTo>
                  <a:cubicBezTo>
                    <a:pt x="21516" y="208"/>
                    <a:pt x="21545" y="437"/>
                    <a:pt x="21391" y="592"/>
                  </a:cubicBezTo>
                  <a:lnTo>
                    <a:pt x="784" y="21421"/>
                  </a:lnTo>
                  <a:cubicBezTo>
                    <a:pt x="697" y="21509"/>
                    <a:pt x="569" y="21555"/>
                    <a:pt x="441" y="21555"/>
                  </a:cubicBezTo>
                  <a:close/>
                  <a:moveTo>
                    <a:pt x="441" y="21555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2" name="AutoShape 51"/>
            <p:cNvSpPr/>
            <p:nvPr/>
          </p:nvSpPr>
          <p:spPr bwMode="auto">
            <a:xfrm>
              <a:off x="6003953" y="2392261"/>
              <a:ext cx="486799" cy="6295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64" y="0"/>
                  </a:moveTo>
                  <a:lnTo>
                    <a:pt x="21600" y="16821"/>
                  </a:lnTo>
                  <a:lnTo>
                    <a:pt x="21536" y="21600"/>
                  </a:lnTo>
                  <a:lnTo>
                    <a:pt x="0" y="4779"/>
                  </a:lnTo>
                  <a:close/>
                  <a:moveTo>
                    <a:pt x="64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3" name="AutoShape 52"/>
            <p:cNvSpPr/>
            <p:nvPr/>
          </p:nvSpPr>
          <p:spPr bwMode="auto">
            <a:xfrm>
              <a:off x="6415382" y="1746743"/>
              <a:ext cx="204828" cy="524041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0082" y="21600"/>
                  </a:moveTo>
                  <a:lnTo>
                    <a:pt x="0" y="195"/>
                  </a:lnTo>
                  <a:lnTo>
                    <a:pt x="1517" y="0"/>
                  </a:lnTo>
                  <a:lnTo>
                    <a:pt x="21600" y="21405"/>
                  </a:lnTo>
                  <a:close/>
                  <a:moveTo>
                    <a:pt x="20082" y="2160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4" name="AutoShape 53"/>
            <p:cNvSpPr/>
            <p:nvPr/>
          </p:nvSpPr>
          <p:spPr bwMode="auto">
            <a:xfrm>
              <a:off x="6876466" y="1973738"/>
              <a:ext cx="553301" cy="373301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295" y="0"/>
                  </a:moveTo>
                  <a:lnTo>
                    <a:pt x="21600" y="684"/>
                  </a:lnTo>
                  <a:lnTo>
                    <a:pt x="305" y="21600"/>
                  </a:lnTo>
                  <a:lnTo>
                    <a:pt x="0" y="20916"/>
                  </a:lnTo>
                  <a:close/>
                  <a:moveTo>
                    <a:pt x="21295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5" name="AutoShape 54"/>
            <p:cNvSpPr/>
            <p:nvPr/>
          </p:nvSpPr>
          <p:spPr bwMode="auto">
            <a:xfrm>
              <a:off x="6351539" y="852948"/>
              <a:ext cx="458425" cy="176454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374" y="0"/>
                  </a:moveTo>
                  <a:lnTo>
                    <a:pt x="21600" y="1634"/>
                  </a:lnTo>
                  <a:lnTo>
                    <a:pt x="226" y="21600"/>
                  </a:lnTo>
                  <a:lnTo>
                    <a:pt x="0" y="19966"/>
                  </a:lnTo>
                  <a:close/>
                  <a:moveTo>
                    <a:pt x="21374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6" name="AutoShape 55"/>
            <p:cNvSpPr/>
            <p:nvPr/>
          </p:nvSpPr>
          <p:spPr bwMode="auto">
            <a:xfrm>
              <a:off x="7230260" y="249991"/>
              <a:ext cx="266010" cy="292611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0743" y="0"/>
                  </a:moveTo>
                  <a:lnTo>
                    <a:pt x="21600" y="699"/>
                  </a:lnTo>
                  <a:lnTo>
                    <a:pt x="857" y="21600"/>
                  </a:lnTo>
                  <a:lnTo>
                    <a:pt x="0" y="20901"/>
                  </a:lnTo>
                  <a:close/>
                  <a:moveTo>
                    <a:pt x="20743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7" name="AutoShape 56"/>
            <p:cNvSpPr/>
            <p:nvPr/>
          </p:nvSpPr>
          <p:spPr bwMode="auto">
            <a:xfrm>
              <a:off x="7351738" y="604672"/>
              <a:ext cx="641971" cy="148079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0" y="21600"/>
                  </a:moveTo>
                  <a:lnTo>
                    <a:pt x="0" y="19584"/>
                  </a:lnTo>
                  <a:lnTo>
                    <a:pt x="21501" y="0"/>
                  </a:lnTo>
                  <a:lnTo>
                    <a:pt x="21600" y="2016"/>
                  </a:lnTo>
                  <a:close/>
                  <a:moveTo>
                    <a:pt x="100" y="2160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8" name="AutoShape 57"/>
            <p:cNvSpPr/>
            <p:nvPr/>
          </p:nvSpPr>
          <p:spPr bwMode="auto">
            <a:xfrm>
              <a:off x="5627991" y="2817877"/>
              <a:ext cx="61183" cy="93724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4950" y="0"/>
                  </a:moveTo>
                  <a:lnTo>
                    <a:pt x="21600" y="21583"/>
                  </a:lnTo>
                  <a:lnTo>
                    <a:pt x="16650" y="21600"/>
                  </a:lnTo>
                  <a:lnTo>
                    <a:pt x="0" y="17"/>
                  </a:lnTo>
                  <a:close/>
                  <a:moveTo>
                    <a:pt x="4950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9" name="AutoShape 58"/>
            <p:cNvSpPr/>
            <p:nvPr/>
          </p:nvSpPr>
          <p:spPr bwMode="auto">
            <a:xfrm>
              <a:off x="4975380" y="3676204"/>
              <a:ext cx="481479" cy="24650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81" y="0"/>
                  </a:moveTo>
                  <a:lnTo>
                    <a:pt x="21600" y="20486"/>
                  </a:lnTo>
                  <a:lnTo>
                    <a:pt x="21319" y="21600"/>
                  </a:lnTo>
                  <a:lnTo>
                    <a:pt x="0" y="1114"/>
                  </a:lnTo>
                  <a:close/>
                  <a:moveTo>
                    <a:pt x="281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0" name="AutoShape 59"/>
            <p:cNvSpPr/>
            <p:nvPr/>
          </p:nvSpPr>
          <p:spPr bwMode="auto">
            <a:xfrm>
              <a:off x="4187989" y="3179651"/>
              <a:ext cx="453991" cy="29527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361" y="0"/>
                  </a:moveTo>
                  <a:lnTo>
                    <a:pt x="21600" y="20726"/>
                  </a:lnTo>
                  <a:lnTo>
                    <a:pt x="21239" y="21600"/>
                  </a:lnTo>
                  <a:lnTo>
                    <a:pt x="0" y="874"/>
                  </a:lnTo>
                  <a:close/>
                  <a:moveTo>
                    <a:pt x="361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1" name="AutoShape 60"/>
            <p:cNvSpPr/>
            <p:nvPr/>
          </p:nvSpPr>
          <p:spPr bwMode="auto">
            <a:xfrm>
              <a:off x="5110158" y="4243693"/>
              <a:ext cx="421183" cy="448671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069" y="0"/>
                  </a:moveTo>
                  <a:lnTo>
                    <a:pt x="21600" y="466"/>
                  </a:lnTo>
                  <a:lnTo>
                    <a:pt x="531" y="21600"/>
                  </a:lnTo>
                  <a:lnTo>
                    <a:pt x="0" y="21134"/>
                  </a:lnTo>
                  <a:close/>
                  <a:moveTo>
                    <a:pt x="21069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2" name="AutoShape 61"/>
            <p:cNvSpPr/>
            <p:nvPr/>
          </p:nvSpPr>
          <p:spPr bwMode="auto">
            <a:xfrm>
              <a:off x="4414985" y="3789702"/>
              <a:ext cx="345813" cy="716454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821" y="21600"/>
                  </a:moveTo>
                  <a:lnTo>
                    <a:pt x="0" y="21421"/>
                  </a:lnTo>
                  <a:lnTo>
                    <a:pt x="20779" y="0"/>
                  </a:lnTo>
                  <a:lnTo>
                    <a:pt x="21600" y="179"/>
                  </a:lnTo>
                  <a:close/>
                  <a:moveTo>
                    <a:pt x="821" y="2160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3" name="AutoShape 62"/>
            <p:cNvSpPr/>
            <p:nvPr/>
          </p:nvSpPr>
          <p:spPr bwMode="auto">
            <a:xfrm>
              <a:off x="4464640" y="4640935"/>
              <a:ext cx="323646" cy="13300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334" y="0"/>
                  </a:moveTo>
                  <a:lnTo>
                    <a:pt x="21600" y="19458"/>
                  </a:lnTo>
                  <a:lnTo>
                    <a:pt x="21266" y="21600"/>
                  </a:lnTo>
                  <a:lnTo>
                    <a:pt x="0" y="2142"/>
                  </a:lnTo>
                  <a:close/>
                  <a:moveTo>
                    <a:pt x="334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4" name="AutoShape 63"/>
            <p:cNvSpPr/>
            <p:nvPr/>
          </p:nvSpPr>
          <p:spPr bwMode="auto">
            <a:xfrm>
              <a:off x="7351738" y="3881919"/>
              <a:ext cx="197735" cy="55773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469" y="0"/>
                  </a:moveTo>
                  <a:lnTo>
                    <a:pt x="21600" y="21426"/>
                  </a:lnTo>
                  <a:lnTo>
                    <a:pt x="20131" y="21600"/>
                  </a:lnTo>
                  <a:lnTo>
                    <a:pt x="0" y="174"/>
                  </a:lnTo>
                  <a:close/>
                  <a:moveTo>
                    <a:pt x="1469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5" name="AutoShape 64"/>
            <p:cNvSpPr/>
            <p:nvPr/>
          </p:nvSpPr>
          <p:spPr bwMode="auto">
            <a:xfrm>
              <a:off x="7805729" y="4513250"/>
              <a:ext cx="540888" cy="8512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3585"/>
                  </a:lnTo>
                  <a:lnTo>
                    <a:pt x="75" y="21600"/>
                  </a:lnTo>
                  <a:lnTo>
                    <a:pt x="0" y="18015"/>
                  </a:lnTo>
                  <a:close/>
                  <a:moveTo>
                    <a:pt x="21525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6" name="AutoShape 65"/>
            <p:cNvSpPr/>
            <p:nvPr/>
          </p:nvSpPr>
          <p:spPr bwMode="auto">
            <a:xfrm>
              <a:off x="7791542" y="4726058"/>
              <a:ext cx="357341" cy="26601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517" y="0"/>
                  </a:moveTo>
                  <a:lnTo>
                    <a:pt x="21600" y="20647"/>
                  </a:lnTo>
                  <a:lnTo>
                    <a:pt x="21083" y="21600"/>
                  </a:lnTo>
                  <a:lnTo>
                    <a:pt x="0" y="953"/>
                  </a:lnTo>
                  <a:close/>
                  <a:moveTo>
                    <a:pt x="517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7" name="AutoShape 66"/>
            <p:cNvSpPr/>
            <p:nvPr/>
          </p:nvSpPr>
          <p:spPr bwMode="auto">
            <a:xfrm>
              <a:off x="6926122" y="4648028"/>
              <a:ext cx="491232" cy="84237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11" y="0"/>
                  </a:moveTo>
                  <a:lnTo>
                    <a:pt x="21600" y="3564"/>
                  </a:lnTo>
                  <a:lnTo>
                    <a:pt x="89" y="21600"/>
                  </a:lnTo>
                  <a:lnTo>
                    <a:pt x="0" y="18036"/>
                  </a:lnTo>
                  <a:close/>
                  <a:moveTo>
                    <a:pt x="21511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8" name="AutoShape 67"/>
            <p:cNvSpPr/>
            <p:nvPr/>
          </p:nvSpPr>
          <p:spPr bwMode="auto">
            <a:xfrm>
              <a:off x="7557453" y="3186745"/>
              <a:ext cx="407882" cy="13389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385" y="0"/>
                  </a:moveTo>
                  <a:lnTo>
                    <a:pt x="21600" y="2186"/>
                  </a:lnTo>
                  <a:lnTo>
                    <a:pt x="215" y="21600"/>
                  </a:lnTo>
                  <a:lnTo>
                    <a:pt x="0" y="19414"/>
                  </a:lnTo>
                  <a:close/>
                  <a:moveTo>
                    <a:pt x="21385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9" name="AutoShape 68"/>
            <p:cNvSpPr/>
            <p:nvPr/>
          </p:nvSpPr>
          <p:spPr bwMode="auto">
            <a:xfrm>
              <a:off x="7954695" y="1738763"/>
              <a:ext cx="465518" cy="496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50" y="0"/>
                  </a:moveTo>
                  <a:lnTo>
                    <a:pt x="21600" y="6154"/>
                  </a:lnTo>
                  <a:lnTo>
                    <a:pt x="50" y="21600"/>
                  </a:lnTo>
                  <a:lnTo>
                    <a:pt x="0" y="15446"/>
                  </a:lnTo>
                  <a:close/>
                  <a:moveTo>
                    <a:pt x="21550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0" name="AutoShape 69"/>
            <p:cNvSpPr/>
            <p:nvPr/>
          </p:nvSpPr>
          <p:spPr bwMode="auto">
            <a:xfrm>
              <a:off x="7316270" y="2136891"/>
              <a:ext cx="324533" cy="101793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0699" y="0"/>
                  </a:moveTo>
                  <a:lnTo>
                    <a:pt x="21600" y="88"/>
                  </a:lnTo>
                  <a:lnTo>
                    <a:pt x="901" y="21600"/>
                  </a:lnTo>
                  <a:lnTo>
                    <a:pt x="0" y="21512"/>
                  </a:lnTo>
                  <a:close/>
                  <a:moveTo>
                    <a:pt x="20699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1" name="AutoShape 71"/>
            <p:cNvSpPr/>
            <p:nvPr/>
          </p:nvSpPr>
          <p:spPr bwMode="auto">
            <a:xfrm>
              <a:off x="8082379" y="3271868"/>
              <a:ext cx="91330" cy="481479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8316" y="21600"/>
                  </a:moveTo>
                  <a:lnTo>
                    <a:pt x="0" y="109"/>
                  </a:lnTo>
                  <a:lnTo>
                    <a:pt x="3284" y="0"/>
                  </a:lnTo>
                  <a:lnTo>
                    <a:pt x="21600" y="21491"/>
                  </a:lnTo>
                  <a:close/>
                  <a:moveTo>
                    <a:pt x="18316" y="2160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2" name="AutoShape 72"/>
            <p:cNvSpPr/>
            <p:nvPr/>
          </p:nvSpPr>
          <p:spPr bwMode="auto">
            <a:xfrm>
              <a:off x="7727699" y="3881919"/>
              <a:ext cx="394582" cy="57458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0956" y="0"/>
                  </a:moveTo>
                  <a:lnTo>
                    <a:pt x="21600" y="298"/>
                  </a:lnTo>
                  <a:lnTo>
                    <a:pt x="644" y="21600"/>
                  </a:lnTo>
                  <a:lnTo>
                    <a:pt x="0" y="21302"/>
                  </a:lnTo>
                  <a:close/>
                  <a:moveTo>
                    <a:pt x="20956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3" name="AutoShape 73"/>
            <p:cNvSpPr/>
            <p:nvPr/>
          </p:nvSpPr>
          <p:spPr bwMode="auto">
            <a:xfrm>
              <a:off x="7805729" y="674722"/>
              <a:ext cx="283744" cy="419409"/>
            </a:xfrm>
            <a:custGeom>
              <a:avLst/>
              <a:gdLst/>
              <a:ahLst/>
              <a:cxnLst/>
              <a:rect l="0" t="0" r="r" b="b"/>
              <a:pathLst>
                <a:path w="21378" h="21524">
                  <a:moveTo>
                    <a:pt x="801" y="21524"/>
                  </a:moveTo>
                  <a:cubicBezTo>
                    <a:pt x="650" y="21524"/>
                    <a:pt x="496" y="21495"/>
                    <a:pt x="360" y="21433"/>
                  </a:cubicBezTo>
                  <a:cubicBezTo>
                    <a:pt x="-10" y="21266"/>
                    <a:pt x="-111" y="20927"/>
                    <a:pt x="133" y="20675"/>
                  </a:cubicBezTo>
                  <a:lnTo>
                    <a:pt x="19907" y="246"/>
                  </a:lnTo>
                  <a:cubicBezTo>
                    <a:pt x="20152" y="-7"/>
                    <a:pt x="20649" y="-76"/>
                    <a:pt x="21018" y="91"/>
                  </a:cubicBezTo>
                  <a:cubicBezTo>
                    <a:pt x="21387" y="257"/>
                    <a:pt x="21489" y="597"/>
                    <a:pt x="21245" y="849"/>
                  </a:cubicBezTo>
                  <a:lnTo>
                    <a:pt x="1471" y="21278"/>
                  </a:lnTo>
                  <a:cubicBezTo>
                    <a:pt x="1316" y="21438"/>
                    <a:pt x="1061" y="21524"/>
                    <a:pt x="801" y="21524"/>
                  </a:cubicBezTo>
                  <a:close/>
                  <a:moveTo>
                    <a:pt x="801" y="21524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4" name="AutoShape 74"/>
            <p:cNvSpPr/>
            <p:nvPr/>
          </p:nvSpPr>
          <p:spPr bwMode="auto">
            <a:xfrm>
              <a:off x="7309176" y="930978"/>
              <a:ext cx="397242" cy="191527"/>
            </a:xfrm>
            <a:custGeom>
              <a:avLst/>
              <a:gdLst/>
              <a:ahLst/>
              <a:cxnLst/>
              <a:rect l="0" t="0" r="r" b="b"/>
              <a:pathLst>
                <a:path w="21441" h="21434">
                  <a:moveTo>
                    <a:pt x="20866" y="21434"/>
                  </a:moveTo>
                  <a:cubicBezTo>
                    <a:pt x="20786" y="21434"/>
                    <a:pt x="20706" y="21400"/>
                    <a:pt x="20629" y="21328"/>
                  </a:cubicBezTo>
                  <a:lnTo>
                    <a:pt x="337" y="2276"/>
                  </a:lnTo>
                  <a:cubicBezTo>
                    <a:pt x="48" y="2005"/>
                    <a:pt x="-80" y="1299"/>
                    <a:pt x="51" y="700"/>
                  </a:cubicBezTo>
                  <a:cubicBezTo>
                    <a:pt x="182" y="101"/>
                    <a:pt x="521" y="-166"/>
                    <a:pt x="811" y="107"/>
                  </a:cubicBezTo>
                  <a:lnTo>
                    <a:pt x="21103" y="19159"/>
                  </a:lnTo>
                  <a:cubicBezTo>
                    <a:pt x="21392" y="19430"/>
                    <a:pt x="21520" y="20135"/>
                    <a:pt x="21389" y="20735"/>
                  </a:cubicBezTo>
                  <a:cubicBezTo>
                    <a:pt x="21293" y="21174"/>
                    <a:pt x="21084" y="21434"/>
                    <a:pt x="20866" y="21434"/>
                  </a:cubicBezTo>
                  <a:close/>
                  <a:moveTo>
                    <a:pt x="20866" y="21434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5" name="AutoShape 75"/>
            <p:cNvSpPr/>
            <p:nvPr/>
          </p:nvSpPr>
          <p:spPr bwMode="auto">
            <a:xfrm>
              <a:off x="7699325" y="1207629"/>
              <a:ext cx="85123" cy="382168"/>
            </a:xfrm>
            <a:custGeom>
              <a:avLst/>
              <a:gdLst/>
              <a:ahLst/>
              <a:cxnLst/>
              <a:rect l="0" t="0" r="r" b="b"/>
              <a:pathLst>
                <a:path w="21176" h="21552">
                  <a:moveTo>
                    <a:pt x="2652" y="21552"/>
                  </a:moveTo>
                  <a:cubicBezTo>
                    <a:pt x="2498" y="21552"/>
                    <a:pt x="2343" y="21549"/>
                    <a:pt x="2188" y="21543"/>
                  </a:cubicBezTo>
                  <a:cubicBezTo>
                    <a:pt x="750" y="21485"/>
                    <a:pt x="-212" y="21175"/>
                    <a:pt x="40" y="20849"/>
                  </a:cubicBezTo>
                  <a:lnTo>
                    <a:pt x="15921" y="494"/>
                  </a:lnTo>
                  <a:cubicBezTo>
                    <a:pt x="16177" y="168"/>
                    <a:pt x="17559" y="-48"/>
                    <a:pt x="18988" y="9"/>
                  </a:cubicBezTo>
                  <a:cubicBezTo>
                    <a:pt x="20426" y="66"/>
                    <a:pt x="21388" y="377"/>
                    <a:pt x="21136" y="702"/>
                  </a:cubicBezTo>
                  <a:lnTo>
                    <a:pt x="5255" y="21057"/>
                  </a:lnTo>
                  <a:cubicBezTo>
                    <a:pt x="5029" y="21347"/>
                    <a:pt x="3912" y="21552"/>
                    <a:pt x="2652" y="21552"/>
                  </a:cubicBezTo>
                  <a:close/>
                  <a:moveTo>
                    <a:pt x="2652" y="21552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6" name="AutoShape 76"/>
            <p:cNvSpPr/>
            <p:nvPr/>
          </p:nvSpPr>
          <p:spPr bwMode="auto">
            <a:xfrm>
              <a:off x="8330656" y="604672"/>
              <a:ext cx="397242" cy="396356"/>
            </a:xfrm>
            <a:custGeom>
              <a:avLst/>
              <a:gdLst/>
              <a:ahLst/>
              <a:cxnLst/>
              <a:rect l="0" t="0" r="r" b="b"/>
              <a:pathLst>
                <a:path w="21488" h="21544">
                  <a:moveTo>
                    <a:pt x="20912" y="21544"/>
                  </a:moveTo>
                  <a:cubicBezTo>
                    <a:pt x="20765" y="21544"/>
                    <a:pt x="20618" y="21488"/>
                    <a:pt x="20505" y="21375"/>
                  </a:cubicBezTo>
                  <a:lnTo>
                    <a:pt x="169" y="985"/>
                  </a:lnTo>
                  <a:cubicBezTo>
                    <a:pt x="-56" y="760"/>
                    <a:pt x="-56" y="394"/>
                    <a:pt x="169" y="169"/>
                  </a:cubicBezTo>
                  <a:cubicBezTo>
                    <a:pt x="394" y="-56"/>
                    <a:pt x="758" y="-56"/>
                    <a:pt x="983" y="169"/>
                  </a:cubicBezTo>
                  <a:lnTo>
                    <a:pt x="21319" y="20559"/>
                  </a:lnTo>
                  <a:cubicBezTo>
                    <a:pt x="21544" y="20784"/>
                    <a:pt x="21544" y="21150"/>
                    <a:pt x="21319" y="21375"/>
                  </a:cubicBezTo>
                  <a:cubicBezTo>
                    <a:pt x="21207" y="21488"/>
                    <a:pt x="21060" y="21544"/>
                    <a:pt x="20912" y="21544"/>
                  </a:cubicBezTo>
                  <a:close/>
                  <a:moveTo>
                    <a:pt x="20912" y="21544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7" name="AutoShape 77"/>
            <p:cNvSpPr/>
            <p:nvPr/>
          </p:nvSpPr>
          <p:spPr bwMode="auto">
            <a:xfrm>
              <a:off x="8273907" y="121420"/>
              <a:ext cx="176454" cy="220788"/>
            </a:xfrm>
            <a:custGeom>
              <a:avLst/>
              <a:gdLst/>
              <a:ahLst/>
              <a:cxnLst/>
              <a:rect l="0" t="0" r="r" b="b"/>
              <a:pathLst>
                <a:path w="21274" h="21467">
                  <a:moveTo>
                    <a:pt x="1276" y="21467"/>
                  </a:moveTo>
                  <a:cubicBezTo>
                    <a:pt x="1000" y="21467"/>
                    <a:pt x="722" y="21395"/>
                    <a:pt x="488" y="21245"/>
                  </a:cubicBezTo>
                  <a:cubicBezTo>
                    <a:pt x="-66" y="20891"/>
                    <a:pt x="-163" y="20238"/>
                    <a:pt x="273" y="19786"/>
                  </a:cubicBezTo>
                  <a:lnTo>
                    <a:pt x="18994" y="397"/>
                  </a:lnTo>
                  <a:cubicBezTo>
                    <a:pt x="19430" y="-54"/>
                    <a:pt x="20233" y="-133"/>
                    <a:pt x="20786" y="222"/>
                  </a:cubicBezTo>
                  <a:cubicBezTo>
                    <a:pt x="21340" y="576"/>
                    <a:pt x="21437" y="1229"/>
                    <a:pt x="21001" y="1680"/>
                  </a:cubicBezTo>
                  <a:lnTo>
                    <a:pt x="2280" y="21070"/>
                  </a:lnTo>
                  <a:cubicBezTo>
                    <a:pt x="2029" y="21331"/>
                    <a:pt x="1654" y="21467"/>
                    <a:pt x="1276" y="21467"/>
                  </a:cubicBezTo>
                  <a:close/>
                  <a:moveTo>
                    <a:pt x="1276" y="21467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8" name="AutoShape 81"/>
            <p:cNvSpPr/>
            <p:nvPr/>
          </p:nvSpPr>
          <p:spPr bwMode="auto">
            <a:xfrm>
              <a:off x="4769665" y="2491571"/>
              <a:ext cx="510740" cy="48769"/>
            </a:xfrm>
            <a:custGeom>
              <a:avLst/>
              <a:gdLst/>
              <a:ahLst/>
              <a:cxnLst/>
              <a:rect l="0" t="0" r="r" b="b"/>
              <a:pathLst>
                <a:path w="21573" h="21486">
                  <a:moveTo>
                    <a:pt x="449" y="21486"/>
                  </a:moveTo>
                  <a:cubicBezTo>
                    <a:pt x="213" y="21486"/>
                    <a:pt x="14" y="19595"/>
                    <a:pt x="0" y="17149"/>
                  </a:cubicBezTo>
                  <a:cubicBezTo>
                    <a:pt x="-14" y="14610"/>
                    <a:pt x="175" y="12431"/>
                    <a:pt x="423" y="12284"/>
                  </a:cubicBezTo>
                  <a:lnTo>
                    <a:pt x="21097" y="6"/>
                  </a:lnTo>
                  <a:cubicBezTo>
                    <a:pt x="21347" y="-114"/>
                    <a:pt x="21558" y="1798"/>
                    <a:pt x="21572" y="4337"/>
                  </a:cubicBezTo>
                  <a:cubicBezTo>
                    <a:pt x="21586" y="6875"/>
                    <a:pt x="21397" y="9055"/>
                    <a:pt x="21149" y="9202"/>
                  </a:cubicBezTo>
                  <a:lnTo>
                    <a:pt x="475" y="21480"/>
                  </a:lnTo>
                  <a:cubicBezTo>
                    <a:pt x="466" y="21483"/>
                    <a:pt x="458" y="21486"/>
                    <a:pt x="449" y="21486"/>
                  </a:cubicBezTo>
                  <a:close/>
                  <a:moveTo>
                    <a:pt x="449" y="21486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9" name="AutoShape 82"/>
            <p:cNvSpPr/>
            <p:nvPr/>
          </p:nvSpPr>
          <p:spPr bwMode="auto">
            <a:xfrm>
              <a:off x="4698729" y="2590882"/>
              <a:ext cx="85123" cy="808671"/>
            </a:xfrm>
            <a:custGeom>
              <a:avLst/>
              <a:gdLst/>
              <a:ahLst/>
              <a:cxnLst/>
              <a:rect l="0" t="0" r="r" b="b"/>
              <a:pathLst>
                <a:path w="21379" h="21588">
                  <a:moveTo>
                    <a:pt x="18705" y="21588"/>
                  </a:moveTo>
                  <a:cubicBezTo>
                    <a:pt x="17328" y="21588"/>
                    <a:pt x="16158" y="21475"/>
                    <a:pt x="16044" y="21327"/>
                  </a:cubicBezTo>
                  <a:lnTo>
                    <a:pt x="9" y="307"/>
                  </a:lnTo>
                  <a:cubicBezTo>
                    <a:pt x="-110" y="150"/>
                    <a:pt x="986" y="13"/>
                    <a:pt x="2457" y="1"/>
                  </a:cubicBezTo>
                  <a:cubicBezTo>
                    <a:pt x="3927" y="-12"/>
                    <a:pt x="5217" y="104"/>
                    <a:pt x="5336" y="261"/>
                  </a:cubicBezTo>
                  <a:lnTo>
                    <a:pt x="21371" y="21281"/>
                  </a:lnTo>
                  <a:cubicBezTo>
                    <a:pt x="21490" y="21437"/>
                    <a:pt x="20394" y="21574"/>
                    <a:pt x="18923" y="21587"/>
                  </a:cubicBezTo>
                  <a:cubicBezTo>
                    <a:pt x="18851" y="21588"/>
                    <a:pt x="18778" y="21588"/>
                    <a:pt x="18705" y="21588"/>
                  </a:cubicBezTo>
                  <a:close/>
                  <a:moveTo>
                    <a:pt x="18705" y="21588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0" name="AutoShape 83"/>
            <p:cNvSpPr/>
            <p:nvPr/>
          </p:nvSpPr>
          <p:spPr bwMode="auto">
            <a:xfrm>
              <a:off x="4152521" y="2569601"/>
              <a:ext cx="503646" cy="454878"/>
            </a:xfrm>
            <a:custGeom>
              <a:avLst/>
              <a:gdLst/>
              <a:ahLst/>
              <a:cxnLst/>
              <a:rect l="0" t="0" r="r" b="b"/>
              <a:pathLst>
                <a:path w="21499" h="21544">
                  <a:moveTo>
                    <a:pt x="448" y="21544"/>
                  </a:moveTo>
                  <a:cubicBezTo>
                    <a:pt x="325" y="21544"/>
                    <a:pt x="203" y="21488"/>
                    <a:pt x="114" y="21379"/>
                  </a:cubicBezTo>
                  <a:cubicBezTo>
                    <a:pt x="-51" y="21175"/>
                    <a:pt x="-36" y="20860"/>
                    <a:pt x="148" y="20677"/>
                  </a:cubicBezTo>
                  <a:lnTo>
                    <a:pt x="20751" y="128"/>
                  </a:lnTo>
                  <a:cubicBezTo>
                    <a:pt x="20935" y="-56"/>
                    <a:pt x="21218" y="-39"/>
                    <a:pt x="21384" y="165"/>
                  </a:cubicBezTo>
                  <a:cubicBezTo>
                    <a:pt x="21549" y="370"/>
                    <a:pt x="21534" y="684"/>
                    <a:pt x="21350" y="867"/>
                  </a:cubicBezTo>
                  <a:lnTo>
                    <a:pt x="747" y="21417"/>
                  </a:lnTo>
                  <a:cubicBezTo>
                    <a:pt x="662" y="21502"/>
                    <a:pt x="555" y="21544"/>
                    <a:pt x="448" y="21544"/>
                  </a:cubicBezTo>
                  <a:close/>
                  <a:moveTo>
                    <a:pt x="448" y="21544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1" name="AutoShape 84"/>
            <p:cNvSpPr/>
            <p:nvPr/>
          </p:nvSpPr>
          <p:spPr bwMode="auto">
            <a:xfrm>
              <a:off x="6663658" y="3718766"/>
              <a:ext cx="277538" cy="256257"/>
            </a:xfrm>
            <a:custGeom>
              <a:avLst/>
              <a:gdLst/>
              <a:ahLst/>
              <a:cxnLst/>
              <a:rect l="0" t="0" r="r" b="b"/>
              <a:pathLst>
                <a:path w="21423" h="21504">
                  <a:moveTo>
                    <a:pt x="804" y="21504"/>
                  </a:moveTo>
                  <a:cubicBezTo>
                    <a:pt x="587" y="21504"/>
                    <a:pt x="370" y="21409"/>
                    <a:pt x="212" y="21222"/>
                  </a:cubicBezTo>
                  <a:cubicBezTo>
                    <a:pt x="-88" y="20868"/>
                    <a:pt x="-67" y="20316"/>
                    <a:pt x="260" y="19990"/>
                  </a:cubicBezTo>
                  <a:lnTo>
                    <a:pt x="20076" y="230"/>
                  </a:lnTo>
                  <a:cubicBezTo>
                    <a:pt x="20403" y="-96"/>
                    <a:pt x="20910" y="-73"/>
                    <a:pt x="21212" y="283"/>
                  </a:cubicBezTo>
                  <a:cubicBezTo>
                    <a:pt x="21512" y="637"/>
                    <a:pt x="21490" y="1188"/>
                    <a:pt x="21163" y="1514"/>
                  </a:cubicBezTo>
                  <a:lnTo>
                    <a:pt x="1346" y="21275"/>
                  </a:lnTo>
                  <a:cubicBezTo>
                    <a:pt x="1192" y="21428"/>
                    <a:pt x="998" y="21504"/>
                    <a:pt x="804" y="21504"/>
                  </a:cubicBezTo>
                  <a:close/>
                  <a:moveTo>
                    <a:pt x="804" y="21504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2" name="AutoShape 85"/>
            <p:cNvSpPr/>
            <p:nvPr/>
          </p:nvSpPr>
          <p:spPr bwMode="auto">
            <a:xfrm>
              <a:off x="5982672" y="4023791"/>
              <a:ext cx="493006" cy="56749"/>
            </a:xfrm>
            <a:custGeom>
              <a:avLst/>
              <a:gdLst/>
              <a:ahLst/>
              <a:cxnLst/>
              <a:rect l="0" t="0" r="r" b="b"/>
              <a:pathLst>
                <a:path w="21564" h="21434">
                  <a:moveTo>
                    <a:pt x="21100" y="21434"/>
                  </a:moveTo>
                  <a:cubicBezTo>
                    <a:pt x="21088" y="21434"/>
                    <a:pt x="21076" y="21431"/>
                    <a:pt x="21064" y="21423"/>
                  </a:cubicBezTo>
                  <a:lnTo>
                    <a:pt x="430" y="8008"/>
                  </a:lnTo>
                  <a:cubicBezTo>
                    <a:pt x="174" y="7843"/>
                    <a:pt x="-18" y="5916"/>
                    <a:pt x="1" y="3709"/>
                  </a:cubicBezTo>
                  <a:cubicBezTo>
                    <a:pt x="20" y="1504"/>
                    <a:pt x="242" y="-166"/>
                    <a:pt x="500" y="13"/>
                  </a:cubicBezTo>
                  <a:lnTo>
                    <a:pt x="21134" y="13425"/>
                  </a:lnTo>
                  <a:cubicBezTo>
                    <a:pt x="21390" y="13591"/>
                    <a:pt x="21582" y="15518"/>
                    <a:pt x="21563" y="17725"/>
                  </a:cubicBezTo>
                  <a:cubicBezTo>
                    <a:pt x="21545" y="19833"/>
                    <a:pt x="21340" y="21434"/>
                    <a:pt x="21100" y="21434"/>
                  </a:cubicBezTo>
                  <a:close/>
                  <a:moveTo>
                    <a:pt x="21100" y="21434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3" name="AutoShape 86"/>
            <p:cNvSpPr/>
            <p:nvPr/>
          </p:nvSpPr>
          <p:spPr bwMode="auto">
            <a:xfrm>
              <a:off x="4918631" y="2732754"/>
              <a:ext cx="503646" cy="709361"/>
            </a:xfrm>
            <a:custGeom>
              <a:avLst/>
              <a:gdLst/>
              <a:ahLst/>
              <a:cxnLst/>
              <a:rect l="0" t="0" r="r" b="b"/>
              <a:pathLst>
                <a:path w="21477" h="21556">
                  <a:moveTo>
                    <a:pt x="453" y="21556"/>
                  </a:moveTo>
                  <a:cubicBezTo>
                    <a:pt x="363" y="21556"/>
                    <a:pt x="272" y="21537"/>
                    <a:pt x="193" y="21498"/>
                  </a:cubicBezTo>
                  <a:cubicBezTo>
                    <a:pt x="-12" y="21395"/>
                    <a:pt x="-62" y="21193"/>
                    <a:pt x="82" y="21047"/>
                  </a:cubicBezTo>
                  <a:lnTo>
                    <a:pt x="20651" y="138"/>
                  </a:lnTo>
                  <a:cubicBezTo>
                    <a:pt x="20795" y="-8"/>
                    <a:pt x="21078" y="-44"/>
                    <a:pt x="21283" y="59"/>
                  </a:cubicBezTo>
                  <a:cubicBezTo>
                    <a:pt x="21488" y="161"/>
                    <a:pt x="21538" y="363"/>
                    <a:pt x="21394" y="509"/>
                  </a:cubicBezTo>
                  <a:lnTo>
                    <a:pt x="825" y="21418"/>
                  </a:lnTo>
                  <a:cubicBezTo>
                    <a:pt x="737" y="21508"/>
                    <a:pt x="596" y="21556"/>
                    <a:pt x="453" y="21556"/>
                  </a:cubicBezTo>
                  <a:close/>
                  <a:moveTo>
                    <a:pt x="453" y="21556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4" name="AutoShape 88"/>
            <p:cNvSpPr/>
            <p:nvPr/>
          </p:nvSpPr>
          <p:spPr bwMode="auto">
            <a:xfrm>
              <a:off x="8160409" y="2413542"/>
              <a:ext cx="531134" cy="652612"/>
            </a:xfrm>
            <a:custGeom>
              <a:avLst/>
              <a:gdLst/>
              <a:ahLst/>
              <a:cxnLst/>
              <a:rect l="0" t="0" r="r" b="b"/>
              <a:pathLst>
                <a:path w="21493" h="21556">
                  <a:moveTo>
                    <a:pt x="429" y="21556"/>
                  </a:moveTo>
                  <a:cubicBezTo>
                    <a:pt x="334" y="21556"/>
                    <a:pt x="239" y="21530"/>
                    <a:pt x="159" y="21478"/>
                  </a:cubicBezTo>
                  <a:cubicBezTo>
                    <a:pt x="-25" y="21356"/>
                    <a:pt x="-54" y="21134"/>
                    <a:pt x="95" y="20984"/>
                  </a:cubicBezTo>
                  <a:lnTo>
                    <a:pt x="20728" y="131"/>
                  </a:lnTo>
                  <a:cubicBezTo>
                    <a:pt x="20877" y="-20"/>
                    <a:pt x="21149" y="-44"/>
                    <a:pt x="21333" y="78"/>
                  </a:cubicBezTo>
                  <a:cubicBezTo>
                    <a:pt x="21518" y="200"/>
                    <a:pt x="21546" y="422"/>
                    <a:pt x="21397" y="572"/>
                  </a:cubicBezTo>
                  <a:lnTo>
                    <a:pt x="764" y="21425"/>
                  </a:lnTo>
                  <a:cubicBezTo>
                    <a:pt x="679" y="21511"/>
                    <a:pt x="554" y="21556"/>
                    <a:pt x="429" y="21556"/>
                  </a:cubicBezTo>
                  <a:close/>
                  <a:moveTo>
                    <a:pt x="429" y="21556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5" name="AutoShape 89"/>
            <p:cNvSpPr/>
            <p:nvPr/>
          </p:nvSpPr>
          <p:spPr bwMode="auto">
            <a:xfrm>
              <a:off x="8188784" y="3186745"/>
              <a:ext cx="453104" cy="213695"/>
            </a:xfrm>
            <a:custGeom>
              <a:avLst/>
              <a:gdLst/>
              <a:ahLst/>
              <a:cxnLst/>
              <a:rect l="0" t="0" r="r" b="b"/>
              <a:pathLst>
                <a:path w="21459" h="21452">
                  <a:moveTo>
                    <a:pt x="20947" y="21452"/>
                  </a:moveTo>
                  <a:cubicBezTo>
                    <a:pt x="20877" y="21452"/>
                    <a:pt x="20806" y="21422"/>
                    <a:pt x="20738" y="21358"/>
                  </a:cubicBezTo>
                  <a:lnTo>
                    <a:pt x="301" y="2052"/>
                  </a:lnTo>
                  <a:cubicBezTo>
                    <a:pt x="44" y="1808"/>
                    <a:pt x="-71" y="1173"/>
                    <a:pt x="45" y="633"/>
                  </a:cubicBezTo>
                  <a:cubicBezTo>
                    <a:pt x="160" y="93"/>
                    <a:pt x="464" y="-148"/>
                    <a:pt x="720" y="95"/>
                  </a:cubicBezTo>
                  <a:lnTo>
                    <a:pt x="21157" y="19401"/>
                  </a:lnTo>
                  <a:cubicBezTo>
                    <a:pt x="21414" y="19644"/>
                    <a:pt x="21529" y="20279"/>
                    <a:pt x="21413" y="20819"/>
                  </a:cubicBezTo>
                  <a:cubicBezTo>
                    <a:pt x="21328" y="21217"/>
                    <a:pt x="21142" y="21452"/>
                    <a:pt x="20947" y="21452"/>
                  </a:cubicBezTo>
                  <a:close/>
                  <a:moveTo>
                    <a:pt x="20947" y="21452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6" name="AutoShape 90"/>
            <p:cNvSpPr/>
            <p:nvPr/>
          </p:nvSpPr>
          <p:spPr bwMode="auto">
            <a:xfrm>
              <a:off x="8217158" y="3505957"/>
              <a:ext cx="422957" cy="284631"/>
            </a:xfrm>
            <a:custGeom>
              <a:avLst/>
              <a:gdLst/>
              <a:ahLst/>
              <a:cxnLst/>
              <a:rect l="0" t="0" r="r" b="b"/>
              <a:pathLst>
                <a:path w="21453" h="21491">
                  <a:moveTo>
                    <a:pt x="528" y="21491"/>
                  </a:moveTo>
                  <a:cubicBezTo>
                    <a:pt x="356" y="21491"/>
                    <a:pt x="188" y="21366"/>
                    <a:pt x="87" y="21136"/>
                  </a:cubicBezTo>
                  <a:cubicBezTo>
                    <a:pt x="-73" y="20772"/>
                    <a:pt x="-5" y="20285"/>
                    <a:pt x="239" y="20047"/>
                  </a:cubicBezTo>
                  <a:lnTo>
                    <a:pt x="20637" y="128"/>
                  </a:lnTo>
                  <a:cubicBezTo>
                    <a:pt x="20881" y="-109"/>
                    <a:pt x="21208" y="-9"/>
                    <a:pt x="21367" y="355"/>
                  </a:cubicBezTo>
                  <a:cubicBezTo>
                    <a:pt x="21527" y="718"/>
                    <a:pt x="21459" y="1205"/>
                    <a:pt x="21215" y="1443"/>
                  </a:cubicBezTo>
                  <a:lnTo>
                    <a:pt x="817" y="21363"/>
                  </a:lnTo>
                  <a:cubicBezTo>
                    <a:pt x="728" y="21450"/>
                    <a:pt x="627" y="21491"/>
                    <a:pt x="528" y="21491"/>
                  </a:cubicBezTo>
                  <a:close/>
                  <a:moveTo>
                    <a:pt x="528" y="21491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7" name="AutoShape 91"/>
            <p:cNvSpPr/>
            <p:nvPr/>
          </p:nvSpPr>
          <p:spPr bwMode="auto">
            <a:xfrm>
              <a:off x="5911736" y="4208225"/>
              <a:ext cx="794484" cy="524927"/>
            </a:xfrm>
            <a:custGeom>
              <a:avLst/>
              <a:gdLst/>
              <a:ahLst/>
              <a:cxnLst/>
              <a:rect l="0" t="0" r="r" b="b"/>
              <a:pathLst>
                <a:path w="21520" h="21539">
                  <a:moveTo>
                    <a:pt x="21231" y="21539"/>
                  </a:moveTo>
                  <a:cubicBezTo>
                    <a:pt x="21177" y="21539"/>
                    <a:pt x="21123" y="21516"/>
                    <a:pt x="21074" y="21468"/>
                  </a:cubicBezTo>
                  <a:lnTo>
                    <a:pt x="131" y="803"/>
                  </a:lnTo>
                  <a:cubicBezTo>
                    <a:pt x="-2" y="671"/>
                    <a:pt x="-40" y="400"/>
                    <a:pt x="47" y="199"/>
                  </a:cubicBezTo>
                  <a:cubicBezTo>
                    <a:pt x="134" y="-3"/>
                    <a:pt x="312" y="-61"/>
                    <a:pt x="446" y="71"/>
                  </a:cubicBezTo>
                  <a:lnTo>
                    <a:pt x="21389" y="20737"/>
                  </a:lnTo>
                  <a:cubicBezTo>
                    <a:pt x="21522" y="20868"/>
                    <a:pt x="21560" y="21139"/>
                    <a:pt x="21473" y="21341"/>
                  </a:cubicBezTo>
                  <a:cubicBezTo>
                    <a:pt x="21418" y="21469"/>
                    <a:pt x="21325" y="21539"/>
                    <a:pt x="21231" y="21539"/>
                  </a:cubicBezTo>
                  <a:close/>
                  <a:moveTo>
                    <a:pt x="21231" y="21539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8" name="AutoShape 93"/>
            <p:cNvSpPr/>
            <p:nvPr/>
          </p:nvSpPr>
          <p:spPr bwMode="auto">
            <a:xfrm>
              <a:off x="6394101" y="335115"/>
              <a:ext cx="113498" cy="113498"/>
            </a:xfrm>
            <a:custGeom>
              <a:avLst/>
              <a:gdLst/>
              <a:ahLst/>
              <a:cxnLst/>
              <a:rect l="0" t="0" r="r" b="b"/>
              <a:pathLst>
                <a:path w="21598" h="21598">
                  <a:moveTo>
                    <a:pt x="21598" y="10799"/>
                  </a:moveTo>
                  <a:cubicBezTo>
                    <a:pt x="21599" y="9385"/>
                    <a:pt x="21318" y="7972"/>
                    <a:pt x="20776" y="6666"/>
                  </a:cubicBezTo>
                  <a:cubicBezTo>
                    <a:pt x="20236" y="5360"/>
                    <a:pt x="19435" y="4162"/>
                    <a:pt x="18435" y="3163"/>
                  </a:cubicBezTo>
                  <a:cubicBezTo>
                    <a:pt x="17436" y="2163"/>
                    <a:pt x="16238" y="1362"/>
                    <a:pt x="14932" y="822"/>
                  </a:cubicBezTo>
                  <a:cubicBezTo>
                    <a:pt x="13626" y="280"/>
                    <a:pt x="12213" y="-1"/>
                    <a:pt x="10799" y="0"/>
                  </a:cubicBezTo>
                  <a:cubicBezTo>
                    <a:pt x="9385" y="-1"/>
                    <a:pt x="7972" y="280"/>
                    <a:pt x="6666" y="822"/>
                  </a:cubicBezTo>
                  <a:cubicBezTo>
                    <a:pt x="5360" y="1362"/>
                    <a:pt x="4162" y="2163"/>
                    <a:pt x="3163" y="3163"/>
                  </a:cubicBezTo>
                  <a:cubicBezTo>
                    <a:pt x="2163" y="4162"/>
                    <a:pt x="1362" y="5360"/>
                    <a:pt x="822" y="6666"/>
                  </a:cubicBezTo>
                  <a:cubicBezTo>
                    <a:pt x="280" y="7972"/>
                    <a:pt x="-1" y="9385"/>
                    <a:pt x="0" y="10799"/>
                  </a:cubicBezTo>
                  <a:cubicBezTo>
                    <a:pt x="-1" y="12213"/>
                    <a:pt x="280" y="13626"/>
                    <a:pt x="822" y="14932"/>
                  </a:cubicBezTo>
                  <a:cubicBezTo>
                    <a:pt x="1362" y="16238"/>
                    <a:pt x="2163" y="17436"/>
                    <a:pt x="3163" y="18435"/>
                  </a:cubicBezTo>
                  <a:cubicBezTo>
                    <a:pt x="4162" y="19435"/>
                    <a:pt x="5360" y="20236"/>
                    <a:pt x="6666" y="20776"/>
                  </a:cubicBezTo>
                  <a:cubicBezTo>
                    <a:pt x="7972" y="21318"/>
                    <a:pt x="9385" y="21599"/>
                    <a:pt x="10799" y="21598"/>
                  </a:cubicBezTo>
                  <a:cubicBezTo>
                    <a:pt x="12213" y="21599"/>
                    <a:pt x="13626" y="21318"/>
                    <a:pt x="14932" y="20776"/>
                  </a:cubicBezTo>
                  <a:cubicBezTo>
                    <a:pt x="16238" y="20236"/>
                    <a:pt x="17436" y="19435"/>
                    <a:pt x="18435" y="18435"/>
                  </a:cubicBezTo>
                  <a:cubicBezTo>
                    <a:pt x="19435" y="17436"/>
                    <a:pt x="20236" y="16238"/>
                    <a:pt x="20776" y="14932"/>
                  </a:cubicBezTo>
                  <a:cubicBezTo>
                    <a:pt x="21318" y="13626"/>
                    <a:pt x="21599" y="12213"/>
                    <a:pt x="21598" y="10799"/>
                  </a:cubicBezTo>
                  <a:close/>
                  <a:moveTo>
                    <a:pt x="21598" y="10799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9" name="AutoShape 95"/>
            <p:cNvSpPr/>
            <p:nvPr/>
          </p:nvSpPr>
          <p:spPr bwMode="auto">
            <a:xfrm>
              <a:off x="3882964" y="5002709"/>
              <a:ext cx="113498" cy="113498"/>
            </a:xfrm>
            <a:custGeom>
              <a:avLst/>
              <a:gdLst/>
              <a:ahLst/>
              <a:cxnLst/>
              <a:rect l="0" t="0" r="r" b="b"/>
              <a:pathLst>
                <a:path w="21598" h="21598">
                  <a:moveTo>
                    <a:pt x="21598" y="10799"/>
                  </a:moveTo>
                  <a:cubicBezTo>
                    <a:pt x="21599" y="9385"/>
                    <a:pt x="21318" y="7972"/>
                    <a:pt x="20776" y="6666"/>
                  </a:cubicBezTo>
                  <a:cubicBezTo>
                    <a:pt x="20236" y="5360"/>
                    <a:pt x="19435" y="4162"/>
                    <a:pt x="18435" y="3163"/>
                  </a:cubicBezTo>
                  <a:cubicBezTo>
                    <a:pt x="17436" y="2163"/>
                    <a:pt x="16238" y="1362"/>
                    <a:pt x="14932" y="822"/>
                  </a:cubicBezTo>
                  <a:cubicBezTo>
                    <a:pt x="13626" y="280"/>
                    <a:pt x="12213" y="-1"/>
                    <a:pt x="10799" y="0"/>
                  </a:cubicBezTo>
                  <a:cubicBezTo>
                    <a:pt x="9385" y="-1"/>
                    <a:pt x="7972" y="280"/>
                    <a:pt x="6666" y="822"/>
                  </a:cubicBezTo>
                  <a:cubicBezTo>
                    <a:pt x="5360" y="1362"/>
                    <a:pt x="4162" y="2163"/>
                    <a:pt x="3163" y="3163"/>
                  </a:cubicBezTo>
                  <a:cubicBezTo>
                    <a:pt x="2163" y="4162"/>
                    <a:pt x="1362" y="5360"/>
                    <a:pt x="822" y="6666"/>
                  </a:cubicBezTo>
                  <a:cubicBezTo>
                    <a:pt x="280" y="7972"/>
                    <a:pt x="-1" y="9385"/>
                    <a:pt x="0" y="10799"/>
                  </a:cubicBezTo>
                  <a:cubicBezTo>
                    <a:pt x="-1" y="12213"/>
                    <a:pt x="280" y="13626"/>
                    <a:pt x="822" y="14932"/>
                  </a:cubicBezTo>
                  <a:cubicBezTo>
                    <a:pt x="1362" y="16238"/>
                    <a:pt x="2163" y="17436"/>
                    <a:pt x="3163" y="18435"/>
                  </a:cubicBezTo>
                  <a:cubicBezTo>
                    <a:pt x="4162" y="19435"/>
                    <a:pt x="5360" y="20236"/>
                    <a:pt x="6666" y="20776"/>
                  </a:cubicBezTo>
                  <a:cubicBezTo>
                    <a:pt x="7972" y="21318"/>
                    <a:pt x="9385" y="21599"/>
                    <a:pt x="10799" y="21598"/>
                  </a:cubicBezTo>
                  <a:cubicBezTo>
                    <a:pt x="12213" y="21599"/>
                    <a:pt x="13626" y="21318"/>
                    <a:pt x="14932" y="20776"/>
                  </a:cubicBezTo>
                  <a:cubicBezTo>
                    <a:pt x="16238" y="20236"/>
                    <a:pt x="17436" y="19435"/>
                    <a:pt x="18435" y="18435"/>
                  </a:cubicBezTo>
                  <a:cubicBezTo>
                    <a:pt x="19435" y="17436"/>
                    <a:pt x="20236" y="16238"/>
                    <a:pt x="20776" y="14932"/>
                  </a:cubicBezTo>
                  <a:cubicBezTo>
                    <a:pt x="21318" y="13626"/>
                    <a:pt x="21599" y="12213"/>
                    <a:pt x="21598" y="10799"/>
                  </a:cubicBezTo>
                  <a:close/>
                  <a:moveTo>
                    <a:pt x="21598" y="10799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0" name="AutoShape 100"/>
            <p:cNvSpPr/>
            <p:nvPr/>
          </p:nvSpPr>
          <p:spPr bwMode="auto">
            <a:xfrm>
              <a:off x="8791740" y="3825170"/>
              <a:ext cx="113498" cy="113498"/>
            </a:xfrm>
            <a:custGeom>
              <a:avLst/>
              <a:gdLst/>
              <a:ahLst/>
              <a:cxnLst/>
              <a:rect l="0" t="0" r="r" b="b"/>
              <a:pathLst>
                <a:path w="21598" h="21598">
                  <a:moveTo>
                    <a:pt x="21598" y="10799"/>
                  </a:moveTo>
                  <a:cubicBezTo>
                    <a:pt x="21599" y="9385"/>
                    <a:pt x="21318" y="7972"/>
                    <a:pt x="20776" y="6666"/>
                  </a:cubicBezTo>
                  <a:cubicBezTo>
                    <a:pt x="20236" y="5360"/>
                    <a:pt x="19435" y="4162"/>
                    <a:pt x="18435" y="3163"/>
                  </a:cubicBezTo>
                  <a:cubicBezTo>
                    <a:pt x="17436" y="2163"/>
                    <a:pt x="16238" y="1362"/>
                    <a:pt x="14932" y="822"/>
                  </a:cubicBezTo>
                  <a:cubicBezTo>
                    <a:pt x="13626" y="280"/>
                    <a:pt x="12213" y="-1"/>
                    <a:pt x="10799" y="0"/>
                  </a:cubicBezTo>
                  <a:cubicBezTo>
                    <a:pt x="9385" y="-1"/>
                    <a:pt x="7972" y="280"/>
                    <a:pt x="6666" y="822"/>
                  </a:cubicBezTo>
                  <a:cubicBezTo>
                    <a:pt x="5360" y="1362"/>
                    <a:pt x="4162" y="2163"/>
                    <a:pt x="3163" y="3163"/>
                  </a:cubicBezTo>
                  <a:cubicBezTo>
                    <a:pt x="2163" y="4162"/>
                    <a:pt x="1362" y="5360"/>
                    <a:pt x="822" y="6666"/>
                  </a:cubicBezTo>
                  <a:cubicBezTo>
                    <a:pt x="280" y="7972"/>
                    <a:pt x="-1" y="9385"/>
                    <a:pt x="0" y="10799"/>
                  </a:cubicBezTo>
                  <a:cubicBezTo>
                    <a:pt x="-1" y="12213"/>
                    <a:pt x="280" y="13626"/>
                    <a:pt x="822" y="14932"/>
                  </a:cubicBezTo>
                  <a:cubicBezTo>
                    <a:pt x="1362" y="16238"/>
                    <a:pt x="2163" y="17436"/>
                    <a:pt x="3163" y="18435"/>
                  </a:cubicBezTo>
                  <a:cubicBezTo>
                    <a:pt x="4162" y="19435"/>
                    <a:pt x="5360" y="20236"/>
                    <a:pt x="6666" y="20776"/>
                  </a:cubicBezTo>
                  <a:cubicBezTo>
                    <a:pt x="7972" y="21318"/>
                    <a:pt x="9385" y="21599"/>
                    <a:pt x="10799" y="21598"/>
                  </a:cubicBezTo>
                  <a:cubicBezTo>
                    <a:pt x="12213" y="21599"/>
                    <a:pt x="13626" y="21318"/>
                    <a:pt x="14932" y="20776"/>
                  </a:cubicBezTo>
                  <a:cubicBezTo>
                    <a:pt x="16238" y="20236"/>
                    <a:pt x="17436" y="19435"/>
                    <a:pt x="18435" y="18435"/>
                  </a:cubicBezTo>
                  <a:cubicBezTo>
                    <a:pt x="19435" y="17436"/>
                    <a:pt x="20236" y="16238"/>
                    <a:pt x="20776" y="14932"/>
                  </a:cubicBezTo>
                  <a:cubicBezTo>
                    <a:pt x="21318" y="13626"/>
                    <a:pt x="21599" y="12213"/>
                    <a:pt x="21598" y="10799"/>
                  </a:cubicBezTo>
                  <a:close/>
                  <a:moveTo>
                    <a:pt x="21598" y="10799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1" name="AutoShape 101"/>
            <p:cNvSpPr/>
            <p:nvPr/>
          </p:nvSpPr>
          <p:spPr bwMode="auto">
            <a:xfrm>
              <a:off x="8614400" y="4832462"/>
              <a:ext cx="113498" cy="113498"/>
            </a:xfrm>
            <a:custGeom>
              <a:avLst/>
              <a:gdLst/>
              <a:ahLst/>
              <a:cxnLst/>
              <a:rect l="0" t="0" r="r" b="b"/>
              <a:pathLst>
                <a:path w="21598" h="21598">
                  <a:moveTo>
                    <a:pt x="21598" y="10799"/>
                  </a:moveTo>
                  <a:cubicBezTo>
                    <a:pt x="21599" y="9385"/>
                    <a:pt x="21318" y="7972"/>
                    <a:pt x="20776" y="6666"/>
                  </a:cubicBezTo>
                  <a:cubicBezTo>
                    <a:pt x="20236" y="5360"/>
                    <a:pt x="19435" y="4162"/>
                    <a:pt x="18435" y="3163"/>
                  </a:cubicBezTo>
                  <a:cubicBezTo>
                    <a:pt x="17436" y="2163"/>
                    <a:pt x="16238" y="1362"/>
                    <a:pt x="14932" y="822"/>
                  </a:cubicBezTo>
                  <a:cubicBezTo>
                    <a:pt x="13626" y="280"/>
                    <a:pt x="12213" y="-1"/>
                    <a:pt x="10799" y="0"/>
                  </a:cubicBezTo>
                  <a:cubicBezTo>
                    <a:pt x="9385" y="-1"/>
                    <a:pt x="7972" y="280"/>
                    <a:pt x="6666" y="822"/>
                  </a:cubicBezTo>
                  <a:cubicBezTo>
                    <a:pt x="5360" y="1362"/>
                    <a:pt x="4162" y="2163"/>
                    <a:pt x="3163" y="3163"/>
                  </a:cubicBezTo>
                  <a:cubicBezTo>
                    <a:pt x="2163" y="4162"/>
                    <a:pt x="1362" y="5360"/>
                    <a:pt x="822" y="6666"/>
                  </a:cubicBezTo>
                  <a:cubicBezTo>
                    <a:pt x="280" y="7972"/>
                    <a:pt x="-1" y="9385"/>
                    <a:pt x="0" y="10799"/>
                  </a:cubicBezTo>
                  <a:cubicBezTo>
                    <a:pt x="-1" y="12213"/>
                    <a:pt x="280" y="13626"/>
                    <a:pt x="822" y="14932"/>
                  </a:cubicBezTo>
                  <a:cubicBezTo>
                    <a:pt x="1362" y="16238"/>
                    <a:pt x="2163" y="17436"/>
                    <a:pt x="3163" y="18435"/>
                  </a:cubicBezTo>
                  <a:cubicBezTo>
                    <a:pt x="4162" y="19435"/>
                    <a:pt x="5360" y="20236"/>
                    <a:pt x="6666" y="20776"/>
                  </a:cubicBezTo>
                  <a:cubicBezTo>
                    <a:pt x="7972" y="21318"/>
                    <a:pt x="9385" y="21599"/>
                    <a:pt x="10799" y="21598"/>
                  </a:cubicBezTo>
                  <a:cubicBezTo>
                    <a:pt x="12213" y="21599"/>
                    <a:pt x="13626" y="21318"/>
                    <a:pt x="14932" y="20776"/>
                  </a:cubicBezTo>
                  <a:cubicBezTo>
                    <a:pt x="16238" y="20236"/>
                    <a:pt x="17436" y="19435"/>
                    <a:pt x="18435" y="18435"/>
                  </a:cubicBezTo>
                  <a:cubicBezTo>
                    <a:pt x="19435" y="17436"/>
                    <a:pt x="20236" y="16238"/>
                    <a:pt x="20776" y="14932"/>
                  </a:cubicBezTo>
                  <a:cubicBezTo>
                    <a:pt x="21318" y="13626"/>
                    <a:pt x="21599" y="12213"/>
                    <a:pt x="21598" y="10799"/>
                  </a:cubicBezTo>
                  <a:close/>
                  <a:moveTo>
                    <a:pt x="21598" y="10799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2" name="AutoShape 102"/>
            <p:cNvSpPr/>
            <p:nvPr/>
          </p:nvSpPr>
          <p:spPr bwMode="auto">
            <a:xfrm>
              <a:off x="8238439" y="1108318"/>
              <a:ext cx="113498" cy="113498"/>
            </a:xfrm>
            <a:custGeom>
              <a:avLst/>
              <a:gdLst/>
              <a:ahLst/>
              <a:cxnLst/>
              <a:rect l="0" t="0" r="r" b="b"/>
              <a:pathLst>
                <a:path w="21598" h="21598">
                  <a:moveTo>
                    <a:pt x="21598" y="10799"/>
                  </a:moveTo>
                  <a:cubicBezTo>
                    <a:pt x="21599" y="9385"/>
                    <a:pt x="21318" y="7972"/>
                    <a:pt x="20776" y="6666"/>
                  </a:cubicBezTo>
                  <a:cubicBezTo>
                    <a:pt x="20236" y="5360"/>
                    <a:pt x="19435" y="4162"/>
                    <a:pt x="18435" y="3163"/>
                  </a:cubicBezTo>
                  <a:cubicBezTo>
                    <a:pt x="17436" y="2163"/>
                    <a:pt x="16238" y="1362"/>
                    <a:pt x="14932" y="822"/>
                  </a:cubicBezTo>
                  <a:cubicBezTo>
                    <a:pt x="13626" y="280"/>
                    <a:pt x="12213" y="-1"/>
                    <a:pt x="10799" y="0"/>
                  </a:cubicBezTo>
                  <a:cubicBezTo>
                    <a:pt x="9385" y="-1"/>
                    <a:pt x="7972" y="280"/>
                    <a:pt x="6666" y="822"/>
                  </a:cubicBezTo>
                  <a:cubicBezTo>
                    <a:pt x="5360" y="1362"/>
                    <a:pt x="4162" y="2163"/>
                    <a:pt x="3163" y="3163"/>
                  </a:cubicBezTo>
                  <a:cubicBezTo>
                    <a:pt x="2163" y="4162"/>
                    <a:pt x="1362" y="5360"/>
                    <a:pt x="822" y="6666"/>
                  </a:cubicBezTo>
                  <a:cubicBezTo>
                    <a:pt x="280" y="7972"/>
                    <a:pt x="-1" y="9385"/>
                    <a:pt x="0" y="10799"/>
                  </a:cubicBezTo>
                  <a:cubicBezTo>
                    <a:pt x="-1" y="12213"/>
                    <a:pt x="280" y="13626"/>
                    <a:pt x="822" y="14932"/>
                  </a:cubicBezTo>
                  <a:cubicBezTo>
                    <a:pt x="1362" y="16238"/>
                    <a:pt x="2163" y="17436"/>
                    <a:pt x="3163" y="18435"/>
                  </a:cubicBezTo>
                  <a:cubicBezTo>
                    <a:pt x="4162" y="19435"/>
                    <a:pt x="5360" y="20236"/>
                    <a:pt x="6666" y="20776"/>
                  </a:cubicBezTo>
                  <a:cubicBezTo>
                    <a:pt x="7972" y="21318"/>
                    <a:pt x="9385" y="21599"/>
                    <a:pt x="10799" y="21598"/>
                  </a:cubicBezTo>
                  <a:cubicBezTo>
                    <a:pt x="12213" y="21599"/>
                    <a:pt x="13626" y="21318"/>
                    <a:pt x="14932" y="20776"/>
                  </a:cubicBezTo>
                  <a:cubicBezTo>
                    <a:pt x="16238" y="20236"/>
                    <a:pt x="17436" y="19435"/>
                    <a:pt x="18435" y="18435"/>
                  </a:cubicBezTo>
                  <a:cubicBezTo>
                    <a:pt x="19435" y="17436"/>
                    <a:pt x="20236" y="16238"/>
                    <a:pt x="20776" y="14932"/>
                  </a:cubicBezTo>
                  <a:cubicBezTo>
                    <a:pt x="21318" y="13626"/>
                    <a:pt x="21599" y="12213"/>
                    <a:pt x="21598" y="10799"/>
                  </a:cubicBezTo>
                  <a:close/>
                  <a:moveTo>
                    <a:pt x="21598" y="10799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3" name="AutoShape 103"/>
            <p:cNvSpPr/>
            <p:nvPr/>
          </p:nvSpPr>
          <p:spPr bwMode="auto">
            <a:xfrm>
              <a:off x="8869770" y="129400"/>
              <a:ext cx="113498" cy="113498"/>
            </a:xfrm>
            <a:custGeom>
              <a:avLst/>
              <a:gdLst/>
              <a:ahLst/>
              <a:cxnLst/>
              <a:rect l="0" t="0" r="r" b="b"/>
              <a:pathLst>
                <a:path w="21598" h="21598">
                  <a:moveTo>
                    <a:pt x="21598" y="10799"/>
                  </a:moveTo>
                  <a:cubicBezTo>
                    <a:pt x="21599" y="9385"/>
                    <a:pt x="21318" y="7972"/>
                    <a:pt x="20776" y="6666"/>
                  </a:cubicBezTo>
                  <a:cubicBezTo>
                    <a:pt x="20236" y="5360"/>
                    <a:pt x="19435" y="4162"/>
                    <a:pt x="18435" y="3163"/>
                  </a:cubicBezTo>
                  <a:cubicBezTo>
                    <a:pt x="17436" y="2163"/>
                    <a:pt x="16238" y="1362"/>
                    <a:pt x="14932" y="822"/>
                  </a:cubicBezTo>
                  <a:cubicBezTo>
                    <a:pt x="13626" y="280"/>
                    <a:pt x="12213" y="-1"/>
                    <a:pt x="10799" y="0"/>
                  </a:cubicBezTo>
                  <a:cubicBezTo>
                    <a:pt x="9385" y="-1"/>
                    <a:pt x="7972" y="280"/>
                    <a:pt x="6666" y="822"/>
                  </a:cubicBezTo>
                  <a:cubicBezTo>
                    <a:pt x="5360" y="1362"/>
                    <a:pt x="4162" y="2163"/>
                    <a:pt x="3163" y="3163"/>
                  </a:cubicBezTo>
                  <a:cubicBezTo>
                    <a:pt x="2163" y="4162"/>
                    <a:pt x="1362" y="5360"/>
                    <a:pt x="822" y="6666"/>
                  </a:cubicBezTo>
                  <a:cubicBezTo>
                    <a:pt x="280" y="7972"/>
                    <a:pt x="-1" y="9385"/>
                    <a:pt x="0" y="10799"/>
                  </a:cubicBezTo>
                  <a:cubicBezTo>
                    <a:pt x="-1" y="12213"/>
                    <a:pt x="280" y="13626"/>
                    <a:pt x="822" y="14932"/>
                  </a:cubicBezTo>
                  <a:cubicBezTo>
                    <a:pt x="1362" y="16238"/>
                    <a:pt x="2163" y="17436"/>
                    <a:pt x="3163" y="18435"/>
                  </a:cubicBezTo>
                  <a:cubicBezTo>
                    <a:pt x="4162" y="19435"/>
                    <a:pt x="5360" y="20236"/>
                    <a:pt x="6666" y="20776"/>
                  </a:cubicBezTo>
                  <a:cubicBezTo>
                    <a:pt x="7972" y="21318"/>
                    <a:pt x="9385" y="21599"/>
                    <a:pt x="10799" y="21598"/>
                  </a:cubicBezTo>
                  <a:cubicBezTo>
                    <a:pt x="12213" y="21599"/>
                    <a:pt x="13626" y="21318"/>
                    <a:pt x="14932" y="20776"/>
                  </a:cubicBezTo>
                  <a:cubicBezTo>
                    <a:pt x="16238" y="20236"/>
                    <a:pt x="17436" y="19435"/>
                    <a:pt x="18435" y="18435"/>
                  </a:cubicBezTo>
                  <a:cubicBezTo>
                    <a:pt x="19435" y="17436"/>
                    <a:pt x="20236" y="16238"/>
                    <a:pt x="20776" y="14932"/>
                  </a:cubicBezTo>
                  <a:cubicBezTo>
                    <a:pt x="21318" y="13626"/>
                    <a:pt x="21599" y="12213"/>
                    <a:pt x="21598" y="10799"/>
                  </a:cubicBezTo>
                  <a:close/>
                  <a:moveTo>
                    <a:pt x="21598" y="10799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" name="AutoShape 104"/>
            <p:cNvSpPr/>
            <p:nvPr/>
          </p:nvSpPr>
          <p:spPr bwMode="auto">
            <a:xfrm>
              <a:off x="8359030" y="186149"/>
              <a:ext cx="572809" cy="267784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381" y="0"/>
                  </a:moveTo>
                  <a:lnTo>
                    <a:pt x="21600" y="1042"/>
                  </a:lnTo>
                  <a:lnTo>
                    <a:pt x="219" y="21600"/>
                  </a:lnTo>
                  <a:lnTo>
                    <a:pt x="0" y="20558"/>
                  </a:lnTo>
                  <a:close/>
                  <a:moveTo>
                    <a:pt x="21381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5" name="AutoShape 105"/>
            <p:cNvSpPr/>
            <p:nvPr/>
          </p:nvSpPr>
          <p:spPr bwMode="auto">
            <a:xfrm>
              <a:off x="6897747" y="164868"/>
              <a:ext cx="126799" cy="33783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284" y="0"/>
                  </a:moveTo>
                  <a:lnTo>
                    <a:pt x="21600" y="21308"/>
                  </a:lnTo>
                  <a:lnTo>
                    <a:pt x="19316" y="21600"/>
                  </a:lnTo>
                  <a:lnTo>
                    <a:pt x="0" y="292"/>
                  </a:lnTo>
                  <a:close/>
                  <a:moveTo>
                    <a:pt x="2284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6" name="AutoShape 106"/>
            <p:cNvSpPr/>
            <p:nvPr/>
          </p:nvSpPr>
          <p:spPr bwMode="auto">
            <a:xfrm>
              <a:off x="6465037" y="420238"/>
              <a:ext cx="382168" cy="21103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374" y="0"/>
                  </a:moveTo>
                  <a:lnTo>
                    <a:pt x="21600" y="20317"/>
                  </a:lnTo>
                  <a:lnTo>
                    <a:pt x="21226" y="21600"/>
                  </a:lnTo>
                  <a:lnTo>
                    <a:pt x="0" y="1283"/>
                  </a:lnTo>
                  <a:close/>
                  <a:moveTo>
                    <a:pt x="374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7" name="AutoShape 107"/>
            <p:cNvSpPr/>
            <p:nvPr/>
          </p:nvSpPr>
          <p:spPr bwMode="auto">
            <a:xfrm>
              <a:off x="5713115" y="1646546"/>
              <a:ext cx="126799" cy="42295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9274" y="0"/>
                  </a:moveTo>
                  <a:lnTo>
                    <a:pt x="21600" y="190"/>
                  </a:lnTo>
                  <a:lnTo>
                    <a:pt x="2326" y="21600"/>
                  </a:lnTo>
                  <a:lnTo>
                    <a:pt x="0" y="21410"/>
                  </a:lnTo>
                  <a:close/>
                  <a:moveTo>
                    <a:pt x="19274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8" name="AutoShape 111"/>
            <p:cNvSpPr/>
            <p:nvPr/>
          </p:nvSpPr>
          <p:spPr bwMode="auto">
            <a:xfrm>
              <a:off x="4046117" y="4257880"/>
              <a:ext cx="237636" cy="2500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0664" y="21600"/>
                  </a:moveTo>
                  <a:lnTo>
                    <a:pt x="0" y="839"/>
                  </a:lnTo>
                  <a:lnTo>
                    <a:pt x="935" y="0"/>
                  </a:lnTo>
                  <a:lnTo>
                    <a:pt x="21600" y="20761"/>
                  </a:lnTo>
                  <a:close/>
                  <a:moveTo>
                    <a:pt x="20664" y="2160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9" name="AutoShape 112"/>
            <p:cNvSpPr/>
            <p:nvPr/>
          </p:nvSpPr>
          <p:spPr bwMode="auto">
            <a:xfrm>
              <a:off x="3939713" y="4683496"/>
              <a:ext cx="313006" cy="38660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777" y="21600"/>
                  </a:moveTo>
                  <a:lnTo>
                    <a:pt x="0" y="21105"/>
                  </a:lnTo>
                  <a:lnTo>
                    <a:pt x="20823" y="0"/>
                  </a:lnTo>
                  <a:lnTo>
                    <a:pt x="21600" y="495"/>
                  </a:lnTo>
                  <a:close/>
                  <a:moveTo>
                    <a:pt x="777" y="2160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0" name="AutoShape 113"/>
            <p:cNvSpPr/>
            <p:nvPr/>
          </p:nvSpPr>
          <p:spPr bwMode="auto">
            <a:xfrm>
              <a:off x="5755676" y="4307535"/>
              <a:ext cx="41675" cy="30857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4424" y="21600"/>
                  </a:moveTo>
                  <a:lnTo>
                    <a:pt x="0" y="101"/>
                  </a:lnTo>
                  <a:lnTo>
                    <a:pt x="7176" y="0"/>
                  </a:lnTo>
                  <a:lnTo>
                    <a:pt x="21600" y="21499"/>
                  </a:lnTo>
                  <a:close/>
                  <a:moveTo>
                    <a:pt x="14424" y="2160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1" name="AutoShape 114"/>
            <p:cNvSpPr/>
            <p:nvPr/>
          </p:nvSpPr>
          <p:spPr bwMode="auto">
            <a:xfrm>
              <a:off x="7280802" y="4804088"/>
              <a:ext cx="250050" cy="209261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0821" y="0"/>
                  </a:moveTo>
                  <a:lnTo>
                    <a:pt x="21600" y="1128"/>
                  </a:lnTo>
                  <a:lnTo>
                    <a:pt x="779" y="21600"/>
                  </a:lnTo>
                  <a:lnTo>
                    <a:pt x="0" y="20472"/>
                  </a:lnTo>
                  <a:close/>
                  <a:moveTo>
                    <a:pt x="20821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2" name="AutoShape 115"/>
            <p:cNvSpPr/>
            <p:nvPr/>
          </p:nvSpPr>
          <p:spPr bwMode="auto">
            <a:xfrm>
              <a:off x="8763366" y="3576893"/>
              <a:ext cx="91330" cy="30768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3235" y="0"/>
                  </a:moveTo>
                  <a:lnTo>
                    <a:pt x="21600" y="21354"/>
                  </a:lnTo>
                  <a:lnTo>
                    <a:pt x="18365" y="21600"/>
                  </a:lnTo>
                  <a:lnTo>
                    <a:pt x="0" y="246"/>
                  </a:lnTo>
                  <a:close/>
                  <a:moveTo>
                    <a:pt x="3235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3" name="AutoShape 116"/>
            <p:cNvSpPr/>
            <p:nvPr/>
          </p:nvSpPr>
          <p:spPr bwMode="auto">
            <a:xfrm>
              <a:off x="8543464" y="4633841"/>
              <a:ext cx="140099" cy="261577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953" y="0"/>
                  </a:moveTo>
                  <a:lnTo>
                    <a:pt x="21600" y="21076"/>
                  </a:lnTo>
                  <a:lnTo>
                    <a:pt x="19647" y="21600"/>
                  </a:lnTo>
                  <a:lnTo>
                    <a:pt x="0" y="524"/>
                  </a:lnTo>
                  <a:close/>
                  <a:moveTo>
                    <a:pt x="1953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4" name="AutoShape 117"/>
            <p:cNvSpPr/>
            <p:nvPr/>
          </p:nvSpPr>
          <p:spPr bwMode="auto">
            <a:xfrm>
              <a:off x="7819916" y="2094329"/>
              <a:ext cx="161380" cy="3458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734" y="0"/>
                  </a:moveTo>
                  <a:lnTo>
                    <a:pt x="21600" y="21245"/>
                  </a:lnTo>
                  <a:lnTo>
                    <a:pt x="19866" y="21600"/>
                  </a:lnTo>
                  <a:lnTo>
                    <a:pt x="0" y="355"/>
                  </a:lnTo>
                  <a:close/>
                  <a:moveTo>
                    <a:pt x="1734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5" name="AutoShape 118"/>
            <p:cNvSpPr/>
            <p:nvPr/>
          </p:nvSpPr>
          <p:spPr bwMode="auto">
            <a:xfrm>
              <a:off x="7869571" y="1165067"/>
              <a:ext cx="435370" cy="484139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076" y="0"/>
                  </a:moveTo>
                  <a:lnTo>
                    <a:pt x="21600" y="422"/>
                  </a:lnTo>
                  <a:lnTo>
                    <a:pt x="524" y="21600"/>
                  </a:lnTo>
                  <a:lnTo>
                    <a:pt x="0" y="21178"/>
                  </a:lnTo>
                  <a:close/>
                  <a:moveTo>
                    <a:pt x="21076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6" name="AutoShape 119"/>
            <p:cNvSpPr/>
            <p:nvPr/>
          </p:nvSpPr>
          <p:spPr bwMode="auto">
            <a:xfrm>
              <a:off x="7201886" y="1037382"/>
              <a:ext cx="345813" cy="58167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767" y="0"/>
                  </a:moveTo>
                  <a:lnTo>
                    <a:pt x="21600" y="21335"/>
                  </a:lnTo>
                  <a:lnTo>
                    <a:pt x="20833" y="21600"/>
                  </a:lnTo>
                  <a:lnTo>
                    <a:pt x="0" y="265"/>
                  </a:lnTo>
                  <a:close/>
                  <a:moveTo>
                    <a:pt x="767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7" name="AutoShape 120"/>
            <p:cNvSpPr/>
            <p:nvPr/>
          </p:nvSpPr>
          <p:spPr bwMode="auto">
            <a:xfrm>
              <a:off x="6791343" y="2633444"/>
              <a:ext cx="296158" cy="57369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925" y="0"/>
                  </a:moveTo>
                  <a:lnTo>
                    <a:pt x="21600" y="21361"/>
                  </a:lnTo>
                  <a:lnTo>
                    <a:pt x="20675" y="21600"/>
                  </a:lnTo>
                  <a:lnTo>
                    <a:pt x="0" y="239"/>
                  </a:lnTo>
                  <a:close/>
                  <a:moveTo>
                    <a:pt x="925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8" name="AutoShape 122"/>
            <p:cNvSpPr/>
            <p:nvPr/>
          </p:nvSpPr>
          <p:spPr bwMode="auto">
            <a:xfrm>
              <a:off x="8188784" y="3030686"/>
              <a:ext cx="673006" cy="77143"/>
            </a:xfrm>
            <a:custGeom>
              <a:avLst/>
              <a:gdLst/>
              <a:ahLst/>
              <a:cxnLst/>
              <a:rect l="0" t="0" r="r" b="b"/>
              <a:pathLst>
                <a:path w="21578" h="21510">
                  <a:moveTo>
                    <a:pt x="227" y="21510"/>
                  </a:moveTo>
                  <a:cubicBezTo>
                    <a:pt x="111" y="21510"/>
                    <a:pt x="13" y="20753"/>
                    <a:pt x="1" y="19744"/>
                  </a:cubicBezTo>
                  <a:cubicBezTo>
                    <a:pt x="-11" y="18668"/>
                    <a:pt x="81" y="17712"/>
                    <a:pt x="205" y="17609"/>
                  </a:cubicBezTo>
                  <a:lnTo>
                    <a:pt x="21329" y="8"/>
                  </a:lnTo>
                  <a:cubicBezTo>
                    <a:pt x="21456" y="-90"/>
                    <a:pt x="21565" y="690"/>
                    <a:pt x="21577" y="1764"/>
                  </a:cubicBezTo>
                  <a:cubicBezTo>
                    <a:pt x="21589" y="2840"/>
                    <a:pt x="21497" y="3796"/>
                    <a:pt x="21373" y="3899"/>
                  </a:cubicBezTo>
                  <a:lnTo>
                    <a:pt x="249" y="21500"/>
                  </a:lnTo>
                  <a:cubicBezTo>
                    <a:pt x="242" y="21506"/>
                    <a:pt x="234" y="21510"/>
                    <a:pt x="227" y="21510"/>
                  </a:cubicBezTo>
                  <a:close/>
                  <a:moveTo>
                    <a:pt x="227" y="2151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9" name="AutoShape 123"/>
            <p:cNvSpPr/>
            <p:nvPr/>
          </p:nvSpPr>
          <p:spPr bwMode="auto">
            <a:xfrm>
              <a:off x="8798834" y="3108715"/>
              <a:ext cx="99310" cy="240296"/>
            </a:xfrm>
            <a:custGeom>
              <a:avLst/>
              <a:gdLst/>
              <a:ahLst/>
              <a:cxnLst/>
              <a:rect l="0" t="0" r="r" b="b"/>
              <a:pathLst>
                <a:path w="21208" h="21519">
                  <a:moveTo>
                    <a:pt x="1516" y="21519"/>
                  </a:moveTo>
                  <a:cubicBezTo>
                    <a:pt x="1339" y="21519"/>
                    <a:pt x="1160" y="21506"/>
                    <a:pt x="983" y="21478"/>
                  </a:cubicBezTo>
                  <a:cubicBezTo>
                    <a:pt x="199" y="21356"/>
                    <a:pt x="-196" y="20991"/>
                    <a:pt x="96" y="20663"/>
                  </a:cubicBezTo>
                  <a:lnTo>
                    <a:pt x="18274" y="410"/>
                  </a:lnTo>
                  <a:cubicBezTo>
                    <a:pt x="18568" y="82"/>
                    <a:pt x="19442" y="-81"/>
                    <a:pt x="20225" y="40"/>
                  </a:cubicBezTo>
                  <a:cubicBezTo>
                    <a:pt x="21009" y="163"/>
                    <a:pt x="21404" y="528"/>
                    <a:pt x="21112" y="855"/>
                  </a:cubicBezTo>
                  <a:lnTo>
                    <a:pt x="2934" y="21108"/>
                  </a:lnTo>
                  <a:cubicBezTo>
                    <a:pt x="2706" y="21363"/>
                    <a:pt x="2128" y="21519"/>
                    <a:pt x="1516" y="21519"/>
                  </a:cubicBezTo>
                  <a:close/>
                  <a:moveTo>
                    <a:pt x="1516" y="21519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0" name="AutoShape 124"/>
            <p:cNvSpPr/>
            <p:nvPr/>
          </p:nvSpPr>
          <p:spPr bwMode="auto">
            <a:xfrm>
              <a:off x="8664055" y="1611964"/>
              <a:ext cx="170247" cy="106404"/>
            </a:xfrm>
            <a:custGeom>
              <a:avLst/>
              <a:gdLst/>
              <a:ahLst/>
              <a:cxnLst/>
              <a:rect l="0" t="0" r="r" b="b"/>
              <a:pathLst>
                <a:path w="21349" h="21399">
                  <a:moveTo>
                    <a:pt x="890" y="21399"/>
                  </a:moveTo>
                  <a:cubicBezTo>
                    <a:pt x="586" y="21399"/>
                    <a:pt x="289" y="21149"/>
                    <a:pt x="123" y="20699"/>
                  </a:cubicBezTo>
                  <a:cubicBezTo>
                    <a:pt x="-126" y="20019"/>
                    <a:pt x="14" y="19145"/>
                    <a:pt x="437" y="18744"/>
                  </a:cubicBezTo>
                  <a:lnTo>
                    <a:pt x="20006" y="198"/>
                  </a:lnTo>
                  <a:cubicBezTo>
                    <a:pt x="20431" y="-201"/>
                    <a:pt x="20974" y="22"/>
                    <a:pt x="21225" y="701"/>
                  </a:cubicBezTo>
                  <a:cubicBezTo>
                    <a:pt x="21474" y="1380"/>
                    <a:pt x="21334" y="2254"/>
                    <a:pt x="20912" y="2655"/>
                  </a:cubicBezTo>
                  <a:lnTo>
                    <a:pt x="1343" y="21201"/>
                  </a:lnTo>
                  <a:cubicBezTo>
                    <a:pt x="1199" y="21335"/>
                    <a:pt x="1044" y="21399"/>
                    <a:pt x="890" y="21399"/>
                  </a:cubicBezTo>
                  <a:close/>
                  <a:moveTo>
                    <a:pt x="890" y="21399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1" name="AutoShape 127"/>
            <p:cNvSpPr/>
            <p:nvPr/>
          </p:nvSpPr>
          <p:spPr bwMode="auto">
            <a:xfrm>
              <a:off x="3882964" y="3229307"/>
              <a:ext cx="148079" cy="226995"/>
            </a:xfrm>
            <a:custGeom>
              <a:avLst/>
              <a:gdLst/>
              <a:ahLst/>
              <a:cxnLst/>
              <a:rect l="0" t="0" r="r" b="b"/>
              <a:pathLst>
                <a:path w="21316" h="21506">
                  <a:moveTo>
                    <a:pt x="1014" y="21506"/>
                  </a:moveTo>
                  <a:cubicBezTo>
                    <a:pt x="828" y="21506"/>
                    <a:pt x="641" y="21472"/>
                    <a:pt x="472" y="21402"/>
                  </a:cubicBezTo>
                  <a:cubicBezTo>
                    <a:pt x="-1" y="21204"/>
                    <a:pt x="-142" y="20788"/>
                    <a:pt x="157" y="20474"/>
                  </a:cubicBezTo>
                  <a:lnTo>
                    <a:pt x="19443" y="313"/>
                  </a:lnTo>
                  <a:cubicBezTo>
                    <a:pt x="19743" y="-1"/>
                    <a:pt x="20371" y="-94"/>
                    <a:pt x="20844" y="104"/>
                  </a:cubicBezTo>
                  <a:cubicBezTo>
                    <a:pt x="21317" y="303"/>
                    <a:pt x="21458" y="718"/>
                    <a:pt x="21159" y="1032"/>
                  </a:cubicBezTo>
                  <a:lnTo>
                    <a:pt x="1873" y="21193"/>
                  </a:lnTo>
                  <a:cubicBezTo>
                    <a:pt x="1679" y="21396"/>
                    <a:pt x="1350" y="21506"/>
                    <a:pt x="1014" y="21506"/>
                  </a:cubicBezTo>
                  <a:close/>
                  <a:moveTo>
                    <a:pt x="1014" y="21506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2" name="AutoShape 128"/>
            <p:cNvSpPr/>
            <p:nvPr/>
          </p:nvSpPr>
          <p:spPr bwMode="auto">
            <a:xfrm>
              <a:off x="5840800" y="3342804"/>
              <a:ext cx="262463" cy="461084"/>
            </a:xfrm>
            <a:custGeom>
              <a:avLst/>
              <a:gdLst/>
              <a:ahLst/>
              <a:cxnLst/>
              <a:rect l="0" t="0" r="r" b="b"/>
              <a:pathLst>
                <a:path w="21435" h="21553">
                  <a:moveTo>
                    <a:pt x="579" y="21553"/>
                  </a:moveTo>
                  <a:cubicBezTo>
                    <a:pt x="484" y="21553"/>
                    <a:pt x="387" y="21540"/>
                    <a:pt x="298" y="21511"/>
                  </a:cubicBezTo>
                  <a:cubicBezTo>
                    <a:pt x="18" y="21422"/>
                    <a:pt x="-83" y="21220"/>
                    <a:pt x="73" y="21061"/>
                  </a:cubicBezTo>
                  <a:lnTo>
                    <a:pt x="20349" y="172"/>
                  </a:lnTo>
                  <a:cubicBezTo>
                    <a:pt x="20504" y="11"/>
                    <a:pt x="20856" y="-47"/>
                    <a:pt x="21136" y="43"/>
                  </a:cubicBezTo>
                  <a:cubicBezTo>
                    <a:pt x="21416" y="131"/>
                    <a:pt x="21517" y="333"/>
                    <a:pt x="21361" y="493"/>
                  </a:cubicBezTo>
                  <a:lnTo>
                    <a:pt x="1085" y="21382"/>
                  </a:lnTo>
                  <a:cubicBezTo>
                    <a:pt x="979" y="21492"/>
                    <a:pt x="782" y="21553"/>
                    <a:pt x="579" y="21553"/>
                  </a:cubicBezTo>
                  <a:close/>
                  <a:moveTo>
                    <a:pt x="579" y="21553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3" name="AutoShape 129"/>
            <p:cNvSpPr/>
            <p:nvPr/>
          </p:nvSpPr>
          <p:spPr bwMode="auto">
            <a:xfrm>
              <a:off x="6195480" y="3300243"/>
              <a:ext cx="669459" cy="223449"/>
            </a:xfrm>
            <a:custGeom>
              <a:avLst/>
              <a:gdLst/>
              <a:ahLst/>
              <a:cxnLst/>
              <a:rect l="0" t="0" r="r" b="b"/>
              <a:pathLst>
                <a:path w="21545" h="21518">
                  <a:moveTo>
                    <a:pt x="21318" y="21518"/>
                  </a:moveTo>
                  <a:cubicBezTo>
                    <a:pt x="21295" y="21518"/>
                    <a:pt x="21272" y="21508"/>
                    <a:pt x="21249" y="21486"/>
                  </a:cubicBezTo>
                  <a:lnTo>
                    <a:pt x="159" y="1335"/>
                  </a:lnTo>
                  <a:cubicBezTo>
                    <a:pt x="39" y="1220"/>
                    <a:pt x="-27" y="836"/>
                    <a:pt x="11" y="476"/>
                  </a:cubicBezTo>
                  <a:cubicBezTo>
                    <a:pt x="49" y="117"/>
                    <a:pt x="177" y="-82"/>
                    <a:pt x="298" y="33"/>
                  </a:cubicBezTo>
                  <a:lnTo>
                    <a:pt x="21387" y="20184"/>
                  </a:lnTo>
                  <a:cubicBezTo>
                    <a:pt x="21507" y="20299"/>
                    <a:pt x="21573" y="20683"/>
                    <a:pt x="21535" y="21043"/>
                  </a:cubicBezTo>
                  <a:cubicBezTo>
                    <a:pt x="21504" y="21333"/>
                    <a:pt x="21415" y="21518"/>
                    <a:pt x="21318" y="21518"/>
                  </a:cubicBezTo>
                  <a:close/>
                  <a:moveTo>
                    <a:pt x="21318" y="21518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4" name="AutoShape 130"/>
            <p:cNvSpPr/>
            <p:nvPr/>
          </p:nvSpPr>
          <p:spPr bwMode="auto">
            <a:xfrm>
              <a:off x="5776957" y="2746941"/>
              <a:ext cx="312119" cy="468178"/>
            </a:xfrm>
            <a:custGeom>
              <a:avLst/>
              <a:gdLst/>
              <a:ahLst/>
              <a:cxnLst/>
              <a:rect l="0" t="0" r="r" b="b"/>
              <a:pathLst>
                <a:path w="21464" h="21554">
                  <a:moveTo>
                    <a:pt x="20977" y="21554"/>
                  </a:moveTo>
                  <a:cubicBezTo>
                    <a:pt x="20818" y="21554"/>
                    <a:pt x="20662" y="21502"/>
                    <a:pt x="20569" y="21407"/>
                  </a:cubicBezTo>
                  <a:lnTo>
                    <a:pt x="80" y="506"/>
                  </a:lnTo>
                  <a:cubicBezTo>
                    <a:pt x="-68" y="355"/>
                    <a:pt x="-5" y="153"/>
                    <a:pt x="220" y="54"/>
                  </a:cubicBezTo>
                  <a:cubicBezTo>
                    <a:pt x="446" y="-46"/>
                    <a:pt x="748" y="-3"/>
                    <a:pt x="895" y="147"/>
                  </a:cubicBezTo>
                  <a:lnTo>
                    <a:pt x="21384" y="21048"/>
                  </a:lnTo>
                  <a:cubicBezTo>
                    <a:pt x="21532" y="21199"/>
                    <a:pt x="21469" y="21401"/>
                    <a:pt x="21244" y="21500"/>
                  </a:cubicBezTo>
                  <a:cubicBezTo>
                    <a:pt x="21161" y="21537"/>
                    <a:pt x="21069" y="21554"/>
                    <a:pt x="20977" y="21554"/>
                  </a:cubicBezTo>
                  <a:close/>
                  <a:moveTo>
                    <a:pt x="20977" y="21554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5" name="AutoShape 131"/>
            <p:cNvSpPr/>
            <p:nvPr/>
          </p:nvSpPr>
          <p:spPr bwMode="auto">
            <a:xfrm>
              <a:off x="6699126" y="4137288"/>
              <a:ext cx="737735" cy="404336"/>
            </a:xfrm>
            <a:custGeom>
              <a:avLst/>
              <a:gdLst/>
              <a:ahLst/>
              <a:cxnLst/>
              <a:rect l="0" t="0" r="r" b="b"/>
              <a:pathLst>
                <a:path w="21541" h="21546">
                  <a:moveTo>
                    <a:pt x="21333" y="21546"/>
                  </a:moveTo>
                  <a:cubicBezTo>
                    <a:pt x="21300" y="21546"/>
                    <a:pt x="21267" y="21532"/>
                    <a:pt x="21235" y="21501"/>
                  </a:cubicBezTo>
                  <a:lnTo>
                    <a:pt x="108" y="711"/>
                  </a:lnTo>
                  <a:cubicBezTo>
                    <a:pt x="8" y="612"/>
                    <a:pt x="-30" y="383"/>
                    <a:pt x="24" y="199"/>
                  </a:cubicBezTo>
                  <a:cubicBezTo>
                    <a:pt x="79" y="16"/>
                    <a:pt x="204" y="-54"/>
                    <a:pt x="305" y="46"/>
                  </a:cubicBezTo>
                  <a:lnTo>
                    <a:pt x="21432" y="20836"/>
                  </a:lnTo>
                  <a:cubicBezTo>
                    <a:pt x="21532" y="20935"/>
                    <a:pt x="21570" y="21164"/>
                    <a:pt x="21516" y="21348"/>
                  </a:cubicBezTo>
                  <a:cubicBezTo>
                    <a:pt x="21478" y="21474"/>
                    <a:pt x="21407" y="21546"/>
                    <a:pt x="21333" y="21546"/>
                  </a:cubicBezTo>
                  <a:close/>
                  <a:moveTo>
                    <a:pt x="21333" y="21546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6" name="AutoShape 132"/>
            <p:cNvSpPr/>
            <p:nvPr/>
          </p:nvSpPr>
          <p:spPr bwMode="auto">
            <a:xfrm>
              <a:off x="5869174" y="1129599"/>
              <a:ext cx="269557" cy="390148"/>
            </a:xfrm>
            <a:custGeom>
              <a:avLst/>
              <a:gdLst/>
              <a:ahLst/>
              <a:cxnLst/>
              <a:rect l="0" t="0" r="r" b="b"/>
              <a:pathLst>
                <a:path w="21445" h="21546">
                  <a:moveTo>
                    <a:pt x="564" y="21546"/>
                  </a:moveTo>
                  <a:cubicBezTo>
                    <a:pt x="455" y="21546"/>
                    <a:pt x="344" y="21524"/>
                    <a:pt x="247" y="21478"/>
                  </a:cubicBezTo>
                  <a:cubicBezTo>
                    <a:pt x="-11" y="21357"/>
                    <a:pt x="-78" y="21113"/>
                    <a:pt x="98" y="20934"/>
                  </a:cubicBezTo>
                  <a:lnTo>
                    <a:pt x="20413" y="172"/>
                  </a:lnTo>
                  <a:cubicBezTo>
                    <a:pt x="20589" y="-7"/>
                    <a:pt x="20939" y="-54"/>
                    <a:pt x="21197" y="68"/>
                  </a:cubicBezTo>
                  <a:cubicBezTo>
                    <a:pt x="21455" y="189"/>
                    <a:pt x="21522" y="433"/>
                    <a:pt x="21346" y="612"/>
                  </a:cubicBezTo>
                  <a:lnTo>
                    <a:pt x="1031" y="21374"/>
                  </a:lnTo>
                  <a:cubicBezTo>
                    <a:pt x="922" y="21486"/>
                    <a:pt x="744" y="21546"/>
                    <a:pt x="564" y="21546"/>
                  </a:cubicBezTo>
                  <a:close/>
                  <a:moveTo>
                    <a:pt x="564" y="21546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7" name="AutoShape 133"/>
            <p:cNvSpPr/>
            <p:nvPr/>
          </p:nvSpPr>
          <p:spPr bwMode="auto">
            <a:xfrm>
              <a:off x="4442473" y="4094727"/>
              <a:ext cx="986898" cy="453991"/>
            </a:xfrm>
            <a:custGeom>
              <a:avLst/>
              <a:gdLst/>
              <a:ahLst/>
              <a:cxnLst/>
              <a:rect l="0" t="0" r="r" b="b"/>
              <a:pathLst>
                <a:path w="21557" h="21553">
                  <a:moveTo>
                    <a:pt x="155" y="21553"/>
                  </a:moveTo>
                  <a:cubicBezTo>
                    <a:pt x="96" y="21553"/>
                    <a:pt x="39" y="21479"/>
                    <a:pt x="13" y="21355"/>
                  </a:cubicBezTo>
                  <a:cubicBezTo>
                    <a:pt x="-22" y="21186"/>
                    <a:pt x="13" y="20986"/>
                    <a:pt x="91" y="20909"/>
                  </a:cubicBezTo>
                  <a:lnTo>
                    <a:pt x="21337" y="30"/>
                  </a:lnTo>
                  <a:cubicBezTo>
                    <a:pt x="21416" y="-47"/>
                    <a:pt x="21507" y="28"/>
                    <a:pt x="21543" y="198"/>
                  </a:cubicBezTo>
                  <a:cubicBezTo>
                    <a:pt x="21578" y="367"/>
                    <a:pt x="21543" y="567"/>
                    <a:pt x="21465" y="643"/>
                  </a:cubicBezTo>
                  <a:lnTo>
                    <a:pt x="219" y="21523"/>
                  </a:lnTo>
                  <a:cubicBezTo>
                    <a:pt x="198" y="21544"/>
                    <a:pt x="176" y="21553"/>
                    <a:pt x="155" y="21553"/>
                  </a:cubicBezTo>
                  <a:close/>
                  <a:moveTo>
                    <a:pt x="155" y="21553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8" name="AutoShape 134"/>
            <p:cNvSpPr/>
            <p:nvPr/>
          </p:nvSpPr>
          <p:spPr bwMode="auto">
            <a:xfrm>
              <a:off x="6330259" y="1101224"/>
              <a:ext cx="1106603" cy="617144"/>
            </a:xfrm>
            <a:custGeom>
              <a:avLst/>
              <a:gdLst/>
              <a:ahLst/>
              <a:cxnLst/>
              <a:rect l="0" t="0" r="r" b="b"/>
              <a:pathLst>
                <a:path w="21561" h="21565">
                  <a:moveTo>
                    <a:pt x="21422" y="21565"/>
                  </a:moveTo>
                  <a:cubicBezTo>
                    <a:pt x="21399" y="21565"/>
                    <a:pt x="21376" y="21555"/>
                    <a:pt x="21355" y="21534"/>
                  </a:cubicBezTo>
                  <a:lnTo>
                    <a:pt x="71" y="465"/>
                  </a:lnTo>
                  <a:cubicBezTo>
                    <a:pt x="4" y="399"/>
                    <a:pt x="-20" y="248"/>
                    <a:pt x="17" y="128"/>
                  </a:cubicBezTo>
                  <a:cubicBezTo>
                    <a:pt x="54" y="9"/>
                    <a:pt x="138" y="-35"/>
                    <a:pt x="205" y="31"/>
                  </a:cubicBezTo>
                  <a:lnTo>
                    <a:pt x="21489" y="21100"/>
                  </a:lnTo>
                  <a:cubicBezTo>
                    <a:pt x="21556" y="21166"/>
                    <a:pt x="21580" y="21317"/>
                    <a:pt x="21543" y="21437"/>
                  </a:cubicBezTo>
                  <a:cubicBezTo>
                    <a:pt x="21518" y="21519"/>
                    <a:pt x="21471" y="21565"/>
                    <a:pt x="21422" y="21565"/>
                  </a:cubicBezTo>
                  <a:close/>
                  <a:moveTo>
                    <a:pt x="21422" y="21565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9" name="AutoShape 135"/>
            <p:cNvSpPr/>
            <p:nvPr/>
          </p:nvSpPr>
          <p:spPr bwMode="auto">
            <a:xfrm>
              <a:off x="6883560" y="2505759"/>
              <a:ext cx="1099509" cy="560395"/>
            </a:xfrm>
            <a:custGeom>
              <a:avLst/>
              <a:gdLst/>
              <a:ahLst/>
              <a:cxnLst/>
              <a:rect l="0" t="0" r="r" b="b"/>
              <a:pathLst>
                <a:path w="21561" h="21561">
                  <a:moveTo>
                    <a:pt x="21421" y="21561"/>
                  </a:moveTo>
                  <a:cubicBezTo>
                    <a:pt x="21400" y="21561"/>
                    <a:pt x="21379" y="21552"/>
                    <a:pt x="21359" y="21532"/>
                  </a:cubicBezTo>
                  <a:lnTo>
                    <a:pt x="76" y="517"/>
                  </a:lnTo>
                  <a:cubicBezTo>
                    <a:pt x="8" y="449"/>
                    <a:pt x="-20" y="285"/>
                    <a:pt x="14" y="150"/>
                  </a:cubicBezTo>
                  <a:cubicBezTo>
                    <a:pt x="49" y="15"/>
                    <a:pt x="133" y="-39"/>
                    <a:pt x="201" y="29"/>
                  </a:cubicBezTo>
                  <a:lnTo>
                    <a:pt x="21484" y="21045"/>
                  </a:lnTo>
                  <a:cubicBezTo>
                    <a:pt x="21552" y="21113"/>
                    <a:pt x="21580" y="21277"/>
                    <a:pt x="21546" y="21411"/>
                  </a:cubicBezTo>
                  <a:cubicBezTo>
                    <a:pt x="21521" y="21506"/>
                    <a:pt x="21472" y="21561"/>
                    <a:pt x="21421" y="21561"/>
                  </a:cubicBezTo>
                  <a:close/>
                  <a:moveTo>
                    <a:pt x="21421" y="21561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0" name="AutoShape 136"/>
            <p:cNvSpPr/>
            <p:nvPr/>
          </p:nvSpPr>
          <p:spPr bwMode="auto">
            <a:xfrm>
              <a:off x="7592921" y="3612361"/>
              <a:ext cx="500986" cy="188868"/>
            </a:xfrm>
            <a:custGeom>
              <a:avLst/>
              <a:gdLst/>
              <a:ahLst/>
              <a:cxnLst/>
              <a:rect l="0" t="0" r="r" b="b"/>
              <a:pathLst>
                <a:path w="21520" h="21494">
                  <a:moveTo>
                    <a:pt x="21208" y="21494"/>
                  </a:moveTo>
                  <a:cubicBezTo>
                    <a:pt x="21173" y="21494"/>
                    <a:pt x="21138" y="21479"/>
                    <a:pt x="21103" y="21446"/>
                  </a:cubicBezTo>
                  <a:lnTo>
                    <a:pt x="207" y="1604"/>
                  </a:lnTo>
                  <a:cubicBezTo>
                    <a:pt x="45" y="1450"/>
                    <a:pt x="-40" y="978"/>
                    <a:pt x="18" y="548"/>
                  </a:cubicBezTo>
                  <a:cubicBezTo>
                    <a:pt x="76" y="117"/>
                    <a:pt x="255" y="-106"/>
                    <a:pt x="417" y="49"/>
                  </a:cubicBezTo>
                  <a:lnTo>
                    <a:pt x="21314" y="19890"/>
                  </a:lnTo>
                  <a:cubicBezTo>
                    <a:pt x="21476" y="20044"/>
                    <a:pt x="21560" y="20517"/>
                    <a:pt x="21502" y="20947"/>
                  </a:cubicBezTo>
                  <a:cubicBezTo>
                    <a:pt x="21456" y="21284"/>
                    <a:pt x="21336" y="21494"/>
                    <a:pt x="21208" y="21494"/>
                  </a:cubicBezTo>
                  <a:close/>
                  <a:moveTo>
                    <a:pt x="21208" y="21494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1" name="AutoShape 137"/>
            <p:cNvSpPr/>
            <p:nvPr/>
          </p:nvSpPr>
          <p:spPr bwMode="auto">
            <a:xfrm>
              <a:off x="4080699" y="3250588"/>
              <a:ext cx="268670" cy="1240495"/>
            </a:xfrm>
            <a:custGeom>
              <a:avLst/>
              <a:gdLst/>
              <a:ahLst/>
              <a:cxnLst/>
              <a:rect l="0" t="0" r="r" b="b"/>
              <a:pathLst>
                <a:path w="21498" h="21589">
                  <a:moveTo>
                    <a:pt x="20938" y="21589"/>
                  </a:moveTo>
                  <a:cubicBezTo>
                    <a:pt x="20679" y="21589"/>
                    <a:pt x="20446" y="21549"/>
                    <a:pt x="20391" y="21492"/>
                  </a:cubicBezTo>
                  <a:lnTo>
                    <a:pt x="12" y="147"/>
                  </a:lnTo>
                  <a:cubicBezTo>
                    <a:pt x="-51" y="81"/>
                    <a:pt x="143" y="16"/>
                    <a:pt x="445" y="3"/>
                  </a:cubicBezTo>
                  <a:cubicBezTo>
                    <a:pt x="748" y="-11"/>
                    <a:pt x="1043" y="31"/>
                    <a:pt x="1107" y="97"/>
                  </a:cubicBezTo>
                  <a:lnTo>
                    <a:pt x="21486" y="21442"/>
                  </a:lnTo>
                  <a:cubicBezTo>
                    <a:pt x="21549" y="21508"/>
                    <a:pt x="21355" y="21573"/>
                    <a:pt x="21053" y="21586"/>
                  </a:cubicBezTo>
                  <a:cubicBezTo>
                    <a:pt x="21014" y="21588"/>
                    <a:pt x="20976" y="21589"/>
                    <a:pt x="20938" y="21589"/>
                  </a:cubicBezTo>
                  <a:close/>
                  <a:moveTo>
                    <a:pt x="20938" y="21589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2" name="AutoShape 138"/>
            <p:cNvSpPr/>
            <p:nvPr/>
          </p:nvSpPr>
          <p:spPr bwMode="auto">
            <a:xfrm>
              <a:off x="8281000" y="4633841"/>
              <a:ext cx="141872" cy="319212"/>
            </a:xfrm>
            <a:custGeom>
              <a:avLst/>
              <a:gdLst/>
              <a:ahLst/>
              <a:cxnLst/>
              <a:rect l="0" t="0" r="r" b="b"/>
              <a:pathLst>
                <a:path w="21312" h="21535">
                  <a:moveTo>
                    <a:pt x="1066" y="21535"/>
                  </a:moveTo>
                  <a:cubicBezTo>
                    <a:pt x="929" y="21535"/>
                    <a:pt x="789" y="21524"/>
                    <a:pt x="655" y="21498"/>
                  </a:cubicBezTo>
                  <a:cubicBezTo>
                    <a:pt x="112" y="21396"/>
                    <a:pt x="-144" y="21115"/>
                    <a:pt x="83" y="20872"/>
                  </a:cubicBezTo>
                  <a:lnTo>
                    <a:pt x="19262" y="294"/>
                  </a:lnTo>
                  <a:cubicBezTo>
                    <a:pt x="19490" y="49"/>
                    <a:pt x="20116" y="-65"/>
                    <a:pt x="20657" y="37"/>
                  </a:cubicBezTo>
                  <a:cubicBezTo>
                    <a:pt x="21200" y="139"/>
                    <a:pt x="21456" y="420"/>
                    <a:pt x="21229" y="663"/>
                  </a:cubicBezTo>
                  <a:lnTo>
                    <a:pt x="2050" y="21241"/>
                  </a:lnTo>
                  <a:cubicBezTo>
                    <a:pt x="1878" y="21424"/>
                    <a:pt x="1483" y="21535"/>
                    <a:pt x="1066" y="21535"/>
                  </a:cubicBezTo>
                  <a:close/>
                  <a:moveTo>
                    <a:pt x="1066" y="21535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3" name="AutoShape 139"/>
            <p:cNvSpPr/>
            <p:nvPr/>
          </p:nvSpPr>
          <p:spPr bwMode="auto">
            <a:xfrm>
              <a:off x="8195877" y="3874825"/>
              <a:ext cx="219902" cy="532021"/>
            </a:xfrm>
            <a:custGeom>
              <a:avLst/>
              <a:gdLst/>
              <a:ahLst/>
              <a:cxnLst/>
              <a:rect l="0" t="0" r="r" b="b"/>
              <a:pathLst>
                <a:path w="21417" h="21562">
                  <a:moveTo>
                    <a:pt x="20725" y="21562"/>
                  </a:moveTo>
                  <a:cubicBezTo>
                    <a:pt x="20450" y="21562"/>
                    <a:pt x="20191" y="21494"/>
                    <a:pt x="20083" y="21381"/>
                  </a:cubicBezTo>
                  <a:lnTo>
                    <a:pt x="48" y="394"/>
                  </a:lnTo>
                  <a:cubicBezTo>
                    <a:pt x="-92" y="246"/>
                    <a:pt x="81" y="79"/>
                    <a:pt x="436" y="20"/>
                  </a:cubicBezTo>
                  <a:cubicBezTo>
                    <a:pt x="790" y="-38"/>
                    <a:pt x="1192" y="34"/>
                    <a:pt x="1333" y="182"/>
                  </a:cubicBezTo>
                  <a:lnTo>
                    <a:pt x="21368" y="21168"/>
                  </a:lnTo>
                  <a:cubicBezTo>
                    <a:pt x="21508" y="21316"/>
                    <a:pt x="21335" y="21483"/>
                    <a:pt x="20980" y="21542"/>
                  </a:cubicBezTo>
                  <a:cubicBezTo>
                    <a:pt x="20897" y="21555"/>
                    <a:pt x="20810" y="21562"/>
                    <a:pt x="20725" y="21562"/>
                  </a:cubicBezTo>
                  <a:close/>
                  <a:moveTo>
                    <a:pt x="20725" y="21562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4" name="AutoShape 140"/>
            <p:cNvSpPr/>
            <p:nvPr/>
          </p:nvSpPr>
          <p:spPr bwMode="auto">
            <a:xfrm>
              <a:off x="7968882" y="2456103"/>
              <a:ext cx="92217" cy="567489"/>
            </a:xfrm>
            <a:custGeom>
              <a:avLst/>
              <a:gdLst/>
              <a:ahLst/>
              <a:cxnLst/>
              <a:rect l="0" t="0" r="r" b="b"/>
              <a:pathLst>
                <a:path w="21379" h="21581">
                  <a:moveTo>
                    <a:pt x="19732" y="21581"/>
                  </a:moveTo>
                  <a:cubicBezTo>
                    <a:pt x="18926" y="21581"/>
                    <a:pt x="18221" y="21484"/>
                    <a:pt x="18106" y="21349"/>
                  </a:cubicBezTo>
                  <a:lnTo>
                    <a:pt x="17" y="307"/>
                  </a:lnTo>
                  <a:cubicBezTo>
                    <a:pt x="-110" y="160"/>
                    <a:pt x="517" y="23"/>
                    <a:pt x="1416" y="3"/>
                  </a:cubicBezTo>
                  <a:cubicBezTo>
                    <a:pt x="2321" y="-19"/>
                    <a:pt x="3148" y="85"/>
                    <a:pt x="3274" y="232"/>
                  </a:cubicBezTo>
                  <a:lnTo>
                    <a:pt x="21363" y="21274"/>
                  </a:lnTo>
                  <a:cubicBezTo>
                    <a:pt x="21490" y="21421"/>
                    <a:pt x="20863" y="21558"/>
                    <a:pt x="19964" y="21579"/>
                  </a:cubicBezTo>
                  <a:cubicBezTo>
                    <a:pt x="19887" y="21580"/>
                    <a:pt x="19808" y="21581"/>
                    <a:pt x="19732" y="21581"/>
                  </a:cubicBezTo>
                  <a:close/>
                  <a:moveTo>
                    <a:pt x="19732" y="21581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5" name="AutoShape 141"/>
            <p:cNvSpPr/>
            <p:nvPr/>
          </p:nvSpPr>
          <p:spPr bwMode="auto">
            <a:xfrm>
              <a:off x="7997256" y="1838960"/>
              <a:ext cx="474385" cy="617144"/>
            </a:xfrm>
            <a:custGeom>
              <a:avLst/>
              <a:gdLst/>
              <a:ahLst/>
              <a:cxnLst/>
              <a:rect l="0" t="0" r="r" b="b"/>
              <a:pathLst>
                <a:path w="21516" h="21568">
                  <a:moveTo>
                    <a:pt x="321" y="21568"/>
                  </a:moveTo>
                  <a:cubicBezTo>
                    <a:pt x="252" y="21568"/>
                    <a:pt x="184" y="21551"/>
                    <a:pt x="126" y="21517"/>
                  </a:cubicBezTo>
                  <a:cubicBezTo>
                    <a:pt x="-15" y="21434"/>
                    <a:pt x="-42" y="21278"/>
                    <a:pt x="66" y="21169"/>
                  </a:cubicBezTo>
                  <a:lnTo>
                    <a:pt x="20940" y="98"/>
                  </a:lnTo>
                  <a:cubicBezTo>
                    <a:pt x="21048" y="-11"/>
                    <a:pt x="21249" y="-32"/>
                    <a:pt x="21390" y="51"/>
                  </a:cubicBezTo>
                  <a:cubicBezTo>
                    <a:pt x="21531" y="134"/>
                    <a:pt x="21558" y="290"/>
                    <a:pt x="21450" y="399"/>
                  </a:cubicBezTo>
                  <a:lnTo>
                    <a:pt x="576" y="21471"/>
                  </a:lnTo>
                  <a:cubicBezTo>
                    <a:pt x="513" y="21535"/>
                    <a:pt x="417" y="21568"/>
                    <a:pt x="321" y="21568"/>
                  </a:cubicBezTo>
                  <a:close/>
                  <a:moveTo>
                    <a:pt x="321" y="21568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6" name="AutoShape 142"/>
            <p:cNvSpPr/>
            <p:nvPr/>
          </p:nvSpPr>
          <p:spPr bwMode="auto">
            <a:xfrm>
              <a:off x="8578932" y="1874428"/>
              <a:ext cx="112611" cy="425616"/>
            </a:xfrm>
            <a:custGeom>
              <a:avLst/>
              <a:gdLst/>
              <a:ahLst/>
              <a:cxnLst/>
              <a:rect l="0" t="0" r="r" b="b"/>
              <a:pathLst>
                <a:path w="21329" h="21564">
                  <a:moveTo>
                    <a:pt x="19995" y="21564"/>
                  </a:moveTo>
                  <a:cubicBezTo>
                    <a:pt x="19394" y="21564"/>
                    <a:pt x="18848" y="21454"/>
                    <a:pt x="18701" y="21289"/>
                  </a:cubicBezTo>
                  <a:lnTo>
                    <a:pt x="37" y="444"/>
                  </a:lnTo>
                  <a:cubicBezTo>
                    <a:pt x="-136" y="251"/>
                    <a:pt x="304" y="57"/>
                    <a:pt x="1020" y="10"/>
                  </a:cubicBezTo>
                  <a:cubicBezTo>
                    <a:pt x="1728" y="-36"/>
                    <a:pt x="2454" y="82"/>
                    <a:pt x="2627" y="275"/>
                  </a:cubicBezTo>
                  <a:lnTo>
                    <a:pt x="21291" y="21120"/>
                  </a:lnTo>
                  <a:cubicBezTo>
                    <a:pt x="21464" y="21313"/>
                    <a:pt x="21024" y="21507"/>
                    <a:pt x="20308" y="21554"/>
                  </a:cubicBezTo>
                  <a:cubicBezTo>
                    <a:pt x="20204" y="21561"/>
                    <a:pt x="20099" y="21564"/>
                    <a:pt x="19995" y="21564"/>
                  </a:cubicBezTo>
                  <a:close/>
                  <a:moveTo>
                    <a:pt x="19995" y="21564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7" name="AutoShape 143"/>
            <p:cNvSpPr/>
            <p:nvPr/>
          </p:nvSpPr>
          <p:spPr bwMode="auto">
            <a:xfrm>
              <a:off x="8344843" y="1072850"/>
              <a:ext cx="340493" cy="101971"/>
            </a:xfrm>
            <a:custGeom>
              <a:avLst/>
              <a:gdLst/>
              <a:ahLst/>
              <a:cxnLst/>
              <a:rect l="0" t="0" r="r" b="b"/>
              <a:pathLst>
                <a:path w="21502" h="21440">
                  <a:moveTo>
                    <a:pt x="447" y="21440"/>
                  </a:moveTo>
                  <a:cubicBezTo>
                    <a:pt x="250" y="21440"/>
                    <a:pt x="70" y="21005"/>
                    <a:pt x="16" y="20346"/>
                  </a:cubicBezTo>
                  <a:cubicBezTo>
                    <a:pt x="-49" y="19557"/>
                    <a:pt x="92" y="18743"/>
                    <a:pt x="331" y="18529"/>
                  </a:cubicBezTo>
                  <a:lnTo>
                    <a:pt x="20937" y="52"/>
                  </a:lnTo>
                  <a:cubicBezTo>
                    <a:pt x="21176" y="-160"/>
                    <a:pt x="21422" y="303"/>
                    <a:pt x="21487" y="1094"/>
                  </a:cubicBezTo>
                  <a:cubicBezTo>
                    <a:pt x="21551" y="1883"/>
                    <a:pt x="21410" y="2697"/>
                    <a:pt x="21172" y="2910"/>
                  </a:cubicBezTo>
                  <a:lnTo>
                    <a:pt x="565" y="21388"/>
                  </a:lnTo>
                  <a:cubicBezTo>
                    <a:pt x="526" y="21422"/>
                    <a:pt x="486" y="21440"/>
                    <a:pt x="447" y="21440"/>
                  </a:cubicBezTo>
                  <a:close/>
                  <a:moveTo>
                    <a:pt x="447" y="2144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8" name="AutoShape 144"/>
            <p:cNvSpPr/>
            <p:nvPr/>
          </p:nvSpPr>
          <p:spPr bwMode="auto">
            <a:xfrm>
              <a:off x="8160409" y="710190"/>
              <a:ext cx="141872" cy="437143"/>
            </a:xfrm>
            <a:custGeom>
              <a:avLst/>
              <a:gdLst/>
              <a:ahLst/>
              <a:cxnLst/>
              <a:rect l="0" t="0" r="r" b="b"/>
              <a:pathLst>
                <a:path w="21350" h="21559">
                  <a:moveTo>
                    <a:pt x="20283" y="21559"/>
                  </a:moveTo>
                  <a:cubicBezTo>
                    <a:pt x="19824" y="21559"/>
                    <a:pt x="19401" y="21461"/>
                    <a:pt x="19261" y="21310"/>
                  </a:cubicBezTo>
                  <a:lnTo>
                    <a:pt x="46" y="453"/>
                  </a:lnTo>
                  <a:cubicBezTo>
                    <a:pt x="-125" y="267"/>
                    <a:pt x="194" y="72"/>
                    <a:pt x="758" y="16"/>
                  </a:cubicBezTo>
                  <a:cubicBezTo>
                    <a:pt x="1324" y="-41"/>
                    <a:pt x="1918" y="65"/>
                    <a:pt x="2089" y="250"/>
                  </a:cubicBezTo>
                  <a:lnTo>
                    <a:pt x="21304" y="21106"/>
                  </a:lnTo>
                  <a:cubicBezTo>
                    <a:pt x="21475" y="21292"/>
                    <a:pt x="21156" y="21487"/>
                    <a:pt x="20592" y="21544"/>
                  </a:cubicBezTo>
                  <a:cubicBezTo>
                    <a:pt x="20489" y="21554"/>
                    <a:pt x="20385" y="21559"/>
                    <a:pt x="20283" y="21559"/>
                  </a:cubicBezTo>
                  <a:close/>
                  <a:moveTo>
                    <a:pt x="20283" y="21559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9" name="AutoShape 145"/>
            <p:cNvSpPr/>
            <p:nvPr/>
          </p:nvSpPr>
          <p:spPr bwMode="auto">
            <a:xfrm>
              <a:off x="7692231" y="179055"/>
              <a:ext cx="312119" cy="212808"/>
            </a:xfrm>
            <a:custGeom>
              <a:avLst/>
              <a:gdLst/>
              <a:ahLst/>
              <a:cxnLst/>
              <a:rect l="0" t="0" r="r" b="b"/>
              <a:pathLst>
                <a:path w="21465" h="21500">
                  <a:moveTo>
                    <a:pt x="20976" y="21500"/>
                  </a:moveTo>
                  <a:cubicBezTo>
                    <a:pt x="20883" y="21500"/>
                    <a:pt x="20789" y="21461"/>
                    <a:pt x="20706" y="21380"/>
                  </a:cubicBezTo>
                  <a:lnTo>
                    <a:pt x="217" y="1313"/>
                  </a:lnTo>
                  <a:cubicBezTo>
                    <a:pt x="-8" y="1094"/>
                    <a:pt x="-68" y="649"/>
                    <a:pt x="82" y="319"/>
                  </a:cubicBezTo>
                  <a:cubicBezTo>
                    <a:pt x="231" y="-10"/>
                    <a:pt x="533" y="-100"/>
                    <a:pt x="758" y="121"/>
                  </a:cubicBezTo>
                  <a:lnTo>
                    <a:pt x="21247" y="20187"/>
                  </a:lnTo>
                  <a:cubicBezTo>
                    <a:pt x="21472" y="20406"/>
                    <a:pt x="21532" y="20851"/>
                    <a:pt x="21382" y="21181"/>
                  </a:cubicBezTo>
                  <a:cubicBezTo>
                    <a:pt x="21289" y="21388"/>
                    <a:pt x="21133" y="21500"/>
                    <a:pt x="20976" y="21500"/>
                  </a:cubicBezTo>
                  <a:close/>
                  <a:moveTo>
                    <a:pt x="20976" y="2150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80" name="Group 148"/>
            <p:cNvGrpSpPr/>
            <p:nvPr/>
          </p:nvGrpSpPr>
          <p:grpSpPr bwMode="auto">
            <a:xfrm>
              <a:off x="7075087" y="3307336"/>
              <a:ext cx="349360" cy="417636"/>
              <a:chOff x="0" y="0"/>
              <a:chExt cx="394" cy="471"/>
            </a:xfrm>
            <a:grpFill/>
          </p:grpSpPr>
          <p:sp>
            <p:nvSpPr>
              <p:cNvPr id="301" name="AutoShape 146"/>
              <p:cNvSpPr/>
              <p:nvPr/>
            </p:nvSpPr>
            <p:spPr bwMode="auto">
              <a:xfrm>
                <a:off x="80" y="0"/>
                <a:ext cx="229" cy="229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10800"/>
                    </a:moveTo>
                    <a:cubicBezTo>
                      <a:pt x="21600" y="4836"/>
                      <a:pt x="16769" y="0"/>
                      <a:pt x="10800" y="0"/>
                    </a:cubicBezTo>
                    <a:cubicBezTo>
                      <a:pt x="4835" y="0"/>
                      <a:pt x="0" y="4837"/>
                      <a:pt x="0" y="10800"/>
                    </a:cubicBezTo>
                    <a:cubicBezTo>
                      <a:pt x="0" y="16765"/>
                      <a:pt x="4836" y="21600"/>
                      <a:pt x="10800" y="21600"/>
                    </a:cubicBezTo>
                    <a:cubicBezTo>
                      <a:pt x="16769" y="21600"/>
                      <a:pt x="21600" y="16765"/>
                      <a:pt x="21600" y="10800"/>
                    </a:cubicBezTo>
                    <a:close/>
                    <a:moveTo>
                      <a:pt x="2699" y="11035"/>
                    </a:moveTo>
                    <a:cubicBezTo>
                      <a:pt x="2699" y="11035"/>
                      <a:pt x="2388" y="7971"/>
                      <a:pt x="4595" y="5633"/>
                    </a:cubicBezTo>
                    <a:cubicBezTo>
                      <a:pt x="6148" y="7190"/>
                      <a:pt x="10801" y="11035"/>
                      <a:pt x="18901" y="11035"/>
                    </a:cubicBezTo>
                    <a:cubicBezTo>
                      <a:pt x="18901" y="15501"/>
                      <a:pt x="15267" y="19133"/>
                      <a:pt x="10801" y="19133"/>
                    </a:cubicBezTo>
                    <a:cubicBezTo>
                      <a:pt x="6334" y="19133"/>
                      <a:pt x="2699" y="15500"/>
                      <a:pt x="2699" y="11035"/>
                    </a:cubicBezTo>
                    <a:close/>
                    <a:moveTo>
                      <a:pt x="2699" y="11035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02" name="AutoShape 147"/>
              <p:cNvSpPr/>
              <p:nvPr/>
            </p:nvSpPr>
            <p:spPr bwMode="auto">
              <a:xfrm>
                <a:off x="0" y="256"/>
                <a:ext cx="394" cy="215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600"/>
                    </a:moveTo>
                    <a:lnTo>
                      <a:pt x="0" y="11702"/>
                    </a:lnTo>
                    <a:lnTo>
                      <a:pt x="0" y="18301"/>
                    </a:lnTo>
                    <a:cubicBezTo>
                      <a:pt x="0" y="20124"/>
                      <a:pt x="807" y="21600"/>
                      <a:pt x="1800" y="21600"/>
                    </a:cubicBezTo>
                    <a:lnTo>
                      <a:pt x="19800" y="21600"/>
                    </a:lnTo>
                    <a:cubicBezTo>
                      <a:pt x="20795" y="21600"/>
                      <a:pt x="21600" y="20124"/>
                      <a:pt x="21600" y="18301"/>
                    </a:cubicBezTo>
                    <a:lnTo>
                      <a:pt x="21600" y="11701"/>
                    </a:lnTo>
                    <a:lnTo>
                      <a:pt x="21600" y="6599"/>
                    </a:lnTo>
                    <a:cubicBezTo>
                      <a:pt x="21600" y="2955"/>
                      <a:pt x="19989" y="1"/>
                      <a:pt x="17999" y="1"/>
                    </a:cubicBezTo>
                    <a:lnTo>
                      <a:pt x="14808" y="1"/>
                    </a:lnTo>
                    <a:cubicBezTo>
                      <a:pt x="14582" y="1"/>
                      <a:pt x="14299" y="279"/>
                      <a:pt x="14173" y="622"/>
                    </a:cubicBezTo>
                    <a:lnTo>
                      <a:pt x="11026" y="8776"/>
                    </a:lnTo>
                    <a:cubicBezTo>
                      <a:pt x="10901" y="9121"/>
                      <a:pt x="10698" y="9121"/>
                      <a:pt x="10573" y="8776"/>
                    </a:cubicBezTo>
                    <a:lnTo>
                      <a:pt x="7427" y="622"/>
                    </a:lnTo>
                    <a:cubicBezTo>
                      <a:pt x="7301" y="279"/>
                      <a:pt x="7017" y="0"/>
                      <a:pt x="6792" y="0"/>
                    </a:cubicBezTo>
                    <a:lnTo>
                      <a:pt x="3600" y="0"/>
                    </a:lnTo>
                    <a:cubicBezTo>
                      <a:pt x="1613" y="0"/>
                      <a:pt x="0" y="2956"/>
                      <a:pt x="0" y="6600"/>
                    </a:cubicBezTo>
                    <a:close/>
                    <a:moveTo>
                      <a:pt x="0" y="6600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81" name="Group 154"/>
            <p:cNvGrpSpPr/>
            <p:nvPr/>
          </p:nvGrpSpPr>
          <p:grpSpPr bwMode="auto">
            <a:xfrm>
              <a:off x="5571243" y="3881919"/>
              <a:ext cx="265124" cy="314779"/>
              <a:chOff x="0" y="0"/>
              <a:chExt cx="299" cy="355"/>
            </a:xfrm>
            <a:grpFill/>
          </p:grpSpPr>
          <p:sp>
            <p:nvSpPr>
              <p:cNvPr id="299" name="AutoShape 152"/>
              <p:cNvSpPr/>
              <p:nvPr/>
            </p:nvSpPr>
            <p:spPr bwMode="auto">
              <a:xfrm>
                <a:off x="64" y="0"/>
                <a:ext cx="174" cy="174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10801"/>
                    </a:moveTo>
                    <a:cubicBezTo>
                      <a:pt x="21600" y="4836"/>
                      <a:pt x="16770" y="0"/>
                      <a:pt x="10800" y="0"/>
                    </a:cubicBezTo>
                    <a:cubicBezTo>
                      <a:pt x="4836" y="0"/>
                      <a:pt x="0" y="4836"/>
                      <a:pt x="0" y="10801"/>
                    </a:cubicBezTo>
                    <a:cubicBezTo>
                      <a:pt x="0" y="16765"/>
                      <a:pt x="4836" y="21600"/>
                      <a:pt x="10800" y="21600"/>
                    </a:cubicBezTo>
                    <a:cubicBezTo>
                      <a:pt x="16770" y="21599"/>
                      <a:pt x="21600" y="16764"/>
                      <a:pt x="21600" y="10801"/>
                    </a:cubicBezTo>
                    <a:close/>
                    <a:moveTo>
                      <a:pt x="2700" y="11035"/>
                    </a:moveTo>
                    <a:cubicBezTo>
                      <a:pt x="2700" y="11035"/>
                      <a:pt x="2388" y="7971"/>
                      <a:pt x="4595" y="5634"/>
                    </a:cubicBezTo>
                    <a:cubicBezTo>
                      <a:pt x="6148" y="7191"/>
                      <a:pt x="10800" y="11035"/>
                      <a:pt x="18900" y="11035"/>
                    </a:cubicBezTo>
                    <a:cubicBezTo>
                      <a:pt x="18900" y="15501"/>
                      <a:pt x="15268" y="19132"/>
                      <a:pt x="10800" y="19132"/>
                    </a:cubicBezTo>
                    <a:cubicBezTo>
                      <a:pt x="6333" y="19132"/>
                      <a:pt x="2700" y="15500"/>
                      <a:pt x="2700" y="11035"/>
                    </a:cubicBezTo>
                    <a:close/>
                    <a:moveTo>
                      <a:pt x="2700" y="11035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00" name="AutoShape 153"/>
              <p:cNvSpPr/>
              <p:nvPr/>
            </p:nvSpPr>
            <p:spPr bwMode="auto">
              <a:xfrm>
                <a:off x="0" y="192"/>
                <a:ext cx="299" cy="163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601"/>
                    </a:moveTo>
                    <a:lnTo>
                      <a:pt x="0" y="11702"/>
                    </a:lnTo>
                    <a:lnTo>
                      <a:pt x="0" y="18302"/>
                    </a:lnTo>
                    <a:cubicBezTo>
                      <a:pt x="0" y="20126"/>
                      <a:pt x="806" y="21600"/>
                      <a:pt x="1800" y="21600"/>
                    </a:cubicBezTo>
                    <a:lnTo>
                      <a:pt x="19800" y="21600"/>
                    </a:lnTo>
                    <a:cubicBezTo>
                      <a:pt x="20795" y="21600"/>
                      <a:pt x="21600" y="20125"/>
                      <a:pt x="21600" y="18302"/>
                    </a:cubicBezTo>
                    <a:lnTo>
                      <a:pt x="21600" y="11702"/>
                    </a:lnTo>
                    <a:lnTo>
                      <a:pt x="21600" y="6601"/>
                    </a:lnTo>
                    <a:cubicBezTo>
                      <a:pt x="21600" y="2957"/>
                      <a:pt x="19989" y="2"/>
                      <a:pt x="18000" y="2"/>
                    </a:cubicBezTo>
                    <a:lnTo>
                      <a:pt x="14809" y="2"/>
                    </a:lnTo>
                    <a:cubicBezTo>
                      <a:pt x="14583" y="2"/>
                      <a:pt x="14299" y="280"/>
                      <a:pt x="14173" y="624"/>
                    </a:cubicBezTo>
                    <a:lnTo>
                      <a:pt x="11027" y="8777"/>
                    </a:lnTo>
                    <a:cubicBezTo>
                      <a:pt x="10902" y="9121"/>
                      <a:pt x="10699" y="9121"/>
                      <a:pt x="10574" y="8777"/>
                    </a:cubicBezTo>
                    <a:lnTo>
                      <a:pt x="7427" y="624"/>
                    </a:lnTo>
                    <a:cubicBezTo>
                      <a:pt x="7302" y="280"/>
                      <a:pt x="7018" y="0"/>
                      <a:pt x="6792" y="0"/>
                    </a:cubicBezTo>
                    <a:lnTo>
                      <a:pt x="3600" y="0"/>
                    </a:lnTo>
                    <a:cubicBezTo>
                      <a:pt x="1614" y="1"/>
                      <a:pt x="0" y="2957"/>
                      <a:pt x="0" y="6601"/>
                    </a:cubicBezTo>
                    <a:close/>
                    <a:moveTo>
                      <a:pt x="0" y="6601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82" name="Group 157"/>
            <p:cNvGrpSpPr/>
            <p:nvPr/>
          </p:nvGrpSpPr>
          <p:grpSpPr bwMode="auto">
            <a:xfrm>
              <a:off x="6606909" y="2321325"/>
              <a:ext cx="189754" cy="223449"/>
              <a:chOff x="0" y="0"/>
              <a:chExt cx="214" cy="252"/>
            </a:xfrm>
            <a:grpFill/>
          </p:grpSpPr>
          <p:sp>
            <p:nvSpPr>
              <p:cNvPr id="297" name="AutoShape 155"/>
              <p:cNvSpPr/>
              <p:nvPr/>
            </p:nvSpPr>
            <p:spPr bwMode="auto">
              <a:xfrm>
                <a:off x="48" y="0"/>
                <a:ext cx="124" cy="124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10801"/>
                    </a:moveTo>
                    <a:cubicBezTo>
                      <a:pt x="21600" y="4836"/>
                      <a:pt x="16769" y="0"/>
                      <a:pt x="10799" y="0"/>
                    </a:cubicBezTo>
                    <a:cubicBezTo>
                      <a:pt x="4834" y="0"/>
                      <a:pt x="0" y="4836"/>
                      <a:pt x="0" y="10801"/>
                    </a:cubicBezTo>
                    <a:cubicBezTo>
                      <a:pt x="0" y="16765"/>
                      <a:pt x="4834" y="21600"/>
                      <a:pt x="10799" y="21600"/>
                    </a:cubicBezTo>
                    <a:cubicBezTo>
                      <a:pt x="16769" y="21600"/>
                      <a:pt x="21600" y="16765"/>
                      <a:pt x="21600" y="10801"/>
                    </a:cubicBezTo>
                    <a:close/>
                    <a:moveTo>
                      <a:pt x="2698" y="11036"/>
                    </a:moveTo>
                    <a:cubicBezTo>
                      <a:pt x="2698" y="11036"/>
                      <a:pt x="2386" y="7970"/>
                      <a:pt x="4594" y="5634"/>
                    </a:cubicBezTo>
                    <a:cubicBezTo>
                      <a:pt x="6147" y="7192"/>
                      <a:pt x="10799" y="11036"/>
                      <a:pt x="18899" y="11036"/>
                    </a:cubicBezTo>
                    <a:cubicBezTo>
                      <a:pt x="18899" y="15502"/>
                      <a:pt x="15266" y="19133"/>
                      <a:pt x="10798" y="19133"/>
                    </a:cubicBezTo>
                    <a:cubicBezTo>
                      <a:pt x="6332" y="19133"/>
                      <a:pt x="2698" y="15500"/>
                      <a:pt x="2698" y="11036"/>
                    </a:cubicBezTo>
                    <a:close/>
                    <a:moveTo>
                      <a:pt x="2698" y="11036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98" name="AutoShape 156"/>
              <p:cNvSpPr/>
              <p:nvPr/>
            </p:nvSpPr>
            <p:spPr bwMode="auto">
              <a:xfrm>
                <a:off x="0" y="136"/>
                <a:ext cx="214" cy="116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601"/>
                    </a:moveTo>
                    <a:lnTo>
                      <a:pt x="0" y="11702"/>
                    </a:lnTo>
                    <a:lnTo>
                      <a:pt x="0" y="18303"/>
                    </a:lnTo>
                    <a:cubicBezTo>
                      <a:pt x="0" y="20126"/>
                      <a:pt x="807" y="21600"/>
                      <a:pt x="1800" y="21600"/>
                    </a:cubicBezTo>
                    <a:lnTo>
                      <a:pt x="19800" y="21600"/>
                    </a:lnTo>
                    <a:cubicBezTo>
                      <a:pt x="20795" y="21600"/>
                      <a:pt x="21600" y="20126"/>
                      <a:pt x="21600" y="18303"/>
                    </a:cubicBezTo>
                    <a:lnTo>
                      <a:pt x="21600" y="11702"/>
                    </a:lnTo>
                    <a:lnTo>
                      <a:pt x="21600" y="6601"/>
                    </a:lnTo>
                    <a:cubicBezTo>
                      <a:pt x="21600" y="2957"/>
                      <a:pt x="19990" y="1"/>
                      <a:pt x="18000" y="1"/>
                    </a:cubicBezTo>
                    <a:lnTo>
                      <a:pt x="14809" y="1"/>
                    </a:lnTo>
                    <a:cubicBezTo>
                      <a:pt x="14584" y="1"/>
                      <a:pt x="14299" y="280"/>
                      <a:pt x="14173" y="623"/>
                    </a:cubicBezTo>
                    <a:lnTo>
                      <a:pt x="11027" y="8776"/>
                    </a:lnTo>
                    <a:cubicBezTo>
                      <a:pt x="10903" y="9121"/>
                      <a:pt x="10700" y="9121"/>
                      <a:pt x="10574" y="8776"/>
                    </a:cubicBezTo>
                    <a:lnTo>
                      <a:pt x="7427" y="623"/>
                    </a:lnTo>
                    <a:cubicBezTo>
                      <a:pt x="7302" y="278"/>
                      <a:pt x="7018" y="0"/>
                      <a:pt x="6793" y="0"/>
                    </a:cubicBezTo>
                    <a:lnTo>
                      <a:pt x="3601" y="0"/>
                    </a:lnTo>
                    <a:cubicBezTo>
                      <a:pt x="1615" y="0"/>
                      <a:pt x="0" y="2957"/>
                      <a:pt x="0" y="6601"/>
                    </a:cubicBezTo>
                    <a:close/>
                    <a:moveTo>
                      <a:pt x="0" y="6601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183" name="AutoShape 158"/>
            <p:cNvSpPr/>
            <p:nvPr/>
          </p:nvSpPr>
          <p:spPr bwMode="auto">
            <a:xfrm>
              <a:off x="6677845" y="4640935"/>
              <a:ext cx="267784" cy="267784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799" y="21600"/>
                  </a:moveTo>
                  <a:cubicBezTo>
                    <a:pt x="4844" y="21600"/>
                    <a:pt x="0" y="16754"/>
                    <a:pt x="0" y="10800"/>
                  </a:cubicBezTo>
                  <a:cubicBezTo>
                    <a:pt x="0" y="4845"/>
                    <a:pt x="4845" y="0"/>
                    <a:pt x="10799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4"/>
                    <a:pt x="16755" y="21600"/>
                    <a:pt x="10799" y="21600"/>
                  </a:cubicBezTo>
                  <a:close/>
                  <a:moveTo>
                    <a:pt x="10799" y="1271"/>
                  </a:moveTo>
                  <a:cubicBezTo>
                    <a:pt x="5546" y="1271"/>
                    <a:pt x="1271" y="5545"/>
                    <a:pt x="1271" y="10800"/>
                  </a:cubicBezTo>
                  <a:cubicBezTo>
                    <a:pt x="1271" y="16054"/>
                    <a:pt x="5546" y="20329"/>
                    <a:pt x="10799" y="20329"/>
                  </a:cubicBezTo>
                  <a:cubicBezTo>
                    <a:pt x="16054" y="20329"/>
                    <a:pt x="20328" y="16054"/>
                    <a:pt x="20328" y="10800"/>
                  </a:cubicBezTo>
                  <a:cubicBezTo>
                    <a:pt x="20328" y="5546"/>
                    <a:pt x="16054" y="1271"/>
                    <a:pt x="10799" y="1271"/>
                  </a:cubicBezTo>
                  <a:close/>
                  <a:moveTo>
                    <a:pt x="10799" y="1271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84" name="Group 161"/>
            <p:cNvGrpSpPr/>
            <p:nvPr/>
          </p:nvGrpSpPr>
          <p:grpSpPr bwMode="auto">
            <a:xfrm>
              <a:off x="6748781" y="4704777"/>
              <a:ext cx="122365" cy="144533"/>
              <a:chOff x="0" y="0"/>
              <a:chExt cx="138" cy="163"/>
            </a:xfrm>
            <a:grpFill/>
          </p:grpSpPr>
          <p:sp>
            <p:nvSpPr>
              <p:cNvPr id="295" name="AutoShape 159"/>
              <p:cNvSpPr/>
              <p:nvPr/>
            </p:nvSpPr>
            <p:spPr bwMode="auto">
              <a:xfrm>
                <a:off x="32" y="0"/>
                <a:ext cx="80" cy="80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598">
                    <a:moveTo>
                      <a:pt x="21600" y="10799"/>
                    </a:moveTo>
                    <a:cubicBezTo>
                      <a:pt x="21600" y="4836"/>
                      <a:pt x="16770" y="0"/>
                      <a:pt x="10798" y="0"/>
                    </a:cubicBezTo>
                    <a:cubicBezTo>
                      <a:pt x="4836" y="0"/>
                      <a:pt x="0" y="4836"/>
                      <a:pt x="0" y="10799"/>
                    </a:cubicBezTo>
                    <a:cubicBezTo>
                      <a:pt x="0" y="16762"/>
                      <a:pt x="4836" y="21598"/>
                      <a:pt x="10798" y="21598"/>
                    </a:cubicBezTo>
                    <a:cubicBezTo>
                      <a:pt x="16770" y="21600"/>
                      <a:pt x="21600" y="16762"/>
                      <a:pt x="21600" y="10799"/>
                    </a:cubicBezTo>
                    <a:close/>
                    <a:moveTo>
                      <a:pt x="2701" y="11037"/>
                    </a:moveTo>
                    <a:cubicBezTo>
                      <a:pt x="2701" y="11037"/>
                      <a:pt x="2385" y="7972"/>
                      <a:pt x="4595" y="5633"/>
                    </a:cubicBezTo>
                    <a:cubicBezTo>
                      <a:pt x="6149" y="7194"/>
                      <a:pt x="10798" y="11037"/>
                      <a:pt x="18899" y="11037"/>
                    </a:cubicBezTo>
                    <a:cubicBezTo>
                      <a:pt x="18899" y="15501"/>
                      <a:pt x="15269" y="19134"/>
                      <a:pt x="10796" y="19134"/>
                    </a:cubicBezTo>
                    <a:cubicBezTo>
                      <a:pt x="6329" y="19134"/>
                      <a:pt x="2701" y="15501"/>
                      <a:pt x="2701" y="11037"/>
                    </a:cubicBezTo>
                    <a:close/>
                    <a:moveTo>
                      <a:pt x="2701" y="11037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96" name="AutoShape 160"/>
              <p:cNvSpPr/>
              <p:nvPr/>
            </p:nvSpPr>
            <p:spPr bwMode="auto">
              <a:xfrm>
                <a:off x="0" y="88"/>
                <a:ext cx="138" cy="75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600"/>
                    </a:moveTo>
                    <a:lnTo>
                      <a:pt x="0" y="11699"/>
                    </a:lnTo>
                    <a:lnTo>
                      <a:pt x="0" y="18299"/>
                    </a:lnTo>
                    <a:cubicBezTo>
                      <a:pt x="0" y="20123"/>
                      <a:pt x="807" y="21600"/>
                      <a:pt x="1800" y="21600"/>
                    </a:cubicBezTo>
                    <a:lnTo>
                      <a:pt x="19799" y="21600"/>
                    </a:lnTo>
                    <a:cubicBezTo>
                      <a:pt x="20794" y="21600"/>
                      <a:pt x="21600" y="20125"/>
                      <a:pt x="21600" y="18299"/>
                    </a:cubicBezTo>
                    <a:lnTo>
                      <a:pt x="21600" y="11699"/>
                    </a:lnTo>
                    <a:lnTo>
                      <a:pt x="21600" y="6600"/>
                    </a:lnTo>
                    <a:cubicBezTo>
                      <a:pt x="21600" y="2955"/>
                      <a:pt x="19989" y="5"/>
                      <a:pt x="17998" y="5"/>
                    </a:cubicBezTo>
                    <a:lnTo>
                      <a:pt x="14808" y="5"/>
                    </a:lnTo>
                    <a:cubicBezTo>
                      <a:pt x="14581" y="5"/>
                      <a:pt x="14300" y="280"/>
                      <a:pt x="14172" y="622"/>
                    </a:cubicBezTo>
                    <a:lnTo>
                      <a:pt x="11026" y="8779"/>
                    </a:lnTo>
                    <a:cubicBezTo>
                      <a:pt x="10901" y="9123"/>
                      <a:pt x="10697" y="9123"/>
                      <a:pt x="10574" y="8779"/>
                    </a:cubicBezTo>
                    <a:lnTo>
                      <a:pt x="7428" y="622"/>
                    </a:lnTo>
                    <a:cubicBezTo>
                      <a:pt x="7300" y="282"/>
                      <a:pt x="7017" y="0"/>
                      <a:pt x="6791" y="0"/>
                    </a:cubicBezTo>
                    <a:lnTo>
                      <a:pt x="3601" y="0"/>
                    </a:lnTo>
                    <a:cubicBezTo>
                      <a:pt x="1616" y="0"/>
                      <a:pt x="0" y="2955"/>
                      <a:pt x="0" y="6600"/>
                    </a:cubicBezTo>
                    <a:close/>
                    <a:moveTo>
                      <a:pt x="0" y="6600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85" name="Group 164"/>
            <p:cNvGrpSpPr/>
            <p:nvPr/>
          </p:nvGrpSpPr>
          <p:grpSpPr bwMode="auto">
            <a:xfrm>
              <a:off x="8415779" y="4449407"/>
              <a:ext cx="122365" cy="144533"/>
              <a:chOff x="0" y="0"/>
              <a:chExt cx="138" cy="163"/>
            </a:xfrm>
            <a:grpFill/>
          </p:grpSpPr>
          <p:sp>
            <p:nvSpPr>
              <p:cNvPr id="293" name="AutoShape 162"/>
              <p:cNvSpPr/>
              <p:nvPr/>
            </p:nvSpPr>
            <p:spPr bwMode="auto">
              <a:xfrm>
                <a:off x="24" y="0"/>
                <a:ext cx="80" cy="80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10800"/>
                    </a:moveTo>
                    <a:cubicBezTo>
                      <a:pt x="21600" y="4836"/>
                      <a:pt x="16770" y="0"/>
                      <a:pt x="10798" y="0"/>
                    </a:cubicBezTo>
                    <a:cubicBezTo>
                      <a:pt x="4836" y="0"/>
                      <a:pt x="0" y="4836"/>
                      <a:pt x="0" y="10800"/>
                    </a:cubicBezTo>
                    <a:cubicBezTo>
                      <a:pt x="0" y="16764"/>
                      <a:pt x="4836" y="21600"/>
                      <a:pt x="10798" y="21600"/>
                    </a:cubicBezTo>
                    <a:cubicBezTo>
                      <a:pt x="16770" y="21600"/>
                      <a:pt x="21600" y="16764"/>
                      <a:pt x="21600" y="10800"/>
                    </a:cubicBezTo>
                    <a:close/>
                    <a:moveTo>
                      <a:pt x="2701" y="11036"/>
                    </a:moveTo>
                    <a:cubicBezTo>
                      <a:pt x="2701" y="11036"/>
                      <a:pt x="2387" y="7971"/>
                      <a:pt x="4595" y="5631"/>
                    </a:cubicBezTo>
                    <a:cubicBezTo>
                      <a:pt x="6149" y="7193"/>
                      <a:pt x="10798" y="11036"/>
                      <a:pt x="18899" y="11036"/>
                    </a:cubicBezTo>
                    <a:cubicBezTo>
                      <a:pt x="18899" y="15501"/>
                      <a:pt x="15269" y="19136"/>
                      <a:pt x="10798" y="19136"/>
                    </a:cubicBezTo>
                    <a:cubicBezTo>
                      <a:pt x="6331" y="19136"/>
                      <a:pt x="2701" y="15501"/>
                      <a:pt x="2701" y="11036"/>
                    </a:cubicBezTo>
                    <a:close/>
                    <a:moveTo>
                      <a:pt x="2701" y="11036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94" name="AutoShape 163"/>
              <p:cNvSpPr/>
              <p:nvPr/>
            </p:nvSpPr>
            <p:spPr bwMode="auto">
              <a:xfrm>
                <a:off x="0" y="88"/>
                <a:ext cx="138" cy="75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600"/>
                    </a:moveTo>
                    <a:lnTo>
                      <a:pt x="0" y="11699"/>
                    </a:lnTo>
                    <a:lnTo>
                      <a:pt x="0" y="18299"/>
                    </a:lnTo>
                    <a:cubicBezTo>
                      <a:pt x="0" y="20123"/>
                      <a:pt x="807" y="21600"/>
                      <a:pt x="1801" y="21600"/>
                    </a:cubicBezTo>
                    <a:lnTo>
                      <a:pt x="19799" y="21600"/>
                    </a:lnTo>
                    <a:cubicBezTo>
                      <a:pt x="20794" y="21600"/>
                      <a:pt x="21600" y="20123"/>
                      <a:pt x="21600" y="18299"/>
                    </a:cubicBezTo>
                    <a:lnTo>
                      <a:pt x="21600" y="11699"/>
                    </a:lnTo>
                    <a:lnTo>
                      <a:pt x="21600" y="6600"/>
                    </a:lnTo>
                    <a:cubicBezTo>
                      <a:pt x="21600" y="2955"/>
                      <a:pt x="19989" y="5"/>
                      <a:pt x="17998" y="5"/>
                    </a:cubicBezTo>
                    <a:lnTo>
                      <a:pt x="14808" y="5"/>
                    </a:lnTo>
                    <a:cubicBezTo>
                      <a:pt x="14582" y="5"/>
                      <a:pt x="14300" y="280"/>
                      <a:pt x="14173" y="619"/>
                    </a:cubicBezTo>
                    <a:lnTo>
                      <a:pt x="11027" y="8777"/>
                    </a:lnTo>
                    <a:cubicBezTo>
                      <a:pt x="10901" y="9119"/>
                      <a:pt x="10697" y="9119"/>
                      <a:pt x="10575" y="8777"/>
                    </a:cubicBezTo>
                    <a:lnTo>
                      <a:pt x="7429" y="619"/>
                    </a:lnTo>
                    <a:cubicBezTo>
                      <a:pt x="7301" y="280"/>
                      <a:pt x="7018" y="0"/>
                      <a:pt x="6792" y="0"/>
                    </a:cubicBezTo>
                    <a:lnTo>
                      <a:pt x="3602" y="0"/>
                    </a:lnTo>
                    <a:cubicBezTo>
                      <a:pt x="1616" y="0"/>
                      <a:pt x="0" y="2957"/>
                      <a:pt x="0" y="6600"/>
                    </a:cubicBezTo>
                    <a:close/>
                    <a:moveTo>
                      <a:pt x="0" y="6600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86" name="Group 167"/>
            <p:cNvGrpSpPr/>
            <p:nvPr/>
          </p:nvGrpSpPr>
          <p:grpSpPr bwMode="auto">
            <a:xfrm>
              <a:off x="7202772" y="5016896"/>
              <a:ext cx="62956" cy="77143"/>
              <a:chOff x="0" y="0"/>
              <a:chExt cx="71" cy="87"/>
            </a:xfrm>
            <a:grpFill/>
          </p:grpSpPr>
          <p:sp>
            <p:nvSpPr>
              <p:cNvPr id="291" name="AutoShape 165"/>
              <p:cNvSpPr/>
              <p:nvPr/>
            </p:nvSpPr>
            <p:spPr bwMode="auto">
              <a:xfrm>
                <a:off x="16" y="0"/>
                <a:ext cx="41" cy="41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10802"/>
                    </a:moveTo>
                    <a:cubicBezTo>
                      <a:pt x="21600" y="4835"/>
                      <a:pt x="16770" y="0"/>
                      <a:pt x="10800" y="0"/>
                    </a:cubicBezTo>
                    <a:cubicBezTo>
                      <a:pt x="4839" y="0"/>
                      <a:pt x="0" y="4835"/>
                      <a:pt x="0" y="10802"/>
                    </a:cubicBezTo>
                    <a:cubicBezTo>
                      <a:pt x="0" y="16765"/>
                      <a:pt x="4839" y="21600"/>
                      <a:pt x="10800" y="21600"/>
                    </a:cubicBezTo>
                    <a:cubicBezTo>
                      <a:pt x="16770" y="21600"/>
                      <a:pt x="21600" y="16765"/>
                      <a:pt x="21600" y="10802"/>
                    </a:cubicBezTo>
                    <a:close/>
                    <a:moveTo>
                      <a:pt x="2704" y="11037"/>
                    </a:moveTo>
                    <a:cubicBezTo>
                      <a:pt x="2704" y="11037"/>
                      <a:pt x="2390" y="7969"/>
                      <a:pt x="4599" y="5628"/>
                    </a:cubicBezTo>
                    <a:cubicBezTo>
                      <a:pt x="6151" y="7189"/>
                      <a:pt x="10800" y="11037"/>
                      <a:pt x="18900" y="11037"/>
                    </a:cubicBezTo>
                    <a:cubicBezTo>
                      <a:pt x="18900" y="15501"/>
                      <a:pt x="15271" y="19135"/>
                      <a:pt x="10800" y="19135"/>
                    </a:cubicBezTo>
                    <a:cubicBezTo>
                      <a:pt x="6333" y="19135"/>
                      <a:pt x="2704" y="15501"/>
                      <a:pt x="2704" y="11037"/>
                    </a:cubicBezTo>
                    <a:close/>
                    <a:moveTo>
                      <a:pt x="2704" y="11037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92" name="AutoShape 166"/>
              <p:cNvSpPr/>
              <p:nvPr/>
            </p:nvSpPr>
            <p:spPr bwMode="auto">
              <a:xfrm>
                <a:off x="0" y="48"/>
                <a:ext cx="71" cy="39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597"/>
                    </a:moveTo>
                    <a:lnTo>
                      <a:pt x="0" y="11700"/>
                    </a:lnTo>
                    <a:lnTo>
                      <a:pt x="0" y="18301"/>
                    </a:lnTo>
                    <a:cubicBezTo>
                      <a:pt x="0" y="20123"/>
                      <a:pt x="806" y="21600"/>
                      <a:pt x="1802" y="21600"/>
                    </a:cubicBezTo>
                    <a:lnTo>
                      <a:pt x="19798" y="21600"/>
                    </a:lnTo>
                    <a:cubicBezTo>
                      <a:pt x="20794" y="21600"/>
                      <a:pt x="21600" y="20123"/>
                      <a:pt x="21600" y="18301"/>
                    </a:cubicBezTo>
                    <a:lnTo>
                      <a:pt x="21600" y="11700"/>
                    </a:lnTo>
                    <a:lnTo>
                      <a:pt x="21600" y="6597"/>
                    </a:lnTo>
                    <a:cubicBezTo>
                      <a:pt x="21600" y="2955"/>
                      <a:pt x="19988" y="4"/>
                      <a:pt x="17999" y="4"/>
                    </a:cubicBezTo>
                    <a:lnTo>
                      <a:pt x="14810" y="4"/>
                    </a:lnTo>
                    <a:cubicBezTo>
                      <a:pt x="14581" y="4"/>
                      <a:pt x="14300" y="278"/>
                      <a:pt x="14172" y="622"/>
                    </a:cubicBezTo>
                    <a:lnTo>
                      <a:pt x="11026" y="8780"/>
                    </a:lnTo>
                    <a:cubicBezTo>
                      <a:pt x="10899" y="9124"/>
                      <a:pt x="10697" y="9124"/>
                      <a:pt x="10574" y="8780"/>
                    </a:cubicBezTo>
                    <a:lnTo>
                      <a:pt x="7428" y="622"/>
                    </a:lnTo>
                    <a:cubicBezTo>
                      <a:pt x="7300" y="282"/>
                      <a:pt x="7016" y="0"/>
                      <a:pt x="6788" y="0"/>
                    </a:cubicBezTo>
                    <a:lnTo>
                      <a:pt x="3598" y="0"/>
                    </a:lnTo>
                    <a:cubicBezTo>
                      <a:pt x="1616" y="0"/>
                      <a:pt x="0" y="2955"/>
                      <a:pt x="0" y="6597"/>
                    </a:cubicBezTo>
                    <a:close/>
                    <a:moveTo>
                      <a:pt x="0" y="6597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87" name="Group 170"/>
            <p:cNvGrpSpPr/>
            <p:nvPr/>
          </p:nvGrpSpPr>
          <p:grpSpPr bwMode="auto">
            <a:xfrm>
              <a:off x="8132035" y="3782608"/>
              <a:ext cx="62956" cy="77143"/>
              <a:chOff x="0" y="0"/>
              <a:chExt cx="71" cy="87"/>
            </a:xfrm>
            <a:grpFill/>
          </p:grpSpPr>
          <p:sp>
            <p:nvSpPr>
              <p:cNvPr id="289" name="AutoShape 168"/>
              <p:cNvSpPr/>
              <p:nvPr/>
            </p:nvSpPr>
            <p:spPr bwMode="auto">
              <a:xfrm>
                <a:off x="16" y="0"/>
                <a:ext cx="41" cy="41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10802"/>
                    </a:moveTo>
                    <a:cubicBezTo>
                      <a:pt x="21600" y="4835"/>
                      <a:pt x="16770" y="0"/>
                      <a:pt x="10800" y="0"/>
                    </a:cubicBezTo>
                    <a:cubicBezTo>
                      <a:pt x="4839" y="0"/>
                      <a:pt x="0" y="4835"/>
                      <a:pt x="0" y="10802"/>
                    </a:cubicBezTo>
                    <a:cubicBezTo>
                      <a:pt x="0" y="16765"/>
                      <a:pt x="4839" y="21600"/>
                      <a:pt x="10800" y="21600"/>
                    </a:cubicBezTo>
                    <a:cubicBezTo>
                      <a:pt x="16770" y="21600"/>
                      <a:pt x="21600" y="16765"/>
                      <a:pt x="21600" y="10802"/>
                    </a:cubicBezTo>
                    <a:close/>
                    <a:moveTo>
                      <a:pt x="2704" y="11042"/>
                    </a:moveTo>
                    <a:cubicBezTo>
                      <a:pt x="2704" y="11042"/>
                      <a:pt x="2390" y="7974"/>
                      <a:pt x="4599" y="5632"/>
                    </a:cubicBezTo>
                    <a:cubicBezTo>
                      <a:pt x="6151" y="7193"/>
                      <a:pt x="10800" y="11042"/>
                      <a:pt x="18900" y="11042"/>
                    </a:cubicBezTo>
                    <a:cubicBezTo>
                      <a:pt x="18900" y="15505"/>
                      <a:pt x="15271" y="19139"/>
                      <a:pt x="10800" y="19139"/>
                    </a:cubicBezTo>
                    <a:cubicBezTo>
                      <a:pt x="6333" y="19139"/>
                      <a:pt x="2704" y="15505"/>
                      <a:pt x="2704" y="11042"/>
                    </a:cubicBezTo>
                    <a:close/>
                    <a:moveTo>
                      <a:pt x="2704" y="11042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90" name="AutoShape 169"/>
              <p:cNvSpPr/>
              <p:nvPr/>
            </p:nvSpPr>
            <p:spPr bwMode="auto">
              <a:xfrm>
                <a:off x="0" y="48"/>
                <a:ext cx="71" cy="39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597"/>
                    </a:moveTo>
                    <a:lnTo>
                      <a:pt x="0" y="11700"/>
                    </a:lnTo>
                    <a:lnTo>
                      <a:pt x="0" y="18301"/>
                    </a:lnTo>
                    <a:cubicBezTo>
                      <a:pt x="0" y="20123"/>
                      <a:pt x="806" y="21600"/>
                      <a:pt x="1802" y="21600"/>
                    </a:cubicBezTo>
                    <a:lnTo>
                      <a:pt x="19798" y="21600"/>
                    </a:lnTo>
                    <a:cubicBezTo>
                      <a:pt x="20794" y="21600"/>
                      <a:pt x="21600" y="20123"/>
                      <a:pt x="21600" y="18301"/>
                    </a:cubicBezTo>
                    <a:lnTo>
                      <a:pt x="21600" y="11700"/>
                    </a:lnTo>
                    <a:lnTo>
                      <a:pt x="21600" y="6597"/>
                    </a:lnTo>
                    <a:cubicBezTo>
                      <a:pt x="21600" y="2955"/>
                      <a:pt x="19988" y="4"/>
                      <a:pt x="17999" y="4"/>
                    </a:cubicBezTo>
                    <a:lnTo>
                      <a:pt x="14810" y="4"/>
                    </a:lnTo>
                    <a:cubicBezTo>
                      <a:pt x="14581" y="4"/>
                      <a:pt x="14300" y="278"/>
                      <a:pt x="14172" y="622"/>
                    </a:cubicBezTo>
                    <a:lnTo>
                      <a:pt x="11026" y="8780"/>
                    </a:lnTo>
                    <a:cubicBezTo>
                      <a:pt x="10899" y="9124"/>
                      <a:pt x="10697" y="9124"/>
                      <a:pt x="10574" y="8780"/>
                    </a:cubicBezTo>
                    <a:lnTo>
                      <a:pt x="7428" y="622"/>
                    </a:lnTo>
                    <a:cubicBezTo>
                      <a:pt x="7300" y="282"/>
                      <a:pt x="7016" y="0"/>
                      <a:pt x="6788" y="0"/>
                    </a:cubicBezTo>
                    <a:lnTo>
                      <a:pt x="3598" y="0"/>
                    </a:lnTo>
                    <a:cubicBezTo>
                      <a:pt x="1616" y="0"/>
                      <a:pt x="0" y="2955"/>
                      <a:pt x="0" y="6597"/>
                    </a:cubicBezTo>
                    <a:close/>
                    <a:moveTo>
                      <a:pt x="0" y="6597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88" name="Group 173"/>
            <p:cNvGrpSpPr/>
            <p:nvPr/>
          </p:nvGrpSpPr>
          <p:grpSpPr bwMode="auto">
            <a:xfrm>
              <a:off x="8898144" y="2995218"/>
              <a:ext cx="62956" cy="77143"/>
              <a:chOff x="0" y="0"/>
              <a:chExt cx="71" cy="87"/>
            </a:xfrm>
            <a:grpFill/>
          </p:grpSpPr>
          <p:sp>
            <p:nvSpPr>
              <p:cNvPr id="287" name="AutoShape 171"/>
              <p:cNvSpPr/>
              <p:nvPr/>
            </p:nvSpPr>
            <p:spPr bwMode="auto">
              <a:xfrm>
                <a:off x="16" y="0"/>
                <a:ext cx="41" cy="41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10802"/>
                    </a:moveTo>
                    <a:cubicBezTo>
                      <a:pt x="21600" y="4835"/>
                      <a:pt x="16770" y="0"/>
                      <a:pt x="10800" y="0"/>
                    </a:cubicBezTo>
                    <a:cubicBezTo>
                      <a:pt x="4839" y="0"/>
                      <a:pt x="0" y="4835"/>
                      <a:pt x="0" y="10802"/>
                    </a:cubicBezTo>
                    <a:cubicBezTo>
                      <a:pt x="0" y="16765"/>
                      <a:pt x="4839" y="21600"/>
                      <a:pt x="10800" y="21600"/>
                    </a:cubicBezTo>
                    <a:cubicBezTo>
                      <a:pt x="16770" y="21600"/>
                      <a:pt x="21600" y="16765"/>
                      <a:pt x="21600" y="10802"/>
                    </a:cubicBezTo>
                    <a:close/>
                    <a:moveTo>
                      <a:pt x="2704" y="11042"/>
                    </a:moveTo>
                    <a:cubicBezTo>
                      <a:pt x="2704" y="11042"/>
                      <a:pt x="2390" y="7974"/>
                      <a:pt x="4599" y="5632"/>
                    </a:cubicBezTo>
                    <a:cubicBezTo>
                      <a:pt x="6151" y="7193"/>
                      <a:pt x="10800" y="11042"/>
                      <a:pt x="18900" y="11042"/>
                    </a:cubicBezTo>
                    <a:cubicBezTo>
                      <a:pt x="18900" y="15505"/>
                      <a:pt x="15271" y="19139"/>
                      <a:pt x="10800" y="19139"/>
                    </a:cubicBezTo>
                    <a:cubicBezTo>
                      <a:pt x="6333" y="19135"/>
                      <a:pt x="2704" y="15505"/>
                      <a:pt x="2704" y="11042"/>
                    </a:cubicBezTo>
                    <a:close/>
                    <a:moveTo>
                      <a:pt x="2704" y="11042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88" name="AutoShape 172"/>
              <p:cNvSpPr/>
              <p:nvPr/>
            </p:nvSpPr>
            <p:spPr bwMode="auto">
              <a:xfrm>
                <a:off x="0" y="48"/>
                <a:ext cx="71" cy="39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597"/>
                    </a:moveTo>
                    <a:lnTo>
                      <a:pt x="0" y="11700"/>
                    </a:lnTo>
                    <a:lnTo>
                      <a:pt x="0" y="18301"/>
                    </a:lnTo>
                    <a:cubicBezTo>
                      <a:pt x="0" y="20123"/>
                      <a:pt x="806" y="21600"/>
                      <a:pt x="1802" y="21600"/>
                    </a:cubicBezTo>
                    <a:lnTo>
                      <a:pt x="19798" y="21600"/>
                    </a:lnTo>
                    <a:cubicBezTo>
                      <a:pt x="20794" y="21600"/>
                      <a:pt x="21600" y="20123"/>
                      <a:pt x="21600" y="18301"/>
                    </a:cubicBezTo>
                    <a:lnTo>
                      <a:pt x="21600" y="11700"/>
                    </a:lnTo>
                    <a:lnTo>
                      <a:pt x="21600" y="6597"/>
                    </a:lnTo>
                    <a:cubicBezTo>
                      <a:pt x="21600" y="2955"/>
                      <a:pt x="19988" y="4"/>
                      <a:pt x="17999" y="4"/>
                    </a:cubicBezTo>
                    <a:lnTo>
                      <a:pt x="14810" y="4"/>
                    </a:lnTo>
                    <a:cubicBezTo>
                      <a:pt x="14581" y="4"/>
                      <a:pt x="14300" y="278"/>
                      <a:pt x="14172" y="622"/>
                    </a:cubicBezTo>
                    <a:lnTo>
                      <a:pt x="11026" y="8780"/>
                    </a:lnTo>
                    <a:cubicBezTo>
                      <a:pt x="10899" y="9124"/>
                      <a:pt x="10697" y="9124"/>
                      <a:pt x="10574" y="8780"/>
                    </a:cubicBezTo>
                    <a:lnTo>
                      <a:pt x="7428" y="622"/>
                    </a:lnTo>
                    <a:cubicBezTo>
                      <a:pt x="7300" y="282"/>
                      <a:pt x="7016" y="0"/>
                      <a:pt x="6788" y="0"/>
                    </a:cubicBezTo>
                    <a:lnTo>
                      <a:pt x="3598" y="0"/>
                    </a:lnTo>
                    <a:cubicBezTo>
                      <a:pt x="1616" y="0"/>
                      <a:pt x="0" y="2955"/>
                      <a:pt x="0" y="6597"/>
                    </a:cubicBezTo>
                    <a:close/>
                    <a:moveTo>
                      <a:pt x="0" y="6597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89" name="Group 176"/>
            <p:cNvGrpSpPr/>
            <p:nvPr/>
          </p:nvGrpSpPr>
          <p:grpSpPr bwMode="auto">
            <a:xfrm>
              <a:off x="8692430" y="2328419"/>
              <a:ext cx="62956" cy="77143"/>
              <a:chOff x="0" y="0"/>
              <a:chExt cx="71" cy="87"/>
            </a:xfrm>
            <a:grpFill/>
          </p:grpSpPr>
          <p:sp>
            <p:nvSpPr>
              <p:cNvPr id="285" name="AutoShape 174"/>
              <p:cNvSpPr/>
              <p:nvPr/>
            </p:nvSpPr>
            <p:spPr bwMode="auto">
              <a:xfrm>
                <a:off x="16" y="0"/>
                <a:ext cx="41" cy="41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10802"/>
                    </a:moveTo>
                    <a:cubicBezTo>
                      <a:pt x="21600" y="4835"/>
                      <a:pt x="16770" y="0"/>
                      <a:pt x="10800" y="0"/>
                    </a:cubicBezTo>
                    <a:cubicBezTo>
                      <a:pt x="4839" y="0"/>
                      <a:pt x="0" y="4835"/>
                      <a:pt x="0" y="10802"/>
                    </a:cubicBezTo>
                    <a:cubicBezTo>
                      <a:pt x="0" y="16765"/>
                      <a:pt x="4839" y="21600"/>
                      <a:pt x="10800" y="21600"/>
                    </a:cubicBezTo>
                    <a:cubicBezTo>
                      <a:pt x="16770" y="21600"/>
                      <a:pt x="21600" y="16765"/>
                      <a:pt x="21600" y="10802"/>
                    </a:cubicBezTo>
                    <a:close/>
                    <a:moveTo>
                      <a:pt x="2704" y="11042"/>
                    </a:moveTo>
                    <a:cubicBezTo>
                      <a:pt x="2704" y="11042"/>
                      <a:pt x="2390" y="7974"/>
                      <a:pt x="4599" y="5632"/>
                    </a:cubicBezTo>
                    <a:cubicBezTo>
                      <a:pt x="6151" y="7193"/>
                      <a:pt x="10800" y="11042"/>
                      <a:pt x="18900" y="11042"/>
                    </a:cubicBezTo>
                    <a:cubicBezTo>
                      <a:pt x="18900" y="15505"/>
                      <a:pt x="15271" y="19139"/>
                      <a:pt x="10800" y="19139"/>
                    </a:cubicBezTo>
                    <a:cubicBezTo>
                      <a:pt x="6333" y="19135"/>
                      <a:pt x="2704" y="15505"/>
                      <a:pt x="2704" y="11042"/>
                    </a:cubicBezTo>
                    <a:close/>
                    <a:moveTo>
                      <a:pt x="2704" y="11042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86" name="AutoShape 175"/>
              <p:cNvSpPr/>
              <p:nvPr/>
            </p:nvSpPr>
            <p:spPr bwMode="auto">
              <a:xfrm>
                <a:off x="0" y="48"/>
                <a:ext cx="71" cy="39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597"/>
                    </a:moveTo>
                    <a:lnTo>
                      <a:pt x="0" y="11700"/>
                    </a:lnTo>
                    <a:lnTo>
                      <a:pt x="0" y="18301"/>
                    </a:lnTo>
                    <a:cubicBezTo>
                      <a:pt x="0" y="20123"/>
                      <a:pt x="806" y="21600"/>
                      <a:pt x="1802" y="21600"/>
                    </a:cubicBezTo>
                    <a:lnTo>
                      <a:pt x="19798" y="21600"/>
                    </a:lnTo>
                    <a:cubicBezTo>
                      <a:pt x="20794" y="21600"/>
                      <a:pt x="21600" y="20123"/>
                      <a:pt x="21600" y="18301"/>
                    </a:cubicBezTo>
                    <a:lnTo>
                      <a:pt x="21600" y="11700"/>
                    </a:lnTo>
                    <a:lnTo>
                      <a:pt x="21600" y="6597"/>
                    </a:lnTo>
                    <a:cubicBezTo>
                      <a:pt x="21600" y="2955"/>
                      <a:pt x="19988" y="4"/>
                      <a:pt x="17999" y="4"/>
                    </a:cubicBezTo>
                    <a:lnTo>
                      <a:pt x="14810" y="4"/>
                    </a:lnTo>
                    <a:cubicBezTo>
                      <a:pt x="14581" y="4"/>
                      <a:pt x="14300" y="278"/>
                      <a:pt x="14172" y="622"/>
                    </a:cubicBezTo>
                    <a:lnTo>
                      <a:pt x="11026" y="8780"/>
                    </a:lnTo>
                    <a:cubicBezTo>
                      <a:pt x="10899" y="9124"/>
                      <a:pt x="10697" y="9124"/>
                      <a:pt x="10574" y="8780"/>
                    </a:cubicBezTo>
                    <a:lnTo>
                      <a:pt x="7428" y="622"/>
                    </a:lnTo>
                    <a:cubicBezTo>
                      <a:pt x="7300" y="282"/>
                      <a:pt x="7016" y="0"/>
                      <a:pt x="6788" y="0"/>
                    </a:cubicBezTo>
                    <a:lnTo>
                      <a:pt x="3598" y="0"/>
                    </a:lnTo>
                    <a:cubicBezTo>
                      <a:pt x="1616" y="0"/>
                      <a:pt x="0" y="2955"/>
                      <a:pt x="0" y="6597"/>
                    </a:cubicBezTo>
                    <a:close/>
                    <a:moveTo>
                      <a:pt x="0" y="6597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90" name="Group 179"/>
            <p:cNvGrpSpPr/>
            <p:nvPr/>
          </p:nvGrpSpPr>
          <p:grpSpPr bwMode="auto">
            <a:xfrm>
              <a:off x="7741886" y="1108318"/>
              <a:ext cx="62956" cy="77143"/>
              <a:chOff x="0" y="0"/>
              <a:chExt cx="71" cy="87"/>
            </a:xfrm>
            <a:grpFill/>
          </p:grpSpPr>
          <p:sp>
            <p:nvSpPr>
              <p:cNvPr id="283" name="AutoShape 177"/>
              <p:cNvSpPr/>
              <p:nvPr/>
            </p:nvSpPr>
            <p:spPr bwMode="auto">
              <a:xfrm>
                <a:off x="16" y="0"/>
                <a:ext cx="41" cy="41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10802"/>
                    </a:moveTo>
                    <a:cubicBezTo>
                      <a:pt x="21600" y="4835"/>
                      <a:pt x="16770" y="0"/>
                      <a:pt x="10800" y="0"/>
                    </a:cubicBezTo>
                    <a:cubicBezTo>
                      <a:pt x="4839" y="0"/>
                      <a:pt x="0" y="4835"/>
                      <a:pt x="0" y="10802"/>
                    </a:cubicBezTo>
                    <a:cubicBezTo>
                      <a:pt x="0" y="16765"/>
                      <a:pt x="4839" y="21600"/>
                      <a:pt x="10800" y="21600"/>
                    </a:cubicBezTo>
                    <a:cubicBezTo>
                      <a:pt x="16770" y="21600"/>
                      <a:pt x="21600" y="16765"/>
                      <a:pt x="21600" y="10802"/>
                    </a:cubicBezTo>
                    <a:close/>
                    <a:moveTo>
                      <a:pt x="2704" y="11037"/>
                    </a:moveTo>
                    <a:cubicBezTo>
                      <a:pt x="2704" y="11037"/>
                      <a:pt x="2390" y="7969"/>
                      <a:pt x="4599" y="5628"/>
                    </a:cubicBezTo>
                    <a:cubicBezTo>
                      <a:pt x="6151" y="7189"/>
                      <a:pt x="10800" y="11037"/>
                      <a:pt x="18900" y="11037"/>
                    </a:cubicBezTo>
                    <a:cubicBezTo>
                      <a:pt x="18900" y="15501"/>
                      <a:pt x="15271" y="19135"/>
                      <a:pt x="10800" y="19135"/>
                    </a:cubicBezTo>
                    <a:cubicBezTo>
                      <a:pt x="6333" y="19135"/>
                      <a:pt x="2704" y="15501"/>
                      <a:pt x="2704" y="11037"/>
                    </a:cubicBezTo>
                    <a:close/>
                    <a:moveTo>
                      <a:pt x="2704" y="11037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84" name="AutoShape 178"/>
              <p:cNvSpPr/>
              <p:nvPr/>
            </p:nvSpPr>
            <p:spPr bwMode="auto">
              <a:xfrm>
                <a:off x="0" y="48"/>
                <a:ext cx="71" cy="39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597"/>
                    </a:moveTo>
                    <a:lnTo>
                      <a:pt x="0" y="11700"/>
                    </a:lnTo>
                    <a:lnTo>
                      <a:pt x="0" y="18301"/>
                    </a:lnTo>
                    <a:cubicBezTo>
                      <a:pt x="0" y="20123"/>
                      <a:pt x="806" y="21600"/>
                      <a:pt x="1802" y="21600"/>
                    </a:cubicBezTo>
                    <a:lnTo>
                      <a:pt x="19798" y="21600"/>
                    </a:lnTo>
                    <a:cubicBezTo>
                      <a:pt x="20794" y="21600"/>
                      <a:pt x="21600" y="20123"/>
                      <a:pt x="21600" y="18301"/>
                    </a:cubicBezTo>
                    <a:lnTo>
                      <a:pt x="21600" y="11700"/>
                    </a:lnTo>
                    <a:lnTo>
                      <a:pt x="21600" y="6597"/>
                    </a:lnTo>
                    <a:cubicBezTo>
                      <a:pt x="21600" y="2955"/>
                      <a:pt x="19988" y="4"/>
                      <a:pt x="17999" y="4"/>
                    </a:cubicBezTo>
                    <a:lnTo>
                      <a:pt x="14810" y="4"/>
                    </a:lnTo>
                    <a:cubicBezTo>
                      <a:pt x="14581" y="4"/>
                      <a:pt x="14300" y="278"/>
                      <a:pt x="14172" y="622"/>
                    </a:cubicBezTo>
                    <a:lnTo>
                      <a:pt x="11026" y="8780"/>
                    </a:lnTo>
                    <a:cubicBezTo>
                      <a:pt x="10899" y="9124"/>
                      <a:pt x="10697" y="9124"/>
                      <a:pt x="10574" y="8780"/>
                    </a:cubicBezTo>
                    <a:lnTo>
                      <a:pt x="7428" y="622"/>
                    </a:lnTo>
                    <a:cubicBezTo>
                      <a:pt x="7300" y="282"/>
                      <a:pt x="7016" y="0"/>
                      <a:pt x="6788" y="0"/>
                    </a:cubicBezTo>
                    <a:lnTo>
                      <a:pt x="3598" y="0"/>
                    </a:lnTo>
                    <a:cubicBezTo>
                      <a:pt x="1616" y="0"/>
                      <a:pt x="0" y="2955"/>
                      <a:pt x="0" y="6597"/>
                    </a:cubicBezTo>
                    <a:close/>
                    <a:moveTo>
                      <a:pt x="0" y="6597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91" name="Group 182"/>
            <p:cNvGrpSpPr/>
            <p:nvPr/>
          </p:nvGrpSpPr>
          <p:grpSpPr bwMode="auto">
            <a:xfrm>
              <a:off x="8678242" y="3378272"/>
              <a:ext cx="122365" cy="144533"/>
              <a:chOff x="0" y="0"/>
              <a:chExt cx="138" cy="163"/>
            </a:xfrm>
            <a:grpFill/>
          </p:grpSpPr>
          <p:sp>
            <p:nvSpPr>
              <p:cNvPr id="281" name="AutoShape 180"/>
              <p:cNvSpPr/>
              <p:nvPr/>
            </p:nvSpPr>
            <p:spPr bwMode="auto">
              <a:xfrm>
                <a:off x="32" y="0"/>
                <a:ext cx="80" cy="80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10800"/>
                    </a:moveTo>
                    <a:cubicBezTo>
                      <a:pt x="21600" y="4836"/>
                      <a:pt x="16770" y="0"/>
                      <a:pt x="10798" y="0"/>
                    </a:cubicBezTo>
                    <a:cubicBezTo>
                      <a:pt x="4836" y="0"/>
                      <a:pt x="0" y="4836"/>
                      <a:pt x="0" y="10800"/>
                    </a:cubicBezTo>
                    <a:cubicBezTo>
                      <a:pt x="0" y="16764"/>
                      <a:pt x="4836" y="21600"/>
                      <a:pt x="10798" y="21600"/>
                    </a:cubicBezTo>
                    <a:cubicBezTo>
                      <a:pt x="16770" y="21600"/>
                      <a:pt x="21600" y="16764"/>
                      <a:pt x="21600" y="10800"/>
                    </a:cubicBezTo>
                    <a:close/>
                    <a:moveTo>
                      <a:pt x="2703" y="11036"/>
                    </a:moveTo>
                    <a:cubicBezTo>
                      <a:pt x="2703" y="11036"/>
                      <a:pt x="2387" y="7971"/>
                      <a:pt x="4598" y="5631"/>
                    </a:cubicBezTo>
                    <a:cubicBezTo>
                      <a:pt x="6151" y="7193"/>
                      <a:pt x="10800" y="11036"/>
                      <a:pt x="18902" y="11036"/>
                    </a:cubicBezTo>
                    <a:cubicBezTo>
                      <a:pt x="18902" y="15501"/>
                      <a:pt x="15271" y="19134"/>
                      <a:pt x="10800" y="19134"/>
                    </a:cubicBezTo>
                    <a:cubicBezTo>
                      <a:pt x="6331" y="19136"/>
                      <a:pt x="2703" y="15501"/>
                      <a:pt x="2703" y="11036"/>
                    </a:cubicBezTo>
                    <a:close/>
                    <a:moveTo>
                      <a:pt x="2703" y="11036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82" name="AutoShape 181"/>
              <p:cNvSpPr/>
              <p:nvPr/>
            </p:nvSpPr>
            <p:spPr bwMode="auto">
              <a:xfrm>
                <a:off x="0" y="88"/>
                <a:ext cx="138" cy="75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598"/>
                    </a:moveTo>
                    <a:lnTo>
                      <a:pt x="0" y="11698"/>
                    </a:lnTo>
                    <a:lnTo>
                      <a:pt x="0" y="18299"/>
                    </a:lnTo>
                    <a:cubicBezTo>
                      <a:pt x="0" y="20123"/>
                      <a:pt x="806" y="21600"/>
                      <a:pt x="1800" y="21600"/>
                    </a:cubicBezTo>
                    <a:lnTo>
                      <a:pt x="19800" y="21600"/>
                    </a:lnTo>
                    <a:cubicBezTo>
                      <a:pt x="20795" y="21600"/>
                      <a:pt x="21600" y="20125"/>
                      <a:pt x="21600" y="18299"/>
                    </a:cubicBezTo>
                    <a:lnTo>
                      <a:pt x="21600" y="11698"/>
                    </a:lnTo>
                    <a:lnTo>
                      <a:pt x="21600" y="6598"/>
                    </a:lnTo>
                    <a:cubicBezTo>
                      <a:pt x="21600" y="2953"/>
                      <a:pt x="19989" y="2"/>
                      <a:pt x="17998" y="2"/>
                    </a:cubicBezTo>
                    <a:lnTo>
                      <a:pt x="14808" y="2"/>
                    </a:lnTo>
                    <a:cubicBezTo>
                      <a:pt x="14581" y="2"/>
                      <a:pt x="14299" y="278"/>
                      <a:pt x="14172" y="619"/>
                    </a:cubicBezTo>
                    <a:lnTo>
                      <a:pt x="11025" y="8778"/>
                    </a:lnTo>
                    <a:cubicBezTo>
                      <a:pt x="10900" y="9122"/>
                      <a:pt x="10696" y="9122"/>
                      <a:pt x="10573" y="8778"/>
                    </a:cubicBezTo>
                    <a:lnTo>
                      <a:pt x="7427" y="619"/>
                    </a:lnTo>
                    <a:cubicBezTo>
                      <a:pt x="7299" y="280"/>
                      <a:pt x="7016" y="0"/>
                      <a:pt x="6790" y="0"/>
                    </a:cubicBezTo>
                    <a:lnTo>
                      <a:pt x="3600" y="0"/>
                    </a:lnTo>
                    <a:cubicBezTo>
                      <a:pt x="1616" y="0"/>
                      <a:pt x="0" y="2955"/>
                      <a:pt x="0" y="6598"/>
                    </a:cubicBezTo>
                    <a:close/>
                    <a:moveTo>
                      <a:pt x="0" y="6598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92" name="Group 185"/>
            <p:cNvGrpSpPr/>
            <p:nvPr/>
          </p:nvGrpSpPr>
          <p:grpSpPr bwMode="auto">
            <a:xfrm>
              <a:off x="6947402" y="625953"/>
              <a:ext cx="265124" cy="314779"/>
              <a:chOff x="0" y="0"/>
              <a:chExt cx="299" cy="355"/>
            </a:xfrm>
            <a:grpFill/>
          </p:grpSpPr>
          <p:sp>
            <p:nvSpPr>
              <p:cNvPr id="279" name="AutoShape 183"/>
              <p:cNvSpPr/>
              <p:nvPr/>
            </p:nvSpPr>
            <p:spPr bwMode="auto">
              <a:xfrm>
                <a:off x="64" y="0"/>
                <a:ext cx="174" cy="174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10800"/>
                    </a:moveTo>
                    <a:cubicBezTo>
                      <a:pt x="21600" y="4836"/>
                      <a:pt x="16770" y="0"/>
                      <a:pt x="10798" y="0"/>
                    </a:cubicBezTo>
                    <a:cubicBezTo>
                      <a:pt x="4837" y="0"/>
                      <a:pt x="0" y="4836"/>
                      <a:pt x="0" y="10800"/>
                    </a:cubicBezTo>
                    <a:cubicBezTo>
                      <a:pt x="0" y="16764"/>
                      <a:pt x="4837" y="21600"/>
                      <a:pt x="10798" y="21600"/>
                    </a:cubicBezTo>
                    <a:cubicBezTo>
                      <a:pt x="16770" y="21600"/>
                      <a:pt x="21600" y="16763"/>
                      <a:pt x="21600" y="10800"/>
                    </a:cubicBezTo>
                    <a:close/>
                    <a:moveTo>
                      <a:pt x="2702" y="11037"/>
                    </a:moveTo>
                    <a:cubicBezTo>
                      <a:pt x="2702" y="11037"/>
                      <a:pt x="2387" y="7971"/>
                      <a:pt x="4596" y="5632"/>
                    </a:cubicBezTo>
                    <a:cubicBezTo>
                      <a:pt x="6149" y="7193"/>
                      <a:pt x="10798" y="11037"/>
                      <a:pt x="18899" y="11037"/>
                    </a:cubicBezTo>
                    <a:cubicBezTo>
                      <a:pt x="18899" y="15501"/>
                      <a:pt x="15268" y="19135"/>
                      <a:pt x="10797" y="19135"/>
                    </a:cubicBezTo>
                    <a:cubicBezTo>
                      <a:pt x="6332" y="19135"/>
                      <a:pt x="2702" y="15501"/>
                      <a:pt x="2702" y="11037"/>
                    </a:cubicBezTo>
                    <a:close/>
                    <a:moveTo>
                      <a:pt x="2702" y="11037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80" name="AutoShape 184"/>
              <p:cNvSpPr/>
              <p:nvPr/>
            </p:nvSpPr>
            <p:spPr bwMode="auto">
              <a:xfrm>
                <a:off x="0" y="192"/>
                <a:ext cx="299" cy="163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601"/>
                    </a:moveTo>
                    <a:lnTo>
                      <a:pt x="0" y="11699"/>
                    </a:lnTo>
                    <a:lnTo>
                      <a:pt x="0" y="18299"/>
                    </a:lnTo>
                    <a:cubicBezTo>
                      <a:pt x="0" y="20124"/>
                      <a:pt x="807" y="21600"/>
                      <a:pt x="1800" y="21600"/>
                    </a:cubicBezTo>
                    <a:lnTo>
                      <a:pt x="19800" y="21600"/>
                    </a:lnTo>
                    <a:cubicBezTo>
                      <a:pt x="20794" y="21600"/>
                      <a:pt x="21600" y="20124"/>
                      <a:pt x="21600" y="18299"/>
                    </a:cubicBezTo>
                    <a:lnTo>
                      <a:pt x="21600" y="11699"/>
                    </a:lnTo>
                    <a:lnTo>
                      <a:pt x="21600" y="6601"/>
                    </a:lnTo>
                    <a:cubicBezTo>
                      <a:pt x="21600" y="2955"/>
                      <a:pt x="19989" y="4"/>
                      <a:pt x="17998" y="4"/>
                    </a:cubicBezTo>
                    <a:lnTo>
                      <a:pt x="14808" y="4"/>
                    </a:lnTo>
                    <a:cubicBezTo>
                      <a:pt x="14582" y="4"/>
                      <a:pt x="14300" y="280"/>
                      <a:pt x="14173" y="621"/>
                    </a:cubicBezTo>
                    <a:lnTo>
                      <a:pt x="11027" y="8777"/>
                    </a:lnTo>
                    <a:cubicBezTo>
                      <a:pt x="10902" y="9119"/>
                      <a:pt x="10698" y="9119"/>
                      <a:pt x="10574" y="8777"/>
                    </a:cubicBezTo>
                    <a:lnTo>
                      <a:pt x="7428" y="621"/>
                    </a:lnTo>
                    <a:cubicBezTo>
                      <a:pt x="7301" y="280"/>
                      <a:pt x="7018" y="0"/>
                      <a:pt x="6792" y="0"/>
                    </a:cubicBezTo>
                    <a:lnTo>
                      <a:pt x="3602" y="0"/>
                    </a:lnTo>
                    <a:cubicBezTo>
                      <a:pt x="1616" y="1"/>
                      <a:pt x="0" y="2955"/>
                      <a:pt x="0" y="6601"/>
                    </a:cubicBezTo>
                    <a:close/>
                    <a:moveTo>
                      <a:pt x="0" y="6601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93" name="Group 188"/>
            <p:cNvGrpSpPr/>
            <p:nvPr/>
          </p:nvGrpSpPr>
          <p:grpSpPr bwMode="auto">
            <a:xfrm>
              <a:off x="8749179" y="1009007"/>
              <a:ext cx="117931" cy="141872"/>
              <a:chOff x="0" y="0"/>
              <a:chExt cx="133" cy="160"/>
            </a:xfrm>
            <a:grpFill/>
          </p:grpSpPr>
          <p:sp>
            <p:nvSpPr>
              <p:cNvPr id="277" name="AutoShape 186"/>
              <p:cNvSpPr/>
              <p:nvPr/>
            </p:nvSpPr>
            <p:spPr bwMode="auto">
              <a:xfrm>
                <a:off x="32" y="0"/>
                <a:ext cx="77" cy="77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598">
                    <a:moveTo>
                      <a:pt x="21600" y="10799"/>
                    </a:moveTo>
                    <a:cubicBezTo>
                      <a:pt x="21600" y="4836"/>
                      <a:pt x="16769" y="0"/>
                      <a:pt x="10798" y="0"/>
                    </a:cubicBezTo>
                    <a:cubicBezTo>
                      <a:pt x="4838" y="0"/>
                      <a:pt x="0" y="4836"/>
                      <a:pt x="0" y="10799"/>
                    </a:cubicBezTo>
                    <a:cubicBezTo>
                      <a:pt x="0" y="16764"/>
                      <a:pt x="4838" y="21598"/>
                      <a:pt x="10798" y="21598"/>
                    </a:cubicBezTo>
                    <a:cubicBezTo>
                      <a:pt x="16769" y="21600"/>
                      <a:pt x="21600" y="16764"/>
                      <a:pt x="21600" y="10799"/>
                    </a:cubicBezTo>
                    <a:close/>
                    <a:moveTo>
                      <a:pt x="2703" y="11037"/>
                    </a:moveTo>
                    <a:cubicBezTo>
                      <a:pt x="2703" y="11037"/>
                      <a:pt x="2388" y="7973"/>
                      <a:pt x="4600" y="5634"/>
                    </a:cubicBezTo>
                    <a:cubicBezTo>
                      <a:pt x="6149" y="7195"/>
                      <a:pt x="10798" y="11037"/>
                      <a:pt x="18899" y="11037"/>
                    </a:cubicBezTo>
                    <a:cubicBezTo>
                      <a:pt x="18899" y="15501"/>
                      <a:pt x="15271" y="19137"/>
                      <a:pt x="10800" y="19137"/>
                    </a:cubicBezTo>
                    <a:cubicBezTo>
                      <a:pt x="6334" y="19137"/>
                      <a:pt x="2703" y="15501"/>
                      <a:pt x="2703" y="11037"/>
                    </a:cubicBezTo>
                    <a:close/>
                    <a:moveTo>
                      <a:pt x="2703" y="11037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78" name="AutoShape 187"/>
              <p:cNvSpPr/>
              <p:nvPr/>
            </p:nvSpPr>
            <p:spPr bwMode="auto">
              <a:xfrm>
                <a:off x="0" y="88"/>
                <a:ext cx="133" cy="72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598">
                    <a:moveTo>
                      <a:pt x="0" y="6599"/>
                    </a:moveTo>
                    <a:lnTo>
                      <a:pt x="0" y="11697"/>
                    </a:lnTo>
                    <a:lnTo>
                      <a:pt x="0" y="18295"/>
                    </a:lnTo>
                    <a:cubicBezTo>
                      <a:pt x="0" y="20121"/>
                      <a:pt x="806" y="21598"/>
                      <a:pt x="1801" y="21598"/>
                    </a:cubicBezTo>
                    <a:lnTo>
                      <a:pt x="19801" y="21598"/>
                    </a:lnTo>
                    <a:cubicBezTo>
                      <a:pt x="20796" y="21598"/>
                      <a:pt x="21600" y="20121"/>
                      <a:pt x="21600" y="18295"/>
                    </a:cubicBezTo>
                    <a:lnTo>
                      <a:pt x="21600" y="11697"/>
                    </a:lnTo>
                    <a:lnTo>
                      <a:pt x="21600" y="6599"/>
                    </a:lnTo>
                    <a:cubicBezTo>
                      <a:pt x="21600" y="2952"/>
                      <a:pt x="19990" y="3"/>
                      <a:pt x="17999" y="3"/>
                    </a:cubicBezTo>
                    <a:lnTo>
                      <a:pt x="14810" y="3"/>
                    </a:lnTo>
                    <a:cubicBezTo>
                      <a:pt x="14583" y="3"/>
                      <a:pt x="14301" y="281"/>
                      <a:pt x="14174" y="620"/>
                    </a:cubicBezTo>
                    <a:lnTo>
                      <a:pt x="11027" y="8779"/>
                    </a:lnTo>
                    <a:cubicBezTo>
                      <a:pt x="10903" y="9120"/>
                      <a:pt x="10698" y="9120"/>
                      <a:pt x="10575" y="8779"/>
                    </a:cubicBezTo>
                    <a:lnTo>
                      <a:pt x="7429" y="620"/>
                    </a:lnTo>
                    <a:cubicBezTo>
                      <a:pt x="7301" y="281"/>
                      <a:pt x="7018" y="0"/>
                      <a:pt x="6792" y="0"/>
                    </a:cubicBezTo>
                    <a:lnTo>
                      <a:pt x="3601" y="0"/>
                    </a:lnTo>
                    <a:cubicBezTo>
                      <a:pt x="1615" y="-2"/>
                      <a:pt x="0" y="2952"/>
                      <a:pt x="0" y="6599"/>
                    </a:cubicBezTo>
                    <a:close/>
                    <a:moveTo>
                      <a:pt x="0" y="6599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94" name="Group 191"/>
            <p:cNvGrpSpPr/>
            <p:nvPr/>
          </p:nvGrpSpPr>
          <p:grpSpPr bwMode="auto">
            <a:xfrm>
              <a:off x="8493809" y="1682900"/>
              <a:ext cx="117931" cy="134779"/>
              <a:chOff x="0" y="0"/>
              <a:chExt cx="133" cy="152"/>
            </a:xfrm>
            <a:grpFill/>
          </p:grpSpPr>
          <p:sp>
            <p:nvSpPr>
              <p:cNvPr id="275" name="AutoShape 189"/>
              <p:cNvSpPr/>
              <p:nvPr/>
            </p:nvSpPr>
            <p:spPr bwMode="auto">
              <a:xfrm>
                <a:off x="32" y="0"/>
                <a:ext cx="77" cy="77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598">
                    <a:moveTo>
                      <a:pt x="21600" y="10799"/>
                    </a:moveTo>
                    <a:cubicBezTo>
                      <a:pt x="21600" y="4836"/>
                      <a:pt x="16769" y="0"/>
                      <a:pt x="10797" y="0"/>
                    </a:cubicBezTo>
                    <a:cubicBezTo>
                      <a:pt x="4836" y="0"/>
                      <a:pt x="0" y="4836"/>
                      <a:pt x="0" y="10799"/>
                    </a:cubicBezTo>
                    <a:cubicBezTo>
                      <a:pt x="0" y="16764"/>
                      <a:pt x="4838" y="21598"/>
                      <a:pt x="10797" y="21598"/>
                    </a:cubicBezTo>
                    <a:cubicBezTo>
                      <a:pt x="16771" y="21600"/>
                      <a:pt x="21600" y="16764"/>
                      <a:pt x="21600" y="10799"/>
                    </a:cubicBezTo>
                    <a:close/>
                    <a:moveTo>
                      <a:pt x="2701" y="11037"/>
                    </a:moveTo>
                    <a:cubicBezTo>
                      <a:pt x="2701" y="11037"/>
                      <a:pt x="2386" y="7973"/>
                      <a:pt x="4598" y="5634"/>
                    </a:cubicBezTo>
                    <a:cubicBezTo>
                      <a:pt x="6148" y="7195"/>
                      <a:pt x="10797" y="11037"/>
                      <a:pt x="18899" y="11037"/>
                    </a:cubicBezTo>
                    <a:cubicBezTo>
                      <a:pt x="18899" y="15501"/>
                      <a:pt x="15270" y="19137"/>
                      <a:pt x="10797" y="19137"/>
                    </a:cubicBezTo>
                    <a:cubicBezTo>
                      <a:pt x="6332" y="19137"/>
                      <a:pt x="2701" y="15501"/>
                      <a:pt x="2701" y="11037"/>
                    </a:cubicBezTo>
                    <a:close/>
                    <a:moveTo>
                      <a:pt x="2701" y="11037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76" name="AutoShape 190"/>
              <p:cNvSpPr/>
              <p:nvPr/>
            </p:nvSpPr>
            <p:spPr bwMode="auto">
              <a:xfrm>
                <a:off x="0" y="80"/>
                <a:ext cx="133" cy="72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599"/>
                    </a:moveTo>
                    <a:lnTo>
                      <a:pt x="0" y="11698"/>
                    </a:lnTo>
                    <a:lnTo>
                      <a:pt x="0" y="18297"/>
                    </a:lnTo>
                    <a:cubicBezTo>
                      <a:pt x="0" y="20121"/>
                      <a:pt x="806" y="21600"/>
                      <a:pt x="1801" y="21600"/>
                    </a:cubicBezTo>
                    <a:lnTo>
                      <a:pt x="19801" y="21600"/>
                    </a:lnTo>
                    <a:cubicBezTo>
                      <a:pt x="20796" y="21600"/>
                      <a:pt x="21600" y="20123"/>
                      <a:pt x="21600" y="18297"/>
                    </a:cubicBezTo>
                    <a:lnTo>
                      <a:pt x="21600" y="11698"/>
                    </a:lnTo>
                    <a:lnTo>
                      <a:pt x="21600" y="6599"/>
                    </a:lnTo>
                    <a:cubicBezTo>
                      <a:pt x="21600" y="2952"/>
                      <a:pt x="19990" y="2"/>
                      <a:pt x="17999" y="2"/>
                    </a:cubicBezTo>
                    <a:lnTo>
                      <a:pt x="14810" y="2"/>
                    </a:lnTo>
                    <a:cubicBezTo>
                      <a:pt x="14583" y="2"/>
                      <a:pt x="14301" y="280"/>
                      <a:pt x="14174" y="620"/>
                    </a:cubicBezTo>
                    <a:lnTo>
                      <a:pt x="11027" y="8779"/>
                    </a:lnTo>
                    <a:cubicBezTo>
                      <a:pt x="10903" y="9121"/>
                      <a:pt x="10698" y="9121"/>
                      <a:pt x="10575" y="8779"/>
                    </a:cubicBezTo>
                    <a:lnTo>
                      <a:pt x="7429" y="620"/>
                    </a:lnTo>
                    <a:cubicBezTo>
                      <a:pt x="7301" y="280"/>
                      <a:pt x="7018" y="0"/>
                      <a:pt x="6792" y="0"/>
                    </a:cubicBezTo>
                    <a:lnTo>
                      <a:pt x="3601" y="0"/>
                    </a:lnTo>
                    <a:cubicBezTo>
                      <a:pt x="1615" y="0"/>
                      <a:pt x="0" y="2954"/>
                      <a:pt x="0" y="6599"/>
                    </a:cubicBezTo>
                    <a:close/>
                    <a:moveTo>
                      <a:pt x="0" y="6599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95" name="Group 203"/>
            <p:cNvGrpSpPr/>
            <p:nvPr/>
          </p:nvGrpSpPr>
          <p:grpSpPr bwMode="auto">
            <a:xfrm>
              <a:off x="8458341" y="29203"/>
              <a:ext cx="62069" cy="70049"/>
              <a:chOff x="0" y="0"/>
              <a:chExt cx="70" cy="78"/>
            </a:xfrm>
            <a:grpFill/>
          </p:grpSpPr>
          <p:sp>
            <p:nvSpPr>
              <p:cNvPr id="273" name="AutoShape 201"/>
              <p:cNvSpPr/>
              <p:nvPr/>
            </p:nvSpPr>
            <p:spPr bwMode="auto">
              <a:xfrm>
                <a:off x="16" y="0"/>
                <a:ext cx="40" cy="40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10798"/>
                    </a:moveTo>
                    <a:cubicBezTo>
                      <a:pt x="21600" y="4834"/>
                      <a:pt x="16770" y="0"/>
                      <a:pt x="10798" y="0"/>
                    </a:cubicBezTo>
                    <a:cubicBezTo>
                      <a:pt x="4834" y="0"/>
                      <a:pt x="0" y="4839"/>
                      <a:pt x="0" y="10798"/>
                    </a:cubicBezTo>
                    <a:cubicBezTo>
                      <a:pt x="0" y="16766"/>
                      <a:pt x="4834" y="21600"/>
                      <a:pt x="10798" y="21600"/>
                    </a:cubicBezTo>
                    <a:cubicBezTo>
                      <a:pt x="16770" y="21600"/>
                      <a:pt x="21600" y="16766"/>
                      <a:pt x="21600" y="10798"/>
                    </a:cubicBezTo>
                    <a:close/>
                    <a:moveTo>
                      <a:pt x="2698" y="11039"/>
                    </a:moveTo>
                    <a:cubicBezTo>
                      <a:pt x="2698" y="11039"/>
                      <a:pt x="2385" y="7973"/>
                      <a:pt x="4593" y="5634"/>
                    </a:cubicBezTo>
                    <a:cubicBezTo>
                      <a:pt x="6145" y="7194"/>
                      <a:pt x="10798" y="11039"/>
                      <a:pt x="18897" y="11039"/>
                    </a:cubicBezTo>
                    <a:cubicBezTo>
                      <a:pt x="18897" y="15505"/>
                      <a:pt x="15268" y="19134"/>
                      <a:pt x="10798" y="19134"/>
                    </a:cubicBezTo>
                    <a:cubicBezTo>
                      <a:pt x="6332" y="19134"/>
                      <a:pt x="2698" y="15501"/>
                      <a:pt x="2698" y="11039"/>
                    </a:cubicBezTo>
                    <a:close/>
                    <a:moveTo>
                      <a:pt x="2698" y="11039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74" name="AutoShape 202"/>
              <p:cNvSpPr/>
              <p:nvPr/>
            </p:nvSpPr>
            <p:spPr bwMode="auto">
              <a:xfrm>
                <a:off x="0" y="40"/>
                <a:ext cx="70" cy="38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599"/>
                    </a:moveTo>
                    <a:lnTo>
                      <a:pt x="0" y="11699"/>
                    </a:lnTo>
                    <a:lnTo>
                      <a:pt x="0" y="18303"/>
                    </a:lnTo>
                    <a:cubicBezTo>
                      <a:pt x="0" y="20127"/>
                      <a:pt x="806" y="21600"/>
                      <a:pt x="1799" y="21600"/>
                    </a:cubicBezTo>
                    <a:lnTo>
                      <a:pt x="19801" y="21600"/>
                    </a:lnTo>
                    <a:cubicBezTo>
                      <a:pt x="20792" y="21600"/>
                      <a:pt x="21600" y="20123"/>
                      <a:pt x="21600" y="18303"/>
                    </a:cubicBezTo>
                    <a:lnTo>
                      <a:pt x="21600" y="11699"/>
                    </a:lnTo>
                    <a:lnTo>
                      <a:pt x="21600" y="6599"/>
                    </a:lnTo>
                    <a:cubicBezTo>
                      <a:pt x="21600" y="2954"/>
                      <a:pt x="19991" y="5"/>
                      <a:pt x="17998" y="5"/>
                    </a:cubicBezTo>
                    <a:lnTo>
                      <a:pt x="14807" y="5"/>
                    </a:lnTo>
                    <a:cubicBezTo>
                      <a:pt x="14580" y="5"/>
                      <a:pt x="14299" y="280"/>
                      <a:pt x="14171" y="623"/>
                    </a:cubicBezTo>
                    <a:lnTo>
                      <a:pt x="11027" y="8781"/>
                    </a:lnTo>
                    <a:cubicBezTo>
                      <a:pt x="10901" y="9124"/>
                      <a:pt x="10699" y="9124"/>
                      <a:pt x="10573" y="8781"/>
                    </a:cubicBezTo>
                    <a:lnTo>
                      <a:pt x="7427" y="623"/>
                    </a:lnTo>
                    <a:cubicBezTo>
                      <a:pt x="7301" y="280"/>
                      <a:pt x="7018" y="0"/>
                      <a:pt x="6791" y="0"/>
                    </a:cubicBezTo>
                    <a:lnTo>
                      <a:pt x="3600" y="0"/>
                    </a:lnTo>
                    <a:cubicBezTo>
                      <a:pt x="1614" y="0"/>
                      <a:pt x="0" y="2954"/>
                      <a:pt x="0" y="6599"/>
                    </a:cubicBezTo>
                    <a:close/>
                    <a:moveTo>
                      <a:pt x="0" y="6599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96" name="Group 206"/>
            <p:cNvGrpSpPr/>
            <p:nvPr/>
          </p:nvGrpSpPr>
          <p:grpSpPr bwMode="auto">
            <a:xfrm>
              <a:off x="5819519" y="1548122"/>
              <a:ext cx="62069" cy="76256"/>
              <a:chOff x="0" y="0"/>
              <a:chExt cx="70" cy="86"/>
            </a:xfrm>
            <a:grpFill/>
          </p:grpSpPr>
          <p:sp>
            <p:nvSpPr>
              <p:cNvPr id="271" name="AutoShape 204"/>
              <p:cNvSpPr/>
              <p:nvPr/>
            </p:nvSpPr>
            <p:spPr bwMode="auto">
              <a:xfrm>
                <a:off x="16" y="0"/>
                <a:ext cx="40" cy="40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10798"/>
                    </a:moveTo>
                    <a:cubicBezTo>
                      <a:pt x="21600" y="4834"/>
                      <a:pt x="16770" y="0"/>
                      <a:pt x="10798" y="0"/>
                    </a:cubicBezTo>
                    <a:cubicBezTo>
                      <a:pt x="4834" y="0"/>
                      <a:pt x="0" y="4839"/>
                      <a:pt x="0" y="10798"/>
                    </a:cubicBezTo>
                    <a:cubicBezTo>
                      <a:pt x="0" y="16766"/>
                      <a:pt x="4830" y="21600"/>
                      <a:pt x="10798" y="21600"/>
                    </a:cubicBezTo>
                    <a:cubicBezTo>
                      <a:pt x="16770" y="21600"/>
                      <a:pt x="21600" y="16766"/>
                      <a:pt x="21600" y="10798"/>
                    </a:cubicBezTo>
                    <a:close/>
                    <a:moveTo>
                      <a:pt x="2698" y="11039"/>
                    </a:moveTo>
                    <a:cubicBezTo>
                      <a:pt x="2698" y="11039"/>
                      <a:pt x="2385" y="7973"/>
                      <a:pt x="4593" y="5634"/>
                    </a:cubicBezTo>
                    <a:cubicBezTo>
                      <a:pt x="6145" y="7194"/>
                      <a:pt x="10798" y="11039"/>
                      <a:pt x="18897" y="11039"/>
                    </a:cubicBezTo>
                    <a:cubicBezTo>
                      <a:pt x="18897" y="15505"/>
                      <a:pt x="15268" y="19134"/>
                      <a:pt x="10798" y="19134"/>
                    </a:cubicBezTo>
                    <a:cubicBezTo>
                      <a:pt x="6332" y="19134"/>
                      <a:pt x="2698" y="15501"/>
                      <a:pt x="2698" y="11039"/>
                    </a:cubicBezTo>
                    <a:close/>
                    <a:moveTo>
                      <a:pt x="2698" y="11039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72" name="AutoShape 205"/>
              <p:cNvSpPr/>
              <p:nvPr/>
            </p:nvSpPr>
            <p:spPr bwMode="auto">
              <a:xfrm>
                <a:off x="0" y="48"/>
                <a:ext cx="70" cy="38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599"/>
                    </a:moveTo>
                    <a:lnTo>
                      <a:pt x="0" y="11699"/>
                    </a:lnTo>
                    <a:lnTo>
                      <a:pt x="0" y="18303"/>
                    </a:lnTo>
                    <a:cubicBezTo>
                      <a:pt x="0" y="20127"/>
                      <a:pt x="806" y="21600"/>
                      <a:pt x="1799" y="21600"/>
                    </a:cubicBezTo>
                    <a:lnTo>
                      <a:pt x="19803" y="21600"/>
                    </a:lnTo>
                    <a:cubicBezTo>
                      <a:pt x="20794" y="21600"/>
                      <a:pt x="21600" y="20123"/>
                      <a:pt x="21600" y="18303"/>
                    </a:cubicBezTo>
                    <a:lnTo>
                      <a:pt x="21600" y="11699"/>
                    </a:lnTo>
                    <a:lnTo>
                      <a:pt x="21600" y="6599"/>
                    </a:lnTo>
                    <a:cubicBezTo>
                      <a:pt x="21600" y="2954"/>
                      <a:pt x="19991" y="5"/>
                      <a:pt x="17997" y="5"/>
                    </a:cubicBezTo>
                    <a:lnTo>
                      <a:pt x="14806" y="5"/>
                    </a:lnTo>
                    <a:cubicBezTo>
                      <a:pt x="14579" y="5"/>
                      <a:pt x="14298" y="280"/>
                      <a:pt x="14170" y="623"/>
                    </a:cubicBezTo>
                    <a:lnTo>
                      <a:pt x="11025" y="8781"/>
                    </a:lnTo>
                    <a:cubicBezTo>
                      <a:pt x="10900" y="9124"/>
                      <a:pt x="10698" y="9124"/>
                      <a:pt x="10572" y="8781"/>
                    </a:cubicBezTo>
                    <a:lnTo>
                      <a:pt x="7425" y="623"/>
                    </a:lnTo>
                    <a:cubicBezTo>
                      <a:pt x="7299" y="280"/>
                      <a:pt x="7016" y="0"/>
                      <a:pt x="6789" y="0"/>
                    </a:cubicBezTo>
                    <a:lnTo>
                      <a:pt x="3598" y="0"/>
                    </a:lnTo>
                    <a:cubicBezTo>
                      <a:pt x="1614" y="0"/>
                      <a:pt x="0" y="2954"/>
                      <a:pt x="0" y="6599"/>
                    </a:cubicBezTo>
                    <a:close/>
                    <a:moveTo>
                      <a:pt x="0" y="6599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97" name="Group 209"/>
            <p:cNvGrpSpPr/>
            <p:nvPr/>
          </p:nvGrpSpPr>
          <p:grpSpPr bwMode="auto">
            <a:xfrm>
              <a:off x="4024836" y="3051966"/>
              <a:ext cx="120591" cy="143646"/>
              <a:chOff x="0" y="0"/>
              <a:chExt cx="136" cy="162"/>
            </a:xfrm>
            <a:grpFill/>
          </p:grpSpPr>
          <p:sp>
            <p:nvSpPr>
              <p:cNvPr id="269" name="AutoShape 207"/>
              <p:cNvSpPr/>
              <p:nvPr/>
            </p:nvSpPr>
            <p:spPr bwMode="auto">
              <a:xfrm>
                <a:off x="32" y="0"/>
                <a:ext cx="79" cy="79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598">
                    <a:moveTo>
                      <a:pt x="21600" y="10800"/>
                    </a:moveTo>
                    <a:cubicBezTo>
                      <a:pt x="21600" y="4836"/>
                      <a:pt x="16769" y="0"/>
                      <a:pt x="10801" y="0"/>
                    </a:cubicBezTo>
                    <a:cubicBezTo>
                      <a:pt x="4836" y="0"/>
                      <a:pt x="0" y="4836"/>
                      <a:pt x="0" y="10800"/>
                    </a:cubicBezTo>
                    <a:cubicBezTo>
                      <a:pt x="0" y="16764"/>
                      <a:pt x="4836" y="21598"/>
                      <a:pt x="10801" y="21598"/>
                    </a:cubicBezTo>
                    <a:cubicBezTo>
                      <a:pt x="16771" y="21600"/>
                      <a:pt x="21600" y="16766"/>
                      <a:pt x="21600" y="10800"/>
                    </a:cubicBezTo>
                    <a:close/>
                    <a:moveTo>
                      <a:pt x="2704" y="11033"/>
                    </a:moveTo>
                    <a:cubicBezTo>
                      <a:pt x="2704" y="11033"/>
                      <a:pt x="2392" y="7972"/>
                      <a:pt x="4598" y="5632"/>
                    </a:cubicBezTo>
                    <a:cubicBezTo>
                      <a:pt x="6151" y="7189"/>
                      <a:pt x="10803" y="11033"/>
                      <a:pt x="18903" y="11033"/>
                    </a:cubicBezTo>
                    <a:cubicBezTo>
                      <a:pt x="18903" y="15503"/>
                      <a:pt x="15271" y="19134"/>
                      <a:pt x="10805" y="19134"/>
                    </a:cubicBezTo>
                    <a:cubicBezTo>
                      <a:pt x="6336" y="19134"/>
                      <a:pt x="2704" y="15499"/>
                      <a:pt x="2704" y="11033"/>
                    </a:cubicBezTo>
                    <a:close/>
                    <a:moveTo>
                      <a:pt x="2704" y="11033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70" name="AutoShape 208"/>
              <p:cNvSpPr/>
              <p:nvPr/>
            </p:nvSpPr>
            <p:spPr bwMode="auto">
              <a:xfrm>
                <a:off x="0" y="88"/>
                <a:ext cx="136" cy="74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601"/>
                    </a:moveTo>
                    <a:lnTo>
                      <a:pt x="0" y="11699"/>
                    </a:lnTo>
                    <a:lnTo>
                      <a:pt x="0" y="18302"/>
                    </a:lnTo>
                    <a:cubicBezTo>
                      <a:pt x="0" y="20123"/>
                      <a:pt x="807" y="21600"/>
                      <a:pt x="1800" y="21600"/>
                    </a:cubicBezTo>
                    <a:lnTo>
                      <a:pt x="19800" y="21600"/>
                    </a:lnTo>
                    <a:cubicBezTo>
                      <a:pt x="20795" y="21600"/>
                      <a:pt x="21600" y="20123"/>
                      <a:pt x="21600" y="18302"/>
                    </a:cubicBezTo>
                    <a:lnTo>
                      <a:pt x="21600" y="11699"/>
                    </a:lnTo>
                    <a:lnTo>
                      <a:pt x="21600" y="6601"/>
                    </a:lnTo>
                    <a:cubicBezTo>
                      <a:pt x="21600" y="2956"/>
                      <a:pt x="19989" y="0"/>
                      <a:pt x="18000" y="0"/>
                    </a:cubicBezTo>
                    <a:lnTo>
                      <a:pt x="14809" y="0"/>
                    </a:lnTo>
                    <a:cubicBezTo>
                      <a:pt x="14584" y="0"/>
                      <a:pt x="14299" y="279"/>
                      <a:pt x="14173" y="624"/>
                    </a:cubicBezTo>
                    <a:lnTo>
                      <a:pt x="11028" y="8776"/>
                    </a:lnTo>
                    <a:cubicBezTo>
                      <a:pt x="10902" y="9121"/>
                      <a:pt x="10699" y="9121"/>
                      <a:pt x="10575" y="8776"/>
                    </a:cubicBezTo>
                    <a:lnTo>
                      <a:pt x="7429" y="624"/>
                    </a:lnTo>
                    <a:cubicBezTo>
                      <a:pt x="7303" y="282"/>
                      <a:pt x="7019" y="0"/>
                      <a:pt x="6794" y="0"/>
                    </a:cubicBezTo>
                    <a:lnTo>
                      <a:pt x="3601" y="0"/>
                    </a:lnTo>
                    <a:cubicBezTo>
                      <a:pt x="1615" y="0"/>
                      <a:pt x="0" y="2956"/>
                      <a:pt x="0" y="6601"/>
                    </a:cubicBezTo>
                    <a:close/>
                    <a:moveTo>
                      <a:pt x="0" y="6601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98" name="Group 212"/>
            <p:cNvGrpSpPr/>
            <p:nvPr/>
          </p:nvGrpSpPr>
          <p:grpSpPr bwMode="auto">
            <a:xfrm>
              <a:off x="4677448" y="2491571"/>
              <a:ext cx="62069" cy="76256"/>
              <a:chOff x="0" y="0"/>
              <a:chExt cx="70" cy="86"/>
            </a:xfrm>
            <a:grpFill/>
          </p:grpSpPr>
          <p:sp>
            <p:nvSpPr>
              <p:cNvPr id="267" name="AutoShape 210"/>
              <p:cNvSpPr/>
              <p:nvPr/>
            </p:nvSpPr>
            <p:spPr bwMode="auto">
              <a:xfrm>
                <a:off x="16" y="0"/>
                <a:ext cx="40" cy="40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10802"/>
                    </a:moveTo>
                    <a:cubicBezTo>
                      <a:pt x="21600" y="4838"/>
                      <a:pt x="16766" y="0"/>
                      <a:pt x="10802" y="0"/>
                    </a:cubicBezTo>
                    <a:cubicBezTo>
                      <a:pt x="4834" y="0"/>
                      <a:pt x="0" y="4838"/>
                      <a:pt x="0" y="10802"/>
                    </a:cubicBezTo>
                    <a:cubicBezTo>
                      <a:pt x="0" y="16766"/>
                      <a:pt x="4834" y="21600"/>
                      <a:pt x="10802" y="21600"/>
                    </a:cubicBezTo>
                    <a:cubicBezTo>
                      <a:pt x="16766" y="21600"/>
                      <a:pt x="21600" y="16766"/>
                      <a:pt x="21600" y="10802"/>
                    </a:cubicBezTo>
                    <a:close/>
                    <a:moveTo>
                      <a:pt x="2699" y="11034"/>
                    </a:moveTo>
                    <a:cubicBezTo>
                      <a:pt x="2699" y="11034"/>
                      <a:pt x="2387" y="7972"/>
                      <a:pt x="4593" y="5635"/>
                    </a:cubicBezTo>
                    <a:cubicBezTo>
                      <a:pt x="6146" y="7192"/>
                      <a:pt x="10802" y="11034"/>
                      <a:pt x="18901" y="11034"/>
                    </a:cubicBezTo>
                    <a:cubicBezTo>
                      <a:pt x="18901" y="15505"/>
                      <a:pt x="15269" y="19133"/>
                      <a:pt x="10802" y="19133"/>
                    </a:cubicBezTo>
                    <a:cubicBezTo>
                      <a:pt x="6331" y="19133"/>
                      <a:pt x="2699" y="15501"/>
                      <a:pt x="2699" y="11034"/>
                    </a:cubicBezTo>
                    <a:close/>
                    <a:moveTo>
                      <a:pt x="2699" y="11034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8" name="AutoShape 211"/>
              <p:cNvSpPr/>
              <p:nvPr/>
            </p:nvSpPr>
            <p:spPr bwMode="auto">
              <a:xfrm>
                <a:off x="0" y="48"/>
                <a:ext cx="70" cy="38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595">
                    <a:moveTo>
                      <a:pt x="0" y="6599"/>
                    </a:moveTo>
                    <a:lnTo>
                      <a:pt x="0" y="11698"/>
                    </a:lnTo>
                    <a:lnTo>
                      <a:pt x="0" y="18298"/>
                    </a:lnTo>
                    <a:cubicBezTo>
                      <a:pt x="0" y="20122"/>
                      <a:pt x="806" y="21595"/>
                      <a:pt x="1799" y="21595"/>
                    </a:cubicBezTo>
                    <a:lnTo>
                      <a:pt x="19799" y="21595"/>
                    </a:lnTo>
                    <a:cubicBezTo>
                      <a:pt x="20792" y="21595"/>
                      <a:pt x="21600" y="20122"/>
                      <a:pt x="21600" y="18298"/>
                    </a:cubicBezTo>
                    <a:lnTo>
                      <a:pt x="21600" y="11698"/>
                    </a:lnTo>
                    <a:lnTo>
                      <a:pt x="21600" y="6599"/>
                    </a:lnTo>
                    <a:cubicBezTo>
                      <a:pt x="21600" y="2950"/>
                      <a:pt x="19988" y="0"/>
                      <a:pt x="18000" y="0"/>
                    </a:cubicBezTo>
                    <a:lnTo>
                      <a:pt x="14809" y="0"/>
                    </a:lnTo>
                    <a:cubicBezTo>
                      <a:pt x="14585" y="0"/>
                      <a:pt x="14300" y="279"/>
                      <a:pt x="14175" y="621"/>
                    </a:cubicBezTo>
                    <a:lnTo>
                      <a:pt x="11030" y="8775"/>
                    </a:lnTo>
                    <a:cubicBezTo>
                      <a:pt x="10904" y="9117"/>
                      <a:pt x="10700" y="9117"/>
                      <a:pt x="10578" y="8775"/>
                    </a:cubicBezTo>
                    <a:lnTo>
                      <a:pt x="7433" y="621"/>
                    </a:lnTo>
                    <a:cubicBezTo>
                      <a:pt x="7307" y="279"/>
                      <a:pt x="7022" y="0"/>
                      <a:pt x="6799" y="0"/>
                    </a:cubicBezTo>
                    <a:lnTo>
                      <a:pt x="3607" y="0"/>
                    </a:lnTo>
                    <a:cubicBezTo>
                      <a:pt x="1614" y="-5"/>
                      <a:pt x="0" y="2950"/>
                      <a:pt x="0" y="6599"/>
                    </a:cubicBezTo>
                    <a:close/>
                    <a:moveTo>
                      <a:pt x="0" y="6599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99" name="Group 218"/>
            <p:cNvGrpSpPr/>
            <p:nvPr/>
          </p:nvGrpSpPr>
          <p:grpSpPr bwMode="auto">
            <a:xfrm>
              <a:off x="4287300" y="4534530"/>
              <a:ext cx="120591" cy="143646"/>
              <a:chOff x="0" y="0"/>
              <a:chExt cx="136" cy="162"/>
            </a:xfrm>
            <a:grpFill/>
          </p:grpSpPr>
          <p:sp>
            <p:nvSpPr>
              <p:cNvPr id="265" name="AutoShape 216"/>
              <p:cNvSpPr/>
              <p:nvPr/>
            </p:nvSpPr>
            <p:spPr bwMode="auto">
              <a:xfrm>
                <a:off x="32" y="0"/>
                <a:ext cx="79" cy="79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10801"/>
                    </a:moveTo>
                    <a:cubicBezTo>
                      <a:pt x="21600" y="4837"/>
                      <a:pt x="16769" y="0"/>
                      <a:pt x="10801" y="0"/>
                    </a:cubicBezTo>
                    <a:cubicBezTo>
                      <a:pt x="4836" y="0"/>
                      <a:pt x="0" y="4837"/>
                      <a:pt x="0" y="10801"/>
                    </a:cubicBezTo>
                    <a:cubicBezTo>
                      <a:pt x="0" y="16765"/>
                      <a:pt x="4836" y="21600"/>
                      <a:pt x="10801" y="21600"/>
                    </a:cubicBezTo>
                    <a:cubicBezTo>
                      <a:pt x="16769" y="21600"/>
                      <a:pt x="21600" y="16765"/>
                      <a:pt x="21600" y="10801"/>
                    </a:cubicBezTo>
                    <a:close/>
                    <a:moveTo>
                      <a:pt x="2701" y="11034"/>
                    </a:moveTo>
                    <a:cubicBezTo>
                      <a:pt x="2701" y="11034"/>
                      <a:pt x="2390" y="7973"/>
                      <a:pt x="4596" y="5633"/>
                    </a:cubicBezTo>
                    <a:cubicBezTo>
                      <a:pt x="6148" y="7190"/>
                      <a:pt x="10801" y="11034"/>
                      <a:pt x="18901" y="11034"/>
                    </a:cubicBezTo>
                    <a:cubicBezTo>
                      <a:pt x="18901" y="15505"/>
                      <a:pt x="15268" y="19136"/>
                      <a:pt x="10803" y="19136"/>
                    </a:cubicBezTo>
                    <a:cubicBezTo>
                      <a:pt x="6334" y="19134"/>
                      <a:pt x="2701" y="15498"/>
                      <a:pt x="2701" y="11034"/>
                    </a:cubicBezTo>
                    <a:close/>
                    <a:moveTo>
                      <a:pt x="2701" y="11034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6" name="AutoShape 217"/>
              <p:cNvSpPr/>
              <p:nvPr/>
            </p:nvSpPr>
            <p:spPr bwMode="auto">
              <a:xfrm>
                <a:off x="0" y="88"/>
                <a:ext cx="136" cy="74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601"/>
                    </a:moveTo>
                    <a:lnTo>
                      <a:pt x="0" y="11699"/>
                    </a:lnTo>
                    <a:lnTo>
                      <a:pt x="0" y="18302"/>
                    </a:lnTo>
                    <a:cubicBezTo>
                      <a:pt x="0" y="20123"/>
                      <a:pt x="807" y="21600"/>
                      <a:pt x="1800" y="21600"/>
                    </a:cubicBezTo>
                    <a:lnTo>
                      <a:pt x="19800" y="21600"/>
                    </a:lnTo>
                    <a:cubicBezTo>
                      <a:pt x="20795" y="21600"/>
                      <a:pt x="21600" y="20123"/>
                      <a:pt x="21600" y="18302"/>
                    </a:cubicBezTo>
                    <a:lnTo>
                      <a:pt x="21600" y="11699"/>
                    </a:lnTo>
                    <a:lnTo>
                      <a:pt x="21600" y="6601"/>
                    </a:lnTo>
                    <a:cubicBezTo>
                      <a:pt x="21600" y="2956"/>
                      <a:pt x="19989" y="0"/>
                      <a:pt x="18000" y="0"/>
                    </a:cubicBezTo>
                    <a:lnTo>
                      <a:pt x="14809" y="0"/>
                    </a:lnTo>
                    <a:cubicBezTo>
                      <a:pt x="14584" y="0"/>
                      <a:pt x="14299" y="279"/>
                      <a:pt x="14173" y="624"/>
                    </a:cubicBezTo>
                    <a:lnTo>
                      <a:pt x="11028" y="8776"/>
                    </a:lnTo>
                    <a:cubicBezTo>
                      <a:pt x="10902" y="9121"/>
                      <a:pt x="10699" y="9121"/>
                      <a:pt x="10575" y="8776"/>
                    </a:cubicBezTo>
                    <a:lnTo>
                      <a:pt x="7429" y="624"/>
                    </a:lnTo>
                    <a:cubicBezTo>
                      <a:pt x="7303" y="282"/>
                      <a:pt x="7019" y="0"/>
                      <a:pt x="6794" y="0"/>
                    </a:cubicBezTo>
                    <a:lnTo>
                      <a:pt x="3601" y="0"/>
                    </a:lnTo>
                    <a:cubicBezTo>
                      <a:pt x="1616" y="0"/>
                      <a:pt x="0" y="2953"/>
                      <a:pt x="0" y="6601"/>
                    </a:cubicBezTo>
                    <a:close/>
                    <a:moveTo>
                      <a:pt x="0" y="6601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200" name="AutoShape 219"/>
            <p:cNvSpPr/>
            <p:nvPr/>
          </p:nvSpPr>
          <p:spPr bwMode="auto">
            <a:xfrm>
              <a:off x="4769665" y="4612560"/>
              <a:ext cx="407882" cy="40788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4"/>
                    <a:pt x="0" y="10799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799"/>
                  </a:cubicBezTo>
                  <a:cubicBezTo>
                    <a:pt x="21600" y="16754"/>
                    <a:pt x="16756" y="21600"/>
                    <a:pt x="10800" y="21600"/>
                  </a:cubicBezTo>
                  <a:close/>
                  <a:moveTo>
                    <a:pt x="10800" y="1271"/>
                  </a:moveTo>
                  <a:cubicBezTo>
                    <a:pt x="5546" y="1271"/>
                    <a:pt x="1271" y="5546"/>
                    <a:pt x="1271" y="10799"/>
                  </a:cubicBezTo>
                  <a:cubicBezTo>
                    <a:pt x="1271" y="16054"/>
                    <a:pt x="5546" y="20328"/>
                    <a:pt x="10800" y="20328"/>
                  </a:cubicBezTo>
                  <a:cubicBezTo>
                    <a:pt x="16054" y="20328"/>
                    <a:pt x="20329" y="16054"/>
                    <a:pt x="20329" y="10799"/>
                  </a:cubicBezTo>
                  <a:cubicBezTo>
                    <a:pt x="20330" y="5546"/>
                    <a:pt x="16054" y="1271"/>
                    <a:pt x="10800" y="1271"/>
                  </a:cubicBezTo>
                  <a:close/>
                  <a:moveTo>
                    <a:pt x="10800" y="1271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201" name="Group 222"/>
            <p:cNvGrpSpPr/>
            <p:nvPr/>
          </p:nvGrpSpPr>
          <p:grpSpPr bwMode="auto">
            <a:xfrm>
              <a:off x="4883163" y="4711871"/>
              <a:ext cx="186207" cy="214582"/>
              <a:chOff x="0" y="0"/>
              <a:chExt cx="210" cy="242"/>
            </a:xfrm>
            <a:grpFill/>
          </p:grpSpPr>
          <p:sp>
            <p:nvSpPr>
              <p:cNvPr id="263" name="AutoShape 220"/>
              <p:cNvSpPr/>
              <p:nvPr/>
            </p:nvSpPr>
            <p:spPr bwMode="auto">
              <a:xfrm>
                <a:off x="40" y="0"/>
                <a:ext cx="122" cy="122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10801"/>
                    </a:moveTo>
                    <a:cubicBezTo>
                      <a:pt x="21600" y="4837"/>
                      <a:pt x="16768" y="0"/>
                      <a:pt x="10801" y="0"/>
                    </a:cubicBezTo>
                    <a:cubicBezTo>
                      <a:pt x="4836" y="0"/>
                      <a:pt x="0" y="4837"/>
                      <a:pt x="0" y="10801"/>
                    </a:cubicBezTo>
                    <a:cubicBezTo>
                      <a:pt x="0" y="16766"/>
                      <a:pt x="4836" y="21600"/>
                      <a:pt x="10801" y="21600"/>
                    </a:cubicBezTo>
                    <a:cubicBezTo>
                      <a:pt x="16768" y="21600"/>
                      <a:pt x="21600" y="16766"/>
                      <a:pt x="21600" y="10801"/>
                    </a:cubicBezTo>
                    <a:close/>
                    <a:moveTo>
                      <a:pt x="2698" y="11033"/>
                    </a:moveTo>
                    <a:cubicBezTo>
                      <a:pt x="2698" y="11033"/>
                      <a:pt x="2386" y="7971"/>
                      <a:pt x="4593" y="5632"/>
                    </a:cubicBezTo>
                    <a:cubicBezTo>
                      <a:pt x="6147" y="7188"/>
                      <a:pt x="10799" y="11033"/>
                      <a:pt x="18899" y="11033"/>
                    </a:cubicBezTo>
                    <a:cubicBezTo>
                      <a:pt x="18899" y="15503"/>
                      <a:pt x="15266" y="19133"/>
                      <a:pt x="10799" y="19133"/>
                    </a:cubicBezTo>
                    <a:cubicBezTo>
                      <a:pt x="6331" y="19133"/>
                      <a:pt x="2698" y="15498"/>
                      <a:pt x="2698" y="11033"/>
                    </a:cubicBezTo>
                    <a:close/>
                    <a:moveTo>
                      <a:pt x="2698" y="11033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4" name="AutoShape 221"/>
              <p:cNvSpPr/>
              <p:nvPr/>
            </p:nvSpPr>
            <p:spPr bwMode="auto">
              <a:xfrm>
                <a:off x="0" y="128"/>
                <a:ext cx="210" cy="114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600"/>
                    </a:moveTo>
                    <a:lnTo>
                      <a:pt x="0" y="11700"/>
                    </a:lnTo>
                    <a:lnTo>
                      <a:pt x="0" y="18303"/>
                    </a:lnTo>
                    <a:cubicBezTo>
                      <a:pt x="0" y="20125"/>
                      <a:pt x="807" y="21600"/>
                      <a:pt x="1800" y="21600"/>
                    </a:cubicBezTo>
                    <a:lnTo>
                      <a:pt x="19799" y="21600"/>
                    </a:lnTo>
                    <a:cubicBezTo>
                      <a:pt x="20794" y="21600"/>
                      <a:pt x="21600" y="20123"/>
                      <a:pt x="21600" y="18303"/>
                    </a:cubicBezTo>
                    <a:lnTo>
                      <a:pt x="21600" y="11700"/>
                    </a:lnTo>
                    <a:lnTo>
                      <a:pt x="21600" y="6600"/>
                    </a:lnTo>
                    <a:cubicBezTo>
                      <a:pt x="21600" y="2954"/>
                      <a:pt x="19989" y="0"/>
                      <a:pt x="17999" y="0"/>
                    </a:cubicBezTo>
                    <a:lnTo>
                      <a:pt x="14808" y="0"/>
                    </a:lnTo>
                    <a:cubicBezTo>
                      <a:pt x="14583" y="0"/>
                      <a:pt x="14298" y="279"/>
                      <a:pt x="14173" y="622"/>
                    </a:cubicBezTo>
                    <a:lnTo>
                      <a:pt x="11027" y="8774"/>
                    </a:lnTo>
                    <a:cubicBezTo>
                      <a:pt x="10901" y="9118"/>
                      <a:pt x="10699" y="9118"/>
                      <a:pt x="10573" y="8774"/>
                    </a:cubicBezTo>
                    <a:lnTo>
                      <a:pt x="7427" y="622"/>
                    </a:lnTo>
                    <a:cubicBezTo>
                      <a:pt x="7302" y="280"/>
                      <a:pt x="7017" y="0"/>
                      <a:pt x="6792" y="0"/>
                    </a:cubicBezTo>
                    <a:lnTo>
                      <a:pt x="3600" y="0"/>
                    </a:lnTo>
                    <a:cubicBezTo>
                      <a:pt x="1614" y="2"/>
                      <a:pt x="0" y="2955"/>
                      <a:pt x="0" y="6600"/>
                    </a:cubicBezTo>
                    <a:close/>
                    <a:moveTo>
                      <a:pt x="0" y="6600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02" name="Group 225"/>
            <p:cNvGrpSpPr/>
            <p:nvPr/>
          </p:nvGrpSpPr>
          <p:grpSpPr bwMode="auto">
            <a:xfrm>
              <a:off x="5478139" y="2222014"/>
              <a:ext cx="313892" cy="415863"/>
              <a:chOff x="0" y="0"/>
              <a:chExt cx="353" cy="469"/>
            </a:xfrm>
            <a:grpFill/>
          </p:grpSpPr>
          <p:sp>
            <p:nvSpPr>
              <p:cNvPr id="261" name="AutoShape 223"/>
              <p:cNvSpPr/>
              <p:nvPr/>
            </p:nvSpPr>
            <p:spPr bwMode="auto">
              <a:xfrm>
                <a:off x="32" y="0"/>
                <a:ext cx="300" cy="235"/>
              </a:xfrm>
              <a:custGeom>
                <a:avLst/>
                <a:gdLst/>
                <a:ahLst/>
                <a:cxnLst/>
                <a:rect l="0" t="0" r="r" b="b"/>
                <a:pathLst>
                  <a:path w="19565" h="21600">
                    <a:moveTo>
                      <a:pt x="9776" y="0"/>
                    </a:moveTo>
                    <a:cubicBezTo>
                      <a:pt x="5536" y="0"/>
                      <a:pt x="2100" y="4836"/>
                      <a:pt x="2100" y="10800"/>
                    </a:cubicBezTo>
                    <a:lnTo>
                      <a:pt x="2100" y="14264"/>
                    </a:lnTo>
                    <a:cubicBezTo>
                      <a:pt x="2043" y="15381"/>
                      <a:pt x="1780" y="17977"/>
                      <a:pt x="547" y="17798"/>
                    </a:cubicBezTo>
                    <a:cubicBezTo>
                      <a:pt x="-1014" y="17570"/>
                      <a:pt x="964" y="21567"/>
                      <a:pt x="3998" y="21599"/>
                    </a:cubicBezTo>
                    <a:cubicBezTo>
                      <a:pt x="4005" y="21599"/>
                      <a:pt x="4011" y="21600"/>
                      <a:pt x="4018" y="21600"/>
                    </a:cubicBezTo>
                    <a:lnTo>
                      <a:pt x="15532" y="21600"/>
                    </a:lnTo>
                    <a:cubicBezTo>
                      <a:pt x="18586" y="21600"/>
                      <a:pt x="20586" y="17568"/>
                      <a:pt x="19019" y="17796"/>
                    </a:cubicBezTo>
                    <a:cubicBezTo>
                      <a:pt x="17451" y="18024"/>
                      <a:pt x="17451" y="13765"/>
                      <a:pt x="17451" y="13765"/>
                    </a:cubicBezTo>
                    <a:lnTo>
                      <a:pt x="17451" y="10799"/>
                    </a:lnTo>
                    <a:cubicBezTo>
                      <a:pt x="17451" y="4836"/>
                      <a:pt x="14014" y="0"/>
                      <a:pt x="9776" y="0"/>
                    </a:cubicBezTo>
                    <a:close/>
                    <a:moveTo>
                      <a:pt x="9776" y="2417"/>
                    </a:moveTo>
                    <a:cubicBezTo>
                      <a:pt x="12438" y="2417"/>
                      <a:pt x="14921" y="5016"/>
                      <a:pt x="14921" y="8222"/>
                    </a:cubicBezTo>
                    <a:cubicBezTo>
                      <a:pt x="14921" y="8371"/>
                      <a:pt x="14915" y="8520"/>
                      <a:pt x="14907" y="8666"/>
                    </a:cubicBezTo>
                    <a:cubicBezTo>
                      <a:pt x="14891" y="8911"/>
                      <a:pt x="14830" y="8803"/>
                      <a:pt x="14742" y="8446"/>
                    </a:cubicBezTo>
                    <a:cubicBezTo>
                      <a:pt x="14135" y="5991"/>
                      <a:pt x="11993" y="4189"/>
                      <a:pt x="9776" y="4189"/>
                    </a:cubicBezTo>
                    <a:cubicBezTo>
                      <a:pt x="7558" y="4189"/>
                      <a:pt x="5279" y="5992"/>
                      <a:pt x="4651" y="8448"/>
                    </a:cubicBezTo>
                    <a:cubicBezTo>
                      <a:pt x="4559" y="8804"/>
                      <a:pt x="4498" y="8912"/>
                      <a:pt x="4483" y="8666"/>
                    </a:cubicBezTo>
                    <a:cubicBezTo>
                      <a:pt x="4473" y="8520"/>
                      <a:pt x="4469" y="8371"/>
                      <a:pt x="4469" y="8222"/>
                    </a:cubicBezTo>
                    <a:cubicBezTo>
                      <a:pt x="4468" y="5015"/>
                      <a:pt x="7113" y="2417"/>
                      <a:pt x="9776" y="2417"/>
                    </a:cubicBezTo>
                    <a:close/>
                    <a:moveTo>
                      <a:pt x="9776" y="18901"/>
                    </a:moveTo>
                    <a:cubicBezTo>
                      <a:pt x="6597" y="18901"/>
                      <a:pt x="4019" y="15502"/>
                      <a:pt x="4019" y="11029"/>
                    </a:cubicBezTo>
                    <a:cubicBezTo>
                      <a:pt x="4019" y="11029"/>
                      <a:pt x="6581" y="7872"/>
                      <a:pt x="9830" y="7872"/>
                    </a:cubicBezTo>
                    <a:cubicBezTo>
                      <a:pt x="13127" y="7872"/>
                      <a:pt x="15533" y="11029"/>
                      <a:pt x="15533" y="11029"/>
                    </a:cubicBezTo>
                    <a:cubicBezTo>
                      <a:pt x="15532" y="15502"/>
                      <a:pt x="12953" y="18901"/>
                      <a:pt x="9776" y="18901"/>
                    </a:cubicBezTo>
                    <a:close/>
                    <a:moveTo>
                      <a:pt x="9776" y="18901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2" name="AutoShape 224"/>
              <p:cNvSpPr/>
              <p:nvPr/>
            </p:nvSpPr>
            <p:spPr bwMode="auto">
              <a:xfrm>
                <a:off x="0" y="264"/>
                <a:ext cx="353" cy="205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171"/>
                    </a:moveTo>
                    <a:lnTo>
                      <a:pt x="0" y="18514"/>
                    </a:lnTo>
                    <a:cubicBezTo>
                      <a:pt x="0" y="20219"/>
                      <a:pt x="805" y="21600"/>
                      <a:pt x="1800" y="21600"/>
                    </a:cubicBezTo>
                    <a:lnTo>
                      <a:pt x="3600" y="21600"/>
                    </a:lnTo>
                    <a:lnTo>
                      <a:pt x="18000" y="21600"/>
                    </a:lnTo>
                    <a:lnTo>
                      <a:pt x="19800" y="21600"/>
                    </a:lnTo>
                    <a:cubicBezTo>
                      <a:pt x="20795" y="21600"/>
                      <a:pt x="21600" y="20219"/>
                      <a:pt x="21600" y="18514"/>
                    </a:cubicBezTo>
                    <a:lnTo>
                      <a:pt x="21600" y="6171"/>
                    </a:lnTo>
                    <a:cubicBezTo>
                      <a:pt x="21600" y="2763"/>
                      <a:pt x="19988" y="0"/>
                      <a:pt x="18000" y="0"/>
                    </a:cubicBezTo>
                    <a:lnTo>
                      <a:pt x="16354" y="0"/>
                    </a:lnTo>
                    <a:cubicBezTo>
                      <a:pt x="16102" y="0"/>
                      <a:pt x="15730" y="197"/>
                      <a:pt x="15521" y="441"/>
                    </a:cubicBezTo>
                    <a:lnTo>
                      <a:pt x="13682" y="2594"/>
                    </a:lnTo>
                    <a:cubicBezTo>
                      <a:pt x="13474" y="2836"/>
                      <a:pt x="13247" y="3370"/>
                      <a:pt x="13176" y="3784"/>
                    </a:cubicBezTo>
                    <a:lnTo>
                      <a:pt x="11031" y="16243"/>
                    </a:lnTo>
                    <a:cubicBezTo>
                      <a:pt x="10959" y="16657"/>
                      <a:pt x="10840" y="16660"/>
                      <a:pt x="10765" y="16247"/>
                    </a:cubicBezTo>
                    <a:lnTo>
                      <a:pt x="8511" y="4001"/>
                    </a:lnTo>
                    <a:cubicBezTo>
                      <a:pt x="8435" y="3589"/>
                      <a:pt x="8204" y="3059"/>
                      <a:pt x="7995" y="2818"/>
                    </a:cubicBezTo>
                    <a:lnTo>
                      <a:pt x="5931" y="438"/>
                    </a:lnTo>
                    <a:cubicBezTo>
                      <a:pt x="5721" y="196"/>
                      <a:pt x="5348" y="1"/>
                      <a:pt x="5095" y="1"/>
                    </a:cubicBezTo>
                    <a:lnTo>
                      <a:pt x="3600" y="1"/>
                    </a:lnTo>
                    <a:cubicBezTo>
                      <a:pt x="1612" y="0"/>
                      <a:pt x="0" y="2763"/>
                      <a:pt x="0" y="6171"/>
                    </a:cubicBezTo>
                    <a:close/>
                    <a:moveTo>
                      <a:pt x="7986" y="11865"/>
                    </a:moveTo>
                    <a:cubicBezTo>
                      <a:pt x="8406" y="11865"/>
                      <a:pt x="8747" y="12449"/>
                      <a:pt x="8747" y="13170"/>
                    </a:cubicBezTo>
                    <a:cubicBezTo>
                      <a:pt x="8747" y="13889"/>
                      <a:pt x="8407" y="14472"/>
                      <a:pt x="7986" y="14472"/>
                    </a:cubicBezTo>
                    <a:cubicBezTo>
                      <a:pt x="7566" y="14472"/>
                      <a:pt x="7225" y="13889"/>
                      <a:pt x="7225" y="13170"/>
                    </a:cubicBezTo>
                    <a:cubicBezTo>
                      <a:pt x="7225" y="12449"/>
                      <a:pt x="7566" y="11865"/>
                      <a:pt x="7986" y="11865"/>
                    </a:cubicBezTo>
                    <a:close/>
                    <a:moveTo>
                      <a:pt x="7986" y="16558"/>
                    </a:moveTo>
                    <a:cubicBezTo>
                      <a:pt x="8406" y="16558"/>
                      <a:pt x="8747" y="17141"/>
                      <a:pt x="8747" y="17862"/>
                    </a:cubicBezTo>
                    <a:cubicBezTo>
                      <a:pt x="8747" y="18582"/>
                      <a:pt x="8407" y="19166"/>
                      <a:pt x="7986" y="19166"/>
                    </a:cubicBezTo>
                    <a:cubicBezTo>
                      <a:pt x="7566" y="19166"/>
                      <a:pt x="7225" y="18582"/>
                      <a:pt x="7225" y="17862"/>
                    </a:cubicBezTo>
                    <a:cubicBezTo>
                      <a:pt x="7225" y="17141"/>
                      <a:pt x="7566" y="16558"/>
                      <a:pt x="7986" y="16558"/>
                    </a:cubicBezTo>
                    <a:close/>
                    <a:moveTo>
                      <a:pt x="7986" y="16558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03" name="Group 231"/>
            <p:cNvGrpSpPr/>
            <p:nvPr/>
          </p:nvGrpSpPr>
          <p:grpSpPr bwMode="auto">
            <a:xfrm>
              <a:off x="7564546" y="1682014"/>
              <a:ext cx="237636" cy="316552"/>
              <a:chOff x="0" y="0"/>
              <a:chExt cx="268" cy="356"/>
            </a:xfrm>
            <a:grpFill/>
          </p:grpSpPr>
          <p:sp>
            <p:nvSpPr>
              <p:cNvPr id="259" name="AutoShape 229"/>
              <p:cNvSpPr/>
              <p:nvPr/>
            </p:nvSpPr>
            <p:spPr bwMode="auto">
              <a:xfrm>
                <a:off x="24" y="0"/>
                <a:ext cx="227" cy="178"/>
              </a:xfrm>
              <a:custGeom>
                <a:avLst/>
                <a:gdLst/>
                <a:ahLst/>
                <a:cxnLst/>
                <a:rect l="0" t="0" r="r" b="b"/>
                <a:pathLst>
                  <a:path w="19565" h="21600">
                    <a:moveTo>
                      <a:pt x="9775" y="0"/>
                    </a:moveTo>
                    <a:cubicBezTo>
                      <a:pt x="5535" y="0"/>
                      <a:pt x="2099" y="4836"/>
                      <a:pt x="2099" y="10800"/>
                    </a:cubicBezTo>
                    <a:lnTo>
                      <a:pt x="2099" y="14264"/>
                    </a:lnTo>
                    <a:cubicBezTo>
                      <a:pt x="2042" y="15381"/>
                      <a:pt x="1778" y="17976"/>
                      <a:pt x="547" y="17797"/>
                    </a:cubicBezTo>
                    <a:cubicBezTo>
                      <a:pt x="-1015" y="17570"/>
                      <a:pt x="963" y="21566"/>
                      <a:pt x="3996" y="21598"/>
                    </a:cubicBezTo>
                    <a:cubicBezTo>
                      <a:pt x="4004" y="21598"/>
                      <a:pt x="4011" y="21600"/>
                      <a:pt x="4017" y="21600"/>
                    </a:cubicBezTo>
                    <a:lnTo>
                      <a:pt x="15531" y="21600"/>
                    </a:lnTo>
                    <a:cubicBezTo>
                      <a:pt x="18584" y="21600"/>
                      <a:pt x="20585" y="17569"/>
                      <a:pt x="19018" y="17796"/>
                    </a:cubicBezTo>
                    <a:cubicBezTo>
                      <a:pt x="17449" y="18024"/>
                      <a:pt x="17449" y="13767"/>
                      <a:pt x="17449" y="13767"/>
                    </a:cubicBezTo>
                    <a:lnTo>
                      <a:pt x="17449" y="10800"/>
                    </a:lnTo>
                    <a:cubicBezTo>
                      <a:pt x="17450" y="4836"/>
                      <a:pt x="14013" y="0"/>
                      <a:pt x="9775" y="0"/>
                    </a:cubicBezTo>
                    <a:close/>
                    <a:moveTo>
                      <a:pt x="9775" y="2416"/>
                    </a:moveTo>
                    <a:cubicBezTo>
                      <a:pt x="12437" y="2416"/>
                      <a:pt x="14920" y="5015"/>
                      <a:pt x="14920" y="8220"/>
                    </a:cubicBezTo>
                    <a:cubicBezTo>
                      <a:pt x="14920" y="8370"/>
                      <a:pt x="14915" y="8519"/>
                      <a:pt x="14905" y="8666"/>
                    </a:cubicBezTo>
                    <a:cubicBezTo>
                      <a:pt x="14890" y="8910"/>
                      <a:pt x="14828" y="8803"/>
                      <a:pt x="14740" y="8445"/>
                    </a:cubicBezTo>
                    <a:cubicBezTo>
                      <a:pt x="14133" y="5991"/>
                      <a:pt x="11992" y="4188"/>
                      <a:pt x="9774" y="4188"/>
                    </a:cubicBezTo>
                    <a:cubicBezTo>
                      <a:pt x="7556" y="4188"/>
                      <a:pt x="5277" y="5991"/>
                      <a:pt x="4648" y="8446"/>
                    </a:cubicBezTo>
                    <a:cubicBezTo>
                      <a:pt x="4557" y="8802"/>
                      <a:pt x="4496" y="8910"/>
                      <a:pt x="4480" y="8666"/>
                    </a:cubicBezTo>
                    <a:cubicBezTo>
                      <a:pt x="4471" y="8520"/>
                      <a:pt x="4466" y="8370"/>
                      <a:pt x="4466" y="8220"/>
                    </a:cubicBezTo>
                    <a:cubicBezTo>
                      <a:pt x="4467" y="5015"/>
                      <a:pt x="7112" y="2416"/>
                      <a:pt x="9775" y="2416"/>
                    </a:cubicBezTo>
                    <a:close/>
                    <a:moveTo>
                      <a:pt x="9775" y="18900"/>
                    </a:moveTo>
                    <a:cubicBezTo>
                      <a:pt x="6597" y="18900"/>
                      <a:pt x="4017" y="15502"/>
                      <a:pt x="4017" y="11028"/>
                    </a:cubicBezTo>
                    <a:cubicBezTo>
                      <a:pt x="4017" y="11028"/>
                      <a:pt x="6579" y="7871"/>
                      <a:pt x="9828" y="7871"/>
                    </a:cubicBezTo>
                    <a:cubicBezTo>
                      <a:pt x="13126" y="7871"/>
                      <a:pt x="15531" y="11028"/>
                      <a:pt x="15531" y="11028"/>
                    </a:cubicBezTo>
                    <a:cubicBezTo>
                      <a:pt x="15531" y="15501"/>
                      <a:pt x="12953" y="18900"/>
                      <a:pt x="9775" y="18900"/>
                    </a:cubicBezTo>
                    <a:close/>
                    <a:moveTo>
                      <a:pt x="9775" y="18900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0" name="AutoShape 230"/>
              <p:cNvSpPr/>
              <p:nvPr/>
            </p:nvSpPr>
            <p:spPr bwMode="auto">
              <a:xfrm>
                <a:off x="0" y="200"/>
                <a:ext cx="268" cy="156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171"/>
                    </a:moveTo>
                    <a:lnTo>
                      <a:pt x="0" y="18513"/>
                    </a:lnTo>
                    <a:cubicBezTo>
                      <a:pt x="0" y="20219"/>
                      <a:pt x="806" y="21600"/>
                      <a:pt x="1800" y="21600"/>
                    </a:cubicBezTo>
                    <a:lnTo>
                      <a:pt x="3600" y="21600"/>
                    </a:lnTo>
                    <a:lnTo>
                      <a:pt x="18000" y="21600"/>
                    </a:lnTo>
                    <a:lnTo>
                      <a:pt x="19800" y="21600"/>
                    </a:lnTo>
                    <a:cubicBezTo>
                      <a:pt x="20794" y="21600"/>
                      <a:pt x="21600" y="20219"/>
                      <a:pt x="21600" y="18513"/>
                    </a:cubicBezTo>
                    <a:lnTo>
                      <a:pt x="21600" y="6171"/>
                    </a:lnTo>
                    <a:cubicBezTo>
                      <a:pt x="21600" y="2763"/>
                      <a:pt x="19988" y="0"/>
                      <a:pt x="18000" y="0"/>
                    </a:cubicBezTo>
                    <a:lnTo>
                      <a:pt x="16353" y="0"/>
                    </a:lnTo>
                    <a:cubicBezTo>
                      <a:pt x="16101" y="0"/>
                      <a:pt x="15729" y="197"/>
                      <a:pt x="15521" y="441"/>
                    </a:cubicBezTo>
                    <a:lnTo>
                      <a:pt x="13681" y="2594"/>
                    </a:lnTo>
                    <a:cubicBezTo>
                      <a:pt x="13473" y="2836"/>
                      <a:pt x="13247" y="3370"/>
                      <a:pt x="13176" y="3785"/>
                    </a:cubicBezTo>
                    <a:lnTo>
                      <a:pt x="11030" y="16242"/>
                    </a:lnTo>
                    <a:cubicBezTo>
                      <a:pt x="10959" y="16657"/>
                      <a:pt x="10840" y="16659"/>
                      <a:pt x="10764" y="16247"/>
                    </a:cubicBezTo>
                    <a:lnTo>
                      <a:pt x="8511" y="4001"/>
                    </a:lnTo>
                    <a:cubicBezTo>
                      <a:pt x="8435" y="3589"/>
                      <a:pt x="8203" y="3059"/>
                      <a:pt x="7995" y="2818"/>
                    </a:cubicBezTo>
                    <a:lnTo>
                      <a:pt x="5931" y="437"/>
                    </a:lnTo>
                    <a:cubicBezTo>
                      <a:pt x="5721" y="196"/>
                      <a:pt x="5347" y="0"/>
                      <a:pt x="5095" y="0"/>
                    </a:cubicBezTo>
                    <a:lnTo>
                      <a:pt x="3600" y="0"/>
                    </a:lnTo>
                    <a:cubicBezTo>
                      <a:pt x="1612" y="0"/>
                      <a:pt x="0" y="2763"/>
                      <a:pt x="0" y="6171"/>
                    </a:cubicBezTo>
                    <a:close/>
                    <a:moveTo>
                      <a:pt x="7986" y="11864"/>
                    </a:moveTo>
                    <a:cubicBezTo>
                      <a:pt x="8406" y="11864"/>
                      <a:pt x="8747" y="12449"/>
                      <a:pt x="8747" y="13169"/>
                    </a:cubicBezTo>
                    <a:cubicBezTo>
                      <a:pt x="8747" y="13888"/>
                      <a:pt x="8407" y="14473"/>
                      <a:pt x="7986" y="14473"/>
                    </a:cubicBezTo>
                    <a:cubicBezTo>
                      <a:pt x="7567" y="14473"/>
                      <a:pt x="7226" y="13889"/>
                      <a:pt x="7226" y="13169"/>
                    </a:cubicBezTo>
                    <a:cubicBezTo>
                      <a:pt x="7226" y="12448"/>
                      <a:pt x="7566" y="11864"/>
                      <a:pt x="7986" y="11864"/>
                    </a:cubicBezTo>
                    <a:close/>
                    <a:moveTo>
                      <a:pt x="7986" y="16558"/>
                    </a:moveTo>
                    <a:cubicBezTo>
                      <a:pt x="8406" y="16558"/>
                      <a:pt x="8747" y="17141"/>
                      <a:pt x="8747" y="17862"/>
                    </a:cubicBezTo>
                    <a:cubicBezTo>
                      <a:pt x="8747" y="18582"/>
                      <a:pt x="8407" y="19166"/>
                      <a:pt x="7986" y="19166"/>
                    </a:cubicBezTo>
                    <a:cubicBezTo>
                      <a:pt x="7567" y="19166"/>
                      <a:pt x="7226" y="18582"/>
                      <a:pt x="7226" y="17862"/>
                    </a:cubicBezTo>
                    <a:cubicBezTo>
                      <a:pt x="7226" y="17141"/>
                      <a:pt x="7566" y="16558"/>
                      <a:pt x="7986" y="16558"/>
                    </a:cubicBezTo>
                    <a:close/>
                    <a:moveTo>
                      <a:pt x="7986" y="16558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04" name="Group 234"/>
            <p:cNvGrpSpPr/>
            <p:nvPr/>
          </p:nvGrpSpPr>
          <p:grpSpPr bwMode="auto">
            <a:xfrm>
              <a:off x="8075286" y="384770"/>
              <a:ext cx="184434" cy="249163"/>
              <a:chOff x="0" y="0"/>
              <a:chExt cx="208" cy="281"/>
            </a:xfrm>
            <a:grpFill/>
          </p:grpSpPr>
          <p:sp>
            <p:nvSpPr>
              <p:cNvPr id="257" name="AutoShape 232"/>
              <p:cNvSpPr/>
              <p:nvPr/>
            </p:nvSpPr>
            <p:spPr bwMode="auto">
              <a:xfrm>
                <a:off x="16" y="0"/>
                <a:ext cx="177" cy="139"/>
              </a:xfrm>
              <a:custGeom>
                <a:avLst/>
                <a:gdLst/>
                <a:ahLst/>
                <a:cxnLst/>
                <a:rect l="0" t="0" r="r" b="b"/>
                <a:pathLst>
                  <a:path w="19564" h="21600">
                    <a:moveTo>
                      <a:pt x="9774" y="0"/>
                    </a:moveTo>
                    <a:cubicBezTo>
                      <a:pt x="5534" y="0"/>
                      <a:pt x="2099" y="4836"/>
                      <a:pt x="2099" y="10800"/>
                    </a:cubicBezTo>
                    <a:lnTo>
                      <a:pt x="2099" y="14263"/>
                    </a:lnTo>
                    <a:cubicBezTo>
                      <a:pt x="2042" y="15380"/>
                      <a:pt x="1778" y="17975"/>
                      <a:pt x="547" y="17796"/>
                    </a:cubicBezTo>
                    <a:cubicBezTo>
                      <a:pt x="-1015" y="17569"/>
                      <a:pt x="963" y="21566"/>
                      <a:pt x="3996" y="21598"/>
                    </a:cubicBezTo>
                    <a:cubicBezTo>
                      <a:pt x="4004" y="21598"/>
                      <a:pt x="4010" y="21600"/>
                      <a:pt x="4017" y="21600"/>
                    </a:cubicBezTo>
                    <a:lnTo>
                      <a:pt x="15530" y="21600"/>
                    </a:lnTo>
                    <a:cubicBezTo>
                      <a:pt x="18583" y="21600"/>
                      <a:pt x="20585" y="17569"/>
                      <a:pt x="19017" y="17796"/>
                    </a:cubicBezTo>
                    <a:cubicBezTo>
                      <a:pt x="17449" y="18025"/>
                      <a:pt x="17449" y="13766"/>
                      <a:pt x="17449" y="13766"/>
                    </a:cubicBezTo>
                    <a:lnTo>
                      <a:pt x="17449" y="10800"/>
                    </a:lnTo>
                    <a:cubicBezTo>
                      <a:pt x="17449" y="4836"/>
                      <a:pt x="14013" y="0"/>
                      <a:pt x="9774" y="0"/>
                    </a:cubicBezTo>
                    <a:close/>
                    <a:moveTo>
                      <a:pt x="9774" y="2415"/>
                    </a:moveTo>
                    <a:cubicBezTo>
                      <a:pt x="12437" y="2415"/>
                      <a:pt x="14919" y="5015"/>
                      <a:pt x="14919" y="8220"/>
                    </a:cubicBezTo>
                    <a:cubicBezTo>
                      <a:pt x="14919" y="8369"/>
                      <a:pt x="14914" y="8518"/>
                      <a:pt x="14904" y="8665"/>
                    </a:cubicBezTo>
                    <a:cubicBezTo>
                      <a:pt x="14889" y="8909"/>
                      <a:pt x="14828" y="8801"/>
                      <a:pt x="14740" y="8445"/>
                    </a:cubicBezTo>
                    <a:cubicBezTo>
                      <a:pt x="14133" y="5990"/>
                      <a:pt x="11992" y="4188"/>
                      <a:pt x="9774" y="4188"/>
                    </a:cubicBezTo>
                    <a:cubicBezTo>
                      <a:pt x="7556" y="4188"/>
                      <a:pt x="5277" y="5991"/>
                      <a:pt x="4648" y="8446"/>
                    </a:cubicBezTo>
                    <a:cubicBezTo>
                      <a:pt x="4558" y="8802"/>
                      <a:pt x="4496" y="8911"/>
                      <a:pt x="4481" y="8665"/>
                    </a:cubicBezTo>
                    <a:cubicBezTo>
                      <a:pt x="4471" y="8518"/>
                      <a:pt x="4466" y="8369"/>
                      <a:pt x="4466" y="8220"/>
                    </a:cubicBezTo>
                    <a:cubicBezTo>
                      <a:pt x="4466" y="5015"/>
                      <a:pt x="7111" y="2415"/>
                      <a:pt x="9774" y="2415"/>
                    </a:cubicBezTo>
                    <a:close/>
                    <a:moveTo>
                      <a:pt x="9774" y="18899"/>
                    </a:moveTo>
                    <a:cubicBezTo>
                      <a:pt x="6596" y="18899"/>
                      <a:pt x="4017" y="15501"/>
                      <a:pt x="4017" y="11027"/>
                    </a:cubicBezTo>
                    <a:cubicBezTo>
                      <a:pt x="4017" y="11027"/>
                      <a:pt x="6579" y="7870"/>
                      <a:pt x="9827" y="7870"/>
                    </a:cubicBezTo>
                    <a:cubicBezTo>
                      <a:pt x="13125" y="7870"/>
                      <a:pt x="15530" y="11027"/>
                      <a:pt x="15530" y="11027"/>
                    </a:cubicBezTo>
                    <a:cubicBezTo>
                      <a:pt x="15530" y="15501"/>
                      <a:pt x="12952" y="18899"/>
                      <a:pt x="9774" y="18899"/>
                    </a:cubicBezTo>
                    <a:close/>
                    <a:moveTo>
                      <a:pt x="9774" y="18899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8" name="AutoShape 233"/>
              <p:cNvSpPr/>
              <p:nvPr/>
            </p:nvSpPr>
            <p:spPr bwMode="auto">
              <a:xfrm>
                <a:off x="0" y="160"/>
                <a:ext cx="208" cy="121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171"/>
                    </a:moveTo>
                    <a:lnTo>
                      <a:pt x="0" y="18514"/>
                    </a:lnTo>
                    <a:cubicBezTo>
                      <a:pt x="0" y="20220"/>
                      <a:pt x="806" y="21600"/>
                      <a:pt x="1800" y="21600"/>
                    </a:cubicBezTo>
                    <a:lnTo>
                      <a:pt x="3601" y="21600"/>
                    </a:lnTo>
                    <a:lnTo>
                      <a:pt x="17999" y="21600"/>
                    </a:lnTo>
                    <a:lnTo>
                      <a:pt x="19799" y="21600"/>
                    </a:lnTo>
                    <a:cubicBezTo>
                      <a:pt x="20794" y="21600"/>
                      <a:pt x="21600" y="20220"/>
                      <a:pt x="21600" y="18514"/>
                    </a:cubicBezTo>
                    <a:lnTo>
                      <a:pt x="21600" y="6171"/>
                    </a:lnTo>
                    <a:cubicBezTo>
                      <a:pt x="21600" y="2764"/>
                      <a:pt x="19988" y="0"/>
                      <a:pt x="17999" y="0"/>
                    </a:cubicBezTo>
                    <a:lnTo>
                      <a:pt x="16353" y="0"/>
                    </a:lnTo>
                    <a:cubicBezTo>
                      <a:pt x="16101" y="0"/>
                      <a:pt x="15729" y="197"/>
                      <a:pt x="15521" y="442"/>
                    </a:cubicBezTo>
                    <a:lnTo>
                      <a:pt x="13681" y="2595"/>
                    </a:lnTo>
                    <a:cubicBezTo>
                      <a:pt x="13473" y="2836"/>
                      <a:pt x="13247" y="3370"/>
                      <a:pt x="13175" y="3785"/>
                    </a:cubicBezTo>
                    <a:lnTo>
                      <a:pt x="11030" y="16242"/>
                    </a:lnTo>
                    <a:cubicBezTo>
                      <a:pt x="10959" y="16657"/>
                      <a:pt x="10840" y="16658"/>
                      <a:pt x="10764" y="16246"/>
                    </a:cubicBezTo>
                    <a:lnTo>
                      <a:pt x="8511" y="4001"/>
                    </a:lnTo>
                    <a:cubicBezTo>
                      <a:pt x="8434" y="3590"/>
                      <a:pt x="8203" y="3059"/>
                      <a:pt x="7994" y="2818"/>
                    </a:cubicBezTo>
                    <a:lnTo>
                      <a:pt x="5930" y="437"/>
                    </a:lnTo>
                    <a:cubicBezTo>
                      <a:pt x="5721" y="194"/>
                      <a:pt x="5347" y="0"/>
                      <a:pt x="5095" y="0"/>
                    </a:cubicBezTo>
                    <a:lnTo>
                      <a:pt x="3600" y="0"/>
                    </a:lnTo>
                    <a:cubicBezTo>
                      <a:pt x="1612" y="0"/>
                      <a:pt x="0" y="2764"/>
                      <a:pt x="0" y="6171"/>
                    </a:cubicBezTo>
                    <a:close/>
                    <a:moveTo>
                      <a:pt x="7986" y="11864"/>
                    </a:moveTo>
                    <a:cubicBezTo>
                      <a:pt x="8406" y="11864"/>
                      <a:pt x="8747" y="12448"/>
                      <a:pt x="8747" y="13167"/>
                    </a:cubicBezTo>
                    <a:cubicBezTo>
                      <a:pt x="8747" y="13887"/>
                      <a:pt x="8406" y="14471"/>
                      <a:pt x="7986" y="14471"/>
                    </a:cubicBezTo>
                    <a:cubicBezTo>
                      <a:pt x="7566" y="14471"/>
                      <a:pt x="7225" y="13887"/>
                      <a:pt x="7225" y="13167"/>
                    </a:cubicBezTo>
                    <a:cubicBezTo>
                      <a:pt x="7225" y="12448"/>
                      <a:pt x="7566" y="11864"/>
                      <a:pt x="7986" y="11864"/>
                    </a:cubicBezTo>
                    <a:close/>
                    <a:moveTo>
                      <a:pt x="7986" y="16557"/>
                    </a:moveTo>
                    <a:cubicBezTo>
                      <a:pt x="8406" y="16557"/>
                      <a:pt x="8747" y="17141"/>
                      <a:pt x="8747" y="17861"/>
                    </a:cubicBezTo>
                    <a:cubicBezTo>
                      <a:pt x="8747" y="18580"/>
                      <a:pt x="8406" y="19164"/>
                      <a:pt x="7986" y="19164"/>
                    </a:cubicBezTo>
                    <a:cubicBezTo>
                      <a:pt x="7566" y="19164"/>
                      <a:pt x="7225" y="18579"/>
                      <a:pt x="7225" y="17861"/>
                    </a:cubicBezTo>
                    <a:cubicBezTo>
                      <a:pt x="7225" y="17141"/>
                      <a:pt x="7566" y="16557"/>
                      <a:pt x="7986" y="16557"/>
                    </a:cubicBezTo>
                    <a:close/>
                    <a:moveTo>
                      <a:pt x="7986" y="16557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05" name="Group 237"/>
            <p:cNvGrpSpPr/>
            <p:nvPr/>
          </p:nvGrpSpPr>
          <p:grpSpPr bwMode="auto">
            <a:xfrm>
              <a:off x="7529078" y="86839"/>
              <a:ext cx="109064" cy="140986"/>
              <a:chOff x="0" y="0"/>
              <a:chExt cx="123" cy="159"/>
            </a:xfrm>
            <a:grpFill/>
          </p:grpSpPr>
          <p:sp>
            <p:nvSpPr>
              <p:cNvPr id="255" name="AutoShape 235"/>
              <p:cNvSpPr/>
              <p:nvPr/>
            </p:nvSpPr>
            <p:spPr bwMode="auto">
              <a:xfrm>
                <a:off x="8" y="0"/>
                <a:ext cx="104" cy="82"/>
              </a:xfrm>
              <a:custGeom>
                <a:avLst/>
                <a:gdLst/>
                <a:ahLst/>
                <a:cxnLst/>
                <a:rect l="0" t="0" r="r" b="b"/>
                <a:pathLst>
                  <a:path w="19564" h="21600">
                    <a:moveTo>
                      <a:pt x="9773" y="0"/>
                    </a:moveTo>
                    <a:cubicBezTo>
                      <a:pt x="5534" y="0"/>
                      <a:pt x="2099" y="4836"/>
                      <a:pt x="2099" y="10799"/>
                    </a:cubicBezTo>
                    <a:lnTo>
                      <a:pt x="2099" y="14263"/>
                    </a:lnTo>
                    <a:cubicBezTo>
                      <a:pt x="2042" y="15380"/>
                      <a:pt x="1777" y="17976"/>
                      <a:pt x="548" y="17797"/>
                    </a:cubicBezTo>
                    <a:cubicBezTo>
                      <a:pt x="-1015" y="17569"/>
                      <a:pt x="963" y="21568"/>
                      <a:pt x="3996" y="21598"/>
                    </a:cubicBezTo>
                    <a:cubicBezTo>
                      <a:pt x="4005" y="21598"/>
                      <a:pt x="4011" y="21600"/>
                      <a:pt x="4019" y="21600"/>
                    </a:cubicBezTo>
                    <a:lnTo>
                      <a:pt x="15530" y="21600"/>
                    </a:lnTo>
                    <a:cubicBezTo>
                      <a:pt x="18583" y="21600"/>
                      <a:pt x="20585" y="17569"/>
                      <a:pt x="19017" y="17797"/>
                    </a:cubicBezTo>
                    <a:cubicBezTo>
                      <a:pt x="17448" y="18024"/>
                      <a:pt x="17448" y="13766"/>
                      <a:pt x="17448" y="13766"/>
                    </a:cubicBezTo>
                    <a:lnTo>
                      <a:pt x="17448" y="10799"/>
                    </a:lnTo>
                    <a:cubicBezTo>
                      <a:pt x="17447" y="4838"/>
                      <a:pt x="14010" y="0"/>
                      <a:pt x="9773" y="0"/>
                    </a:cubicBezTo>
                    <a:close/>
                    <a:moveTo>
                      <a:pt x="9773" y="2417"/>
                    </a:moveTo>
                    <a:cubicBezTo>
                      <a:pt x="12435" y="2417"/>
                      <a:pt x="14919" y="5017"/>
                      <a:pt x="14919" y="8222"/>
                    </a:cubicBezTo>
                    <a:cubicBezTo>
                      <a:pt x="14919" y="8372"/>
                      <a:pt x="14913" y="8521"/>
                      <a:pt x="14904" y="8667"/>
                    </a:cubicBezTo>
                    <a:cubicBezTo>
                      <a:pt x="14888" y="8911"/>
                      <a:pt x="14826" y="8804"/>
                      <a:pt x="14740" y="8447"/>
                    </a:cubicBezTo>
                    <a:cubicBezTo>
                      <a:pt x="14133" y="5993"/>
                      <a:pt x="11992" y="4189"/>
                      <a:pt x="9775" y="4189"/>
                    </a:cubicBezTo>
                    <a:cubicBezTo>
                      <a:pt x="7559" y="4189"/>
                      <a:pt x="5278" y="5993"/>
                      <a:pt x="4649" y="8447"/>
                    </a:cubicBezTo>
                    <a:cubicBezTo>
                      <a:pt x="4558" y="8804"/>
                      <a:pt x="4497" y="8911"/>
                      <a:pt x="4483" y="8667"/>
                    </a:cubicBezTo>
                    <a:cubicBezTo>
                      <a:pt x="4473" y="8519"/>
                      <a:pt x="4468" y="8369"/>
                      <a:pt x="4468" y="8222"/>
                    </a:cubicBezTo>
                    <a:cubicBezTo>
                      <a:pt x="4467" y="5017"/>
                      <a:pt x="7111" y="2417"/>
                      <a:pt x="9773" y="2417"/>
                    </a:cubicBezTo>
                    <a:close/>
                    <a:moveTo>
                      <a:pt x="9773" y="18901"/>
                    </a:moveTo>
                    <a:cubicBezTo>
                      <a:pt x="6596" y="18901"/>
                      <a:pt x="4017" y="15502"/>
                      <a:pt x="4017" y="11029"/>
                    </a:cubicBezTo>
                    <a:cubicBezTo>
                      <a:pt x="4017" y="11029"/>
                      <a:pt x="6579" y="7872"/>
                      <a:pt x="9827" y="7872"/>
                    </a:cubicBezTo>
                    <a:cubicBezTo>
                      <a:pt x="13124" y="7872"/>
                      <a:pt x="15529" y="11029"/>
                      <a:pt x="15529" y="11029"/>
                    </a:cubicBezTo>
                    <a:cubicBezTo>
                      <a:pt x="15529" y="15502"/>
                      <a:pt x="12950" y="18901"/>
                      <a:pt x="9773" y="18901"/>
                    </a:cubicBezTo>
                    <a:close/>
                    <a:moveTo>
                      <a:pt x="9773" y="18901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6" name="AutoShape 236"/>
              <p:cNvSpPr/>
              <p:nvPr/>
            </p:nvSpPr>
            <p:spPr bwMode="auto">
              <a:xfrm>
                <a:off x="0" y="88"/>
                <a:ext cx="123" cy="71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172"/>
                    </a:moveTo>
                    <a:lnTo>
                      <a:pt x="0" y="18513"/>
                    </a:lnTo>
                    <a:cubicBezTo>
                      <a:pt x="0" y="20218"/>
                      <a:pt x="805" y="21600"/>
                      <a:pt x="1800" y="21600"/>
                    </a:cubicBezTo>
                    <a:lnTo>
                      <a:pt x="3600" y="21600"/>
                    </a:lnTo>
                    <a:lnTo>
                      <a:pt x="18000" y="21600"/>
                    </a:lnTo>
                    <a:lnTo>
                      <a:pt x="19799" y="21600"/>
                    </a:lnTo>
                    <a:cubicBezTo>
                      <a:pt x="20795" y="21600"/>
                      <a:pt x="21600" y="20220"/>
                      <a:pt x="21600" y="18513"/>
                    </a:cubicBezTo>
                    <a:lnTo>
                      <a:pt x="21600" y="6172"/>
                    </a:lnTo>
                    <a:cubicBezTo>
                      <a:pt x="21600" y="2762"/>
                      <a:pt x="19987" y="0"/>
                      <a:pt x="17998" y="0"/>
                    </a:cubicBezTo>
                    <a:lnTo>
                      <a:pt x="16352" y="0"/>
                    </a:lnTo>
                    <a:cubicBezTo>
                      <a:pt x="16100" y="0"/>
                      <a:pt x="15728" y="197"/>
                      <a:pt x="15519" y="441"/>
                    </a:cubicBezTo>
                    <a:lnTo>
                      <a:pt x="13678" y="2593"/>
                    </a:lnTo>
                    <a:cubicBezTo>
                      <a:pt x="13470" y="2837"/>
                      <a:pt x="13243" y="3369"/>
                      <a:pt x="13174" y="3785"/>
                    </a:cubicBezTo>
                    <a:lnTo>
                      <a:pt x="11028" y="16242"/>
                    </a:lnTo>
                    <a:cubicBezTo>
                      <a:pt x="10957" y="16656"/>
                      <a:pt x="10838" y="16659"/>
                      <a:pt x="10762" y="16245"/>
                    </a:cubicBezTo>
                    <a:lnTo>
                      <a:pt x="8509" y="4000"/>
                    </a:lnTo>
                    <a:cubicBezTo>
                      <a:pt x="8432" y="3588"/>
                      <a:pt x="8201" y="3058"/>
                      <a:pt x="7992" y="2817"/>
                    </a:cubicBezTo>
                    <a:lnTo>
                      <a:pt x="5928" y="438"/>
                    </a:lnTo>
                    <a:cubicBezTo>
                      <a:pt x="5719" y="195"/>
                      <a:pt x="5345" y="0"/>
                      <a:pt x="5092" y="0"/>
                    </a:cubicBezTo>
                    <a:lnTo>
                      <a:pt x="3596" y="0"/>
                    </a:lnTo>
                    <a:cubicBezTo>
                      <a:pt x="1613" y="0"/>
                      <a:pt x="0" y="2764"/>
                      <a:pt x="0" y="6172"/>
                    </a:cubicBezTo>
                    <a:close/>
                    <a:moveTo>
                      <a:pt x="7986" y="11864"/>
                    </a:moveTo>
                    <a:cubicBezTo>
                      <a:pt x="8408" y="11864"/>
                      <a:pt x="8748" y="12447"/>
                      <a:pt x="8748" y="13169"/>
                    </a:cubicBezTo>
                    <a:cubicBezTo>
                      <a:pt x="8748" y="13889"/>
                      <a:pt x="8408" y="14472"/>
                      <a:pt x="7986" y="14472"/>
                    </a:cubicBezTo>
                    <a:cubicBezTo>
                      <a:pt x="7566" y="14472"/>
                      <a:pt x="7226" y="13889"/>
                      <a:pt x="7226" y="13169"/>
                    </a:cubicBezTo>
                    <a:cubicBezTo>
                      <a:pt x="7226" y="12447"/>
                      <a:pt x="7566" y="11864"/>
                      <a:pt x="7986" y="11864"/>
                    </a:cubicBezTo>
                    <a:close/>
                    <a:moveTo>
                      <a:pt x="7986" y="16560"/>
                    </a:moveTo>
                    <a:cubicBezTo>
                      <a:pt x="8408" y="16560"/>
                      <a:pt x="8748" y="17143"/>
                      <a:pt x="8748" y="17863"/>
                    </a:cubicBezTo>
                    <a:cubicBezTo>
                      <a:pt x="8748" y="18583"/>
                      <a:pt x="8408" y="19168"/>
                      <a:pt x="7986" y="19168"/>
                    </a:cubicBezTo>
                    <a:cubicBezTo>
                      <a:pt x="7566" y="19168"/>
                      <a:pt x="7226" y="18583"/>
                      <a:pt x="7226" y="17863"/>
                    </a:cubicBezTo>
                    <a:cubicBezTo>
                      <a:pt x="7226" y="17140"/>
                      <a:pt x="7566" y="16560"/>
                      <a:pt x="7986" y="16560"/>
                    </a:cubicBezTo>
                    <a:close/>
                    <a:moveTo>
                      <a:pt x="7986" y="16560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06" name="Group 246"/>
            <p:cNvGrpSpPr/>
            <p:nvPr/>
          </p:nvGrpSpPr>
          <p:grpSpPr bwMode="auto">
            <a:xfrm>
              <a:off x="6543067" y="3988323"/>
              <a:ext cx="116158" cy="159606"/>
              <a:chOff x="0" y="0"/>
              <a:chExt cx="131" cy="180"/>
            </a:xfrm>
            <a:grpFill/>
          </p:grpSpPr>
          <p:sp>
            <p:nvSpPr>
              <p:cNvPr id="253" name="AutoShape 244"/>
              <p:cNvSpPr/>
              <p:nvPr/>
            </p:nvSpPr>
            <p:spPr bwMode="auto">
              <a:xfrm>
                <a:off x="8" y="0"/>
                <a:ext cx="111" cy="87"/>
              </a:xfrm>
              <a:custGeom>
                <a:avLst/>
                <a:gdLst/>
                <a:ahLst/>
                <a:cxnLst/>
                <a:rect l="0" t="0" r="r" b="b"/>
                <a:pathLst>
                  <a:path w="19566" h="21600">
                    <a:moveTo>
                      <a:pt x="9774" y="0"/>
                    </a:moveTo>
                    <a:cubicBezTo>
                      <a:pt x="5536" y="0"/>
                      <a:pt x="2100" y="4836"/>
                      <a:pt x="2100" y="10798"/>
                    </a:cubicBezTo>
                    <a:lnTo>
                      <a:pt x="2100" y="14263"/>
                    </a:lnTo>
                    <a:cubicBezTo>
                      <a:pt x="2042" y="15380"/>
                      <a:pt x="1779" y="17976"/>
                      <a:pt x="547" y="17796"/>
                    </a:cubicBezTo>
                    <a:cubicBezTo>
                      <a:pt x="-1014" y="17570"/>
                      <a:pt x="964" y="21567"/>
                      <a:pt x="3998" y="21598"/>
                    </a:cubicBezTo>
                    <a:cubicBezTo>
                      <a:pt x="4005" y="21598"/>
                      <a:pt x="4012" y="21600"/>
                      <a:pt x="4019" y="21600"/>
                    </a:cubicBezTo>
                    <a:lnTo>
                      <a:pt x="15532" y="21600"/>
                    </a:lnTo>
                    <a:cubicBezTo>
                      <a:pt x="18587" y="21600"/>
                      <a:pt x="20586" y="17568"/>
                      <a:pt x="19019" y="17796"/>
                    </a:cubicBezTo>
                    <a:cubicBezTo>
                      <a:pt x="17450" y="18023"/>
                      <a:pt x="17450" y="13764"/>
                      <a:pt x="17450" y="13764"/>
                    </a:cubicBezTo>
                    <a:lnTo>
                      <a:pt x="17450" y="10798"/>
                    </a:lnTo>
                    <a:cubicBezTo>
                      <a:pt x="17450" y="4836"/>
                      <a:pt x="14015" y="0"/>
                      <a:pt x="9774" y="0"/>
                    </a:cubicBezTo>
                    <a:close/>
                    <a:moveTo>
                      <a:pt x="9774" y="2413"/>
                    </a:moveTo>
                    <a:cubicBezTo>
                      <a:pt x="12437" y="2413"/>
                      <a:pt x="14920" y="5013"/>
                      <a:pt x="14920" y="8218"/>
                    </a:cubicBezTo>
                    <a:cubicBezTo>
                      <a:pt x="14920" y="8367"/>
                      <a:pt x="14916" y="8517"/>
                      <a:pt x="14906" y="8665"/>
                    </a:cubicBezTo>
                    <a:cubicBezTo>
                      <a:pt x="14890" y="8909"/>
                      <a:pt x="14829" y="8801"/>
                      <a:pt x="14741" y="8444"/>
                    </a:cubicBezTo>
                    <a:cubicBezTo>
                      <a:pt x="14134" y="5990"/>
                      <a:pt x="11992" y="4188"/>
                      <a:pt x="9774" y="4188"/>
                    </a:cubicBezTo>
                    <a:cubicBezTo>
                      <a:pt x="7557" y="4188"/>
                      <a:pt x="5279" y="5990"/>
                      <a:pt x="4650" y="8444"/>
                    </a:cubicBezTo>
                    <a:cubicBezTo>
                      <a:pt x="4559" y="8803"/>
                      <a:pt x="4498" y="8909"/>
                      <a:pt x="4482" y="8665"/>
                    </a:cubicBezTo>
                    <a:cubicBezTo>
                      <a:pt x="4472" y="8519"/>
                      <a:pt x="4468" y="8369"/>
                      <a:pt x="4468" y="8218"/>
                    </a:cubicBezTo>
                    <a:cubicBezTo>
                      <a:pt x="4468" y="5015"/>
                      <a:pt x="7113" y="2413"/>
                      <a:pt x="9774" y="2413"/>
                    </a:cubicBezTo>
                    <a:close/>
                    <a:moveTo>
                      <a:pt x="9774" y="18900"/>
                    </a:moveTo>
                    <a:cubicBezTo>
                      <a:pt x="6596" y="18900"/>
                      <a:pt x="4019" y="15498"/>
                      <a:pt x="4019" y="11027"/>
                    </a:cubicBezTo>
                    <a:cubicBezTo>
                      <a:pt x="4019" y="11027"/>
                      <a:pt x="6581" y="7869"/>
                      <a:pt x="9829" y="7869"/>
                    </a:cubicBezTo>
                    <a:cubicBezTo>
                      <a:pt x="13126" y="7869"/>
                      <a:pt x="15531" y="11027"/>
                      <a:pt x="15531" y="11027"/>
                    </a:cubicBezTo>
                    <a:cubicBezTo>
                      <a:pt x="15532" y="15500"/>
                      <a:pt x="12955" y="18900"/>
                      <a:pt x="9774" y="18900"/>
                    </a:cubicBezTo>
                    <a:close/>
                    <a:moveTo>
                      <a:pt x="9774" y="18900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4" name="AutoShape 245"/>
              <p:cNvSpPr/>
              <p:nvPr/>
            </p:nvSpPr>
            <p:spPr bwMode="auto">
              <a:xfrm>
                <a:off x="0" y="104"/>
                <a:ext cx="131" cy="76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171"/>
                    </a:moveTo>
                    <a:lnTo>
                      <a:pt x="0" y="18513"/>
                    </a:lnTo>
                    <a:cubicBezTo>
                      <a:pt x="0" y="20220"/>
                      <a:pt x="805" y="21600"/>
                      <a:pt x="1800" y="21600"/>
                    </a:cubicBezTo>
                    <a:lnTo>
                      <a:pt x="3601" y="21600"/>
                    </a:lnTo>
                    <a:lnTo>
                      <a:pt x="17999" y="21600"/>
                    </a:lnTo>
                    <a:lnTo>
                      <a:pt x="19800" y="21600"/>
                    </a:lnTo>
                    <a:cubicBezTo>
                      <a:pt x="20795" y="21600"/>
                      <a:pt x="21600" y="20220"/>
                      <a:pt x="21600" y="18513"/>
                    </a:cubicBezTo>
                    <a:lnTo>
                      <a:pt x="21600" y="6171"/>
                    </a:lnTo>
                    <a:cubicBezTo>
                      <a:pt x="21600" y="2760"/>
                      <a:pt x="19987" y="0"/>
                      <a:pt x="17999" y="0"/>
                    </a:cubicBezTo>
                    <a:lnTo>
                      <a:pt x="16354" y="0"/>
                    </a:lnTo>
                    <a:cubicBezTo>
                      <a:pt x="16103" y="0"/>
                      <a:pt x="15729" y="196"/>
                      <a:pt x="15521" y="439"/>
                    </a:cubicBezTo>
                    <a:lnTo>
                      <a:pt x="13681" y="2594"/>
                    </a:lnTo>
                    <a:cubicBezTo>
                      <a:pt x="13474" y="2837"/>
                      <a:pt x="13247" y="3370"/>
                      <a:pt x="13176" y="3782"/>
                    </a:cubicBezTo>
                    <a:lnTo>
                      <a:pt x="11030" y="16242"/>
                    </a:lnTo>
                    <a:cubicBezTo>
                      <a:pt x="10958" y="16656"/>
                      <a:pt x="10839" y="16658"/>
                      <a:pt x="10765" y="16246"/>
                    </a:cubicBezTo>
                    <a:lnTo>
                      <a:pt x="8510" y="3998"/>
                    </a:lnTo>
                    <a:cubicBezTo>
                      <a:pt x="8434" y="3586"/>
                      <a:pt x="8204" y="3057"/>
                      <a:pt x="7994" y="2817"/>
                    </a:cubicBezTo>
                    <a:lnTo>
                      <a:pt x="5929" y="435"/>
                    </a:lnTo>
                    <a:cubicBezTo>
                      <a:pt x="5719" y="191"/>
                      <a:pt x="5346" y="0"/>
                      <a:pt x="5093" y="0"/>
                    </a:cubicBezTo>
                    <a:lnTo>
                      <a:pt x="3598" y="0"/>
                    </a:lnTo>
                    <a:cubicBezTo>
                      <a:pt x="1613" y="0"/>
                      <a:pt x="0" y="2760"/>
                      <a:pt x="0" y="6171"/>
                    </a:cubicBezTo>
                    <a:close/>
                    <a:moveTo>
                      <a:pt x="7986" y="11863"/>
                    </a:moveTo>
                    <a:cubicBezTo>
                      <a:pt x="8406" y="11863"/>
                      <a:pt x="8746" y="12448"/>
                      <a:pt x="8746" y="13166"/>
                    </a:cubicBezTo>
                    <a:cubicBezTo>
                      <a:pt x="8746" y="13887"/>
                      <a:pt x="8406" y="14472"/>
                      <a:pt x="7986" y="14472"/>
                    </a:cubicBezTo>
                    <a:cubicBezTo>
                      <a:pt x="7567" y="14472"/>
                      <a:pt x="7227" y="13887"/>
                      <a:pt x="7227" y="13166"/>
                    </a:cubicBezTo>
                    <a:cubicBezTo>
                      <a:pt x="7227" y="12448"/>
                      <a:pt x="7566" y="11863"/>
                      <a:pt x="7986" y="11863"/>
                    </a:cubicBezTo>
                    <a:close/>
                    <a:moveTo>
                      <a:pt x="7986" y="16557"/>
                    </a:moveTo>
                    <a:cubicBezTo>
                      <a:pt x="8406" y="16557"/>
                      <a:pt x="8746" y="17140"/>
                      <a:pt x="8746" y="17860"/>
                    </a:cubicBezTo>
                    <a:cubicBezTo>
                      <a:pt x="8746" y="18581"/>
                      <a:pt x="8406" y="19166"/>
                      <a:pt x="7986" y="19166"/>
                    </a:cubicBezTo>
                    <a:cubicBezTo>
                      <a:pt x="7567" y="19166"/>
                      <a:pt x="7227" y="18581"/>
                      <a:pt x="7227" y="17860"/>
                    </a:cubicBezTo>
                    <a:cubicBezTo>
                      <a:pt x="7227" y="17140"/>
                      <a:pt x="7566" y="16557"/>
                      <a:pt x="7986" y="16557"/>
                    </a:cubicBezTo>
                    <a:close/>
                    <a:moveTo>
                      <a:pt x="7986" y="16557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07" name="Group 249"/>
            <p:cNvGrpSpPr/>
            <p:nvPr/>
          </p:nvGrpSpPr>
          <p:grpSpPr bwMode="auto">
            <a:xfrm>
              <a:off x="6103263" y="3243494"/>
              <a:ext cx="54975" cy="74483"/>
              <a:chOff x="0" y="0"/>
              <a:chExt cx="62" cy="84"/>
            </a:xfrm>
            <a:grpFill/>
          </p:grpSpPr>
          <p:sp>
            <p:nvSpPr>
              <p:cNvPr id="251" name="AutoShape 247"/>
              <p:cNvSpPr/>
              <p:nvPr/>
            </p:nvSpPr>
            <p:spPr bwMode="auto">
              <a:xfrm>
                <a:off x="0" y="0"/>
                <a:ext cx="53" cy="41"/>
              </a:xfrm>
              <a:custGeom>
                <a:avLst/>
                <a:gdLst/>
                <a:ahLst/>
                <a:cxnLst/>
                <a:rect l="0" t="0" r="r" b="b"/>
                <a:pathLst>
                  <a:path w="19565" h="21600">
                    <a:moveTo>
                      <a:pt x="9775" y="0"/>
                    </a:moveTo>
                    <a:cubicBezTo>
                      <a:pt x="5536" y="0"/>
                      <a:pt x="2099" y="4837"/>
                      <a:pt x="2099" y="10798"/>
                    </a:cubicBezTo>
                    <a:lnTo>
                      <a:pt x="2099" y="14268"/>
                    </a:lnTo>
                    <a:cubicBezTo>
                      <a:pt x="2041" y="15383"/>
                      <a:pt x="1776" y="17977"/>
                      <a:pt x="547" y="17800"/>
                    </a:cubicBezTo>
                    <a:cubicBezTo>
                      <a:pt x="-1015" y="17572"/>
                      <a:pt x="963" y="21571"/>
                      <a:pt x="3998" y="21600"/>
                    </a:cubicBezTo>
                    <a:cubicBezTo>
                      <a:pt x="4004" y="21600"/>
                      <a:pt x="4013" y="21600"/>
                      <a:pt x="4019" y="21600"/>
                    </a:cubicBezTo>
                    <a:lnTo>
                      <a:pt x="15531" y="21600"/>
                    </a:lnTo>
                    <a:cubicBezTo>
                      <a:pt x="18586" y="21600"/>
                      <a:pt x="20585" y="17568"/>
                      <a:pt x="19018" y="17800"/>
                    </a:cubicBezTo>
                    <a:cubicBezTo>
                      <a:pt x="17447" y="18027"/>
                      <a:pt x="17447" y="13764"/>
                      <a:pt x="17447" y="13764"/>
                    </a:cubicBezTo>
                    <a:lnTo>
                      <a:pt x="17447" y="10794"/>
                    </a:lnTo>
                    <a:cubicBezTo>
                      <a:pt x="17447" y="4837"/>
                      <a:pt x="14013" y="0"/>
                      <a:pt x="9775" y="0"/>
                    </a:cubicBezTo>
                    <a:close/>
                    <a:moveTo>
                      <a:pt x="9775" y="2412"/>
                    </a:moveTo>
                    <a:cubicBezTo>
                      <a:pt x="12437" y="2412"/>
                      <a:pt x="14917" y="5015"/>
                      <a:pt x="14917" y="8220"/>
                    </a:cubicBezTo>
                    <a:cubicBezTo>
                      <a:pt x="14917" y="8369"/>
                      <a:pt x="14914" y="8522"/>
                      <a:pt x="14905" y="8662"/>
                    </a:cubicBezTo>
                    <a:cubicBezTo>
                      <a:pt x="14888" y="8914"/>
                      <a:pt x="14829" y="8799"/>
                      <a:pt x="14741" y="8443"/>
                    </a:cubicBezTo>
                    <a:cubicBezTo>
                      <a:pt x="14133" y="5986"/>
                      <a:pt x="11991" y="4189"/>
                      <a:pt x="9775" y="4189"/>
                    </a:cubicBezTo>
                    <a:cubicBezTo>
                      <a:pt x="7556" y="4189"/>
                      <a:pt x="5278" y="5990"/>
                      <a:pt x="4647" y="8443"/>
                    </a:cubicBezTo>
                    <a:cubicBezTo>
                      <a:pt x="4556" y="8799"/>
                      <a:pt x="4494" y="8910"/>
                      <a:pt x="4480" y="8662"/>
                    </a:cubicBezTo>
                    <a:cubicBezTo>
                      <a:pt x="4471" y="8522"/>
                      <a:pt x="4465" y="8369"/>
                      <a:pt x="4465" y="8220"/>
                    </a:cubicBezTo>
                    <a:cubicBezTo>
                      <a:pt x="4465" y="5015"/>
                      <a:pt x="7113" y="2412"/>
                      <a:pt x="9775" y="2412"/>
                    </a:cubicBezTo>
                    <a:close/>
                    <a:moveTo>
                      <a:pt x="9775" y="18907"/>
                    </a:moveTo>
                    <a:cubicBezTo>
                      <a:pt x="6596" y="18907"/>
                      <a:pt x="4019" y="15507"/>
                      <a:pt x="4019" y="11033"/>
                    </a:cubicBezTo>
                    <a:cubicBezTo>
                      <a:pt x="4019" y="11033"/>
                      <a:pt x="6581" y="7873"/>
                      <a:pt x="9828" y="7873"/>
                    </a:cubicBezTo>
                    <a:cubicBezTo>
                      <a:pt x="13127" y="7873"/>
                      <a:pt x="15531" y="11033"/>
                      <a:pt x="15531" y="11033"/>
                    </a:cubicBezTo>
                    <a:cubicBezTo>
                      <a:pt x="15531" y="15503"/>
                      <a:pt x="12954" y="18907"/>
                      <a:pt x="9775" y="18907"/>
                    </a:cubicBezTo>
                    <a:close/>
                    <a:moveTo>
                      <a:pt x="9775" y="18907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2" name="AutoShape 248"/>
              <p:cNvSpPr/>
              <p:nvPr/>
            </p:nvSpPr>
            <p:spPr bwMode="auto">
              <a:xfrm>
                <a:off x="0" y="48"/>
                <a:ext cx="62" cy="36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169"/>
                    </a:moveTo>
                    <a:lnTo>
                      <a:pt x="0" y="18513"/>
                    </a:lnTo>
                    <a:cubicBezTo>
                      <a:pt x="0" y="20217"/>
                      <a:pt x="807" y="21600"/>
                      <a:pt x="1801" y="21600"/>
                    </a:cubicBezTo>
                    <a:lnTo>
                      <a:pt x="3601" y="21600"/>
                    </a:lnTo>
                    <a:lnTo>
                      <a:pt x="17999" y="21600"/>
                    </a:lnTo>
                    <a:lnTo>
                      <a:pt x="19799" y="21600"/>
                    </a:lnTo>
                    <a:cubicBezTo>
                      <a:pt x="20793" y="21600"/>
                      <a:pt x="21600" y="20217"/>
                      <a:pt x="21600" y="18513"/>
                    </a:cubicBezTo>
                    <a:lnTo>
                      <a:pt x="21600" y="6169"/>
                    </a:lnTo>
                    <a:cubicBezTo>
                      <a:pt x="21600" y="2757"/>
                      <a:pt x="19987" y="0"/>
                      <a:pt x="17999" y="0"/>
                    </a:cubicBezTo>
                    <a:lnTo>
                      <a:pt x="16355" y="0"/>
                    </a:lnTo>
                    <a:cubicBezTo>
                      <a:pt x="16104" y="0"/>
                      <a:pt x="15730" y="194"/>
                      <a:pt x="15523" y="439"/>
                    </a:cubicBezTo>
                    <a:lnTo>
                      <a:pt x="13681" y="2591"/>
                    </a:lnTo>
                    <a:cubicBezTo>
                      <a:pt x="13475" y="2837"/>
                      <a:pt x="13246" y="3370"/>
                      <a:pt x="13178" y="3781"/>
                    </a:cubicBezTo>
                    <a:lnTo>
                      <a:pt x="11033" y="16242"/>
                    </a:lnTo>
                    <a:cubicBezTo>
                      <a:pt x="10961" y="16658"/>
                      <a:pt x="10843" y="16658"/>
                      <a:pt x="10766" y="16247"/>
                    </a:cubicBezTo>
                    <a:lnTo>
                      <a:pt x="8511" y="3998"/>
                    </a:lnTo>
                    <a:cubicBezTo>
                      <a:pt x="8436" y="3587"/>
                      <a:pt x="8205" y="3059"/>
                      <a:pt x="7996" y="2818"/>
                    </a:cubicBezTo>
                    <a:lnTo>
                      <a:pt x="5931" y="434"/>
                    </a:lnTo>
                    <a:cubicBezTo>
                      <a:pt x="5721" y="194"/>
                      <a:pt x="5347" y="0"/>
                      <a:pt x="5094" y="0"/>
                    </a:cubicBezTo>
                    <a:lnTo>
                      <a:pt x="3599" y="0"/>
                    </a:lnTo>
                    <a:cubicBezTo>
                      <a:pt x="1613" y="0"/>
                      <a:pt x="0" y="2757"/>
                      <a:pt x="0" y="6169"/>
                    </a:cubicBezTo>
                    <a:close/>
                    <a:moveTo>
                      <a:pt x="7985" y="11862"/>
                    </a:moveTo>
                    <a:cubicBezTo>
                      <a:pt x="8406" y="11862"/>
                      <a:pt x="8745" y="12447"/>
                      <a:pt x="8745" y="13165"/>
                    </a:cubicBezTo>
                    <a:cubicBezTo>
                      <a:pt x="8745" y="13882"/>
                      <a:pt x="8406" y="14468"/>
                      <a:pt x="7985" y="14468"/>
                    </a:cubicBezTo>
                    <a:cubicBezTo>
                      <a:pt x="7566" y="14468"/>
                      <a:pt x="7225" y="13882"/>
                      <a:pt x="7225" y="13165"/>
                    </a:cubicBezTo>
                    <a:cubicBezTo>
                      <a:pt x="7228" y="12447"/>
                      <a:pt x="7566" y="11862"/>
                      <a:pt x="7985" y="11862"/>
                    </a:cubicBezTo>
                    <a:close/>
                    <a:moveTo>
                      <a:pt x="7985" y="16554"/>
                    </a:moveTo>
                    <a:cubicBezTo>
                      <a:pt x="8406" y="16554"/>
                      <a:pt x="8745" y="17135"/>
                      <a:pt x="8745" y="17862"/>
                    </a:cubicBezTo>
                    <a:cubicBezTo>
                      <a:pt x="8745" y="18579"/>
                      <a:pt x="8406" y="19164"/>
                      <a:pt x="7985" y="19164"/>
                    </a:cubicBezTo>
                    <a:cubicBezTo>
                      <a:pt x="7566" y="19164"/>
                      <a:pt x="7225" y="18579"/>
                      <a:pt x="7225" y="17862"/>
                    </a:cubicBezTo>
                    <a:cubicBezTo>
                      <a:pt x="7228" y="17135"/>
                      <a:pt x="7566" y="16554"/>
                      <a:pt x="7985" y="16554"/>
                    </a:cubicBezTo>
                    <a:close/>
                    <a:moveTo>
                      <a:pt x="7985" y="16554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08" name="Group 252"/>
            <p:cNvGrpSpPr/>
            <p:nvPr/>
          </p:nvGrpSpPr>
          <p:grpSpPr bwMode="auto">
            <a:xfrm>
              <a:off x="8869770" y="1555215"/>
              <a:ext cx="54975" cy="74483"/>
              <a:chOff x="0" y="0"/>
              <a:chExt cx="62" cy="84"/>
            </a:xfrm>
            <a:grpFill/>
          </p:grpSpPr>
          <p:sp>
            <p:nvSpPr>
              <p:cNvPr id="249" name="AutoShape 250"/>
              <p:cNvSpPr/>
              <p:nvPr/>
            </p:nvSpPr>
            <p:spPr bwMode="auto">
              <a:xfrm>
                <a:off x="0" y="0"/>
                <a:ext cx="53" cy="41"/>
              </a:xfrm>
              <a:custGeom>
                <a:avLst/>
                <a:gdLst/>
                <a:ahLst/>
                <a:cxnLst/>
                <a:rect l="0" t="0" r="r" b="b"/>
                <a:pathLst>
                  <a:path w="19566" h="21600">
                    <a:moveTo>
                      <a:pt x="9774" y="0"/>
                    </a:moveTo>
                    <a:cubicBezTo>
                      <a:pt x="5535" y="0"/>
                      <a:pt x="2098" y="4837"/>
                      <a:pt x="2098" y="10798"/>
                    </a:cubicBezTo>
                    <a:lnTo>
                      <a:pt x="2098" y="14268"/>
                    </a:lnTo>
                    <a:cubicBezTo>
                      <a:pt x="2040" y="15383"/>
                      <a:pt x="1778" y="17977"/>
                      <a:pt x="546" y="17800"/>
                    </a:cubicBezTo>
                    <a:cubicBezTo>
                      <a:pt x="-1013" y="17572"/>
                      <a:pt x="965" y="21571"/>
                      <a:pt x="3997" y="21600"/>
                    </a:cubicBezTo>
                    <a:cubicBezTo>
                      <a:pt x="4003" y="21600"/>
                      <a:pt x="4015" y="21600"/>
                      <a:pt x="4021" y="21600"/>
                    </a:cubicBezTo>
                    <a:lnTo>
                      <a:pt x="15533" y="21600"/>
                    </a:lnTo>
                    <a:cubicBezTo>
                      <a:pt x="18588" y="21600"/>
                      <a:pt x="20587" y="17568"/>
                      <a:pt x="19020" y="17800"/>
                    </a:cubicBezTo>
                    <a:cubicBezTo>
                      <a:pt x="17452" y="18027"/>
                      <a:pt x="17452" y="13764"/>
                      <a:pt x="17452" y="13764"/>
                    </a:cubicBezTo>
                    <a:lnTo>
                      <a:pt x="17452" y="10794"/>
                    </a:lnTo>
                    <a:cubicBezTo>
                      <a:pt x="17446" y="4833"/>
                      <a:pt x="14009" y="0"/>
                      <a:pt x="9774" y="0"/>
                    </a:cubicBezTo>
                    <a:close/>
                    <a:moveTo>
                      <a:pt x="9774" y="2412"/>
                    </a:moveTo>
                    <a:cubicBezTo>
                      <a:pt x="12433" y="2412"/>
                      <a:pt x="14916" y="5015"/>
                      <a:pt x="14916" y="8220"/>
                    </a:cubicBezTo>
                    <a:cubicBezTo>
                      <a:pt x="14916" y="8369"/>
                      <a:pt x="14913" y="8522"/>
                      <a:pt x="14904" y="8662"/>
                    </a:cubicBezTo>
                    <a:cubicBezTo>
                      <a:pt x="14887" y="8914"/>
                      <a:pt x="14831" y="8799"/>
                      <a:pt x="14737" y="8443"/>
                    </a:cubicBezTo>
                    <a:cubicBezTo>
                      <a:pt x="14130" y="5986"/>
                      <a:pt x="11987" y="4189"/>
                      <a:pt x="9774" y="4189"/>
                    </a:cubicBezTo>
                    <a:cubicBezTo>
                      <a:pt x="7555" y="4189"/>
                      <a:pt x="5280" y="5990"/>
                      <a:pt x="4649" y="8443"/>
                    </a:cubicBezTo>
                    <a:cubicBezTo>
                      <a:pt x="4558" y="8799"/>
                      <a:pt x="4493" y="8910"/>
                      <a:pt x="4482" y="8662"/>
                    </a:cubicBezTo>
                    <a:cubicBezTo>
                      <a:pt x="4470" y="8522"/>
                      <a:pt x="4464" y="8369"/>
                      <a:pt x="4464" y="8220"/>
                    </a:cubicBezTo>
                    <a:cubicBezTo>
                      <a:pt x="4464" y="5011"/>
                      <a:pt x="7112" y="2412"/>
                      <a:pt x="9774" y="2412"/>
                    </a:cubicBezTo>
                    <a:close/>
                    <a:moveTo>
                      <a:pt x="9774" y="18907"/>
                    </a:moveTo>
                    <a:cubicBezTo>
                      <a:pt x="6595" y="18907"/>
                      <a:pt x="4018" y="15507"/>
                      <a:pt x="4018" y="11033"/>
                    </a:cubicBezTo>
                    <a:cubicBezTo>
                      <a:pt x="4018" y="11033"/>
                      <a:pt x="6580" y="7873"/>
                      <a:pt x="9827" y="7873"/>
                    </a:cubicBezTo>
                    <a:cubicBezTo>
                      <a:pt x="13126" y="7873"/>
                      <a:pt x="15530" y="11033"/>
                      <a:pt x="15530" y="11033"/>
                    </a:cubicBezTo>
                    <a:cubicBezTo>
                      <a:pt x="15530" y="15503"/>
                      <a:pt x="12953" y="18907"/>
                      <a:pt x="9774" y="18907"/>
                    </a:cubicBezTo>
                    <a:close/>
                    <a:moveTo>
                      <a:pt x="9774" y="18907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0" name="AutoShape 251"/>
              <p:cNvSpPr/>
              <p:nvPr/>
            </p:nvSpPr>
            <p:spPr bwMode="auto">
              <a:xfrm>
                <a:off x="0" y="48"/>
                <a:ext cx="62" cy="36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169"/>
                    </a:moveTo>
                    <a:lnTo>
                      <a:pt x="0" y="18513"/>
                    </a:lnTo>
                    <a:cubicBezTo>
                      <a:pt x="0" y="20217"/>
                      <a:pt x="804" y="21600"/>
                      <a:pt x="1798" y="21600"/>
                    </a:cubicBezTo>
                    <a:lnTo>
                      <a:pt x="3600" y="21600"/>
                    </a:lnTo>
                    <a:lnTo>
                      <a:pt x="18000" y="21600"/>
                    </a:lnTo>
                    <a:lnTo>
                      <a:pt x="19802" y="21600"/>
                    </a:lnTo>
                    <a:cubicBezTo>
                      <a:pt x="20796" y="21600"/>
                      <a:pt x="21600" y="20217"/>
                      <a:pt x="21600" y="18513"/>
                    </a:cubicBezTo>
                    <a:lnTo>
                      <a:pt x="21600" y="6169"/>
                    </a:lnTo>
                    <a:cubicBezTo>
                      <a:pt x="21600" y="2757"/>
                      <a:pt x="19989" y="0"/>
                      <a:pt x="17998" y="0"/>
                    </a:cubicBezTo>
                    <a:lnTo>
                      <a:pt x="16354" y="0"/>
                    </a:lnTo>
                    <a:cubicBezTo>
                      <a:pt x="16100" y="0"/>
                      <a:pt x="15726" y="194"/>
                      <a:pt x="15519" y="439"/>
                    </a:cubicBezTo>
                    <a:lnTo>
                      <a:pt x="13677" y="2591"/>
                    </a:lnTo>
                    <a:cubicBezTo>
                      <a:pt x="13470" y="2837"/>
                      <a:pt x="13244" y="3370"/>
                      <a:pt x="13173" y="3781"/>
                    </a:cubicBezTo>
                    <a:lnTo>
                      <a:pt x="11027" y="16242"/>
                    </a:lnTo>
                    <a:cubicBezTo>
                      <a:pt x="10953" y="16658"/>
                      <a:pt x="10837" y="16658"/>
                      <a:pt x="10757" y="16247"/>
                    </a:cubicBezTo>
                    <a:lnTo>
                      <a:pt x="8505" y="3998"/>
                    </a:lnTo>
                    <a:cubicBezTo>
                      <a:pt x="8430" y="3587"/>
                      <a:pt x="8199" y="3059"/>
                      <a:pt x="7987" y="2818"/>
                    </a:cubicBezTo>
                    <a:lnTo>
                      <a:pt x="5921" y="434"/>
                    </a:lnTo>
                    <a:cubicBezTo>
                      <a:pt x="5712" y="194"/>
                      <a:pt x="5340" y="0"/>
                      <a:pt x="5087" y="0"/>
                    </a:cubicBezTo>
                    <a:lnTo>
                      <a:pt x="3591" y="0"/>
                    </a:lnTo>
                    <a:cubicBezTo>
                      <a:pt x="1614" y="0"/>
                      <a:pt x="0" y="2757"/>
                      <a:pt x="0" y="6169"/>
                    </a:cubicBezTo>
                    <a:close/>
                    <a:moveTo>
                      <a:pt x="7987" y="11862"/>
                    </a:moveTo>
                    <a:cubicBezTo>
                      <a:pt x="8408" y="11862"/>
                      <a:pt x="8747" y="12447"/>
                      <a:pt x="8747" y="13165"/>
                    </a:cubicBezTo>
                    <a:cubicBezTo>
                      <a:pt x="8747" y="13882"/>
                      <a:pt x="8408" y="14468"/>
                      <a:pt x="7987" y="14468"/>
                    </a:cubicBezTo>
                    <a:cubicBezTo>
                      <a:pt x="7568" y="14468"/>
                      <a:pt x="7227" y="13882"/>
                      <a:pt x="7227" y="13165"/>
                    </a:cubicBezTo>
                    <a:cubicBezTo>
                      <a:pt x="7227" y="12447"/>
                      <a:pt x="7568" y="11862"/>
                      <a:pt x="7987" y="11862"/>
                    </a:cubicBezTo>
                    <a:close/>
                    <a:moveTo>
                      <a:pt x="7987" y="16554"/>
                    </a:moveTo>
                    <a:cubicBezTo>
                      <a:pt x="8408" y="16554"/>
                      <a:pt x="8747" y="17135"/>
                      <a:pt x="8747" y="17862"/>
                    </a:cubicBezTo>
                    <a:cubicBezTo>
                      <a:pt x="8747" y="18579"/>
                      <a:pt x="8408" y="19164"/>
                      <a:pt x="7987" y="19164"/>
                    </a:cubicBezTo>
                    <a:cubicBezTo>
                      <a:pt x="7568" y="19164"/>
                      <a:pt x="7227" y="18579"/>
                      <a:pt x="7227" y="17862"/>
                    </a:cubicBezTo>
                    <a:cubicBezTo>
                      <a:pt x="7227" y="17135"/>
                      <a:pt x="7568" y="16554"/>
                      <a:pt x="7987" y="16554"/>
                    </a:cubicBezTo>
                    <a:close/>
                    <a:moveTo>
                      <a:pt x="7987" y="16554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09" name="Group 255"/>
            <p:cNvGrpSpPr/>
            <p:nvPr/>
          </p:nvGrpSpPr>
          <p:grpSpPr bwMode="auto">
            <a:xfrm>
              <a:off x="6358633" y="1640339"/>
              <a:ext cx="54975" cy="74483"/>
              <a:chOff x="0" y="0"/>
              <a:chExt cx="62" cy="84"/>
            </a:xfrm>
            <a:grpFill/>
          </p:grpSpPr>
          <p:sp>
            <p:nvSpPr>
              <p:cNvPr id="247" name="AutoShape 253"/>
              <p:cNvSpPr/>
              <p:nvPr/>
            </p:nvSpPr>
            <p:spPr bwMode="auto">
              <a:xfrm>
                <a:off x="0" y="0"/>
                <a:ext cx="53" cy="41"/>
              </a:xfrm>
              <a:custGeom>
                <a:avLst/>
                <a:gdLst/>
                <a:ahLst/>
                <a:cxnLst/>
                <a:rect l="0" t="0" r="r" b="b"/>
                <a:pathLst>
                  <a:path w="19567" h="21600">
                    <a:moveTo>
                      <a:pt x="9774" y="0"/>
                    </a:moveTo>
                    <a:cubicBezTo>
                      <a:pt x="5535" y="0"/>
                      <a:pt x="2098" y="4837"/>
                      <a:pt x="2098" y="10798"/>
                    </a:cubicBezTo>
                    <a:lnTo>
                      <a:pt x="2098" y="14268"/>
                    </a:lnTo>
                    <a:cubicBezTo>
                      <a:pt x="2040" y="15383"/>
                      <a:pt x="1778" y="17977"/>
                      <a:pt x="546" y="17800"/>
                    </a:cubicBezTo>
                    <a:cubicBezTo>
                      <a:pt x="-1013" y="17572"/>
                      <a:pt x="962" y="21571"/>
                      <a:pt x="3997" y="21600"/>
                    </a:cubicBezTo>
                    <a:cubicBezTo>
                      <a:pt x="4003" y="21600"/>
                      <a:pt x="4015" y="21600"/>
                      <a:pt x="4021" y="21600"/>
                    </a:cubicBezTo>
                    <a:lnTo>
                      <a:pt x="15533" y="21600"/>
                    </a:lnTo>
                    <a:cubicBezTo>
                      <a:pt x="18588" y="21600"/>
                      <a:pt x="20587" y="17568"/>
                      <a:pt x="19020" y="17800"/>
                    </a:cubicBezTo>
                    <a:cubicBezTo>
                      <a:pt x="17452" y="18027"/>
                      <a:pt x="17452" y="13764"/>
                      <a:pt x="17452" y="13764"/>
                    </a:cubicBezTo>
                    <a:lnTo>
                      <a:pt x="17452" y="10794"/>
                    </a:lnTo>
                    <a:cubicBezTo>
                      <a:pt x="17446" y="4837"/>
                      <a:pt x="14009" y="0"/>
                      <a:pt x="9774" y="0"/>
                    </a:cubicBezTo>
                    <a:close/>
                    <a:moveTo>
                      <a:pt x="9774" y="2412"/>
                    </a:moveTo>
                    <a:cubicBezTo>
                      <a:pt x="12433" y="2412"/>
                      <a:pt x="14916" y="5015"/>
                      <a:pt x="14916" y="8220"/>
                    </a:cubicBezTo>
                    <a:cubicBezTo>
                      <a:pt x="14916" y="8369"/>
                      <a:pt x="14913" y="8522"/>
                      <a:pt x="14904" y="8662"/>
                    </a:cubicBezTo>
                    <a:cubicBezTo>
                      <a:pt x="14887" y="8914"/>
                      <a:pt x="14831" y="8799"/>
                      <a:pt x="14737" y="8443"/>
                    </a:cubicBezTo>
                    <a:cubicBezTo>
                      <a:pt x="14130" y="5986"/>
                      <a:pt x="11990" y="4189"/>
                      <a:pt x="9774" y="4189"/>
                    </a:cubicBezTo>
                    <a:cubicBezTo>
                      <a:pt x="7555" y="4189"/>
                      <a:pt x="5280" y="5990"/>
                      <a:pt x="4649" y="8443"/>
                    </a:cubicBezTo>
                    <a:cubicBezTo>
                      <a:pt x="4558" y="8799"/>
                      <a:pt x="4493" y="8910"/>
                      <a:pt x="4482" y="8662"/>
                    </a:cubicBezTo>
                    <a:cubicBezTo>
                      <a:pt x="4470" y="8522"/>
                      <a:pt x="4464" y="8369"/>
                      <a:pt x="4464" y="8220"/>
                    </a:cubicBezTo>
                    <a:cubicBezTo>
                      <a:pt x="4464" y="5015"/>
                      <a:pt x="7112" y="2412"/>
                      <a:pt x="9774" y="2412"/>
                    </a:cubicBezTo>
                    <a:close/>
                    <a:moveTo>
                      <a:pt x="9774" y="18907"/>
                    </a:moveTo>
                    <a:cubicBezTo>
                      <a:pt x="6595" y="18907"/>
                      <a:pt x="4018" y="15507"/>
                      <a:pt x="4018" y="11033"/>
                    </a:cubicBezTo>
                    <a:cubicBezTo>
                      <a:pt x="4018" y="11033"/>
                      <a:pt x="6580" y="7873"/>
                      <a:pt x="9824" y="7873"/>
                    </a:cubicBezTo>
                    <a:cubicBezTo>
                      <a:pt x="13123" y="7873"/>
                      <a:pt x="15527" y="11033"/>
                      <a:pt x="15527" y="11033"/>
                    </a:cubicBezTo>
                    <a:cubicBezTo>
                      <a:pt x="15530" y="15507"/>
                      <a:pt x="12953" y="18907"/>
                      <a:pt x="9774" y="18907"/>
                    </a:cubicBezTo>
                    <a:close/>
                    <a:moveTo>
                      <a:pt x="9774" y="18907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8" name="AutoShape 254"/>
              <p:cNvSpPr/>
              <p:nvPr/>
            </p:nvSpPr>
            <p:spPr bwMode="auto">
              <a:xfrm>
                <a:off x="0" y="48"/>
                <a:ext cx="62" cy="36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169"/>
                    </a:moveTo>
                    <a:lnTo>
                      <a:pt x="0" y="18513"/>
                    </a:lnTo>
                    <a:cubicBezTo>
                      <a:pt x="0" y="20217"/>
                      <a:pt x="804" y="21600"/>
                      <a:pt x="1798" y="21600"/>
                    </a:cubicBezTo>
                    <a:lnTo>
                      <a:pt x="3600" y="21600"/>
                    </a:lnTo>
                    <a:lnTo>
                      <a:pt x="18000" y="21600"/>
                    </a:lnTo>
                    <a:lnTo>
                      <a:pt x="19802" y="21600"/>
                    </a:lnTo>
                    <a:cubicBezTo>
                      <a:pt x="20796" y="21600"/>
                      <a:pt x="21600" y="20217"/>
                      <a:pt x="21600" y="18513"/>
                    </a:cubicBezTo>
                    <a:lnTo>
                      <a:pt x="21600" y="6169"/>
                    </a:lnTo>
                    <a:cubicBezTo>
                      <a:pt x="21600" y="2757"/>
                      <a:pt x="19989" y="0"/>
                      <a:pt x="17998" y="0"/>
                    </a:cubicBezTo>
                    <a:lnTo>
                      <a:pt x="16354" y="0"/>
                    </a:lnTo>
                    <a:cubicBezTo>
                      <a:pt x="16100" y="0"/>
                      <a:pt x="15726" y="194"/>
                      <a:pt x="15519" y="439"/>
                    </a:cubicBezTo>
                    <a:lnTo>
                      <a:pt x="13677" y="2591"/>
                    </a:lnTo>
                    <a:cubicBezTo>
                      <a:pt x="13470" y="2837"/>
                      <a:pt x="13244" y="3370"/>
                      <a:pt x="13173" y="3781"/>
                    </a:cubicBezTo>
                    <a:lnTo>
                      <a:pt x="11027" y="16242"/>
                    </a:lnTo>
                    <a:cubicBezTo>
                      <a:pt x="10953" y="16658"/>
                      <a:pt x="10837" y="16658"/>
                      <a:pt x="10757" y="16247"/>
                    </a:cubicBezTo>
                    <a:lnTo>
                      <a:pt x="8505" y="3998"/>
                    </a:lnTo>
                    <a:cubicBezTo>
                      <a:pt x="8430" y="3587"/>
                      <a:pt x="8199" y="3059"/>
                      <a:pt x="7987" y="2818"/>
                    </a:cubicBezTo>
                    <a:lnTo>
                      <a:pt x="5921" y="434"/>
                    </a:lnTo>
                    <a:cubicBezTo>
                      <a:pt x="5712" y="194"/>
                      <a:pt x="5340" y="0"/>
                      <a:pt x="5087" y="0"/>
                    </a:cubicBezTo>
                    <a:lnTo>
                      <a:pt x="3591" y="0"/>
                    </a:lnTo>
                    <a:cubicBezTo>
                      <a:pt x="1614" y="5"/>
                      <a:pt x="0" y="2757"/>
                      <a:pt x="0" y="6169"/>
                    </a:cubicBezTo>
                    <a:close/>
                    <a:moveTo>
                      <a:pt x="7987" y="11862"/>
                    </a:moveTo>
                    <a:cubicBezTo>
                      <a:pt x="8408" y="11862"/>
                      <a:pt x="8747" y="12447"/>
                      <a:pt x="8747" y="13165"/>
                    </a:cubicBezTo>
                    <a:cubicBezTo>
                      <a:pt x="8747" y="13882"/>
                      <a:pt x="8408" y="14468"/>
                      <a:pt x="7987" y="14468"/>
                    </a:cubicBezTo>
                    <a:cubicBezTo>
                      <a:pt x="7568" y="14468"/>
                      <a:pt x="7227" y="13882"/>
                      <a:pt x="7227" y="13165"/>
                    </a:cubicBezTo>
                    <a:cubicBezTo>
                      <a:pt x="7227" y="12447"/>
                      <a:pt x="7568" y="11862"/>
                      <a:pt x="7987" y="11862"/>
                    </a:cubicBezTo>
                    <a:close/>
                    <a:moveTo>
                      <a:pt x="7987" y="16554"/>
                    </a:moveTo>
                    <a:cubicBezTo>
                      <a:pt x="8408" y="16554"/>
                      <a:pt x="8747" y="17135"/>
                      <a:pt x="8747" y="17862"/>
                    </a:cubicBezTo>
                    <a:cubicBezTo>
                      <a:pt x="8747" y="18579"/>
                      <a:pt x="8408" y="19164"/>
                      <a:pt x="7987" y="19164"/>
                    </a:cubicBezTo>
                    <a:cubicBezTo>
                      <a:pt x="7568" y="19164"/>
                      <a:pt x="7227" y="18579"/>
                      <a:pt x="7227" y="17862"/>
                    </a:cubicBezTo>
                    <a:cubicBezTo>
                      <a:pt x="7227" y="17135"/>
                      <a:pt x="7568" y="16554"/>
                      <a:pt x="7987" y="16554"/>
                    </a:cubicBezTo>
                    <a:close/>
                    <a:moveTo>
                      <a:pt x="7987" y="16554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10" name="Group 258"/>
            <p:cNvGrpSpPr/>
            <p:nvPr/>
          </p:nvGrpSpPr>
          <p:grpSpPr bwMode="auto">
            <a:xfrm>
              <a:off x="6876466" y="58464"/>
              <a:ext cx="54975" cy="74483"/>
              <a:chOff x="0" y="0"/>
              <a:chExt cx="62" cy="84"/>
            </a:xfrm>
            <a:grpFill/>
          </p:grpSpPr>
          <p:sp>
            <p:nvSpPr>
              <p:cNvPr id="245" name="AutoShape 256"/>
              <p:cNvSpPr/>
              <p:nvPr/>
            </p:nvSpPr>
            <p:spPr bwMode="auto">
              <a:xfrm>
                <a:off x="0" y="0"/>
                <a:ext cx="53" cy="41"/>
              </a:xfrm>
              <a:custGeom>
                <a:avLst/>
                <a:gdLst/>
                <a:ahLst/>
                <a:cxnLst/>
                <a:rect l="0" t="0" r="r" b="b"/>
                <a:pathLst>
                  <a:path w="19566" h="21600">
                    <a:moveTo>
                      <a:pt x="9774" y="0"/>
                    </a:moveTo>
                    <a:cubicBezTo>
                      <a:pt x="5535" y="0"/>
                      <a:pt x="2098" y="4836"/>
                      <a:pt x="2098" y="10796"/>
                    </a:cubicBezTo>
                    <a:lnTo>
                      <a:pt x="2098" y="14265"/>
                    </a:lnTo>
                    <a:cubicBezTo>
                      <a:pt x="2040" y="15380"/>
                      <a:pt x="1778" y="17978"/>
                      <a:pt x="546" y="17800"/>
                    </a:cubicBezTo>
                    <a:cubicBezTo>
                      <a:pt x="-1013" y="17573"/>
                      <a:pt x="965" y="21571"/>
                      <a:pt x="3997" y="21600"/>
                    </a:cubicBezTo>
                    <a:cubicBezTo>
                      <a:pt x="4003" y="21600"/>
                      <a:pt x="4015" y="21600"/>
                      <a:pt x="4021" y="21600"/>
                    </a:cubicBezTo>
                    <a:lnTo>
                      <a:pt x="15533" y="21600"/>
                    </a:lnTo>
                    <a:cubicBezTo>
                      <a:pt x="18588" y="21600"/>
                      <a:pt x="20587" y="17569"/>
                      <a:pt x="19020" y="17800"/>
                    </a:cubicBezTo>
                    <a:cubicBezTo>
                      <a:pt x="17452" y="18028"/>
                      <a:pt x="17452" y="13765"/>
                      <a:pt x="17452" y="13765"/>
                    </a:cubicBezTo>
                    <a:lnTo>
                      <a:pt x="17452" y="10796"/>
                    </a:lnTo>
                    <a:cubicBezTo>
                      <a:pt x="17446" y="4832"/>
                      <a:pt x="14009" y="0"/>
                      <a:pt x="9774" y="0"/>
                    </a:cubicBezTo>
                    <a:close/>
                    <a:moveTo>
                      <a:pt x="9774" y="2412"/>
                    </a:moveTo>
                    <a:cubicBezTo>
                      <a:pt x="12433" y="2412"/>
                      <a:pt x="14916" y="5014"/>
                      <a:pt x="14916" y="8219"/>
                    </a:cubicBezTo>
                    <a:cubicBezTo>
                      <a:pt x="14916" y="8367"/>
                      <a:pt x="14913" y="8520"/>
                      <a:pt x="14904" y="8661"/>
                    </a:cubicBezTo>
                    <a:cubicBezTo>
                      <a:pt x="14887" y="8913"/>
                      <a:pt x="14831" y="8797"/>
                      <a:pt x="14737" y="8442"/>
                    </a:cubicBezTo>
                    <a:cubicBezTo>
                      <a:pt x="14130" y="5984"/>
                      <a:pt x="11990" y="4188"/>
                      <a:pt x="9774" y="4188"/>
                    </a:cubicBezTo>
                    <a:cubicBezTo>
                      <a:pt x="7555" y="4188"/>
                      <a:pt x="5280" y="5989"/>
                      <a:pt x="4649" y="8442"/>
                    </a:cubicBezTo>
                    <a:cubicBezTo>
                      <a:pt x="4558" y="8797"/>
                      <a:pt x="4493" y="8908"/>
                      <a:pt x="4482" y="8661"/>
                    </a:cubicBezTo>
                    <a:cubicBezTo>
                      <a:pt x="4470" y="8520"/>
                      <a:pt x="4464" y="8367"/>
                      <a:pt x="4464" y="8219"/>
                    </a:cubicBezTo>
                    <a:cubicBezTo>
                      <a:pt x="4464" y="5010"/>
                      <a:pt x="7112" y="2412"/>
                      <a:pt x="9774" y="2412"/>
                    </a:cubicBezTo>
                    <a:close/>
                    <a:moveTo>
                      <a:pt x="9774" y="18903"/>
                    </a:moveTo>
                    <a:cubicBezTo>
                      <a:pt x="6595" y="18903"/>
                      <a:pt x="4018" y="15504"/>
                      <a:pt x="4018" y="11031"/>
                    </a:cubicBezTo>
                    <a:cubicBezTo>
                      <a:pt x="4018" y="11031"/>
                      <a:pt x="6580" y="7872"/>
                      <a:pt x="9827" y="7872"/>
                    </a:cubicBezTo>
                    <a:cubicBezTo>
                      <a:pt x="13126" y="7872"/>
                      <a:pt x="15530" y="11031"/>
                      <a:pt x="15530" y="11031"/>
                    </a:cubicBezTo>
                    <a:cubicBezTo>
                      <a:pt x="15530" y="15500"/>
                      <a:pt x="12953" y="18903"/>
                      <a:pt x="9774" y="18903"/>
                    </a:cubicBezTo>
                    <a:close/>
                    <a:moveTo>
                      <a:pt x="9774" y="18903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6" name="AutoShape 257"/>
              <p:cNvSpPr/>
              <p:nvPr/>
            </p:nvSpPr>
            <p:spPr bwMode="auto">
              <a:xfrm>
                <a:off x="0" y="48"/>
                <a:ext cx="62" cy="36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169"/>
                    </a:moveTo>
                    <a:lnTo>
                      <a:pt x="0" y="18513"/>
                    </a:lnTo>
                    <a:cubicBezTo>
                      <a:pt x="0" y="20217"/>
                      <a:pt x="804" y="21600"/>
                      <a:pt x="1798" y="21600"/>
                    </a:cubicBezTo>
                    <a:lnTo>
                      <a:pt x="3600" y="21600"/>
                    </a:lnTo>
                    <a:lnTo>
                      <a:pt x="18000" y="21600"/>
                    </a:lnTo>
                    <a:lnTo>
                      <a:pt x="19802" y="21600"/>
                    </a:lnTo>
                    <a:cubicBezTo>
                      <a:pt x="20796" y="21600"/>
                      <a:pt x="21600" y="20217"/>
                      <a:pt x="21600" y="18513"/>
                    </a:cubicBezTo>
                    <a:lnTo>
                      <a:pt x="21600" y="6169"/>
                    </a:lnTo>
                    <a:cubicBezTo>
                      <a:pt x="21600" y="2757"/>
                      <a:pt x="19989" y="0"/>
                      <a:pt x="17998" y="0"/>
                    </a:cubicBezTo>
                    <a:lnTo>
                      <a:pt x="16354" y="0"/>
                    </a:lnTo>
                    <a:cubicBezTo>
                      <a:pt x="16100" y="0"/>
                      <a:pt x="15726" y="194"/>
                      <a:pt x="15519" y="439"/>
                    </a:cubicBezTo>
                    <a:lnTo>
                      <a:pt x="13677" y="2591"/>
                    </a:lnTo>
                    <a:cubicBezTo>
                      <a:pt x="13470" y="2837"/>
                      <a:pt x="13244" y="3370"/>
                      <a:pt x="13173" y="3781"/>
                    </a:cubicBezTo>
                    <a:lnTo>
                      <a:pt x="11027" y="16242"/>
                    </a:lnTo>
                    <a:cubicBezTo>
                      <a:pt x="10953" y="16658"/>
                      <a:pt x="10837" y="16658"/>
                      <a:pt x="10757" y="16247"/>
                    </a:cubicBezTo>
                    <a:lnTo>
                      <a:pt x="8505" y="3998"/>
                    </a:lnTo>
                    <a:cubicBezTo>
                      <a:pt x="8430" y="3587"/>
                      <a:pt x="8199" y="3059"/>
                      <a:pt x="7987" y="2818"/>
                    </a:cubicBezTo>
                    <a:lnTo>
                      <a:pt x="5921" y="434"/>
                    </a:lnTo>
                    <a:cubicBezTo>
                      <a:pt x="5712" y="194"/>
                      <a:pt x="5340" y="0"/>
                      <a:pt x="5087" y="0"/>
                    </a:cubicBezTo>
                    <a:lnTo>
                      <a:pt x="3591" y="0"/>
                    </a:lnTo>
                    <a:cubicBezTo>
                      <a:pt x="1614" y="0"/>
                      <a:pt x="0" y="2757"/>
                      <a:pt x="0" y="6169"/>
                    </a:cubicBezTo>
                    <a:close/>
                    <a:moveTo>
                      <a:pt x="7987" y="11862"/>
                    </a:moveTo>
                    <a:cubicBezTo>
                      <a:pt x="8408" y="11862"/>
                      <a:pt x="8747" y="12447"/>
                      <a:pt x="8747" y="13165"/>
                    </a:cubicBezTo>
                    <a:cubicBezTo>
                      <a:pt x="8747" y="13882"/>
                      <a:pt x="8408" y="14468"/>
                      <a:pt x="7987" y="14468"/>
                    </a:cubicBezTo>
                    <a:cubicBezTo>
                      <a:pt x="7568" y="14468"/>
                      <a:pt x="7227" y="13882"/>
                      <a:pt x="7227" y="13165"/>
                    </a:cubicBezTo>
                    <a:cubicBezTo>
                      <a:pt x="7227" y="12447"/>
                      <a:pt x="7568" y="11862"/>
                      <a:pt x="7987" y="11862"/>
                    </a:cubicBezTo>
                    <a:close/>
                    <a:moveTo>
                      <a:pt x="7987" y="16554"/>
                    </a:moveTo>
                    <a:cubicBezTo>
                      <a:pt x="8408" y="16554"/>
                      <a:pt x="8747" y="17135"/>
                      <a:pt x="8747" y="17862"/>
                    </a:cubicBezTo>
                    <a:cubicBezTo>
                      <a:pt x="8747" y="18579"/>
                      <a:pt x="8408" y="19164"/>
                      <a:pt x="7987" y="19164"/>
                    </a:cubicBezTo>
                    <a:cubicBezTo>
                      <a:pt x="7568" y="19164"/>
                      <a:pt x="7227" y="18579"/>
                      <a:pt x="7227" y="17862"/>
                    </a:cubicBezTo>
                    <a:cubicBezTo>
                      <a:pt x="7227" y="17135"/>
                      <a:pt x="7568" y="16554"/>
                      <a:pt x="7987" y="16554"/>
                    </a:cubicBezTo>
                    <a:close/>
                    <a:moveTo>
                      <a:pt x="7987" y="16554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11" name="Group 261"/>
            <p:cNvGrpSpPr/>
            <p:nvPr/>
          </p:nvGrpSpPr>
          <p:grpSpPr bwMode="auto">
            <a:xfrm>
              <a:off x="3982275" y="4172757"/>
              <a:ext cx="54975" cy="74483"/>
              <a:chOff x="0" y="0"/>
              <a:chExt cx="62" cy="84"/>
            </a:xfrm>
            <a:grpFill/>
          </p:grpSpPr>
          <p:sp>
            <p:nvSpPr>
              <p:cNvPr id="243" name="AutoShape 259"/>
              <p:cNvSpPr/>
              <p:nvPr/>
            </p:nvSpPr>
            <p:spPr bwMode="auto">
              <a:xfrm>
                <a:off x="0" y="0"/>
                <a:ext cx="53" cy="41"/>
              </a:xfrm>
              <a:custGeom>
                <a:avLst/>
                <a:gdLst/>
                <a:ahLst/>
                <a:cxnLst/>
                <a:rect l="0" t="0" r="r" b="b"/>
                <a:pathLst>
                  <a:path w="19565" h="21600">
                    <a:moveTo>
                      <a:pt x="9775" y="0"/>
                    </a:moveTo>
                    <a:cubicBezTo>
                      <a:pt x="5536" y="0"/>
                      <a:pt x="2099" y="4836"/>
                      <a:pt x="2099" y="10796"/>
                    </a:cubicBezTo>
                    <a:lnTo>
                      <a:pt x="2099" y="14265"/>
                    </a:lnTo>
                    <a:cubicBezTo>
                      <a:pt x="2043" y="15380"/>
                      <a:pt x="1776" y="17974"/>
                      <a:pt x="547" y="17800"/>
                    </a:cubicBezTo>
                    <a:cubicBezTo>
                      <a:pt x="-1015" y="17573"/>
                      <a:pt x="963" y="21571"/>
                      <a:pt x="3998" y="21600"/>
                    </a:cubicBezTo>
                    <a:cubicBezTo>
                      <a:pt x="4004" y="21600"/>
                      <a:pt x="4013" y="21600"/>
                      <a:pt x="4019" y="21600"/>
                    </a:cubicBezTo>
                    <a:lnTo>
                      <a:pt x="15531" y="21600"/>
                    </a:lnTo>
                    <a:cubicBezTo>
                      <a:pt x="18586" y="21600"/>
                      <a:pt x="20585" y="17569"/>
                      <a:pt x="19018" y="17800"/>
                    </a:cubicBezTo>
                    <a:cubicBezTo>
                      <a:pt x="17447" y="18028"/>
                      <a:pt x="17447" y="13765"/>
                      <a:pt x="17447" y="13765"/>
                    </a:cubicBezTo>
                    <a:lnTo>
                      <a:pt x="17447" y="10796"/>
                    </a:lnTo>
                    <a:cubicBezTo>
                      <a:pt x="17447" y="4836"/>
                      <a:pt x="14010" y="0"/>
                      <a:pt x="9775" y="0"/>
                    </a:cubicBezTo>
                    <a:close/>
                    <a:moveTo>
                      <a:pt x="9775" y="2416"/>
                    </a:moveTo>
                    <a:cubicBezTo>
                      <a:pt x="12437" y="2416"/>
                      <a:pt x="14917" y="5018"/>
                      <a:pt x="14917" y="8223"/>
                    </a:cubicBezTo>
                    <a:cubicBezTo>
                      <a:pt x="14917" y="8372"/>
                      <a:pt x="14914" y="8524"/>
                      <a:pt x="14905" y="8665"/>
                    </a:cubicBezTo>
                    <a:cubicBezTo>
                      <a:pt x="14888" y="8913"/>
                      <a:pt x="14829" y="8801"/>
                      <a:pt x="14741" y="8446"/>
                    </a:cubicBezTo>
                    <a:cubicBezTo>
                      <a:pt x="14133" y="5989"/>
                      <a:pt x="11991" y="4192"/>
                      <a:pt x="9775" y="4192"/>
                    </a:cubicBezTo>
                    <a:cubicBezTo>
                      <a:pt x="7556" y="4192"/>
                      <a:pt x="5278" y="5993"/>
                      <a:pt x="4647" y="8446"/>
                    </a:cubicBezTo>
                    <a:cubicBezTo>
                      <a:pt x="4556" y="8801"/>
                      <a:pt x="4494" y="8913"/>
                      <a:pt x="4480" y="8665"/>
                    </a:cubicBezTo>
                    <a:cubicBezTo>
                      <a:pt x="4468" y="8524"/>
                      <a:pt x="4465" y="8372"/>
                      <a:pt x="4465" y="8223"/>
                    </a:cubicBezTo>
                    <a:cubicBezTo>
                      <a:pt x="4465" y="5014"/>
                      <a:pt x="7110" y="2416"/>
                      <a:pt x="9775" y="2416"/>
                    </a:cubicBezTo>
                    <a:close/>
                    <a:moveTo>
                      <a:pt x="9775" y="18907"/>
                    </a:moveTo>
                    <a:cubicBezTo>
                      <a:pt x="6596" y="18907"/>
                      <a:pt x="4019" y="15508"/>
                      <a:pt x="4019" y="11035"/>
                    </a:cubicBezTo>
                    <a:cubicBezTo>
                      <a:pt x="4019" y="11035"/>
                      <a:pt x="6581" y="7876"/>
                      <a:pt x="9828" y="7876"/>
                    </a:cubicBezTo>
                    <a:cubicBezTo>
                      <a:pt x="13124" y="7876"/>
                      <a:pt x="15531" y="11035"/>
                      <a:pt x="15531" y="11035"/>
                    </a:cubicBezTo>
                    <a:cubicBezTo>
                      <a:pt x="15528" y="15504"/>
                      <a:pt x="12954" y="18907"/>
                      <a:pt x="9775" y="18907"/>
                    </a:cubicBezTo>
                    <a:close/>
                    <a:moveTo>
                      <a:pt x="9775" y="18907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4" name="AutoShape 260"/>
              <p:cNvSpPr/>
              <p:nvPr/>
            </p:nvSpPr>
            <p:spPr bwMode="auto">
              <a:xfrm>
                <a:off x="0" y="48"/>
                <a:ext cx="62" cy="36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169"/>
                    </a:moveTo>
                    <a:lnTo>
                      <a:pt x="0" y="18513"/>
                    </a:lnTo>
                    <a:cubicBezTo>
                      <a:pt x="0" y="20217"/>
                      <a:pt x="807" y="21600"/>
                      <a:pt x="1801" y="21600"/>
                    </a:cubicBezTo>
                    <a:lnTo>
                      <a:pt x="3601" y="21600"/>
                    </a:lnTo>
                    <a:lnTo>
                      <a:pt x="17999" y="21600"/>
                    </a:lnTo>
                    <a:lnTo>
                      <a:pt x="19799" y="21600"/>
                    </a:lnTo>
                    <a:cubicBezTo>
                      <a:pt x="20793" y="21600"/>
                      <a:pt x="21600" y="20217"/>
                      <a:pt x="21600" y="18513"/>
                    </a:cubicBezTo>
                    <a:lnTo>
                      <a:pt x="21600" y="6169"/>
                    </a:lnTo>
                    <a:cubicBezTo>
                      <a:pt x="21600" y="2757"/>
                      <a:pt x="19989" y="0"/>
                      <a:pt x="17999" y="0"/>
                    </a:cubicBezTo>
                    <a:lnTo>
                      <a:pt x="16355" y="0"/>
                    </a:lnTo>
                    <a:cubicBezTo>
                      <a:pt x="16104" y="0"/>
                      <a:pt x="15730" y="194"/>
                      <a:pt x="15523" y="439"/>
                    </a:cubicBezTo>
                    <a:lnTo>
                      <a:pt x="13681" y="2591"/>
                    </a:lnTo>
                    <a:cubicBezTo>
                      <a:pt x="13475" y="2837"/>
                      <a:pt x="13246" y="3370"/>
                      <a:pt x="13178" y="3781"/>
                    </a:cubicBezTo>
                    <a:lnTo>
                      <a:pt x="11033" y="16242"/>
                    </a:lnTo>
                    <a:cubicBezTo>
                      <a:pt x="10961" y="16658"/>
                      <a:pt x="10843" y="16658"/>
                      <a:pt x="10766" y="16247"/>
                    </a:cubicBezTo>
                    <a:lnTo>
                      <a:pt x="8511" y="3998"/>
                    </a:lnTo>
                    <a:cubicBezTo>
                      <a:pt x="8436" y="3587"/>
                      <a:pt x="8205" y="3059"/>
                      <a:pt x="7996" y="2818"/>
                    </a:cubicBezTo>
                    <a:lnTo>
                      <a:pt x="5931" y="434"/>
                    </a:lnTo>
                    <a:cubicBezTo>
                      <a:pt x="5721" y="194"/>
                      <a:pt x="5347" y="0"/>
                      <a:pt x="5094" y="0"/>
                    </a:cubicBezTo>
                    <a:lnTo>
                      <a:pt x="3599" y="0"/>
                    </a:lnTo>
                    <a:cubicBezTo>
                      <a:pt x="1613" y="0"/>
                      <a:pt x="0" y="2757"/>
                      <a:pt x="0" y="6169"/>
                    </a:cubicBezTo>
                    <a:close/>
                    <a:moveTo>
                      <a:pt x="7985" y="11862"/>
                    </a:moveTo>
                    <a:cubicBezTo>
                      <a:pt x="8406" y="11862"/>
                      <a:pt x="8745" y="12447"/>
                      <a:pt x="8745" y="13165"/>
                    </a:cubicBezTo>
                    <a:cubicBezTo>
                      <a:pt x="8745" y="13882"/>
                      <a:pt x="8403" y="14468"/>
                      <a:pt x="7985" y="14468"/>
                    </a:cubicBezTo>
                    <a:cubicBezTo>
                      <a:pt x="7566" y="14468"/>
                      <a:pt x="7225" y="13882"/>
                      <a:pt x="7225" y="13165"/>
                    </a:cubicBezTo>
                    <a:cubicBezTo>
                      <a:pt x="7225" y="12447"/>
                      <a:pt x="7566" y="11862"/>
                      <a:pt x="7985" y="11862"/>
                    </a:cubicBezTo>
                    <a:close/>
                    <a:moveTo>
                      <a:pt x="7985" y="16554"/>
                    </a:moveTo>
                    <a:cubicBezTo>
                      <a:pt x="8406" y="16554"/>
                      <a:pt x="8745" y="17135"/>
                      <a:pt x="8745" y="17862"/>
                    </a:cubicBezTo>
                    <a:cubicBezTo>
                      <a:pt x="8745" y="18579"/>
                      <a:pt x="8403" y="19164"/>
                      <a:pt x="7985" y="19164"/>
                    </a:cubicBezTo>
                    <a:cubicBezTo>
                      <a:pt x="7566" y="19164"/>
                      <a:pt x="7225" y="18579"/>
                      <a:pt x="7225" y="17862"/>
                    </a:cubicBezTo>
                    <a:cubicBezTo>
                      <a:pt x="7225" y="17135"/>
                      <a:pt x="7566" y="16554"/>
                      <a:pt x="7985" y="16554"/>
                    </a:cubicBezTo>
                    <a:close/>
                    <a:moveTo>
                      <a:pt x="7985" y="16554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12" name="Group 264"/>
            <p:cNvGrpSpPr/>
            <p:nvPr/>
          </p:nvGrpSpPr>
          <p:grpSpPr bwMode="auto">
            <a:xfrm>
              <a:off x="5776957" y="4655122"/>
              <a:ext cx="54975" cy="74483"/>
              <a:chOff x="0" y="0"/>
              <a:chExt cx="62" cy="84"/>
            </a:xfrm>
            <a:grpFill/>
          </p:grpSpPr>
          <p:sp>
            <p:nvSpPr>
              <p:cNvPr id="241" name="AutoShape 262"/>
              <p:cNvSpPr/>
              <p:nvPr/>
            </p:nvSpPr>
            <p:spPr bwMode="auto">
              <a:xfrm>
                <a:off x="0" y="0"/>
                <a:ext cx="53" cy="41"/>
              </a:xfrm>
              <a:custGeom>
                <a:avLst/>
                <a:gdLst/>
                <a:ahLst/>
                <a:cxnLst/>
                <a:rect l="0" t="0" r="r" b="b"/>
                <a:pathLst>
                  <a:path w="19565" h="21600">
                    <a:moveTo>
                      <a:pt x="9775" y="0"/>
                    </a:moveTo>
                    <a:cubicBezTo>
                      <a:pt x="5536" y="0"/>
                      <a:pt x="2099" y="4837"/>
                      <a:pt x="2099" y="10798"/>
                    </a:cubicBezTo>
                    <a:lnTo>
                      <a:pt x="2099" y="14268"/>
                    </a:lnTo>
                    <a:cubicBezTo>
                      <a:pt x="2041" y="15383"/>
                      <a:pt x="1776" y="17977"/>
                      <a:pt x="547" y="17800"/>
                    </a:cubicBezTo>
                    <a:cubicBezTo>
                      <a:pt x="-1015" y="17572"/>
                      <a:pt x="963" y="21571"/>
                      <a:pt x="3998" y="21600"/>
                    </a:cubicBezTo>
                    <a:cubicBezTo>
                      <a:pt x="4004" y="21600"/>
                      <a:pt x="4013" y="21600"/>
                      <a:pt x="4019" y="21600"/>
                    </a:cubicBezTo>
                    <a:lnTo>
                      <a:pt x="15531" y="21600"/>
                    </a:lnTo>
                    <a:cubicBezTo>
                      <a:pt x="18586" y="21600"/>
                      <a:pt x="20585" y="17568"/>
                      <a:pt x="19018" y="17800"/>
                    </a:cubicBezTo>
                    <a:cubicBezTo>
                      <a:pt x="17447" y="18027"/>
                      <a:pt x="17447" y="13764"/>
                      <a:pt x="17447" y="13764"/>
                    </a:cubicBezTo>
                    <a:lnTo>
                      <a:pt x="17447" y="10794"/>
                    </a:lnTo>
                    <a:cubicBezTo>
                      <a:pt x="17450" y="4837"/>
                      <a:pt x="14013" y="0"/>
                      <a:pt x="9775" y="0"/>
                    </a:cubicBezTo>
                    <a:close/>
                    <a:moveTo>
                      <a:pt x="9775" y="2412"/>
                    </a:moveTo>
                    <a:cubicBezTo>
                      <a:pt x="12437" y="2412"/>
                      <a:pt x="14917" y="5015"/>
                      <a:pt x="14917" y="8220"/>
                    </a:cubicBezTo>
                    <a:cubicBezTo>
                      <a:pt x="14917" y="8369"/>
                      <a:pt x="14914" y="8522"/>
                      <a:pt x="14905" y="8662"/>
                    </a:cubicBezTo>
                    <a:cubicBezTo>
                      <a:pt x="14888" y="8914"/>
                      <a:pt x="14829" y="8799"/>
                      <a:pt x="14741" y="8443"/>
                    </a:cubicBezTo>
                    <a:cubicBezTo>
                      <a:pt x="14133" y="5986"/>
                      <a:pt x="11991" y="4189"/>
                      <a:pt x="9775" y="4189"/>
                    </a:cubicBezTo>
                    <a:cubicBezTo>
                      <a:pt x="7556" y="4189"/>
                      <a:pt x="5278" y="5990"/>
                      <a:pt x="4647" y="8443"/>
                    </a:cubicBezTo>
                    <a:cubicBezTo>
                      <a:pt x="4556" y="8799"/>
                      <a:pt x="4494" y="8910"/>
                      <a:pt x="4480" y="8662"/>
                    </a:cubicBezTo>
                    <a:cubicBezTo>
                      <a:pt x="4468" y="8522"/>
                      <a:pt x="4465" y="8369"/>
                      <a:pt x="4465" y="8220"/>
                    </a:cubicBezTo>
                    <a:cubicBezTo>
                      <a:pt x="4468" y="5015"/>
                      <a:pt x="7113" y="2412"/>
                      <a:pt x="9775" y="2412"/>
                    </a:cubicBezTo>
                    <a:close/>
                    <a:moveTo>
                      <a:pt x="9775" y="18907"/>
                    </a:moveTo>
                    <a:cubicBezTo>
                      <a:pt x="6596" y="18907"/>
                      <a:pt x="4019" y="15507"/>
                      <a:pt x="4019" y="11033"/>
                    </a:cubicBezTo>
                    <a:cubicBezTo>
                      <a:pt x="4019" y="11033"/>
                      <a:pt x="6581" y="7873"/>
                      <a:pt x="9828" y="7873"/>
                    </a:cubicBezTo>
                    <a:cubicBezTo>
                      <a:pt x="13127" y="7873"/>
                      <a:pt x="15531" y="11033"/>
                      <a:pt x="15531" y="11033"/>
                    </a:cubicBezTo>
                    <a:cubicBezTo>
                      <a:pt x="15531" y="15507"/>
                      <a:pt x="12954" y="18907"/>
                      <a:pt x="9775" y="18907"/>
                    </a:cubicBezTo>
                    <a:close/>
                    <a:moveTo>
                      <a:pt x="9775" y="18907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2" name="AutoShape 263"/>
              <p:cNvSpPr/>
              <p:nvPr/>
            </p:nvSpPr>
            <p:spPr bwMode="auto">
              <a:xfrm>
                <a:off x="0" y="48"/>
                <a:ext cx="62" cy="36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169"/>
                    </a:moveTo>
                    <a:lnTo>
                      <a:pt x="0" y="18513"/>
                    </a:lnTo>
                    <a:cubicBezTo>
                      <a:pt x="0" y="20217"/>
                      <a:pt x="804" y="21600"/>
                      <a:pt x="1801" y="21600"/>
                    </a:cubicBezTo>
                    <a:lnTo>
                      <a:pt x="3601" y="21600"/>
                    </a:lnTo>
                    <a:lnTo>
                      <a:pt x="17999" y="21600"/>
                    </a:lnTo>
                    <a:lnTo>
                      <a:pt x="19799" y="21600"/>
                    </a:lnTo>
                    <a:cubicBezTo>
                      <a:pt x="20793" y="21600"/>
                      <a:pt x="21600" y="20217"/>
                      <a:pt x="21600" y="18513"/>
                    </a:cubicBezTo>
                    <a:lnTo>
                      <a:pt x="21600" y="6169"/>
                    </a:lnTo>
                    <a:cubicBezTo>
                      <a:pt x="21600" y="2757"/>
                      <a:pt x="19989" y="0"/>
                      <a:pt x="17999" y="0"/>
                    </a:cubicBezTo>
                    <a:lnTo>
                      <a:pt x="16355" y="0"/>
                    </a:lnTo>
                    <a:cubicBezTo>
                      <a:pt x="16104" y="0"/>
                      <a:pt x="15730" y="194"/>
                      <a:pt x="15523" y="439"/>
                    </a:cubicBezTo>
                    <a:lnTo>
                      <a:pt x="13681" y="2591"/>
                    </a:lnTo>
                    <a:cubicBezTo>
                      <a:pt x="13475" y="2837"/>
                      <a:pt x="13246" y="3370"/>
                      <a:pt x="13178" y="3781"/>
                    </a:cubicBezTo>
                    <a:lnTo>
                      <a:pt x="11033" y="16242"/>
                    </a:lnTo>
                    <a:cubicBezTo>
                      <a:pt x="10961" y="16658"/>
                      <a:pt x="10843" y="16658"/>
                      <a:pt x="10766" y="16247"/>
                    </a:cubicBezTo>
                    <a:lnTo>
                      <a:pt x="8511" y="3998"/>
                    </a:lnTo>
                    <a:cubicBezTo>
                      <a:pt x="8436" y="3587"/>
                      <a:pt x="8205" y="3059"/>
                      <a:pt x="7996" y="2818"/>
                    </a:cubicBezTo>
                    <a:lnTo>
                      <a:pt x="5931" y="434"/>
                    </a:lnTo>
                    <a:cubicBezTo>
                      <a:pt x="5721" y="194"/>
                      <a:pt x="5347" y="0"/>
                      <a:pt x="5094" y="0"/>
                    </a:cubicBezTo>
                    <a:lnTo>
                      <a:pt x="3599" y="0"/>
                    </a:lnTo>
                    <a:cubicBezTo>
                      <a:pt x="1613" y="5"/>
                      <a:pt x="0" y="2761"/>
                      <a:pt x="0" y="6169"/>
                    </a:cubicBezTo>
                    <a:close/>
                    <a:moveTo>
                      <a:pt x="7985" y="11867"/>
                    </a:moveTo>
                    <a:cubicBezTo>
                      <a:pt x="8406" y="11867"/>
                      <a:pt x="8745" y="12452"/>
                      <a:pt x="8745" y="13170"/>
                    </a:cubicBezTo>
                    <a:cubicBezTo>
                      <a:pt x="8745" y="13887"/>
                      <a:pt x="8403" y="14472"/>
                      <a:pt x="7985" y="14472"/>
                    </a:cubicBezTo>
                    <a:cubicBezTo>
                      <a:pt x="7566" y="14472"/>
                      <a:pt x="7225" y="13887"/>
                      <a:pt x="7225" y="13170"/>
                    </a:cubicBezTo>
                    <a:cubicBezTo>
                      <a:pt x="7225" y="12452"/>
                      <a:pt x="7566" y="11867"/>
                      <a:pt x="7985" y="11867"/>
                    </a:cubicBezTo>
                    <a:close/>
                    <a:moveTo>
                      <a:pt x="7985" y="16559"/>
                    </a:moveTo>
                    <a:cubicBezTo>
                      <a:pt x="8406" y="16559"/>
                      <a:pt x="8745" y="17139"/>
                      <a:pt x="8745" y="17866"/>
                    </a:cubicBezTo>
                    <a:cubicBezTo>
                      <a:pt x="8745" y="18584"/>
                      <a:pt x="8403" y="19169"/>
                      <a:pt x="7985" y="19169"/>
                    </a:cubicBezTo>
                    <a:cubicBezTo>
                      <a:pt x="7566" y="19169"/>
                      <a:pt x="7225" y="18584"/>
                      <a:pt x="7225" y="17866"/>
                    </a:cubicBezTo>
                    <a:cubicBezTo>
                      <a:pt x="7225" y="17139"/>
                      <a:pt x="7566" y="16559"/>
                      <a:pt x="7985" y="16559"/>
                    </a:cubicBezTo>
                    <a:close/>
                    <a:moveTo>
                      <a:pt x="7985" y="16559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13" name="Group 267"/>
            <p:cNvGrpSpPr/>
            <p:nvPr/>
          </p:nvGrpSpPr>
          <p:grpSpPr bwMode="auto">
            <a:xfrm>
              <a:off x="3833309" y="3484677"/>
              <a:ext cx="54975" cy="74483"/>
              <a:chOff x="0" y="0"/>
              <a:chExt cx="62" cy="84"/>
            </a:xfrm>
            <a:grpFill/>
          </p:grpSpPr>
          <p:sp>
            <p:nvSpPr>
              <p:cNvPr id="239" name="AutoShape 265"/>
              <p:cNvSpPr/>
              <p:nvPr/>
            </p:nvSpPr>
            <p:spPr bwMode="auto">
              <a:xfrm>
                <a:off x="0" y="0"/>
                <a:ext cx="53" cy="41"/>
              </a:xfrm>
              <a:custGeom>
                <a:avLst/>
                <a:gdLst/>
                <a:ahLst/>
                <a:cxnLst/>
                <a:rect l="0" t="0" r="r" b="b"/>
                <a:pathLst>
                  <a:path w="19565" h="21600">
                    <a:moveTo>
                      <a:pt x="9775" y="0"/>
                    </a:moveTo>
                    <a:cubicBezTo>
                      <a:pt x="5536" y="0"/>
                      <a:pt x="2099" y="4836"/>
                      <a:pt x="2099" y="10796"/>
                    </a:cubicBezTo>
                    <a:lnTo>
                      <a:pt x="2099" y="14265"/>
                    </a:lnTo>
                    <a:cubicBezTo>
                      <a:pt x="2041" y="15380"/>
                      <a:pt x="1776" y="17974"/>
                      <a:pt x="547" y="17800"/>
                    </a:cubicBezTo>
                    <a:cubicBezTo>
                      <a:pt x="-1015" y="17573"/>
                      <a:pt x="963" y="21571"/>
                      <a:pt x="3998" y="21600"/>
                    </a:cubicBezTo>
                    <a:cubicBezTo>
                      <a:pt x="4004" y="21600"/>
                      <a:pt x="4013" y="21600"/>
                      <a:pt x="4019" y="21600"/>
                    </a:cubicBezTo>
                    <a:lnTo>
                      <a:pt x="15531" y="21600"/>
                    </a:lnTo>
                    <a:cubicBezTo>
                      <a:pt x="18586" y="21600"/>
                      <a:pt x="20585" y="17569"/>
                      <a:pt x="19018" y="17800"/>
                    </a:cubicBezTo>
                    <a:cubicBezTo>
                      <a:pt x="17447" y="18028"/>
                      <a:pt x="17447" y="13765"/>
                      <a:pt x="17447" y="13765"/>
                    </a:cubicBezTo>
                    <a:lnTo>
                      <a:pt x="17447" y="10796"/>
                    </a:lnTo>
                    <a:cubicBezTo>
                      <a:pt x="17447" y="4836"/>
                      <a:pt x="14013" y="0"/>
                      <a:pt x="9775" y="0"/>
                    </a:cubicBezTo>
                    <a:close/>
                    <a:moveTo>
                      <a:pt x="9775" y="2416"/>
                    </a:moveTo>
                    <a:cubicBezTo>
                      <a:pt x="12437" y="2416"/>
                      <a:pt x="14917" y="5018"/>
                      <a:pt x="14917" y="8223"/>
                    </a:cubicBezTo>
                    <a:cubicBezTo>
                      <a:pt x="14917" y="8372"/>
                      <a:pt x="14914" y="8524"/>
                      <a:pt x="14905" y="8665"/>
                    </a:cubicBezTo>
                    <a:cubicBezTo>
                      <a:pt x="14888" y="8913"/>
                      <a:pt x="14829" y="8801"/>
                      <a:pt x="14741" y="8446"/>
                    </a:cubicBezTo>
                    <a:cubicBezTo>
                      <a:pt x="14133" y="5989"/>
                      <a:pt x="11991" y="4192"/>
                      <a:pt x="9775" y="4192"/>
                    </a:cubicBezTo>
                    <a:cubicBezTo>
                      <a:pt x="7556" y="4192"/>
                      <a:pt x="5278" y="5993"/>
                      <a:pt x="4647" y="8446"/>
                    </a:cubicBezTo>
                    <a:cubicBezTo>
                      <a:pt x="4556" y="8801"/>
                      <a:pt x="4494" y="8913"/>
                      <a:pt x="4480" y="8665"/>
                    </a:cubicBezTo>
                    <a:cubicBezTo>
                      <a:pt x="4471" y="8524"/>
                      <a:pt x="4465" y="8372"/>
                      <a:pt x="4465" y="8223"/>
                    </a:cubicBezTo>
                    <a:cubicBezTo>
                      <a:pt x="4465" y="5014"/>
                      <a:pt x="7113" y="2416"/>
                      <a:pt x="9775" y="2416"/>
                    </a:cubicBezTo>
                    <a:close/>
                    <a:moveTo>
                      <a:pt x="9775" y="18907"/>
                    </a:moveTo>
                    <a:cubicBezTo>
                      <a:pt x="6596" y="18907"/>
                      <a:pt x="4019" y="15508"/>
                      <a:pt x="4019" y="11035"/>
                    </a:cubicBezTo>
                    <a:cubicBezTo>
                      <a:pt x="4019" y="11035"/>
                      <a:pt x="6581" y="7876"/>
                      <a:pt x="9828" y="7876"/>
                    </a:cubicBezTo>
                    <a:cubicBezTo>
                      <a:pt x="13127" y="7876"/>
                      <a:pt x="15531" y="11035"/>
                      <a:pt x="15531" y="11035"/>
                    </a:cubicBezTo>
                    <a:cubicBezTo>
                      <a:pt x="15531" y="15504"/>
                      <a:pt x="12954" y="18907"/>
                      <a:pt x="9775" y="18907"/>
                    </a:cubicBezTo>
                    <a:close/>
                    <a:moveTo>
                      <a:pt x="9775" y="18907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0" name="AutoShape 266"/>
              <p:cNvSpPr/>
              <p:nvPr/>
            </p:nvSpPr>
            <p:spPr bwMode="auto">
              <a:xfrm>
                <a:off x="0" y="48"/>
                <a:ext cx="62" cy="36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169"/>
                    </a:moveTo>
                    <a:lnTo>
                      <a:pt x="0" y="18513"/>
                    </a:lnTo>
                    <a:cubicBezTo>
                      <a:pt x="0" y="20217"/>
                      <a:pt x="804" y="21600"/>
                      <a:pt x="1801" y="21600"/>
                    </a:cubicBezTo>
                    <a:lnTo>
                      <a:pt x="3601" y="21600"/>
                    </a:lnTo>
                    <a:lnTo>
                      <a:pt x="17999" y="21600"/>
                    </a:lnTo>
                    <a:lnTo>
                      <a:pt x="19799" y="21600"/>
                    </a:lnTo>
                    <a:cubicBezTo>
                      <a:pt x="20793" y="21600"/>
                      <a:pt x="21600" y="20217"/>
                      <a:pt x="21600" y="18513"/>
                    </a:cubicBezTo>
                    <a:lnTo>
                      <a:pt x="21600" y="6169"/>
                    </a:lnTo>
                    <a:cubicBezTo>
                      <a:pt x="21600" y="2757"/>
                      <a:pt x="19987" y="0"/>
                      <a:pt x="17999" y="0"/>
                    </a:cubicBezTo>
                    <a:lnTo>
                      <a:pt x="16355" y="0"/>
                    </a:lnTo>
                    <a:cubicBezTo>
                      <a:pt x="16104" y="0"/>
                      <a:pt x="15730" y="194"/>
                      <a:pt x="15523" y="439"/>
                    </a:cubicBezTo>
                    <a:lnTo>
                      <a:pt x="13681" y="2591"/>
                    </a:lnTo>
                    <a:cubicBezTo>
                      <a:pt x="13475" y="2837"/>
                      <a:pt x="13246" y="3370"/>
                      <a:pt x="13178" y="3781"/>
                    </a:cubicBezTo>
                    <a:lnTo>
                      <a:pt x="11033" y="16242"/>
                    </a:lnTo>
                    <a:cubicBezTo>
                      <a:pt x="10961" y="16658"/>
                      <a:pt x="10843" y="16658"/>
                      <a:pt x="10766" y="16247"/>
                    </a:cubicBezTo>
                    <a:lnTo>
                      <a:pt x="8511" y="3998"/>
                    </a:lnTo>
                    <a:cubicBezTo>
                      <a:pt x="8436" y="3587"/>
                      <a:pt x="8205" y="3059"/>
                      <a:pt x="7996" y="2818"/>
                    </a:cubicBezTo>
                    <a:lnTo>
                      <a:pt x="5931" y="434"/>
                    </a:lnTo>
                    <a:cubicBezTo>
                      <a:pt x="5721" y="194"/>
                      <a:pt x="5347" y="0"/>
                      <a:pt x="5094" y="0"/>
                    </a:cubicBezTo>
                    <a:lnTo>
                      <a:pt x="3599" y="0"/>
                    </a:lnTo>
                    <a:cubicBezTo>
                      <a:pt x="1613" y="0"/>
                      <a:pt x="0" y="2757"/>
                      <a:pt x="0" y="6169"/>
                    </a:cubicBezTo>
                    <a:close/>
                    <a:moveTo>
                      <a:pt x="7987" y="11862"/>
                    </a:moveTo>
                    <a:cubicBezTo>
                      <a:pt x="8409" y="11862"/>
                      <a:pt x="8747" y="12447"/>
                      <a:pt x="8747" y="13165"/>
                    </a:cubicBezTo>
                    <a:cubicBezTo>
                      <a:pt x="8747" y="13882"/>
                      <a:pt x="8409" y="14468"/>
                      <a:pt x="7987" y="14468"/>
                    </a:cubicBezTo>
                    <a:cubicBezTo>
                      <a:pt x="7569" y="14468"/>
                      <a:pt x="7228" y="13882"/>
                      <a:pt x="7228" y="13165"/>
                    </a:cubicBezTo>
                    <a:cubicBezTo>
                      <a:pt x="7228" y="12447"/>
                      <a:pt x="7566" y="11862"/>
                      <a:pt x="7987" y="11862"/>
                    </a:cubicBezTo>
                    <a:close/>
                    <a:moveTo>
                      <a:pt x="7987" y="16554"/>
                    </a:moveTo>
                    <a:cubicBezTo>
                      <a:pt x="8409" y="16554"/>
                      <a:pt x="8747" y="17135"/>
                      <a:pt x="8747" y="17862"/>
                    </a:cubicBezTo>
                    <a:cubicBezTo>
                      <a:pt x="8747" y="18579"/>
                      <a:pt x="8409" y="19164"/>
                      <a:pt x="7987" y="19164"/>
                    </a:cubicBezTo>
                    <a:cubicBezTo>
                      <a:pt x="7569" y="19164"/>
                      <a:pt x="7228" y="18579"/>
                      <a:pt x="7228" y="17862"/>
                    </a:cubicBezTo>
                    <a:cubicBezTo>
                      <a:pt x="7228" y="17135"/>
                      <a:pt x="7566" y="16554"/>
                      <a:pt x="7987" y="16554"/>
                    </a:cubicBezTo>
                    <a:close/>
                    <a:moveTo>
                      <a:pt x="7987" y="16554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14" name="Group 273"/>
            <p:cNvGrpSpPr/>
            <p:nvPr/>
          </p:nvGrpSpPr>
          <p:grpSpPr bwMode="auto">
            <a:xfrm>
              <a:off x="4712916" y="3470489"/>
              <a:ext cx="176454" cy="230542"/>
              <a:chOff x="0" y="0"/>
              <a:chExt cx="199" cy="260"/>
            </a:xfrm>
            <a:grpFill/>
          </p:grpSpPr>
          <p:sp>
            <p:nvSpPr>
              <p:cNvPr id="237" name="AutoShape 271"/>
              <p:cNvSpPr/>
              <p:nvPr/>
            </p:nvSpPr>
            <p:spPr bwMode="auto">
              <a:xfrm>
                <a:off x="16" y="0"/>
                <a:ext cx="169" cy="133"/>
              </a:xfrm>
              <a:custGeom>
                <a:avLst/>
                <a:gdLst/>
                <a:ahLst/>
                <a:cxnLst/>
                <a:rect l="0" t="0" r="r" b="b"/>
                <a:pathLst>
                  <a:path w="19565" h="21600">
                    <a:moveTo>
                      <a:pt x="9776" y="0"/>
                    </a:moveTo>
                    <a:cubicBezTo>
                      <a:pt x="5536" y="0"/>
                      <a:pt x="2101" y="4835"/>
                      <a:pt x="2101" y="10797"/>
                    </a:cubicBezTo>
                    <a:lnTo>
                      <a:pt x="2101" y="14267"/>
                    </a:lnTo>
                    <a:cubicBezTo>
                      <a:pt x="2044" y="15380"/>
                      <a:pt x="1779" y="17978"/>
                      <a:pt x="547" y="17800"/>
                    </a:cubicBezTo>
                    <a:cubicBezTo>
                      <a:pt x="-1015" y="17574"/>
                      <a:pt x="965" y="21571"/>
                      <a:pt x="3999" y="21600"/>
                    </a:cubicBezTo>
                    <a:cubicBezTo>
                      <a:pt x="4004" y="21600"/>
                      <a:pt x="4014" y="21600"/>
                      <a:pt x="4019" y="21600"/>
                    </a:cubicBezTo>
                    <a:lnTo>
                      <a:pt x="15532" y="21600"/>
                    </a:lnTo>
                    <a:cubicBezTo>
                      <a:pt x="18586" y="21600"/>
                      <a:pt x="20585" y="17572"/>
                      <a:pt x="19018" y="17800"/>
                    </a:cubicBezTo>
                    <a:cubicBezTo>
                      <a:pt x="17449" y="18027"/>
                      <a:pt x="17449" y="13768"/>
                      <a:pt x="17449" y="13768"/>
                    </a:cubicBezTo>
                    <a:lnTo>
                      <a:pt x="17449" y="10799"/>
                    </a:lnTo>
                    <a:cubicBezTo>
                      <a:pt x="17449" y="4836"/>
                      <a:pt x="14014" y="0"/>
                      <a:pt x="9776" y="0"/>
                    </a:cubicBezTo>
                    <a:close/>
                    <a:moveTo>
                      <a:pt x="9776" y="2412"/>
                    </a:moveTo>
                    <a:cubicBezTo>
                      <a:pt x="12438" y="2412"/>
                      <a:pt x="14920" y="5014"/>
                      <a:pt x="14920" y="8222"/>
                    </a:cubicBezTo>
                    <a:cubicBezTo>
                      <a:pt x="14920" y="8371"/>
                      <a:pt x="14916" y="8524"/>
                      <a:pt x="14907" y="8666"/>
                    </a:cubicBezTo>
                    <a:cubicBezTo>
                      <a:pt x="14889" y="8915"/>
                      <a:pt x="14831" y="8804"/>
                      <a:pt x="14742" y="8449"/>
                    </a:cubicBezTo>
                    <a:cubicBezTo>
                      <a:pt x="14134" y="5991"/>
                      <a:pt x="11991" y="4193"/>
                      <a:pt x="9776" y="4193"/>
                    </a:cubicBezTo>
                    <a:cubicBezTo>
                      <a:pt x="7557" y="4193"/>
                      <a:pt x="5280" y="5992"/>
                      <a:pt x="4650" y="8449"/>
                    </a:cubicBezTo>
                    <a:cubicBezTo>
                      <a:pt x="4559" y="8803"/>
                      <a:pt x="4497" y="8915"/>
                      <a:pt x="4483" y="8666"/>
                    </a:cubicBezTo>
                    <a:cubicBezTo>
                      <a:pt x="4473" y="8525"/>
                      <a:pt x="4467" y="8371"/>
                      <a:pt x="4467" y="8222"/>
                    </a:cubicBezTo>
                    <a:cubicBezTo>
                      <a:pt x="4468" y="5014"/>
                      <a:pt x="7113" y="2412"/>
                      <a:pt x="9776" y="2412"/>
                    </a:cubicBezTo>
                    <a:close/>
                    <a:moveTo>
                      <a:pt x="9776" y="18905"/>
                    </a:moveTo>
                    <a:cubicBezTo>
                      <a:pt x="6597" y="18905"/>
                      <a:pt x="4019" y="15504"/>
                      <a:pt x="4019" y="11032"/>
                    </a:cubicBezTo>
                    <a:cubicBezTo>
                      <a:pt x="4019" y="11032"/>
                      <a:pt x="6581" y="7873"/>
                      <a:pt x="9829" y="7873"/>
                    </a:cubicBezTo>
                    <a:cubicBezTo>
                      <a:pt x="13127" y="7873"/>
                      <a:pt x="15532" y="11032"/>
                      <a:pt x="15532" y="11032"/>
                    </a:cubicBezTo>
                    <a:cubicBezTo>
                      <a:pt x="15532" y="15504"/>
                      <a:pt x="12955" y="18905"/>
                      <a:pt x="9776" y="18905"/>
                    </a:cubicBezTo>
                    <a:close/>
                    <a:moveTo>
                      <a:pt x="9776" y="18905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8" name="AutoShape 272"/>
              <p:cNvSpPr/>
              <p:nvPr/>
            </p:nvSpPr>
            <p:spPr bwMode="auto">
              <a:xfrm>
                <a:off x="0" y="144"/>
                <a:ext cx="199" cy="116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167"/>
                    </a:moveTo>
                    <a:lnTo>
                      <a:pt x="0" y="18511"/>
                    </a:lnTo>
                    <a:cubicBezTo>
                      <a:pt x="0" y="20217"/>
                      <a:pt x="806" y="21600"/>
                      <a:pt x="1800" y="21600"/>
                    </a:cubicBezTo>
                    <a:lnTo>
                      <a:pt x="3601" y="21600"/>
                    </a:lnTo>
                    <a:lnTo>
                      <a:pt x="17998" y="21600"/>
                    </a:lnTo>
                    <a:lnTo>
                      <a:pt x="19800" y="21600"/>
                    </a:lnTo>
                    <a:cubicBezTo>
                      <a:pt x="20794" y="21600"/>
                      <a:pt x="21600" y="20217"/>
                      <a:pt x="21600" y="18511"/>
                    </a:cubicBezTo>
                    <a:lnTo>
                      <a:pt x="21600" y="6167"/>
                    </a:lnTo>
                    <a:cubicBezTo>
                      <a:pt x="21600" y="2757"/>
                      <a:pt x="19988" y="0"/>
                      <a:pt x="17998" y="0"/>
                    </a:cubicBezTo>
                    <a:lnTo>
                      <a:pt x="16355" y="0"/>
                    </a:lnTo>
                    <a:cubicBezTo>
                      <a:pt x="16103" y="0"/>
                      <a:pt x="15729" y="194"/>
                      <a:pt x="15522" y="439"/>
                    </a:cubicBezTo>
                    <a:lnTo>
                      <a:pt x="13680" y="2591"/>
                    </a:lnTo>
                    <a:cubicBezTo>
                      <a:pt x="13474" y="2835"/>
                      <a:pt x="13246" y="3369"/>
                      <a:pt x="13176" y="3781"/>
                    </a:cubicBezTo>
                    <a:lnTo>
                      <a:pt x="11030" y="16239"/>
                    </a:lnTo>
                    <a:cubicBezTo>
                      <a:pt x="10958" y="16654"/>
                      <a:pt x="10841" y="16654"/>
                      <a:pt x="10764" y="16245"/>
                    </a:cubicBezTo>
                    <a:lnTo>
                      <a:pt x="8509" y="3996"/>
                    </a:lnTo>
                    <a:cubicBezTo>
                      <a:pt x="8434" y="3587"/>
                      <a:pt x="8203" y="3056"/>
                      <a:pt x="7995" y="2816"/>
                    </a:cubicBezTo>
                    <a:lnTo>
                      <a:pt x="5929" y="434"/>
                    </a:lnTo>
                    <a:cubicBezTo>
                      <a:pt x="5719" y="194"/>
                      <a:pt x="5346" y="0"/>
                      <a:pt x="5093" y="0"/>
                    </a:cubicBezTo>
                    <a:lnTo>
                      <a:pt x="3598" y="0"/>
                    </a:lnTo>
                    <a:cubicBezTo>
                      <a:pt x="1612" y="0"/>
                      <a:pt x="0" y="2757"/>
                      <a:pt x="0" y="6167"/>
                    </a:cubicBezTo>
                    <a:close/>
                    <a:moveTo>
                      <a:pt x="7985" y="11861"/>
                    </a:moveTo>
                    <a:cubicBezTo>
                      <a:pt x="8406" y="11861"/>
                      <a:pt x="8746" y="12447"/>
                      <a:pt x="8746" y="13165"/>
                    </a:cubicBezTo>
                    <a:cubicBezTo>
                      <a:pt x="8746" y="13884"/>
                      <a:pt x="8406" y="14471"/>
                      <a:pt x="7985" y="14471"/>
                    </a:cubicBezTo>
                    <a:cubicBezTo>
                      <a:pt x="7566" y="14471"/>
                      <a:pt x="7225" y="13884"/>
                      <a:pt x="7225" y="13165"/>
                    </a:cubicBezTo>
                    <a:cubicBezTo>
                      <a:pt x="7226" y="12446"/>
                      <a:pt x="7566" y="11861"/>
                      <a:pt x="7985" y="11861"/>
                    </a:cubicBezTo>
                    <a:close/>
                    <a:moveTo>
                      <a:pt x="7985" y="16553"/>
                    </a:moveTo>
                    <a:cubicBezTo>
                      <a:pt x="8406" y="16553"/>
                      <a:pt x="8746" y="17134"/>
                      <a:pt x="8746" y="17863"/>
                    </a:cubicBezTo>
                    <a:cubicBezTo>
                      <a:pt x="8746" y="18581"/>
                      <a:pt x="8406" y="19168"/>
                      <a:pt x="7985" y="19168"/>
                    </a:cubicBezTo>
                    <a:cubicBezTo>
                      <a:pt x="7566" y="19168"/>
                      <a:pt x="7225" y="18581"/>
                      <a:pt x="7225" y="17863"/>
                    </a:cubicBezTo>
                    <a:cubicBezTo>
                      <a:pt x="7226" y="17133"/>
                      <a:pt x="7566" y="16553"/>
                      <a:pt x="7985" y="16553"/>
                    </a:cubicBezTo>
                    <a:close/>
                    <a:moveTo>
                      <a:pt x="7985" y="16553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15" name="Group 276"/>
            <p:cNvGrpSpPr/>
            <p:nvPr/>
          </p:nvGrpSpPr>
          <p:grpSpPr bwMode="auto">
            <a:xfrm>
              <a:off x="7543265" y="4520343"/>
              <a:ext cx="165813" cy="217242"/>
              <a:chOff x="0" y="0"/>
              <a:chExt cx="187" cy="245"/>
            </a:xfrm>
            <a:grpFill/>
          </p:grpSpPr>
          <p:sp>
            <p:nvSpPr>
              <p:cNvPr id="235" name="AutoShape 274"/>
              <p:cNvSpPr/>
              <p:nvPr/>
            </p:nvSpPr>
            <p:spPr bwMode="auto">
              <a:xfrm>
                <a:off x="16" y="0"/>
                <a:ext cx="159" cy="125"/>
              </a:xfrm>
              <a:custGeom>
                <a:avLst/>
                <a:gdLst/>
                <a:ahLst/>
                <a:cxnLst/>
                <a:rect l="0" t="0" r="r" b="b"/>
                <a:pathLst>
                  <a:path w="19566" h="21600">
                    <a:moveTo>
                      <a:pt x="9775" y="0"/>
                    </a:moveTo>
                    <a:cubicBezTo>
                      <a:pt x="5536" y="0"/>
                      <a:pt x="2100" y="4836"/>
                      <a:pt x="2100" y="10798"/>
                    </a:cubicBezTo>
                    <a:lnTo>
                      <a:pt x="2100" y="14263"/>
                    </a:lnTo>
                    <a:cubicBezTo>
                      <a:pt x="2043" y="15381"/>
                      <a:pt x="1779" y="17976"/>
                      <a:pt x="547" y="17796"/>
                    </a:cubicBezTo>
                    <a:cubicBezTo>
                      <a:pt x="-1014" y="17570"/>
                      <a:pt x="964" y="21568"/>
                      <a:pt x="3998" y="21597"/>
                    </a:cubicBezTo>
                    <a:cubicBezTo>
                      <a:pt x="4005" y="21597"/>
                      <a:pt x="4012" y="21600"/>
                      <a:pt x="4019" y="21600"/>
                    </a:cubicBezTo>
                    <a:lnTo>
                      <a:pt x="15532" y="21600"/>
                    </a:lnTo>
                    <a:cubicBezTo>
                      <a:pt x="18587" y="21600"/>
                      <a:pt x="20586" y="17568"/>
                      <a:pt x="19021" y="17796"/>
                    </a:cubicBezTo>
                    <a:cubicBezTo>
                      <a:pt x="17450" y="18024"/>
                      <a:pt x="17450" y="13764"/>
                      <a:pt x="17450" y="13764"/>
                    </a:cubicBezTo>
                    <a:lnTo>
                      <a:pt x="17450" y="10798"/>
                    </a:lnTo>
                    <a:cubicBezTo>
                      <a:pt x="17449" y="4836"/>
                      <a:pt x="14013" y="0"/>
                      <a:pt x="9775" y="0"/>
                    </a:cubicBezTo>
                    <a:close/>
                    <a:moveTo>
                      <a:pt x="9775" y="2414"/>
                    </a:moveTo>
                    <a:cubicBezTo>
                      <a:pt x="12438" y="2414"/>
                      <a:pt x="14921" y="5016"/>
                      <a:pt x="14921" y="8218"/>
                    </a:cubicBezTo>
                    <a:cubicBezTo>
                      <a:pt x="14921" y="8369"/>
                      <a:pt x="14916" y="8520"/>
                      <a:pt x="14906" y="8665"/>
                    </a:cubicBezTo>
                    <a:cubicBezTo>
                      <a:pt x="14889" y="8909"/>
                      <a:pt x="14830" y="8801"/>
                      <a:pt x="14741" y="8444"/>
                    </a:cubicBezTo>
                    <a:cubicBezTo>
                      <a:pt x="14134" y="5990"/>
                      <a:pt x="11991" y="4187"/>
                      <a:pt x="9774" y="4187"/>
                    </a:cubicBezTo>
                    <a:cubicBezTo>
                      <a:pt x="7556" y="4187"/>
                      <a:pt x="5278" y="5990"/>
                      <a:pt x="4649" y="8444"/>
                    </a:cubicBezTo>
                    <a:cubicBezTo>
                      <a:pt x="4557" y="8801"/>
                      <a:pt x="4496" y="8909"/>
                      <a:pt x="4481" y="8665"/>
                    </a:cubicBezTo>
                    <a:cubicBezTo>
                      <a:pt x="4471" y="8520"/>
                      <a:pt x="4467" y="8369"/>
                      <a:pt x="4467" y="8218"/>
                    </a:cubicBezTo>
                    <a:cubicBezTo>
                      <a:pt x="4469" y="5014"/>
                      <a:pt x="7112" y="2414"/>
                      <a:pt x="9775" y="2414"/>
                    </a:cubicBezTo>
                    <a:close/>
                    <a:moveTo>
                      <a:pt x="9775" y="18900"/>
                    </a:moveTo>
                    <a:cubicBezTo>
                      <a:pt x="6598" y="18900"/>
                      <a:pt x="4019" y="15498"/>
                      <a:pt x="4019" y="11027"/>
                    </a:cubicBezTo>
                    <a:cubicBezTo>
                      <a:pt x="4019" y="11027"/>
                      <a:pt x="6581" y="7870"/>
                      <a:pt x="9830" y="7870"/>
                    </a:cubicBezTo>
                    <a:cubicBezTo>
                      <a:pt x="13126" y="7870"/>
                      <a:pt x="15532" y="11027"/>
                      <a:pt x="15532" y="11027"/>
                    </a:cubicBezTo>
                    <a:cubicBezTo>
                      <a:pt x="15531" y="15498"/>
                      <a:pt x="12955" y="18900"/>
                      <a:pt x="9775" y="18900"/>
                    </a:cubicBezTo>
                    <a:close/>
                    <a:moveTo>
                      <a:pt x="9775" y="18900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6" name="AutoShape 275"/>
              <p:cNvSpPr/>
              <p:nvPr/>
            </p:nvSpPr>
            <p:spPr bwMode="auto">
              <a:xfrm>
                <a:off x="0" y="136"/>
                <a:ext cx="187" cy="109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171"/>
                    </a:moveTo>
                    <a:lnTo>
                      <a:pt x="0" y="18513"/>
                    </a:lnTo>
                    <a:cubicBezTo>
                      <a:pt x="0" y="20218"/>
                      <a:pt x="805" y="21600"/>
                      <a:pt x="1800" y="21600"/>
                    </a:cubicBezTo>
                    <a:lnTo>
                      <a:pt x="3601" y="21600"/>
                    </a:lnTo>
                    <a:lnTo>
                      <a:pt x="17999" y="21600"/>
                    </a:lnTo>
                    <a:lnTo>
                      <a:pt x="19799" y="21600"/>
                    </a:lnTo>
                    <a:cubicBezTo>
                      <a:pt x="20795" y="21600"/>
                      <a:pt x="21600" y="20218"/>
                      <a:pt x="21600" y="18513"/>
                    </a:cubicBezTo>
                    <a:lnTo>
                      <a:pt x="21600" y="6171"/>
                    </a:lnTo>
                    <a:cubicBezTo>
                      <a:pt x="21600" y="2762"/>
                      <a:pt x="19988" y="0"/>
                      <a:pt x="17999" y="0"/>
                    </a:cubicBezTo>
                    <a:lnTo>
                      <a:pt x="16354" y="0"/>
                    </a:lnTo>
                    <a:cubicBezTo>
                      <a:pt x="16102" y="0"/>
                      <a:pt x="15729" y="196"/>
                      <a:pt x="15522" y="439"/>
                    </a:cubicBezTo>
                    <a:lnTo>
                      <a:pt x="13681" y="2593"/>
                    </a:lnTo>
                    <a:cubicBezTo>
                      <a:pt x="13473" y="2835"/>
                      <a:pt x="13247" y="3370"/>
                      <a:pt x="13176" y="3784"/>
                    </a:cubicBezTo>
                    <a:lnTo>
                      <a:pt x="11030" y="16242"/>
                    </a:lnTo>
                    <a:cubicBezTo>
                      <a:pt x="10959" y="16656"/>
                      <a:pt x="10841" y="16659"/>
                      <a:pt x="10765" y="16247"/>
                    </a:cubicBezTo>
                    <a:lnTo>
                      <a:pt x="8511" y="3998"/>
                    </a:lnTo>
                    <a:cubicBezTo>
                      <a:pt x="8435" y="3588"/>
                      <a:pt x="8204" y="3057"/>
                      <a:pt x="7995" y="2816"/>
                    </a:cubicBezTo>
                    <a:lnTo>
                      <a:pt x="5931" y="436"/>
                    </a:lnTo>
                    <a:cubicBezTo>
                      <a:pt x="5721" y="194"/>
                      <a:pt x="5347" y="0"/>
                      <a:pt x="5094" y="0"/>
                    </a:cubicBezTo>
                    <a:lnTo>
                      <a:pt x="3601" y="0"/>
                    </a:lnTo>
                    <a:cubicBezTo>
                      <a:pt x="1613" y="0"/>
                      <a:pt x="0" y="2762"/>
                      <a:pt x="0" y="6171"/>
                    </a:cubicBezTo>
                    <a:close/>
                    <a:moveTo>
                      <a:pt x="7986" y="11863"/>
                    </a:moveTo>
                    <a:cubicBezTo>
                      <a:pt x="8407" y="11863"/>
                      <a:pt x="8746" y="12447"/>
                      <a:pt x="8746" y="13166"/>
                    </a:cubicBezTo>
                    <a:cubicBezTo>
                      <a:pt x="8746" y="13887"/>
                      <a:pt x="8407" y="14472"/>
                      <a:pt x="7986" y="14472"/>
                    </a:cubicBezTo>
                    <a:cubicBezTo>
                      <a:pt x="7567" y="14472"/>
                      <a:pt x="7227" y="13887"/>
                      <a:pt x="7227" y="13166"/>
                    </a:cubicBezTo>
                    <a:cubicBezTo>
                      <a:pt x="7227" y="12447"/>
                      <a:pt x="7567" y="11863"/>
                      <a:pt x="7986" y="11863"/>
                    </a:cubicBezTo>
                    <a:close/>
                    <a:moveTo>
                      <a:pt x="7986" y="16556"/>
                    </a:moveTo>
                    <a:cubicBezTo>
                      <a:pt x="8407" y="16556"/>
                      <a:pt x="8746" y="17139"/>
                      <a:pt x="8746" y="17861"/>
                    </a:cubicBezTo>
                    <a:cubicBezTo>
                      <a:pt x="8746" y="18581"/>
                      <a:pt x="8407" y="19165"/>
                      <a:pt x="7986" y="19165"/>
                    </a:cubicBezTo>
                    <a:cubicBezTo>
                      <a:pt x="7567" y="19165"/>
                      <a:pt x="7227" y="18581"/>
                      <a:pt x="7227" y="17861"/>
                    </a:cubicBezTo>
                    <a:cubicBezTo>
                      <a:pt x="7227" y="17139"/>
                      <a:pt x="7567" y="16556"/>
                      <a:pt x="7986" y="16556"/>
                    </a:cubicBezTo>
                    <a:close/>
                    <a:moveTo>
                      <a:pt x="7986" y="16556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16" name="Group 279"/>
            <p:cNvGrpSpPr/>
            <p:nvPr/>
          </p:nvGrpSpPr>
          <p:grpSpPr bwMode="auto">
            <a:xfrm>
              <a:off x="8181690" y="4981428"/>
              <a:ext cx="117045" cy="160493"/>
              <a:chOff x="0" y="0"/>
              <a:chExt cx="132" cy="181"/>
            </a:xfrm>
            <a:grpFill/>
          </p:grpSpPr>
          <p:sp>
            <p:nvSpPr>
              <p:cNvPr id="233" name="AutoShape 277"/>
              <p:cNvSpPr/>
              <p:nvPr/>
            </p:nvSpPr>
            <p:spPr bwMode="auto">
              <a:xfrm>
                <a:off x="8" y="0"/>
                <a:ext cx="112" cy="88"/>
              </a:xfrm>
              <a:custGeom>
                <a:avLst/>
                <a:gdLst/>
                <a:ahLst/>
                <a:cxnLst/>
                <a:rect l="0" t="0" r="r" b="b"/>
                <a:pathLst>
                  <a:path w="19566" h="21600">
                    <a:moveTo>
                      <a:pt x="9773" y="0"/>
                    </a:moveTo>
                    <a:cubicBezTo>
                      <a:pt x="5535" y="0"/>
                      <a:pt x="2099" y="4836"/>
                      <a:pt x="2099" y="10797"/>
                    </a:cubicBezTo>
                    <a:lnTo>
                      <a:pt x="2099" y="14263"/>
                    </a:lnTo>
                    <a:cubicBezTo>
                      <a:pt x="2041" y="15378"/>
                      <a:pt x="1779" y="17975"/>
                      <a:pt x="547" y="17796"/>
                    </a:cubicBezTo>
                    <a:cubicBezTo>
                      <a:pt x="-1014" y="17570"/>
                      <a:pt x="963" y="21567"/>
                      <a:pt x="3999" y="21596"/>
                    </a:cubicBezTo>
                    <a:cubicBezTo>
                      <a:pt x="4004" y="21596"/>
                      <a:pt x="4013" y="21600"/>
                      <a:pt x="4020" y="21600"/>
                    </a:cubicBezTo>
                    <a:lnTo>
                      <a:pt x="15533" y="21600"/>
                    </a:lnTo>
                    <a:cubicBezTo>
                      <a:pt x="18587" y="21600"/>
                      <a:pt x="20586" y="17569"/>
                      <a:pt x="19021" y="17796"/>
                    </a:cubicBezTo>
                    <a:cubicBezTo>
                      <a:pt x="17450" y="18022"/>
                      <a:pt x="17450" y="13763"/>
                      <a:pt x="17450" y="13763"/>
                    </a:cubicBezTo>
                    <a:lnTo>
                      <a:pt x="17450" y="10797"/>
                    </a:lnTo>
                    <a:cubicBezTo>
                      <a:pt x="17448" y="4834"/>
                      <a:pt x="14013" y="0"/>
                      <a:pt x="9773" y="0"/>
                    </a:cubicBezTo>
                    <a:close/>
                    <a:moveTo>
                      <a:pt x="9773" y="2412"/>
                    </a:moveTo>
                    <a:cubicBezTo>
                      <a:pt x="12437" y="2412"/>
                      <a:pt x="14919" y="5013"/>
                      <a:pt x="14919" y="8216"/>
                    </a:cubicBezTo>
                    <a:cubicBezTo>
                      <a:pt x="14919" y="8367"/>
                      <a:pt x="14915" y="8516"/>
                      <a:pt x="14905" y="8662"/>
                    </a:cubicBezTo>
                    <a:cubicBezTo>
                      <a:pt x="14888" y="8907"/>
                      <a:pt x="14828" y="8797"/>
                      <a:pt x="14740" y="8442"/>
                    </a:cubicBezTo>
                    <a:cubicBezTo>
                      <a:pt x="14132" y="5988"/>
                      <a:pt x="11990" y="4185"/>
                      <a:pt x="9772" y="4185"/>
                    </a:cubicBezTo>
                    <a:cubicBezTo>
                      <a:pt x="7555" y="4185"/>
                      <a:pt x="5275" y="5988"/>
                      <a:pt x="4649" y="8442"/>
                    </a:cubicBezTo>
                    <a:cubicBezTo>
                      <a:pt x="4557" y="8799"/>
                      <a:pt x="4496" y="8907"/>
                      <a:pt x="4480" y="8662"/>
                    </a:cubicBezTo>
                    <a:cubicBezTo>
                      <a:pt x="4469" y="8516"/>
                      <a:pt x="4465" y="8367"/>
                      <a:pt x="4465" y="8216"/>
                    </a:cubicBezTo>
                    <a:cubicBezTo>
                      <a:pt x="4468" y="5013"/>
                      <a:pt x="7111" y="2412"/>
                      <a:pt x="9773" y="2412"/>
                    </a:cubicBezTo>
                    <a:close/>
                    <a:moveTo>
                      <a:pt x="9773" y="18897"/>
                    </a:moveTo>
                    <a:cubicBezTo>
                      <a:pt x="6598" y="18897"/>
                      <a:pt x="4018" y="15496"/>
                      <a:pt x="4018" y="11023"/>
                    </a:cubicBezTo>
                    <a:cubicBezTo>
                      <a:pt x="4018" y="11023"/>
                      <a:pt x="6581" y="7867"/>
                      <a:pt x="9829" y="7867"/>
                    </a:cubicBezTo>
                    <a:cubicBezTo>
                      <a:pt x="13126" y="7867"/>
                      <a:pt x="15531" y="11023"/>
                      <a:pt x="15531" y="11023"/>
                    </a:cubicBezTo>
                    <a:cubicBezTo>
                      <a:pt x="15531" y="15496"/>
                      <a:pt x="12954" y="18897"/>
                      <a:pt x="9773" y="18897"/>
                    </a:cubicBezTo>
                    <a:close/>
                    <a:moveTo>
                      <a:pt x="9773" y="18897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4" name="AutoShape 278"/>
              <p:cNvSpPr/>
              <p:nvPr/>
            </p:nvSpPr>
            <p:spPr bwMode="auto">
              <a:xfrm>
                <a:off x="0" y="103"/>
                <a:ext cx="132" cy="78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173"/>
                    </a:moveTo>
                    <a:lnTo>
                      <a:pt x="0" y="18513"/>
                    </a:lnTo>
                    <a:cubicBezTo>
                      <a:pt x="0" y="20220"/>
                      <a:pt x="805" y="21600"/>
                      <a:pt x="1799" y="21600"/>
                    </a:cubicBezTo>
                    <a:lnTo>
                      <a:pt x="3600" y="21600"/>
                    </a:lnTo>
                    <a:lnTo>
                      <a:pt x="17997" y="21600"/>
                    </a:lnTo>
                    <a:lnTo>
                      <a:pt x="19799" y="21600"/>
                    </a:lnTo>
                    <a:cubicBezTo>
                      <a:pt x="20794" y="21600"/>
                      <a:pt x="21600" y="20220"/>
                      <a:pt x="21600" y="18513"/>
                    </a:cubicBezTo>
                    <a:lnTo>
                      <a:pt x="21600" y="6173"/>
                    </a:lnTo>
                    <a:cubicBezTo>
                      <a:pt x="21600" y="2761"/>
                      <a:pt x="19988" y="0"/>
                      <a:pt x="17997" y="0"/>
                    </a:cubicBezTo>
                    <a:lnTo>
                      <a:pt x="16352" y="0"/>
                    </a:lnTo>
                    <a:cubicBezTo>
                      <a:pt x="16103" y="0"/>
                      <a:pt x="15728" y="197"/>
                      <a:pt x="15520" y="440"/>
                    </a:cubicBezTo>
                    <a:lnTo>
                      <a:pt x="13680" y="2593"/>
                    </a:lnTo>
                    <a:cubicBezTo>
                      <a:pt x="13473" y="2835"/>
                      <a:pt x="13246" y="3372"/>
                      <a:pt x="13175" y="3784"/>
                    </a:cubicBezTo>
                    <a:lnTo>
                      <a:pt x="11029" y="16241"/>
                    </a:lnTo>
                    <a:cubicBezTo>
                      <a:pt x="10957" y="16654"/>
                      <a:pt x="10838" y="16658"/>
                      <a:pt x="10763" y="16245"/>
                    </a:cubicBezTo>
                    <a:lnTo>
                      <a:pt x="8509" y="4000"/>
                    </a:lnTo>
                    <a:cubicBezTo>
                      <a:pt x="8433" y="3589"/>
                      <a:pt x="8202" y="3058"/>
                      <a:pt x="7993" y="2817"/>
                    </a:cubicBezTo>
                    <a:lnTo>
                      <a:pt x="5928" y="437"/>
                    </a:lnTo>
                    <a:cubicBezTo>
                      <a:pt x="5719" y="197"/>
                      <a:pt x="5344" y="2"/>
                      <a:pt x="5091" y="2"/>
                    </a:cubicBezTo>
                    <a:lnTo>
                      <a:pt x="3597" y="2"/>
                    </a:lnTo>
                    <a:cubicBezTo>
                      <a:pt x="1614" y="0"/>
                      <a:pt x="0" y="2764"/>
                      <a:pt x="0" y="6173"/>
                    </a:cubicBezTo>
                    <a:close/>
                    <a:moveTo>
                      <a:pt x="7985" y="11864"/>
                    </a:moveTo>
                    <a:cubicBezTo>
                      <a:pt x="8407" y="11864"/>
                      <a:pt x="8745" y="12450"/>
                      <a:pt x="8745" y="13168"/>
                    </a:cubicBezTo>
                    <a:cubicBezTo>
                      <a:pt x="8745" y="13890"/>
                      <a:pt x="8407" y="14476"/>
                      <a:pt x="7985" y="14476"/>
                    </a:cubicBezTo>
                    <a:cubicBezTo>
                      <a:pt x="7568" y="14476"/>
                      <a:pt x="7227" y="13890"/>
                      <a:pt x="7227" y="13168"/>
                    </a:cubicBezTo>
                    <a:cubicBezTo>
                      <a:pt x="7227" y="12448"/>
                      <a:pt x="7568" y="11864"/>
                      <a:pt x="7985" y="11864"/>
                    </a:cubicBezTo>
                    <a:close/>
                    <a:moveTo>
                      <a:pt x="7985" y="16555"/>
                    </a:moveTo>
                    <a:cubicBezTo>
                      <a:pt x="8407" y="16555"/>
                      <a:pt x="8745" y="17138"/>
                      <a:pt x="8745" y="17861"/>
                    </a:cubicBezTo>
                    <a:cubicBezTo>
                      <a:pt x="8745" y="18581"/>
                      <a:pt x="8407" y="19166"/>
                      <a:pt x="7985" y="19166"/>
                    </a:cubicBezTo>
                    <a:cubicBezTo>
                      <a:pt x="7568" y="19166"/>
                      <a:pt x="7227" y="18581"/>
                      <a:pt x="7227" y="17861"/>
                    </a:cubicBezTo>
                    <a:cubicBezTo>
                      <a:pt x="7227" y="17138"/>
                      <a:pt x="7568" y="16555"/>
                      <a:pt x="7985" y="16555"/>
                    </a:cubicBezTo>
                    <a:close/>
                    <a:moveTo>
                      <a:pt x="7985" y="16555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17" name="Group 282"/>
            <p:cNvGrpSpPr/>
            <p:nvPr/>
          </p:nvGrpSpPr>
          <p:grpSpPr bwMode="auto">
            <a:xfrm>
              <a:off x="8025631" y="3073247"/>
              <a:ext cx="112611" cy="150739"/>
              <a:chOff x="0" y="0"/>
              <a:chExt cx="127" cy="170"/>
            </a:xfrm>
            <a:grpFill/>
          </p:grpSpPr>
          <p:sp>
            <p:nvSpPr>
              <p:cNvPr id="231" name="AutoShape 280"/>
              <p:cNvSpPr/>
              <p:nvPr/>
            </p:nvSpPr>
            <p:spPr bwMode="auto">
              <a:xfrm>
                <a:off x="8" y="0"/>
                <a:ext cx="108" cy="84"/>
              </a:xfrm>
              <a:custGeom>
                <a:avLst/>
                <a:gdLst/>
                <a:ahLst/>
                <a:cxnLst/>
                <a:rect l="0" t="0" r="r" b="b"/>
                <a:pathLst>
                  <a:path w="19566" h="21600">
                    <a:moveTo>
                      <a:pt x="9774" y="0"/>
                    </a:moveTo>
                    <a:cubicBezTo>
                      <a:pt x="5535" y="0"/>
                      <a:pt x="2099" y="4836"/>
                      <a:pt x="2099" y="10799"/>
                    </a:cubicBezTo>
                    <a:lnTo>
                      <a:pt x="2099" y="14263"/>
                    </a:lnTo>
                    <a:cubicBezTo>
                      <a:pt x="2043" y="15380"/>
                      <a:pt x="1778" y="17975"/>
                      <a:pt x="547" y="17796"/>
                    </a:cubicBezTo>
                    <a:cubicBezTo>
                      <a:pt x="-1014" y="17570"/>
                      <a:pt x="963" y="21567"/>
                      <a:pt x="3998" y="21596"/>
                    </a:cubicBezTo>
                    <a:cubicBezTo>
                      <a:pt x="4006" y="21596"/>
                      <a:pt x="4013" y="21600"/>
                      <a:pt x="4019" y="21600"/>
                    </a:cubicBezTo>
                    <a:lnTo>
                      <a:pt x="15532" y="21600"/>
                    </a:lnTo>
                    <a:cubicBezTo>
                      <a:pt x="18587" y="21600"/>
                      <a:pt x="20586" y="17568"/>
                      <a:pt x="19021" y="17796"/>
                    </a:cubicBezTo>
                    <a:cubicBezTo>
                      <a:pt x="17450" y="18022"/>
                      <a:pt x="17450" y="13762"/>
                      <a:pt x="17450" y="13762"/>
                    </a:cubicBezTo>
                    <a:lnTo>
                      <a:pt x="17450" y="10797"/>
                    </a:lnTo>
                    <a:cubicBezTo>
                      <a:pt x="17448" y="4836"/>
                      <a:pt x="14013" y="0"/>
                      <a:pt x="9774" y="0"/>
                    </a:cubicBezTo>
                    <a:close/>
                    <a:moveTo>
                      <a:pt x="9774" y="2412"/>
                    </a:moveTo>
                    <a:cubicBezTo>
                      <a:pt x="12438" y="2412"/>
                      <a:pt x="14921" y="5013"/>
                      <a:pt x="14921" y="8216"/>
                    </a:cubicBezTo>
                    <a:cubicBezTo>
                      <a:pt x="14921" y="8367"/>
                      <a:pt x="14915" y="8517"/>
                      <a:pt x="14905" y="8664"/>
                    </a:cubicBezTo>
                    <a:cubicBezTo>
                      <a:pt x="14889" y="8908"/>
                      <a:pt x="14830" y="8800"/>
                      <a:pt x="14742" y="8442"/>
                    </a:cubicBezTo>
                    <a:cubicBezTo>
                      <a:pt x="14134" y="5990"/>
                      <a:pt x="11992" y="4184"/>
                      <a:pt x="9774" y="4184"/>
                    </a:cubicBezTo>
                    <a:cubicBezTo>
                      <a:pt x="7557" y="4184"/>
                      <a:pt x="5279" y="5990"/>
                      <a:pt x="4651" y="8442"/>
                    </a:cubicBezTo>
                    <a:cubicBezTo>
                      <a:pt x="4557" y="8802"/>
                      <a:pt x="4496" y="8908"/>
                      <a:pt x="4481" y="8664"/>
                    </a:cubicBezTo>
                    <a:cubicBezTo>
                      <a:pt x="4473" y="8520"/>
                      <a:pt x="4468" y="8367"/>
                      <a:pt x="4468" y="8216"/>
                    </a:cubicBezTo>
                    <a:cubicBezTo>
                      <a:pt x="4468" y="5013"/>
                      <a:pt x="7111" y="2412"/>
                      <a:pt x="9774" y="2412"/>
                    </a:cubicBezTo>
                    <a:close/>
                    <a:moveTo>
                      <a:pt x="9774" y="18899"/>
                    </a:moveTo>
                    <a:cubicBezTo>
                      <a:pt x="6596" y="18899"/>
                      <a:pt x="4019" y="15498"/>
                      <a:pt x="4019" y="11029"/>
                    </a:cubicBezTo>
                    <a:cubicBezTo>
                      <a:pt x="4019" y="11029"/>
                      <a:pt x="6580" y="7870"/>
                      <a:pt x="9831" y="7870"/>
                    </a:cubicBezTo>
                    <a:cubicBezTo>
                      <a:pt x="13126" y="7870"/>
                      <a:pt x="15532" y="11029"/>
                      <a:pt x="15532" y="11029"/>
                    </a:cubicBezTo>
                    <a:cubicBezTo>
                      <a:pt x="15530" y="15498"/>
                      <a:pt x="12954" y="18899"/>
                      <a:pt x="9774" y="18899"/>
                    </a:cubicBezTo>
                    <a:close/>
                    <a:moveTo>
                      <a:pt x="9774" y="18899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2" name="AutoShape 281"/>
              <p:cNvSpPr/>
              <p:nvPr/>
            </p:nvSpPr>
            <p:spPr bwMode="auto">
              <a:xfrm>
                <a:off x="0" y="96"/>
                <a:ext cx="127" cy="74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171"/>
                    </a:moveTo>
                    <a:lnTo>
                      <a:pt x="0" y="18513"/>
                    </a:lnTo>
                    <a:cubicBezTo>
                      <a:pt x="0" y="20216"/>
                      <a:pt x="805" y="21600"/>
                      <a:pt x="1799" y="21600"/>
                    </a:cubicBezTo>
                    <a:lnTo>
                      <a:pt x="3600" y="21600"/>
                    </a:lnTo>
                    <a:lnTo>
                      <a:pt x="18000" y="21600"/>
                    </a:lnTo>
                    <a:lnTo>
                      <a:pt x="19799" y="21600"/>
                    </a:lnTo>
                    <a:cubicBezTo>
                      <a:pt x="20795" y="21600"/>
                      <a:pt x="21600" y="20216"/>
                      <a:pt x="21600" y="18513"/>
                    </a:cubicBezTo>
                    <a:lnTo>
                      <a:pt x="21600" y="6171"/>
                    </a:lnTo>
                    <a:cubicBezTo>
                      <a:pt x="21600" y="2761"/>
                      <a:pt x="19988" y="0"/>
                      <a:pt x="18000" y="0"/>
                    </a:cubicBezTo>
                    <a:lnTo>
                      <a:pt x="16354" y="0"/>
                    </a:lnTo>
                    <a:cubicBezTo>
                      <a:pt x="16103" y="0"/>
                      <a:pt x="15729" y="195"/>
                      <a:pt x="15523" y="440"/>
                    </a:cubicBezTo>
                    <a:lnTo>
                      <a:pt x="13683" y="2596"/>
                    </a:lnTo>
                    <a:cubicBezTo>
                      <a:pt x="13475" y="2838"/>
                      <a:pt x="13249" y="3373"/>
                      <a:pt x="13177" y="3785"/>
                    </a:cubicBezTo>
                    <a:lnTo>
                      <a:pt x="11031" y="16243"/>
                    </a:lnTo>
                    <a:cubicBezTo>
                      <a:pt x="10959" y="16655"/>
                      <a:pt x="10841" y="16659"/>
                      <a:pt x="10767" y="16248"/>
                    </a:cubicBezTo>
                    <a:lnTo>
                      <a:pt x="8511" y="3999"/>
                    </a:lnTo>
                    <a:cubicBezTo>
                      <a:pt x="8437" y="3587"/>
                      <a:pt x="8205" y="3059"/>
                      <a:pt x="7996" y="2817"/>
                    </a:cubicBezTo>
                    <a:lnTo>
                      <a:pt x="5932" y="437"/>
                    </a:lnTo>
                    <a:cubicBezTo>
                      <a:pt x="5721" y="198"/>
                      <a:pt x="5348" y="0"/>
                      <a:pt x="5096" y="0"/>
                    </a:cubicBezTo>
                    <a:lnTo>
                      <a:pt x="3602" y="0"/>
                    </a:lnTo>
                    <a:cubicBezTo>
                      <a:pt x="1612" y="0"/>
                      <a:pt x="0" y="2763"/>
                      <a:pt x="0" y="6171"/>
                    </a:cubicBezTo>
                    <a:close/>
                    <a:moveTo>
                      <a:pt x="7986" y="11863"/>
                    </a:moveTo>
                    <a:cubicBezTo>
                      <a:pt x="8407" y="11863"/>
                      <a:pt x="8746" y="12449"/>
                      <a:pt x="8746" y="13168"/>
                    </a:cubicBezTo>
                    <a:cubicBezTo>
                      <a:pt x="8746" y="13889"/>
                      <a:pt x="8407" y="14475"/>
                      <a:pt x="7986" y="14475"/>
                    </a:cubicBezTo>
                    <a:cubicBezTo>
                      <a:pt x="7565" y="14475"/>
                      <a:pt x="7226" y="13889"/>
                      <a:pt x="7226" y="13168"/>
                    </a:cubicBezTo>
                    <a:cubicBezTo>
                      <a:pt x="7226" y="12449"/>
                      <a:pt x="7567" y="11863"/>
                      <a:pt x="7986" y="11863"/>
                    </a:cubicBezTo>
                    <a:close/>
                    <a:moveTo>
                      <a:pt x="7986" y="16555"/>
                    </a:moveTo>
                    <a:cubicBezTo>
                      <a:pt x="8407" y="16555"/>
                      <a:pt x="8746" y="17139"/>
                      <a:pt x="8746" y="17860"/>
                    </a:cubicBezTo>
                    <a:cubicBezTo>
                      <a:pt x="8746" y="18578"/>
                      <a:pt x="8407" y="19165"/>
                      <a:pt x="7986" y="19165"/>
                    </a:cubicBezTo>
                    <a:cubicBezTo>
                      <a:pt x="7565" y="19165"/>
                      <a:pt x="7226" y="18578"/>
                      <a:pt x="7226" y="17860"/>
                    </a:cubicBezTo>
                    <a:cubicBezTo>
                      <a:pt x="7226" y="17139"/>
                      <a:pt x="7567" y="16555"/>
                      <a:pt x="7986" y="16555"/>
                    </a:cubicBezTo>
                    <a:close/>
                    <a:moveTo>
                      <a:pt x="7986" y="16555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18" name="Group 285"/>
            <p:cNvGrpSpPr/>
            <p:nvPr/>
          </p:nvGrpSpPr>
          <p:grpSpPr bwMode="auto">
            <a:xfrm>
              <a:off x="6174199" y="980633"/>
              <a:ext cx="112611" cy="150739"/>
              <a:chOff x="0" y="0"/>
              <a:chExt cx="127" cy="170"/>
            </a:xfrm>
            <a:grpFill/>
          </p:grpSpPr>
          <p:sp>
            <p:nvSpPr>
              <p:cNvPr id="229" name="AutoShape 283"/>
              <p:cNvSpPr/>
              <p:nvPr/>
            </p:nvSpPr>
            <p:spPr bwMode="auto">
              <a:xfrm>
                <a:off x="8" y="0"/>
                <a:ext cx="108" cy="84"/>
              </a:xfrm>
              <a:custGeom>
                <a:avLst/>
                <a:gdLst/>
                <a:ahLst/>
                <a:cxnLst/>
                <a:rect l="0" t="0" r="r" b="b"/>
                <a:pathLst>
                  <a:path w="19566" h="21600">
                    <a:moveTo>
                      <a:pt x="9774" y="0"/>
                    </a:moveTo>
                    <a:cubicBezTo>
                      <a:pt x="5535" y="0"/>
                      <a:pt x="2099" y="4836"/>
                      <a:pt x="2099" y="10799"/>
                    </a:cubicBezTo>
                    <a:lnTo>
                      <a:pt x="2099" y="14263"/>
                    </a:lnTo>
                    <a:cubicBezTo>
                      <a:pt x="2043" y="15380"/>
                      <a:pt x="1778" y="17975"/>
                      <a:pt x="547" y="17796"/>
                    </a:cubicBezTo>
                    <a:cubicBezTo>
                      <a:pt x="-1014" y="17570"/>
                      <a:pt x="963" y="21567"/>
                      <a:pt x="3998" y="21596"/>
                    </a:cubicBezTo>
                    <a:cubicBezTo>
                      <a:pt x="4006" y="21596"/>
                      <a:pt x="4013" y="21600"/>
                      <a:pt x="4019" y="21600"/>
                    </a:cubicBezTo>
                    <a:lnTo>
                      <a:pt x="15532" y="21600"/>
                    </a:lnTo>
                    <a:cubicBezTo>
                      <a:pt x="18587" y="21600"/>
                      <a:pt x="20586" y="17566"/>
                      <a:pt x="19021" y="17796"/>
                    </a:cubicBezTo>
                    <a:cubicBezTo>
                      <a:pt x="17450" y="18022"/>
                      <a:pt x="17450" y="13764"/>
                      <a:pt x="17450" y="13764"/>
                    </a:cubicBezTo>
                    <a:lnTo>
                      <a:pt x="17450" y="10799"/>
                    </a:lnTo>
                    <a:cubicBezTo>
                      <a:pt x="17450" y="4836"/>
                      <a:pt x="14014" y="0"/>
                      <a:pt x="9774" y="0"/>
                    </a:cubicBezTo>
                    <a:close/>
                    <a:moveTo>
                      <a:pt x="9774" y="2414"/>
                    </a:moveTo>
                    <a:cubicBezTo>
                      <a:pt x="12438" y="2414"/>
                      <a:pt x="14921" y="5015"/>
                      <a:pt x="14921" y="8218"/>
                    </a:cubicBezTo>
                    <a:cubicBezTo>
                      <a:pt x="14921" y="8369"/>
                      <a:pt x="14915" y="8520"/>
                      <a:pt x="14905" y="8666"/>
                    </a:cubicBezTo>
                    <a:cubicBezTo>
                      <a:pt x="14889" y="8910"/>
                      <a:pt x="14830" y="8802"/>
                      <a:pt x="14742" y="8444"/>
                    </a:cubicBezTo>
                    <a:cubicBezTo>
                      <a:pt x="14134" y="5992"/>
                      <a:pt x="11992" y="4186"/>
                      <a:pt x="9774" y="4186"/>
                    </a:cubicBezTo>
                    <a:cubicBezTo>
                      <a:pt x="7557" y="4186"/>
                      <a:pt x="5279" y="5992"/>
                      <a:pt x="4651" y="8444"/>
                    </a:cubicBezTo>
                    <a:cubicBezTo>
                      <a:pt x="4558" y="8804"/>
                      <a:pt x="4497" y="8912"/>
                      <a:pt x="4481" y="8666"/>
                    </a:cubicBezTo>
                    <a:cubicBezTo>
                      <a:pt x="4473" y="8522"/>
                      <a:pt x="4468" y="8369"/>
                      <a:pt x="4468" y="8218"/>
                    </a:cubicBezTo>
                    <a:cubicBezTo>
                      <a:pt x="4468" y="5015"/>
                      <a:pt x="7111" y="2414"/>
                      <a:pt x="9774" y="2414"/>
                    </a:cubicBezTo>
                    <a:close/>
                    <a:moveTo>
                      <a:pt x="9774" y="18899"/>
                    </a:moveTo>
                    <a:cubicBezTo>
                      <a:pt x="6596" y="18899"/>
                      <a:pt x="4017" y="15498"/>
                      <a:pt x="4017" y="11029"/>
                    </a:cubicBezTo>
                    <a:cubicBezTo>
                      <a:pt x="4017" y="11029"/>
                      <a:pt x="6580" y="7870"/>
                      <a:pt x="9829" y="7870"/>
                    </a:cubicBezTo>
                    <a:cubicBezTo>
                      <a:pt x="13125" y="7870"/>
                      <a:pt x="15530" y="11029"/>
                      <a:pt x="15530" y="11029"/>
                    </a:cubicBezTo>
                    <a:cubicBezTo>
                      <a:pt x="15530" y="15498"/>
                      <a:pt x="12954" y="18899"/>
                      <a:pt x="9774" y="18899"/>
                    </a:cubicBezTo>
                    <a:close/>
                    <a:moveTo>
                      <a:pt x="9774" y="18899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0" name="AutoShape 284"/>
              <p:cNvSpPr/>
              <p:nvPr/>
            </p:nvSpPr>
            <p:spPr bwMode="auto">
              <a:xfrm>
                <a:off x="0" y="96"/>
                <a:ext cx="127" cy="74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173"/>
                    </a:moveTo>
                    <a:lnTo>
                      <a:pt x="0" y="18514"/>
                    </a:lnTo>
                    <a:cubicBezTo>
                      <a:pt x="0" y="20216"/>
                      <a:pt x="805" y="21600"/>
                      <a:pt x="1799" y="21600"/>
                    </a:cubicBezTo>
                    <a:lnTo>
                      <a:pt x="3600" y="21600"/>
                    </a:lnTo>
                    <a:lnTo>
                      <a:pt x="18000" y="21600"/>
                    </a:lnTo>
                    <a:lnTo>
                      <a:pt x="19799" y="21600"/>
                    </a:lnTo>
                    <a:cubicBezTo>
                      <a:pt x="20795" y="21600"/>
                      <a:pt x="21600" y="20216"/>
                      <a:pt x="21600" y="18514"/>
                    </a:cubicBezTo>
                    <a:lnTo>
                      <a:pt x="21600" y="6173"/>
                    </a:lnTo>
                    <a:cubicBezTo>
                      <a:pt x="21600" y="2763"/>
                      <a:pt x="19988" y="2"/>
                      <a:pt x="18000" y="2"/>
                    </a:cubicBezTo>
                    <a:lnTo>
                      <a:pt x="16354" y="2"/>
                    </a:lnTo>
                    <a:cubicBezTo>
                      <a:pt x="16101" y="2"/>
                      <a:pt x="15729" y="198"/>
                      <a:pt x="15523" y="440"/>
                    </a:cubicBezTo>
                    <a:lnTo>
                      <a:pt x="13682" y="2596"/>
                    </a:lnTo>
                    <a:cubicBezTo>
                      <a:pt x="13474" y="2838"/>
                      <a:pt x="13247" y="3372"/>
                      <a:pt x="13175" y="3784"/>
                    </a:cubicBezTo>
                    <a:lnTo>
                      <a:pt x="11030" y="16241"/>
                    </a:lnTo>
                    <a:cubicBezTo>
                      <a:pt x="10958" y="16653"/>
                      <a:pt x="10840" y="16658"/>
                      <a:pt x="10765" y="16246"/>
                    </a:cubicBezTo>
                    <a:lnTo>
                      <a:pt x="8510" y="3998"/>
                    </a:lnTo>
                    <a:cubicBezTo>
                      <a:pt x="8435" y="3586"/>
                      <a:pt x="8203" y="3058"/>
                      <a:pt x="7994" y="2817"/>
                    </a:cubicBezTo>
                    <a:lnTo>
                      <a:pt x="5930" y="437"/>
                    </a:lnTo>
                    <a:cubicBezTo>
                      <a:pt x="5720" y="195"/>
                      <a:pt x="5347" y="0"/>
                      <a:pt x="5094" y="0"/>
                    </a:cubicBezTo>
                    <a:lnTo>
                      <a:pt x="3600" y="0"/>
                    </a:lnTo>
                    <a:cubicBezTo>
                      <a:pt x="1612" y="2"/>
                      <a:pt x="0" y="2763"/>
                      <a:pt x="0" y="6173"/>
                    </a:cubicBezTo>
                    <a:close/>
                    <a:moveTo>
                      <a:pt x="7988" y="11862"/>
                    </a:moveTo>
                    <a:cubicBezTo>
                      <a:pt x="8408" y="11862"/>
                      <a:pt x="8747" y="12448"/>
                      <a:pt x="8747" y="13167"/>
                    </a:cubicBezTo>
                    <a:cubicBezTo>
                      <a:pt x="8747" y="13888"/>
                      <a:pt x="8408" y="14471"/>
                      <a:pt x="7988" y="14471"/>
                    </a:cubicBezTo>
                    <a:cubicBezTo>
                      <a:pt x="7567" y="14471"/>
                      <a:pt x="7226" y="13885"/>
                      <a:pt x="7226" y="13167"/>
                    </a:cubicBezTo>
                    <a:cubicBezTo>
                      <a:pt x="7226" y="12448"/>
                      <a:pt x="7567" y="11862"/>
                      <a:pt x="7988" y="11862"/>
                    </a:cubicBezTo>
                    <a:close/>
                    <a:moveTo>
                      <a:pt x="7988" y="16555"/>
                    </a:moveTo>
                    <a:cubicBezTo>
                      <a:pt x="8408" y="16555"/>
                      <a:pt x="8747" y="17139"/>
                      <a:pt x="8747" y="17862"/>
                    </a:cubicBezTo>
                    <a:cubicBezTo>
                      <a:pt x="8747" y="18581"/>
                      <a:pt x="8408" y="19167"/>
                      <a:pt x="7988" y="19167"/>
                    </a:cubicBezTo>
                    <a:cubicBezTo>
                      <a:pt x="7567" y="19167"/>
                      <a:pt x="7226" y="18581"/>
                      <a:pt x="7226" y="17862"/>
                    </a:cubicBezTo>
                    <a:cubicBezTo>
                      <a:pt x="7226" y="17139"/>
                      <a:pt x="7567" y="16555"/>
                      <a:pt x="7988" y="16555"/>
                    </a:cubicBezTo>
                    <a:close/>
                    <a:moveTo>
                      <a:pt x="7988" y="16555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219" name="AutoShape 94"/>
            <p:cNvSpPr/>
            <p:nvPr/>
          </p:nvSpPr>
          <p:spPr bwMode="auto">
            <a:xfrm>
              <a:off x="7919227" y="2406448"/>
              <a:ext cx="113498" cy="113498"/>
            </a:xfrm>
            <a:custGeom>
              <a:avLst/>
              <a:gdLst/>
              <a:ahLst/>
              <a:cxnLst/>
              <a:rect l="0" t="0" r="r" b="b"/>
              <a:pathLst>
                <a:path w="21598" h="21598">
                  <a:moveTo>
                    <a:pt x="21598" y="10799"/>
                  </a:moveTo>
                  <a:cubicBezTo>
                    <a:pt x="21599" y="9385"/>
                    <a:pt x="21318" y="7972"/>
                    <a:pt x="20776" y="6666"/>
                  </a:cubicBezTo>
                  <a:cubicBezTo>
                    <a:pt x="20236" y="5360"/>
                    <a:pt x="19435" y="4162"/>
                    <a:pt x="18435" y="3163"/>
                  </a:cubicBezTo>
                  <a:cubicBezTo>
                    <a:pt x="17436" y="2163"/>
                    <a:pt x="16238" y="1362"/>
                    <a:pt x="14932" y="822"/>
                  </a:cubicBezTo>
                  <a:cubicBezTo>
                    <a:pt x="13626" y="280"/>
                    <a:pt x="12213" y="-1"/>
                    <a:pt x="10799" y="0"/>
                  </a:cubicBezTo>
                  <a:cubicBezTo>
                    <a:pt x="9385" y="-1"/>
                    <a:pt x="7972" y="280"/>
                    <a:pt x="6666" y="822"/>
                  </a:cubicBezTo>
                  <a:cubicBezTo>
                    <a:pt x="5360" y="1362"/>
                    <a:pt x="4162" y="2163"/>
                    <a:pt x="3163" y="3163"/>
                  </a:cubicBezTo>
                  <a:cubicBezTo>
                    <a:pt x="2163" y="4162"/>
                    <a:pt x="1362" y="5360"/>
                    <a:pt x="822" y="6666"/>
                  </a:cubicBezTo>
                  <a:cubicBezTo>
                    <a:pt x="280" y="7972"/>
                    <a:pt x="-1" y="9385"/>
                    <a:pt x="0" y="10799"/>
                  </a:cubicBezTo>
                  <a:cubicBezTo>
                    <a:pt x="-1" y="12213"/>
                    <a:pt x="280" y="13626"/>
                    <a:pt x="822" y="14932"/>
                  </a:cubicBezTo>
                  <a:cubicBezTo>
                    <a:pt x="1362" y="16238"/>
                    <a:pt x="2163" y="17436"/>
                    <a:pt x="3163" y="18435"/>
                  </a:cubicBezTo>
                  <a:cubicBezTo>
                    <a:pt x="4162" y="19435"/>
                    <a:pt x="5360" y="20236"/>
                    <a:pt x="6666" y="20776"/>
                  </a:cubicBezTo>
                  <a:cubicBezTo>
                    <a:pt x="7972" y="21318"/>
                    <a:pt x="9385" y="21599"/>
                    <a:pt x="10799" y="21598"/>
                  </a:cubicBezTo>
                  <a:cubicBezTo>
                    <a:pt x="12213" y="21599"/>
                    <a:pt x="13626" y="21318"/>
                    <a:pt x="14932" y="20776"/>
                  </a:cubicBezTo>
                  <a:cubicBezTo>
                    <a:pt x="16238" y="20236"/>
                    <a:pt x="17436" y="19435"/>
                    <a:pt x="18435" y="18435"/>
                  </a:cubicBezTo>
                  <a:cubicBezTo>
                    <a:pt x="19435" y="17436"/>
                    <a:pt x="20236" y="16238"/>
                    <a:pt x="20776" y="14932"/>
                  </a:cubicBezTo>
                  <a:cubicBezTo>
                    <a:pt x="21318" y="13626"/>
                    <a:pt x="21599" y="12213"/>
                    <a:pt x="21598" y="10799"/>
                  </a:cubicBezTo>
                  <a:close/>
                  <a:moveTo>
                    <a:pt x="21598" y="10799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0" name="AutoShape 96"/>
            <p:cNvSpPr/>
            <p:nvPr/>
          </p:nvSpPr>
          <p:spPr bwMode="auto">
            <a:xfrm>
              <a:off x="6337352" y="2917188"/>
              <a:ext cx="113498" cy="113498"/>
            </a:xfrm>
            <a:custGeom>
              <a:avLst/>
              <a:gdLst/>
              <a:ahLst/>
              <a:cxnLst/>
              <a:rect l="0" t="0" r="r" b="b"/>
              <a:pathLst>
                <a:path w="21598" h="21598">
                  <a:moveTo>
                    <a:pt x="21598" y="10799"/>
                  </a:moveTo>
                  <a:cubicBezTo>
                    <a:pt x="21599" y="9385"/>
                    <a:pt x="21318" y="7972"/>
                    <a:pt x="20776" y="6666"/>
                  </a:cubicBezTo>
                  <a:cubicBezTo>
                    <a:pt x="20236" y="5360"/>
                    <a:pt x="19435" y="4162"/>
                    <a:pt x="18435" y="3163"/>
                  </a:cubicBezTo>
                  <a:cubicBezTo>
                    <a:pt x="17436" y="2163"/>
                    <a:pt x="16238" y="1362"/>
                    <a:pt x="14932" y="822"/>
                  </a:cubicBezTo>
                  <a:cubicBezTo>
                    <a:pt x="13626" y="280"/>
                    <a:pt x="12213" y="-1"/>
                    <a:pt x="10799" y="0"/>
                  </a:cubicBezTo>
                  <a:cubicBezTo>
                    <a:pt x="9385" y="-1"/>
                    <a:pt x="7972" y="280"/>
                    <a:pt x="6666" y="822"/>
                  </a:cubicBezTo>
                  <a:cubicBezTo>
                    <a:pt x="5360" y="1362"/>
                    <a:pt x="4162" y="2163"/>
                    <a:pt x="3163" y="3163"/>
                  </a:cubicBezTo>
                  <a:cubicBezTo>
                    <a:pt x="2163" y="4162"/>
                    <a:pt x="1362" y="5360"/>
                    <a:pt x="822" y="6666"/>
                  </a:cubicBezTo>
                  <a:cubicBezTo>
                    <a:pt x="280" y="7972"/>
                    <a:pt x="-1" y="9385"/>
                    <a:pt x="0" y="10799"/>
                  </a:cubicBezTo>
                  <a:cubicBezTo>
                    <a:pt x="-1" y="12213"/>
                    <a:pt x="280" y="13626"/>
                    <a:pt x="822" y="14932"/>
                  </a:cubicBezTo>
                  <a:cubicBezTo>
                    <a:pt x="1362" y="16238"/>
                    <a:pt x="2163" y="17436"/>
                    <a:pt x="3163" y="18435"/>
                  </a:cubicBezTo>
                  <a:cubicBezTo>
                    <a:pt x="4162" y="19435"/>
                    <a:pt x="5360" y="20236"/>
                    <a:pt x="6666" y="20776"/>
                  </a:cubicBezTo>
                  <a:cubicBezTo>
                    <a:pt x="7972" y="21318"/>
                    <a:pt x="9385" y="21599"/>
                    <a:pt x="10799" y="21598"/>
                  </a:cubicBezTo>
                  <a:cubicBezTo>
                    <a:pt x="12213" y="21599"/>
                    <a:pt x="13626" y="21318"/>
                    <a:pt x="14932" y="20776"/>
                  </a:cubicBezTo>
                  <a:cubicBezTo>
                    <a:pt x="16238" y="20236"/>
                    <a:pt x="17436" y="19435"/>
                    <a:pt x="18435" y="18435"/>
                  </a:cubicBezTo>
                  <a:cubicBezTo>
                    <a:pt x="19435" y="17436"/>
                    <a:pt x="20236" y="16238"/>
                    <a:pt x="20776" y="14932"/>
                  </a:cubicBezTo>
                  <a:cubicBezTo>
                    <a:pt x="21318" y="13626"/>
                    <a:pt x="21599" y="12213"/>
                    <a:pt x="21598" y="10799"/>
                  </a:cubicBezTo>
                  <a:close/>
                  <a:moveTo>
                    <a:pt x="21598" y="10799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1" name="AutoShape 1"/>
            <p:cNvSpPr/>
            <p:nvPr/>
          </p:nvSpPr>
          <p:spPr bwMode="auto">
            <a:xfrm>
              <a:off x="5252030" y="2044674"/>
              <a:ext cx="766110" cy="76611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1271"/>
                  </a:moveTo>
                  <a:cubicBezTo>
                    <a:pt x="5545" y="1271"/>
                    <a:pt x="1271" y="5545"/>
                    <a:pt x="1271" y="10800"/>
                  </a:cubicBezTo>
                  <a:cubicBezTo>
                    <a:pt x="1271" y="16055"/>
                    <a:pt x="5545" y="20329"/>
                    <a:pt x="10800" y="20329"/>
                  </a:cubicBezTo>
                  <a:cubicBezTo>
                    <a:pt x="16054" y="20329"/>
                    <a:pt x="20329" y="16055"/>
                    <a:pt x="20329" y="10800"/>
                  </a:cubicBezTo>
                  <a:cubicBezTo>
                    <a:pt x="20329" y="5545"/>
                    <a:pt x="16055" y="1271"/>
                    <a:pt x="10800" y="1271"/>
                  </a:cubicBezTo>
                  <a:close/>
                  <a:moveTo>
                    <a:pt x="10800" y="1271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2" name="AutoShape 2"/>
            <p:cNvSpPr/>
            <p:nvPr/>
          </p:nvSpPr>
          <p:spPr bwMode="auto">
            <a:xfrm>
              <a:off x="6862279" y="3129996"/>
              <a:ext cx="766110" cy="76611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1270"/>
                  </a:moveTo>
                  <a:cubicBezTo>
                    <a:pt x="5545" y="1270"/>
                    <a:pt x="1270" y="5545"/>
                    <a:pt x="1270" y="10800"/>
                  </a:cubicBezTo>
                  <a:cubicBezTo>
                    <a:pt x="1270" y="16054"/>
                    <a:pt x="5545" y="20329"/>
                    <a:pt x="10800" y="20329"/>
                  </a:cubicBezTo>
                  <a:cubicBezTo>
                    <a:pt x="16054" y="20329"/>
                    <a:pt x="20329" y="16054"/>
                    <a:pt x="20329" y="10800"/>
                  </a:cubicBezTo>
                  <a:cubicBezTo>
                    <a:pt x="20329" y="5545"/>
                    <a:pt x="16054" y="1270"/>
                    <a:pt x="10800" y="1270"/>
                  </a:cubicBezTo>
                  <a:close/>
                  <a:moveTo>
                    <a:pt x="10800" y="127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3" name="AutoShape 3"/>
            <p:cNvSpPr/>
            <p:nvPr/>
          </p:nvSpPr>
          <p:spPr bwMode="auto">
            <a:xfrm>
              <a:off x="5415183" y="3747140"/>
              <a:ext cx="581676" cy="58167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1270"/>
                  </a:moveTo>
                  <a:cubicBezTo>
                    <a:pt x="5545" y="1270"/>
                    <a:pt x="1270" y="5545"/>
                    <a:pt x="1270" y="10800"/>
                  </a:cubicBezTo>
                  <a:cubicBezTo>
                    <a:pt x="1270" y="16054"/>
                    <a:pt x="5545" y="20330"/>
                    <a:pt x="10800" y="20330"/>
                  </a:cubicBezTo>
                  <a:cubicBezTo>
                    <a:pt x="16055" y="20330"/>
                    <a:pt x="20329" y="16055"/>
                    <a:pt x="20329" y="10800"/>
                  </a:cubicBezTo>
                  <a:cubicBezTo>
                    <a:pt x="20329" y="5545"/>
                    <a:pt x="16055" y="1270"/>
                    <a:pt x="10800" y="1270"/>
                  </a:cubicBezTo>
                  <a:close/>
                  <a:moveTo>
                    <a:pt x="10800" y="127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4" name="AutoShape 5"/>
            <p:cNvSpPr/>
            <p:nvPr/>
          </p:nvSpPr>
          <p:spPr bwMode="auto">
            <a:xfrm>
              <a:off x="6791343" y="491174"/>
              <a:ext cx="581676" cy="58167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1271"/>
                  </a:moveTo>
                  <a:cubicBezTo>
                    <a:pt x="5545" y="1271"/>
                    <a:pt x="1270" y="5546"/>
                    <a:pt x="1270" y="10800"/>
                  </a:cubicBezTo>
                  <a:cubicBezTo>
                    <a:pt x="1270" y="16054"/>
                    <a:pt x="5545" y="20329"/>
                    <a:pt x="10800" y="20329"/>
                  </a:cubicBezTo>
                  <a:cubicBezTo>
                    <a:pt x="16055" y="20329"/>
                    <a:pt x="20330" y="16054"/>
                    <a:pt x="20330" y="10800"/>
                  </a:cubicBezTo>
                  <a:cubicBezTo>
                    <a:pt x="20330" y="5546"/>
                    <a:pt x="16055" y="1271"/>
                    <a:pt x="10800" y="1271"/>
                  </a:cubicBezTo>
                  <a:close/>
                  <a:moveTo>
                    <a:pt x="10800" y="1271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5" name="AutoShape 6"/>
            <p:cNvSpPr/>
            <p:nvPr/>
          </p:nvSpPr>
          <p:spPr bwMode="auto">
            <a:xfrm>
              <a:off x="7394300" y="1562309"/>
              <a:ext cx="581676" cy="58167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1270"/>
                  </a:moveTo>
                  <a:cubicBezTo>
                    <a:pt x="5545" y="1270"/>
                    <a:pt x="1270" y="5545"/>
                    <a:pt x="1270" y="10800"/>
                  </a:cubicBezTo>
                  <a:cubicBezTo>
                    <a:pt x="1270" y="16055"/>
                    <a:pt x="5545" y="20329"/>
                    <a:pt x="10800" y="20329"/>
                  </a:cubicBezTo>
                  <a:cubicBezTo>
                    <a:pt x="16055" y="20329"/>
                    <a:pt x="20330" y="16055"/>
                    <a:pt x="20330" y="10800"/>
                  </a:cubicBezTo>
                  <a:cubicBezTo>
                    <a:pt x="20330" y="5545"/>
                    <a:pt x="16055" y="1270"/>
                    <a:pt x="10800" y="1270"/>
                  </a:cubicBezTo>
                  <a:close/>
                  <a:moveTo>
                    <a:pt x="10800" y="127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6" name="AutoShape 7"/>
            <p:cNvSpPr/>
            <p:nvPr/>
          </p:nvSpPr>
          <p:spPr bwMode="auto">
            <a:xfrm>
              <a:off x="6493411" y="2236202"/>
              <a:ext cx="418523" cy="41852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1271"/>
                  </a:moveTo>
                  <a:cubicBezTo>
                    <a:pt x="5545" y="1271"/>
                    <a:pt x="1271" y="5546"/>
                    <a:pt x="1271" y="10800"/>
                  </a:cubicBezTo>
                  <a:cubicBezTo>
                    <a:pt x="1271" y="16054"/>
                    <a:pt x="5546" y="20329"/>
                    <a:pt x="10800" y="20329"/>
                  </a:cubicBezTo>
                  <a:cubicBezTo>
                    <a:pt x="16054" y="20329"/>
                    <a:pt x="20329" y="16054"/>
                    <a:pt x="20329" y="10800"/>
                  </a:cubicBezTo>
                  <a:cubicBezTo>
                    <a:pt x="20329" y="5546"/>
                    <a:pt x="16054" y="1271"/>
                    <a:pt x="10800" y="1271"/>
                  </a:cubicBezTo>
                  <a:close/>
                  <a:moveTo>
                    <a:pt x="10800" y="1271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7" name="AutoShape 10"/>
            <p:cNvSpPr/>
            <p:nvPr/>
          </p:nvSpPr>
          <p:spPr bwMode="auto">
            <a:xfrm>
              <a:off x="4592325" y="3385366"/>
              <a:ext cx="418523" cy="41852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1271"/>
                  </a:moveTo>
                  <a:cubicBezTo>
                    <a:pt x="5545" y="1271"/>
                    <a:pt x="1271" y="5546"/>
                    <a:pt x="1271" y="10800"/>
                  </a:cubicBezTo>
                  <a:cubicBezTo>
                    <a:pt x="1271" y="16054"/>
                    <a:pt x="5546" y="20329"/>
                    <a:pt x="10800" y="20329"/>
                  </a:cubicBezTo>
                  <a:cubicBezTo>
                    <a:pt x="16054" y="20329"/>
                    <a:pt x="20329" y="16054"/>
                    <a:pt x="20329" y="10800"/>
                  </a:cubicBezTo>
                  <a:cubicBezTo>
                    <a:pt x="20329" y="5546"/>
                    <a:pt x="16054" y="1271"/>
                    <a:pt x="10800" y="1271"/>
                  </a:cubicBezTo>
                  <a:close/>
                  <a:moveTo>
                    <a:pt x="10800" y="1271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8" name="AutoShape 14"/>
            <p:cNvSpPr/>
            <p:nvPr/>
          </p:nvSpPr>
          <p:spPr bwMode="auto">
            <a:xfrm>
              <a:off x="4216364" y="4477782"/>
              <a:ext cx="262463" cy="2624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1271"/>
                  </a:moveTo>
                  <a:cubicBezTo>
                    <a:pt x="5545" y="1271"/>
                    <a:pt x="1270" y="5545"/>
                    <a:pt x="1270" y="10800"/>
                  </a:cubicBezTo>
                  <a:cubicBezTo>
                    <a:pt x="1270" y="16055"/>
                    <a:pt x="5545" y="20329"/>
                    <a:pt x="10800" y="20329"/>
                  </a:cubicBezTo>
                  <a:cubicBezTo>
                    <a:pt x="16055" y="20329"/>
                    <a:pt x="20330" y="16055"/>
                    <a:pt x="20330" y="10800"/>
                  </a:cubicBezTo>
                  <a:cubicBezTo>
                    <a:pt x="20330" y="5545"/>
                    <a:pt x="16055" y="1271"/>
                    <a:pt x="10800" y="1271"/>
                  </a:cubicBezTo>
                  <a:close/>
                  <a:moveTo>
                    <a:pt x="10800" y="1271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03" name="组合 302"/>
          <p:cNvGrpSpPr/>
          <p:nvPr/>
        </p:nvGrpSpPr>
        <p:grpSpPr>
          <a:xfrm>
            <a:off x="9007007" y="643069"/>
            <a:ext cx="841828" cy="84182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04" name="同心圆 30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05" name="椭圆 304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308" name="组合 307"/>
          <p:cNvGrpSpPr/>
          <p:nvPr/>
        </p:nvGrpSpPr>
        <p:grpSpPr>
          <a:xfrm>
            <a:off x="7199680" y="4967863"/>
            <a:ext cx="814783" cy="81477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09" name="同心圆 30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10" name="椭圆 309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313" name="组合 312"/>
          <p:cNvGrpSpPr/>
          <p:nvPr/>
        </p:nvGrpSpPr>
        <p:grpSpPr>
          <a:xfrm>
            <a:off x="8632205" y="2940149"/>
            <a:ext cx="600613" cy="60060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14" name="同心圆 31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15" name="椭圆 314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316" name="组合 315"/>
          <p:cNvGrpSpPr/>
          <p:nvPr/>
        </p:nvGrpSpPr>
        <p:grpSpPr>
          <a:xfrm>
            <a:off x="6320595" y="6093717"/>
            <a:ext cx="597469" cy="59746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17" name="同心圆 31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18" name="椭圆 317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321" name="组合 320"/>
          <p:cNvGrpSpPr/>
          <p:nvPr/>
        </p:nvGrpSpPr>
        <p:grpSpPr>
          <a:xfrm>
            <a:off x="11405756" y="4323324"/>
            <a:ext cx="504084" cy="50407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22" name="同心圆 32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23" name="椭圆 322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324" name="组合 323"/>
          <p:cNvGrpSpPr/>
          <p:nvPr/>
        </p:nvGrpSpPr>
        <p:grpSpPr>
          <a:xfrm>
            <a:off x="5218195" y="3904343"/>
            <a:ext cx="504084" cy="50407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25" name="同心圆 32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26" name="椭圆 32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7001374" y="2677525"/>
            <a:ext cx="1078787" cy="1078782"/>
            <a:chOff x="5252030" y="2008764"/>
            <a:chExt cx="809336" cy="809336"/>
          </a:xfrm>
          <a:solidFill>
            <a:schemeClr val="accent4"/>
          </a:solidFill>
        </p:grpSpPr>
        <p:sp>
          <p:nvSpPr>
            <p:cNvPr id="307" name="椭圆 306"/>
            <p:cNvSpPr/>
            <p:nvPr/>
          </p:nvSpPr>
          <p:spPr>
            <a:xfrm>
              <a:off x="5252030" y="2008764"/>
              <a:ext cx="809336" cy="809336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30" name="椭圆 329"/>
            <p:cNvSpPr/>
            <p:nvPr/>
          </p:nvSpPr>
          <p:spPr>
            <a:xfrm>
              <a:off x="5269270" y="2029388"/>
              <a:ext cx="769580" cy="769580"/>
            </a:xfrm>
            <a:prstGeom prst="ellipse">
              <a:avLst/>
            </a:prstGeom>
            <a:grpFill/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42" name="组合 341"/>
          <p:cNvGrpSpPr/>
          <p:nvPr/>
        </p:nvGrpSpPr>
        <p:grpSpPr>
          <a:xfrm>
            <a:off x="9117642" y="4142493"/>
            <a:ext cx="1078787" cy="1078782"/>
            <a:chOff x="5252030" y="2008764"/>
            <a:chExt cx="809336" cy="809336"/>
          </a:xfrm>
          <a:solidFill>
            <a:schemeClr val="accent1"/>
          </a:solidFill>
        </p:grpSpPr>
        <p:sp>
          <p:nvSpPr>
            <p:cNvPr id="343" name="椭圆 342"/>
            <p:cNvSpPr/>
            <p:nvPr/>
          </p:nvSpPr>
          <p:spPr>
            <a:xfrm>
              <a:off x="5252030" y="2008764"/>
              <a:ext cx="809336" cy="809336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44" name="椭圆 343"/>
            <p:cNvSpPr/>
            <p:nvPr/>
          </p:nvSpPr>
          <p:spPr>
            <a:xfrm>
              <a:off x="5269270" y="2029388"/>
              <a:ext cx="769580" cy="769580"/>
            </a:xfrm>
            <a:prstGeom prst="ellipse">
              <a:avLst/>
            </a:prstGeom>
            <a:grpFill/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45" name="组合 344"/>
          <p:cNvGrpSpPr/>
          <p:nvPr/>
        </p:nvGrpSpPr>
        <p:grpSpPr>
          <a:xfrm>
            <a:off x="6115385" y="4512429"/>
            <a:ext cx="569976" cy="569973"/>
            <a:chOff x="5252030" y="2008764"/>
            <a:chExt cx="809336" cy="809336"/>
          </a:xfrm>
          <a:solidFill>
            <a:schemeClr val="tx2"/>
          </a:solidFill>
        </p:grpSpPr>
        <p:sp>
          <p:nvSpPr>
            <p:cNvPr id="346" name="椭圆 345"/>
            <p:cNvSpPr/>
            <p:nvPr/>
          </p:nvSpPr>
          <p:spPr>
            <a:xfrm>
              <a:off x="5252030" y="2008764"/>
              <a:ext cx="809336" cy="809336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47" name="椭圆 346"/>
            <p:cNvSpPr/>
            <p:nvPr/>
          </p:nvSpPr>
          <p:spPr>
            <a:xfrm>
              <a:off x="5269270" y="2029388"/>
              <a:ext cx="769580" cy="769580"/>
            </a:xfrm>
            <a:prstGeom prst="ellipse">
              <a:avLst/>
            </a:prstGeom>
            <a:grpFill/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48" name="组合 347"/>
          <p:cNvGrpSpPr/>
          <p:nvPr/>
        </p:nvGrpSpPr>
        <p:grpSpPr>
          <a:xfrm>
            <a:off x="9774166" y="2032095"/>
            <a:ext cx="886399" cy="886394"/>
            <a:chOff x="5252030" y="2008764"/>
            <a:chExt cx="809336" cy="809336"/>
          </a:xfrm>
          <a:solidFill>
            <a:schemeClr val="accent3"/>
          </a:solidFill>
        </p:grpSpPr>
        <p:sp>
          <p:nvSpPr>
            <p:cNvPr id="349" name="椭圆 348"/>
            <p:cNvSpPr/>
            <p:nvPr/>
          </p:nvSpPr>
          <p:spPr>
            <a:xfrm>
              <a:off x="5252030" y="2008764"/>
              <a:ext cx="809336" cy="809336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50" name="椭圆 349"/>
            <p:cNvSpPr/>
            <p:nvPr/>
          </p:nvSpPr>
          <p:spPr>
            <a:xfrm>
              <a:off x="5269270" y="2029388"/>
              <a:ext cx="769580" cy="769580"/>
            </a:xfrm>
            <a:prstGeom prst="ellipse">
              <a:avLst/>
            </a:prstGeom>
            <a:grpFill/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54" name="组合 353"/>
          <p:cNvGrpSpPr/>
          <p:nvPr/>
        </p:nvGrpSpPr>
        <p:grpSpPr>
          <a:xfrm>
            <a:off x="10618014" y="381942"/>
            <a:ext cx="569976" cy="569973"/>
            <a:chOff x="5252030" y="2008764"/>
            <a:chExt cx="809336" cy="809336"/>
          </a:xfrm>
          <a:solidFill>
            <a:schemeClr val="accent4"/>
          </a:solidFill>
        </p:grpSpPr>
        <p:sp>
          <p:nvSpPr>
            <p:cNvPr id="355" name="椭圆 354"/>
            <p:cNvSpPr/>
            <p:nvPr/>
          </p:nvSpPr>
          <p:spPr>
            <a:xfrm>
              <a:off x="5252030" y="2008764"/>
              <a:ext cx="809336" cy="809336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56" name="椭圆 355"/>
            <p:cNvSpPr/>
            <p:nvPr/>
          </p:nvSpPr>
          <p:spPr>
            <a:xfrm>
              <a:off x="5269270" y="2029388"/>
              <a:ext cx="769580" cy="769580"/>
            </a:xfrm>
            <a:prstGeom prst="ellipse">
              <a:avLst/>
            </a:prstGeom>
            <a:grpFill/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57" name="矩形 356"/>
          <p:cNvSpPr/>
          <p:nvPr/>
        </p:nvSpPr>
        <p:spPr>
          <a:xfrm>
            <a:off x="6806985" y="2819589"/>
            <a:ext cx="1503388" cy="707682"/>
          </a:xfrm>
          <a:prstGeom prst="rect">
            <a:avLst/>
          </a:prstGeom>
        </p:spPr>
        <p:txBody>
          <a:bodyPr wrap="square" lIns="91422" tIns="45712" rIns="91422" bIns="45712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生活</a:t>
            </a:r>
            <a:endParaRPr lang="en-US" altLang="zh-CN" sz="2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便捷</a:t>
            </a:r>
          </a:p>
        </p:txBody>
      </p:sp>
      <p:sp>
        <p:nvSpPr>
          <p:cNvPr id="358" name="矩形 357"/>
          <p:cNvSpPr/>
          <p:nvPr/>
        </p:nvSpPr>
        <p:spPr>
          <a:xfrm>
            <a:off x="9437879" y="2108608"/>
            <a:ext cx="1503388" cy="677092"/>
          </a:xfrm>
          <a:prstGeom prst="rect">
            <a:avLst/>
          </a:prstGeom>
        </p:spPr>
        <p:txBody>
          <a:bodyPr wrap="square" lIns="91422" tIns="45712" rIns="91422" bIns="45712">
            <a:spAutoFit/>
          </a:bodyPr>
          <a:lstStyle/>
          <a:p>
            <a:pPr algn="ctr"/>
            <a:r>
              <a:rPr lang="zh-CN" altLang="en-US" sz="19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提高</a:t>
            </a:r>
            <a:endParaRPr lang="en-US" altLang="zh-CN" sz="19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19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效率</a:t>
            </a:r>
          </a:p>
        </p:txBody>
      </p:sp>
      <p:sp>
        <p:nvSpPr>
          <p:cNvPr id="359" name="矩形 358"/>
          <p:cNvSpPr/>
          <p:nvPr/>
        </p:nvSpPr>
        <p:spPr>
          <a:xfrm>
            <a:off x="8939705" y="4298440"/>
            <a:ext cx="1503388" cy="748705"/>
          </a:xfrm>
          <a:prstGeom prst="rect">
            <a:avLst/>
          </a:prstGeom>
        </p:spPr>
        <p:txBody>
          <a:bodyPr wrap="square" lIns="91422" tIns="45712" rIns="91422" bIns="45712">
            <a:spAutoFit/>
          </a:bodyPr>
          <a:lstStyle/>
          <a:p>
            <a:pPr algn="ctr"/>
            <a:r>
              <a:rPr lang="zh-CN" altLang="en-US" sz="2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增加</a:t>
            </a:r>
            <a:endParaRPr lang="en-US" altLang="zh-CN" sz="21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2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入收</a:t>
            </a:r>
          </a:p>
        </p:txBody>
      </p:sp>
      <p:sp>
        <p:nvSpPr>
          <p:cNvPr id="360" name="文本框 46"/>
          <p:cNvSpPr txBox="1"/>
          <p:nvPr/>
        </p:nvSpPr>
        <p:spPr>
          <a:xfrm>
            <a:off x="712283" y="1807215"/>
            <a:ext cx="552035" cy="707668"/>
          </a:xfrm>
          <a:prstGeom prst="rect">
            <a:avLst/>
          </a:prstGeom>
          <a:noFill/>
        </p:spPr>
        <p:txBody>
          <a:bodyPr wrap="none" lIns="91410" tIns="45705" rIns="91410" bIns="45705" rtlCol="0">
            <a:spAutoFit/>
          </a:bodyPr>
          <a:lstStyle/>
          <a:p>
            <a:pPr algn="ctr"/>
            <a:r>
              <a:rPr lang="en-US" altLang="zh-CN" sz="4000" dirty="0">
                <a:solidFill>
                  <a:schemeClr val="tx2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A.</a:t>
            </a:r>
            <a:endParaRPr lang="zh-CN" altLang="en-US" sz="4000" dirty="0">
              <a:solidFill>
                <a:schemeClr val="tx2"/>
              </a:solidFill>
              <a:latin typeface="Impact" panose="020B0806030902050204" pitchFamily="34" charset="0"/>
              <a:cs typeface="Aharoni" panose="02010803020104030203" pitchFamily="2" charset="-79"/>
            </a:endParaRPr>
          </a:p>
        </p:txBody>
      </p:sp>
      <p:sp>
        <p:nvSpPr>
          <p:cNvPr id="363" name="矩形 362"/>
          <p:cNvSpPr/>
          <p:nvPr/>
        </p:nvSpPr>
        <p:spPr>
          <a:xfrm>
            <a:off x="1220684" y="1823572"/>
            <a:ext cx="4569919" cy="677068"/>
          </a:xfrm>
          <a:prstGeom prst="rect">
            <a:avLst/>
          </a:prstGeom>
        </p:spPr>
        <p:txBody>
          <a:bodyPr wrap="square" lIns="121880" tIns="60940" rIns="121880" bIns="60940">
            <a:spAutoFit/>
          </a:bodyPr>
          <a:lstStyle/>
          <a:p>
            <a:pPr lvl="0" algn="l">
              <a:lnSpc>
                <a:spcPct val="120000"/>
              </a:lnSpc>
              <a:defRPr/>
            </a:pP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您的内容打在这里，或者通过复制您的文本后，在此框中选择粘贴，并选择只保留文字。</a:t>
            </a:r>
            <a:endParaRPr lang="zh-CN" altLang="zh-CN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5" name="文本框 46"/>
          <p:cNvSpPr txBox="1"/>
          <p:nvPr/>
        </p:nvSpPr>
        <p:spPr>
          <a:xfrm>
            <a:off x="706899" y="2619764"/>
            <a:ext cx="562804" cy="707668"/>
          </a:xfrm>
          <a:prstGeom prst="rect">
            <a:avLst/>
          </a:prstGeom>
          <a:noFill/>
        </p:spPr>
        <p:txBody>
          <a:bodyPr wrap="none" lIns="91410" tIns="45705" rIns="91410" bIns="45705" rtlCol="0">
            <a:spAutoFit/>
          </a:bodyPr>
          <a:lstStyle/>
          <a:p>
            <a:pPr algn="ctr"/>
            <a:r>
              <a:rPr lang="en-US" altLang="zh-CN" sz="4000" dirty="0">
                <a:solidFill>
                  <a:schemeClr val="tx2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B.</a:t>
            </a:r>
            <a:endParaRPr lang="zh-CN" altLang="en-US" sz="4000" dirty="0">
              <a:solidFill>
                <a:schemeClr val="tx2"/>
              </a:solidFill>
              <a:latin typeface="Impact" panose="020B0806030902050204" pitchFamily="34" charset="0"/>
              <a:cs typeface="Aharoni" panose="02010803020104030203" pitchFamily="2" charset="-79"/>
            </a:endParaRPr>
          </a:p>
        </p:txBody>
      </p:sp>
      <p:sp>
        <p:nvSpPr>
          <p:cNvPr id="366" name="矩形 365"/>
          <p:cNvSpPr/>
          <p:nvPr/>
        </p:nvSpPr>
        <p:spPr>
          <a:xfrm>
            <a:off x="1220684" y="2636121"/>
            <a:ext cx="4569919" cy="677068"/>
          </a:xfrm>
          <a:prstGeom prst="rect">
            <a:avLst/>
          </a:prstGeom>
        </p:spPr>
        <p:txBody>
          <a:bodyPr wrap="square" lIns="121880" tIns="60940" rIns="121880" bIns="60940">
            <a:spAutoFit/>
          </a:bodyPr>
          <a:lstStyle/>
          <a:p>
            <a:pPr lvl="0" algn="l">
              <a:lnSpc>
                <a:spcPct val="120000"/>
              </a:lnSpc>
              <a:defRPr/>
            </a:pP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您的内容打在这里，或者通过复制您的文本后，在此框中选择粘贴，并选择只保留文字。</a:t>
            </a:r>
            <a:endParaRPr lang="zh-CN" altLang="zh-CN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7" name="文本框 46"/>
          <p:cNvSpPr txBox="1"/>
          <p:nvPr/>
        </p:nvSpPr>
        <p:spPr>
          <a:xfrm>
            <a:off x="706899" y="3404688"/>
            <a:ext cx="562804" cy="707668"/>
          </a:xfrm>
          <a:prstGeom prst="rect">
            <a:avLst/>
          </a:prstGeom>
          <a:noFill/>
        </p:spPr>
        <p:txBody>
          <a:bodyPr wrap="none" lIns="91410" tIns="45705" rIns="91410" bIns="45705" rtlCol="0">
            <a:spAutoFit/>
          </a:bodyPr>
          <a:lstStyle/>
          <a:p>
            <a:pPr algn="ctr"/>
            <a:r>
              <a:rPr lang="en-US" altLang="zh-CN" sz="4000" dirty="0">
                <a:solidFill>
                  <a:schemeClr val="tx2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C.</a:t>
            </a:r>
            <a:endParaRPr lang="zh-CN" altLang="en-US" sz="4000" dirty="0">
              <a:solidFill>
                <a:schemeClr val="tx2"/>
              </a:solidFill>
              <a:latin typeface="Impact" panose="020B0806030902050204" pitchFamily="34" charset="0"/>
              <a:cs typeface="Aharoni" panose="02010803020104030203" pitchFamily="2" charset="-79"/>
            </a:endParaRPr>
          </a:p>
        </p:txBody>
      </p:sp>
      <p:sp>
        <p:nvSpPr>
          <p:cNvPr id="368" name="矩形 367"/>
          <p:cNvSpPr/>
          <p:nvPr/>
        </p:nvSpPr>
        <p:spPr>
          <a:xfrm>
            <a:off x="1220684" y="3421045"/>
            <a:ext cx="4569919" cy="677068"/>
          </a:xfrm>
          <a:prstGeom prst="rect">
            <a:avLst/>
          </a:prstGeom>
        </p:spPr>
        <p:txBody>
          <a:bodyPr wrap="square" lIns="121880" tIns="60940" rIns="121880" bIns="60940">
            <a:spAutoFit/>
          </a:bodyPr>
          <a:lstStyle/>
          <a:p>
            <a:pPr lvl="0" algn="l">
              <a:lnSpc>
                <a:spcPct val="120000"/>
              </a:lnSpc>
              <a:defRPr/>
            </a:pP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您的内容打在这里，或者通过复制您的文本后，在此框中选择粘贴，并选择只保留文字。</a:t>
            </a:r>
            <a:endParaRPr lang="zh-CN" altLang="zh-CN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9" name="文本框 46"/>
          <p:cNvSpPr txBox="1"/>
          <p:nvPr/>
        </p:nvSpPr>
        <p:spPr>
          <a:xfrm>
            <a:off x="706899" y="4241550"/>
            <a:ext cx="562804" cy="707668"/>
          </a:xfrm>
          <a:prstGeom prst="rect">
            <a:avLst/>
          </a:prstGeom>
          <a:noFill/>
        </p:spPr>
        <p:txBody>
          <a:bodyPr wrap="none" lIns="91410" tIns="45705" rIns="91410" bIns="45705" rtlCol="0">
            <a:spAutoFit/>
          </a:bodyPr>
          <a:lstStyle/>
          <a:p>
            <a:pPr algn="ctr"/>
            <a:r>
              <a:rPr lang="en-US" altLang="zh-CN" sz="4000" dirty="0">
                <a:solidFill>
                  <a:schemeClr val="tx2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D.</a:t>
            </a:r>
            <a:endParaRPr lang="zh-CN" altLang="en-US" sz="4000" dirty="0">
              <a:solidFill>
                <a:schemeClr val="tx2"/>
              </a:solidFill>
              <a:latin typeface="Impact" panose="020B0806030902050204" pitchFamily="34" charset="0"/>
              <a:cs typeface="Aharoni" panose="02010803020104030203" pitchFamily="2" charset="-79"/>
            </a:endParaRPr>
          </a:p>
        </p:txBody>
      </p:sp>
      <p:sp>
        <p:nvSpPr>
          <p:cNvPr id="370" name="矩形 369"/>
          <p:cNvSpPr/>
          <p:nvPr/>
        </p:nvSpPr>
        <p:spPr>
          <a:xfrm>
            <a:off x="1220684" y="4257908"/>
            <a:ext cx="3453351" cy="954067"/>
          </a:xfrm>
          <a:prstGeom prst="rect">
            <a:avLst/>
          </a:prstGeom>
        </p:spPr>
        <p:txBody>
          <a:bodyPr wrap="square" lIns="121880" tIns="60940" rIns="121880" bIns="60940">
            <a:spAutoFit/>
          </a:bodyPr>
          <a:lstStyle/>
          <a:p>
            <a:pPr lvl="0" algn="l">
              <a:lnSpc>
                <a:spcPct val="120000"/>
              </a:lnSpc>
              <a:defRPr/>
            </a:pP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您的内容打在这里，或者通过复制您的文本后，在此框中选择粘贴，并选择只保留文字。</a:t>
            </a:r>
            <a:endParaRPr lang="zh-CN" altLang="zh-CN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71" name="文本框 46"/>
          <p:cNvSpPr txBox="1"/>
          <p:nvPr/>
        </p:nvSpPr>
        <p:spPr>
          <a:xfrm>
            <a:off x="742154" y="5219644"/>
            <a:ext cx="492293" cy="707668"/>
          </a:xfrm>
          <a:prstGeom prst="rect">
            <a:avLst/>
          </a:prstGeom>
          <a:noFill/>
        </p:spPr>
        <p:txBody>
          <a:bodyPr wrap="none" lIns="91410" tIns="45705" rIns="91410" bIns="45705" rtlCol="0">
            <a:spAutoFit/>
          </a:bodyPr>
          <a:lstStyle/>
          <a:p>
            <a:pPr algn="ctr"/>
            <a:r>
              <a:rPr lang="en-US" altLang="zh-CN" sz="4000" dirty="0">
                <a:solidFill>
                  <a:schemeClr val="tx2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E.</a:t>
            </a:r>
            <a:endParaRPr lang="zh-CN" altLang="en-US" sz="4000" dirty="0">
              <a:solidFill>
                <a:schemeClr val="tx2"/>
              </a:solidFill>
              <a:latin typeface="Impact" panose="020B0806030902050204" pitchFamily="34" charset="0"/>
              <a:cs typeface="Aharoni" panose="02010803020104030203" pitchFamily="2" charset="-79"/>
            </a:endParaRPr>
          </a:p>
        </p:txBody>
      </p:sp>
      <p:sp>
        <p:nvSpPr>
          <p:cNvPr id="372" name="矩形 371"/>
          <p:cNvSpPr/>
          <p:nvPr/>
        </p:nvSpPr>
        <p:spPr>
          <a:xfrm>
            <a:off x="1220684" y="5236002"/>
            <a:ext cx="3453351" cy="954067"/>
          </a:xfrm>
          <a:prstGeom prst="rect">
            <a:avLst/>
          </a:prstGeom>
        </p:spPr>
        <p:txBody>
          <a:bodyPr wrap="square" lIns="121880" tIns="60940" rIns="121880" bIns="60940">
            <a:spAutoFit/>
          </a:bodyPr>
          <a:lstStyle/>
          <a:p>
            <a:pPr lvl="0" algn="l">
              <a:lnSpc>
                <a:spcPct val="120000"/>
              </a:lnSpc>
              <a:defRPr/>
            </a:pP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您的内容打在这里，或者通过复制您的文本后，在此框中选择粘贴，并选择只保留文字。</a:t>
            </a:r>
            <a:endParaRPr lang="zh-CN" altLang="zh-CN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000"/>
                            </p:stCondLst>
                            <p:childTnLst>
                              <p:par>
                                <p:cTn id="8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" grpId="0"/>
      <p:bldP spid="358" grpId="0"/>
      <p:bldP spid="359" grpId="0"/>
      <p:bldP spid="360" grpId="0"/>
      <p:bldP spid="363" grpId="0"/>
      <p:bldP spid="365" grpId="0"/>
      <p:bldP spid="366" grpId="0"/>
      <p:bldP spid="367" grpId="0"/>
      <p:bldP spid="368" grpId="0"/>
      <p:bldP spid="369" grpId="0"/>
      <p:bldP spid="370" grpId="0"/>
      <p:bldP spid="371" grpId="0"/>
      <p:bldP spid="37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84"/>
          <p:cNvGrpSpPr/>
          <p:nvPr/>
        </p:nvGrpSpPr>
        <p:grpSpPr bwMode="auto">
          <a:xfrm>
            <a:off x="1460925" y="1825259"/>
            <a:ext cx="5284100" cy="4121150"/>
            <a:chOff x="0" y="0"/>
            <a:chExt cx="5407191" cy="4756567"/>
          </a:xfrm>
        </p:grpSpPr>
        <p:sp>
          <p:nvSpPr>
            <p:cNvPr id="12" name="Freeform 3"/>
            <p:cNvSpPr>
              <a:spLocks noChangeArrowheads="1"/>
            </p:cNvSpPr>
            <p:nvPr/>
          </p:nvSpPr>
          <p:spPr bwMode="auto">
            <a:xfrm>
              <a:off x="3148473" y="4482387"/>
              <a:ext cx="297052" cy="274180"/>
            </a:xfrm>
            <a:custGeom>
              <a:avLst/>
              <a:gdLst>
                <a:gd name="T0" fmla="*/ 116 w 177"/>
                <a:gd name="T1" fmla="*/ 27 h 161"/>
                <a:gd name="T2" fmla="*/ 158 w 177"/>
                <a:gd name="T3" fmla="*/ 27 h 161"/>
                <a:gd name="T4" fmla="*/ 198 w 177"/>
                <a:gd name="T5" fmla="*/ 13 h 161"/>
                <a:gd name="T6" fmla="*/ 237 w 177"/>
                <a:gd name="T7" fmla="*/ 27 h 161"/>
                <a:gd name="T8" fmla="*/ 296 w 177"/>
                <a:gd name="T9" fmla="*/ 0 h 161"/>
                <a:gd name="T10" fmla="*/ 375 w 177"/>
                <a:gd name="T11" fmla="*/ 13 h 161"/>
                <a:gd name="T12" fmla="*/ 414 w 177"/>
                <a:gd name="T13" fmla="*/ 0 h 161"/>
                <a:gd name="T14" fmla="*/ 435 w 177"/>
                <a:gd name="T15" fmla="*/ 53 h 161"/>
                <a:gd name="T16" fmla="*/ 375 w 177"/>
                <a:gd name="T17" fmla="*/ 80 h 161"/>
                <a:gd name="T18" fmla="*/ 355 w 177"/>
                <a:gd name="T19" fmla="*/ 171 h 161"/>
                <a:gd name="T20" fmla="*/ 314 w 177"/>
                <a:gd name="T21" fmla="*/ 199 h 161"/>
                <a:gd name="T22" fmla="*/ 314 w 177"/>
                <a:gd name="T23" fmla="*/ 239 h 161"/>
                <a:gd name="T24" fmla="*/ 259 w 177"/>
                <a:gd name="T25" fmla="*/ 224 h 161"/>
                <a:gd name="T26" fmla="*/ 237 w 177"/>
                <a:gd name="T27" fmla="*/ 239 h 161"/>
                <a:gd name="T28" fmla="*/ 237 w 177"/>
                <a:gd name="T29" fmla="*/ 265 h 161"/>
                <a:gd name="T30" fmla="*/ 198 w 177"/>
                <a:gd name="T31" fmla="*/ 265 h 161"/>
                <a:gd name="T32" fmla="*/ 116 w 177"/>
                <a:gd name="T33" fmla="*/ 239 h 161"/>
                <a:gd name="T34" fmla="*/ 20 w 177"/>
                <a:gd name="T35" fmla="*/ 224 h 161"/>
                <a:gd name="T36" fmla="*/ 0 w 177"/>
                <a:gd name="T37" fmla="*/ 144 h 161"/>
                <a:gd name="T38" fmla="*/ 0 w 177"/>
                <a:gd name="T39" fmla="*/ 105 h 161"/>
                <a:gd name="T40" fmla="*/ 97 w 177"/>
                <a:gd name="T41" fmla="*/ 53 h 161"/>
                <a:gd name="T42" fmla="*/ 116 w 177"/>
                <a:gd name="T43" fmla="*/ 27 h 16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77"/>
                <a:gd name="T67" fmla="*/ 0 h 161"/>
                <a:gd name="T68" fmla="*/ 177 w 177"/>
                <a:gd name="T69" fmla="*/ 161 h 16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77" h="161">
                  <a:moveTo>
                    <a:pt x="48" y="16"/>
                  </a:moveTo>
                  <a:lnTo>
                    <a:pt x="64" y="16"/>
                  </a:lnTo>
                  <a:lnTo>
                    <a:pt x="80" y="8"/>
                  </a:lnTo>
                  <a:lnTo>
                    <a:pt x="96" y="16"/>
                  </a:lnTo>
                  <a:lnTo>
                    <a:pt x="120" y="0"/>
                  </a:lnTo>
                  <a:lnTo>
                    <a:pt x="152" y="8"/>
                  </a:lnTo>
                  <a:lnTo>
                    <a:pt x="168" y="0"/>
                  </a:lnTo>
                  <a:lnTo>
                    <a:pt x="176" y="32"/>
                  </a:lnTo>
                  <a:lnTo>
                    <a:pt x="152" y="48"/>
                  </a:lnTo>
                  <a:lnTo>
                    <a:pt x="144" y="104"/>
                  </a:lnTo>
                  <a:lnTo>
                    <a:pt x="128" y="120"/>
                  </a:lnTo>
                  <a:lnTo>
                    <a:pt x="128" y="144"/>
                  </a:lnTo>
                  <a:lnTo>
                    <a:pt x="104" y="136"/>
                  </a:lnTo>
                  <a:lnTo>
                    <a:pt x="96" y="144"/>
                  </a:lnTo>
                  <a:lnTo>
                    <a:pt x="96" y="160"/>
                  </a:lnTo>
                  <a:lnTo>
                    <a:pt x="80" y="160"/>
                  </a:lnTo>
                  <a:lnTo>
                    <a:pt x="48" y="144"/>
                  </a:lnTo>
                  <a:lnTo>
                    <a:pt x="8" y="136"/>
                  </a:lnTo>
                  <a:lnTo>
                    <a:pt x="0" y="88"/>
                  </a:lnTo>
                  <a:lnTo>
                    <a:pt x="0" y="64"/>
                  </a:lnTo>
                  <a:lnTo>
                    <a:pt x="40" y="32"/>
                  </a:lnTo>
                  <a:lnTo>
                    <a:pt x="48" y="16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3" name="Freeform 4"/>
            <p:cNvSpPr>
              <a:spLocks noChangeArrowheads="1"/>
            </p:cNvSpPr>
            <p:nvPr/>
          </p:nvSpPr>
          <p:spPr bwMode="auto">
            <a:xfrm>
              <a:off x="4221785" y="0"/>
              <a:ext cx="1185406" cy="1190682"/>
            </a:xfrm>
            <a:custGeom>
              <a:avLst/>
              <a:gdLst>
                <a:gd name="T0" fmla="*/ 41 w 705"/>
                <a:gd name="T1" fmla="*/ 107 h 697"/>
                <a:gd name="T2" fmla="*/ 79 w 705"/>
                <a:gd name="T3" fmla="*/ 173 h 697"/>
                <a:gd name="T4" fmla="*/ 179 w 705"/>
                <a:gd name="T5" fmla="*/ 173 h 697"/>
                <a:gd name="T6" fmla="*/ 259 w 705"/>
                <a:gd name="T7" fmla="*/ 294 h 697"/>
                <a:gd name="T8" fmla="*/ 397 w 705"/>
                <a:gd name="T9" fmla="*/ 266 h 697"/>
                <a:gd name="T10" fmla="*/ 577 w 705"/>
                <a:gd name="T11" fmla="*/ 280 h 697"/>
                <a:gd name="T12" fmla="*/ 538 w 705"/>
                <a:gd name="T13" fmla="*/ 521 h 697"/>
                <a:gd name="T14" fmla="*/ 476 w 705"/>
                <a:gd name="T15" fmla="*/ 653 h 697"/>
                <a:gd name="T16" fmla="*/ 259 w 705"/>
                <a:gd name="T17" fmla="*/ 773 h 697"/>
                <a:gd name="T18" fmla="*/ 377 w 705"/>
                <a:gd name="T19" fmla="*/ 813 h 697"/>
                <a:gd name="T20" fmla="*/ 338 w 705"/>
                <a:gd name="T21" fmla="*/ 867 h 697"/>
                <a:gd name="T22" fmla="*/ 438 w 705"/>
                <a:gd name="T23" fmla="*/ 908 h 697"/>
                <a:gd name="T24" fmla="*/ 476 w 705"/>
                <a:gd name="T25" fmla="*/ 960 h 697"/>
                <a:gd name="T26" fmla="*/ 718 w 705"/>
                <a:gd name="T27" fmla="*/ 974 h 697"/>
                <a:gd name="T28" fmla="*/ 797 w 705"/>
                <a:gd name="T29" fmla="*/ 988 h 697"/>
                <a:gd name="T30" fmla="*/ 956 w 705"/>
                <a:gd name="T31" fmla="*/ 1067 h 697"/>
                <a:gd name="T32" fmla="*/ 1056 w 705"/>
                <a:gd name="T33" fmla="*/ 1106 h 697"/>
                <a:gd name="T34" fmla="*/ 1074 w 705"/>
                <a:gd name="T35" fmla="*/ 1039 h 697"/>
                <a:gd name="T36" fmla="*/ 1194 w 705"/>
                <a:gd name="T37" fmla="*/ 1161 h 697"/>
                <a:gd name="T38" fmla="*/ 1234 w 705"/>
                <a:gd name="T39" fmla="*/ 1133 h 697"/>
                <a:gd name="T40" fmla="*/ 1373 w 705"/>
                <a:gd name="T41" fmla="*/ 1133 h 697"/>
                <a:gd name="T42" fmla="*/ 1471 w 705"/>
                <a:gd name="T43" fmla="*/ 1052 h 697"/>
                <a:gd name="T44" fmla="*/ 1493 w 705"/>
                <a:gd name="T45" fmla="*/ 881 h 697"/>
                <a:gd name="T46" fmla="*/ 1651 w 705"/>
                <a:gd name="T47" fmla="*/ 894 h 697"/>
                <a:gd name="T48" fmla="*/ 1692 w 705"/>
                <a:gd name="T49" fmla="*/ 573 h 697"/>
                <a:gd name="T50" fmla="*/ 1730 w 705"/>
                <a:gd name="T51" fmla="*/ 493 h 697"/>
                <a:gd name="T52" fmla="*/ 1752 w 705"/>
                <a:gd name="T53" fmla="*/ 429 h 697"/>
                <a:gd name="T54" fmla="*/ 1513 w 705"/>
                <a:gd name="T55" fmla="*/ 533 h 697"/>
                <a:gd name="T56" fmla="*/ 1392 w 705"/>
                <a:gd name="T57" fmla="*/ 601 h 697"/>
                <a:gd name="T58" fmla="*/ 1216 w 705"/>
                <a:gd name="T59" fmla="*/ 506 h 697"/>
                <a:gd name="T60" fmla="*/ 1096 w 705"/>
                <a:gd name="T61" fmla="*/ 466 h 697"/>
                <a:gd name="T62" fmla="*/ 935 w 705"/>
                <a:gd name="T63" fmla="*/ 429 h 697"/>
                <a:gd name="T64" fmla="*/ 895 w 705"/>
                <a:gd name="T65" fmla="*/ 401 h 697"/>
                <a:gd name="T66" fmla="*/ 836 w 705"/>
                <a:gd name="T67" fmla="*/ 414 h 697"/>
                <a:gd name="T68" fmla="*/ 656 w 705"/>
                <a:gd name="T69" fmla="*/ 214 h 697"/>
                <a:gd name="T70" fmla="*/ 619 w 705"/>
                <a:gd name="T71" fmla="*/ 146 h 697"/>
                <a:gd name="T72" fmla="*/ 360 w 705"/>
                <a:gd name="T73" fmla="*/ 41 h 697"/>
                <a:gd name="T74" fmla="*/ 41 w 705"/>
                <a:gd name="T75" fmla="*/ 27 h 69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05"/>
                <a:gd name="T115" fmla="*/ 0 h 697"/>
                <a:gd name="T116" fmla="*/ 705 w 705"/>
                <a:gd name="T117" fmla="*/ 697 h 69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05" h="697">
                  <a:moveTo>
                    <a:pt x="8" y="32"/>
                  </a:moveTo>
                  <a:lnTo>
                    <a:pt x="16" y="64"/>
                  </a:lnTo>
                  <a:lnTo>
                    <a:pt x="0" y="96"/>
                  </a:lnTo>
                  <a:lnTo>
                    <a:pt x="32" y="104"/>
                  </a:lnTo>
                  <a:lnTo>
                    <a:pt x="48" y="88"/>
                  </a:lnTo>
                  <a:lnTo>
                    <a:pt x="72" y="104"/>
                  </a:lnTo>
                  <a:lnTo>
                    <a:pt x="88" y="152"/>
                  </a:lnTo>
                  <a:lnTo>
                    <a:pt x="104" y="176"/>
                  </a:lnTo>
                  <a:lnTo>
                    <a:pt x="144" y="160"/>
                  </a:lnTo>
                  <a:lnTo>
                    <a:pt x="160" y="160"/>
                  </a:lnTo>
                  <a:lnTo>
                    <a:pt x="192" y="128"/>
                  </a:lnTo>
                  <a:lnTo>
                    <a:pt x="232" y="168"/>
                  </a:lnTo>
                  <a:lnTo>
                    <a:pt x="208" y="248"/>
                  </a:lnTo>
                  <a:lnTo>
                    <a:pt x="216" y="312"/>
                  </a:lnTo>
                  <a:lnTo>
                    <a:pt x="192" y="336"/>
                  </a:lnTo>
                  <a:lnTo>
                    <a:pt x="192" y="392"/>
                  </a:lnTo>
                  <a:lnTo>
                    <a:pt x="176" y="368"/>
                  </a:lnTo>
                  <a:lnTo>
                    <a:pt x="104" y="464"/>
                  </a:lnTo>
                  <a:lnTo>
                    <a:pt x="128" y="504"/>
                  </a:lnTo>
                  <a:lnTo>
                    <a:pt x="152" y="488"/>
                  </a:lnTo>
                  <a:lnTo>
                    <a:pt x="160" y="504"/>
                  </a:lnTo>
                  <a:lnTo>
                    <a:pt x="136" y="520"/>
                  </a:lnTo>
                  <a:lnTo>
                    <a:pt x="136" y="544"/>
                  </a:lnTo>
                  <a:lnTo>
                    <a:pt x="176" y="544"/>
                  </a:lnTo>
                  <a:lnTo>
                    <a:pt x="192" y="536"/>
                  </a:lnTo>
                  <a:lnTo>
                    <a:pt x="192" y="576"/>
                  </a:lnTo>
                  <a:lnTo>
                    <a:pt x="232" y="600"/>
                  </a:lnTo>
                  <a:lnTo>
                    <a:pt x="288" y="584"/>
                  </a:lnTo>
                  <a:lnTo>
                    <a:pt x="288" y="608"/>
                  </a:lnTo>
                  <a:lnTo>
                    <a:pt x="320" y="592"/>
                  </a:lnTo>
                  <a:lnTo>
                    <a:pt x="368" y="640"/>
                  </a:lnTo>
                  <a:lnTo>
                    <a:pt x="384" y="640"/>
                  </a:lnTo>
                  <a:lnTo>
                    <a:pt x="400" y="672"/>
                  </a:lnTo>
                  <a:lnTo>
                    <a:pt x="424" y="664"/>
                  </a:lnTo>
                  <a:lnTo>
                    <a:pt x="424" y="632"/>
                  </a:lnTo>
                  <a:lnTo>
                    <a:pt x="432" y="624"/>
                  </a:lnTo>
                  <a:lnTo>
                    <a:pt x="432" y="664"/>
                  </a:lnTo>
                  <a:lnTo>
                    <a:pt x="480" y="696"/>
                  </a:lnTo>
                  <a:lnTo>
                    <a:pt x="488" y="672"/>
                  </a:lnTo>
                  <a:lnTo>
                    <a:pt x="496" y="680"/>
                  </a:lnTo>
                  <a:lnTo>
                    <a:pt x="528" y="648"/>
                  </a:lnTo>
                  <a:lnTo>
                    <a:pt x="552" y="680"/>
                  </a:lnTo>
                  <a:lnTo>
                    <a:pt x="600" y="680"/>
                  </a:lnTo>
                  <a:lnTo>
                    <a:pt x="592" y="632"/>
                  </a:lnTo>
                  <a:lnTo>
                    <a:pt x="568" y="576"/>
                  </a:lnTo>
                  <a:lnTo>
                    <a:pt x="600" y="528"/>
                  </a:lnTo>
                  <a:lnTo>
                    <a:pt x="632" y="520"/>
                  </a:lnTo>
                  <a:lnTo>
                    <a:pt x="664" y="536"/>
                  </a:lnTo>
                  <a:lnTo>
                    <a:pt x="688" y="424"/>
                  </a:lnTo>
                  <a:lnTo>
                    <a:pt x="680" y="344"/>
                  </a:lnTo>
                  <a:lnTo>
                    <a:pt x="696" y="328"/>
                  </a:lnTo>
                  <a:lnTo>
                    <a:pt x="696" y="296"/>
                  </a:lnTo>
                  <a:lnTo>
                    <a:pt x="680" y="288"/>
                  </a:lnTo>
                  <a:lnTo>
                    <a:pt x="704" y="256"/>
                  </a:lnTo>
                  <a:lnTo>
                    <a:pt x="680" y="256"/>
                  </a:lnTo>
                  <a:lnTo>
                    <a:pt x="608" y="320"/>
                  </a:lnTo>
                  <a:lnTo>
                    <a:pt x="608" y="336"/>
                  </a:lnTo>
                  <a:lnTo>
                    <a:pt x="560" y="360"/>
                  </a:lnTo>
                  <a:lnTo>
                    <a:pt x="520" y="360"/>
                  </a:lnTo>
                  <a:lnTo>
                    <a:pt x="488" y="304"/>
                  </a:lnTo>
                  <a:lnTo>
                    <a:pt x="488" y="280"/>
                  </a:lnTo>
                  <a:lnTo>
                    <a:pt x="440" y="280"/>
                  </a:lnTo>
                  <a:lnTo>
                    <a:pt x="416" y="256"/>
                  </a:lnTo>
                  <a:lnTo>
                    <a:pt x="376" y="256"/>
                  </a:lnTo>
                  <a:lnTo>
                    <a:pt x="376" y="240"/>
                  </a:lnTo>
                  <a:lnTo>
                    <a:pt x="360" y="240"/>
                  </a:lnTo>
                  <a:lnTo>
                    <a:pt x="360" y="256"/>
                  </a:lnTo>
                  <a:lnTo>
                    <a:pt x="336" y="248"/>
                  </a:lnTo>
                  <a:lnTo>
                    <a:pt x="296" y="176"/>
                  </a:lnTo>
                  <a:lnTo>
                    <a:pt x="264" y="128"/>
                  </a:lnTo>
                  <a:lnTo>
                    <a:pt x="248" y="104"/>
                  </a:lnTo>
                  <a:lnTo>
                    <a:pt x="248" y="88"/>
                  </a:lnTo>
                  <a:lnTo>
                    <a:pt x="200" y="24"/>
                  </a:lnTo>
                  <a:lnTo>
                    <a:pt x="144" y="24"/>
                  </a:lnTo>
                  <a:lnTo>
                    <a:pt x="104" y="0"/>
                  </a:lnTo>
                  <a:lnTo>
                    <a:pt x="16" y="16"/>
                  </a:lnTo>
                  <a:lnTo>
                    <a:pt x="8" y="32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4" name="Freeform 5"/>
            <p:cNvSpPr>
              <a:spLocks noChangeArrowheads="1"/>
            </p:cNvSpPr>
            <p:nvPr/>
          </p:nvSpPr>
          <p:spPr bwMode="auto">
            <a:xfrm>
              <a:off x="4335281" y="921123"/>
              <a:ext cx="889755" cy="685451"/>
            </a:xfrm>
            <a:custGeom>
              <a:avLst/>
              <a:gdLst>
                <a:gd name="T0" fmla="*/ 1316 w 529"/>
                <a:gd name="T1" fmla="*/ 244 h 401"/>
                <a:gd name="T2" fmla="*/ 1194 w 529"/>
                <a:gd name="T3" fmla="*/ 244 h 401"/>
                <a:gd name="T4" fmla="*/ 1137 w 529"/>
                <a:gd name="T5" fmla="*/ 202 h 401"/>
                <a:gd name="T6" fmla="*/ 1056 w 529"/>
                <a:gd name="T7" fmla="*/ 257 h 401"/>
                <a:gd name="T8" fmla="*/ 1036 w 529"/>
                <a:gd name="T9" fmla="*/ 229 h 401"/>
                <a:gd name="T10" fmla="*/ 1017 w 529"/>
                <a:gd name="T11" fmla="*/ 271 h 401"/>
                <a:gd name="T12" fmla="*/ 898 w 529"/>
                <a:gd name="T13" fmla="*/ 215 h 401"/>
                <a:gd name="T14" fmla="*/ 898 w 529"/>
                <a:gd name="T15" fmla="*/ 149 h 401"/>
                <a:gd name="T16" fmla="*/ 857 w 529"/>
                <a:gd name="T17" fmla="*/ 162 h 401"/>
                <a:gd name="T18" fmla="*/ 879 w 529"/>
                <a:gd name="T19" fmla="*/ 215 h 401"/>
                <a:gd name="T20" fmla="*/ 819 w 529"/>
                <a:gd name="T21" fmla="*/ 215 h 401"/>
                <a:gd name="T22" fmla="*/ 778 w 529"/>
                <a:gd name="T23" fmla="*/ 175 h 401"/>
                <a:gd name="T24" fmla="*/ 736 w 529"/>
                <a:gd name="T25" fmla="*/ 175 h 401"/>
                <a:gd name="T26" fmla="*/ 619 w 529"/>
                <a:gd name="T27" fmla="*/ 94 h 401"/>
                <a:gd name="T28" fmla="*/ 538 w 529"/>
                <a:gd name="T29" fmla="*/ 122 h 401"/>
                <a:gd name="T30" fmla="*/ 538 w 529"/>
                <a:gd name="T31" fmla="*/ 94 h 401"/>
                <a:gd name="T32" fmla="*/ 397 w 529"/>
                <a:gd name="T33" fmla="*/ 109 h 401"/>
                <a:gd name="T34" fmla="*/ 300 w 529"/>
                <a:gd name="T35" fmla="*/ 67 h 401"/>
                <a:gd name="T36" fmla="*/ 300 w 529"/>
                <a:gd name="T37" fmla="*/ 0 h 401"/>
                <a:gd name="T38" fmla="*/ 259 w 529"/>
                <a:gd name="T39" fmla="*/ 13 h 401"/>
                <a:gd name="T40" fmla="*/ 158 w 529"/>
                <a:gd name="T41" fmla="*/ 13 h 401"/>
                <a:gd name="T42" fmla="*/ 179 w 529"/>
                <a:gd name="T43" fmla="*/ 94 h 401"/>
                <a:gd name="T44" fmla="*/ 121 w 529"/>
                <a:gd name="T45" fmla="*/ 94 h 401"/>
                <a:gd name="T46" fmla="*/ 20 w 529"/>
                <a:gd name="T47" fmla="*/ 54 h 401"/>
                <a:gd name="T48" fmla="*/ 0 w 529"/>
                <a:gd name="T49" fmla="*/ 94 h 401"/>
                <a:gd name="T50" fmla="*/ 79 w 529"/>
                <a:gd name="T51" fmla="*/ 149 h 401"/>
                <a:gd name="T52" fmla="*/ 60 w 529"/>
                <a:gd name="T53" fmla="*/ 202 h 401"/>
                <a:gd name="T54" fmla="*/ 121 w 529"/>
                <a:gd name="T55" fmla="*/ 271 h 401"/>
                <a:gd name="T56" fmla="*/ 218 w 529"/>
                <a:gd name="T57" fmla="*/ 229 h 401"/>
                <a:gd name="T58" fmla="*/ 278 w 529"/>
                <a:gd name="T59" fmla="*/ 310 h 401"/>
                <a:gd name="T60" fmla="*/ 278 w 529"/>
                <a:gd name="T61" fmla="*/ 377 h 401"/>
                <a:gd name="T62" fmla="*/ 377 w 529"/>
                <a:gd name="T63" fmla="*/ 377 h 401"/>
                <a:gd name="T64" fmla="*/ 418 w 529"/>
                <a:gd name="T65" fmla="*/ 445 h 401"/>
                <a:gd name="T66" fmla="*/ 438 w 529"/>
                <a:gd name="T67" fmla="*/ 390 h 401"/>
                <a:gd name="T68" fmla="*/ 519 w 529"/>
                <a:gd name="T69" fmla="*/ 472 h 401"/>
                <a:gd name="T70" fmla="*/ 577 w 529"/>
                <a:gd name="T71" fmla="*/ 538 h 401"/>
                <a:gd name="T72" fmla="*/ 577 w 529"/>
                <a:gd name="T73" fmla="*/ 580 h 401"/>
                <a:gd name="T74" fmla="*/ 659 w 529"/>
                <a:gd name="T75" fmla="*/ 674 h 401"/>
                <a:gd name="T76" fmla="*/ 718 w 529"/>
                <a:gd name="T77" fmla="*/ 633 h 401"/>
                <a:gd name="T78" fmla="*/ 757 w 529"/>
                <a:gd name="T79" fmla="*/ 552 h 401"/>
                <a:gd name="T80" fmla="*/ 797 w 529"/>
                <a:gd name="T81" fmla="*/ 538 h 401"/>
                <a:gd name="T82" fmla="*/ 837 w 529"/>
                <a:gd name="T83" fmla="*/ 552 h 401"/>
                <a:gd name="T84" fmla="*/ 819 w 529"/>
                <a:gd name="T85" fmla="*/ 580 h 401"/>
                <a:gd name="T86" fmla="*/ 935 w 529"/>
                <a:gd name="T87" fmla="*/ 580 h 401"/>
                <a:gd name="T88" fmla="*/ 977 w 529"/>
                <a:gd name="T89" fmla="*/ 552 h 401"/>
                <a:gd name="T90" fmla="*/ 977 w 529"/>
                <a:gd name="T91" fmla="*/ 525 h 401"/>
                <a:gd name="T92" fmla="*/ 957 w 529"/>
                <a:gd name="T93" fmla="*/ 497 h 401"/>
                <a:gd name="T94" fmla="*/ 1078 w 529"/>
                <a:gd name="T95" fmla="*/ 458 h 401"/>
                <a:gd name="T96" fmla="*/ 1096 w 529"/>
                <a:gd name="T97" fmla="*/ 445 h 401"/>
                <a:gd name="T98" fmla="*/ 1096 w 529"/>
                <a:gd name="T99" fmla="*/ 416 h 401"/>
                <a:gd name="T100" fmla="*/ 1137 w 529"/>
                <a:gd name="T101" fmla="*/ 403 h 401"/>
                <a:gd name="T102" fmla="*/ 1137 w 529"/>
                <a:gd name="T103" fmla="*/ 323 h 401"/>
                <a:gd name="T104" fmla="*/ 1178 w 529"/>
                <a:gd name="T105" fmla="*/ 323 h 401"/>
                <a:gd name="T106" fmla="*/ 1194 w 529"/>
                <a:gd name="T107" fmla="*/ 363 h 401"/>
                <a:gd name="T108" fmla="*/ 1256 w 529"/>
                <a:gd name="T109" fmla="*/ 390 h 401"/>
                <a:gd name="T110" fmla="*/ 1277 w 529"/>
                <a:gd name="T111" fmla="*/ 377 h 401"/>
                <a:gd name="T112" fmla="*/ 1256 w 529"/>
                <a:gd name="T113" fmla="*/ 350 h 401"/>
                <a:gd name="T114" fmla="*/ 1256 w 529"/>
                <a:gd name="T115" fmla="*/ 323 h 401"/>
                <a:gd name="T116" fmla="*/ 1316 w 529"/>
                <a:gd name="T117" fmla="*/ 310 h 401"/>
                <a:gd name="T118" fmla="*/ 1316 w 529"/>
                <a:gd name="T119" fmla="*/ 244 h 40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29"/>
                <a:gd name="T181" fmla="*/ 0 h 401"/>
                <a:gd name="T182" fmla="*/ 529 w 529"/>
                <a:gd name="T183" fmla="*/ 401 h 40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29" h="401">
                  <a:moveTo>
                    <a:pt x="528" y="144"/>
                  </a:moveTo>
                  <a:lnTo>
                    <a:pt x="480" y="144"/>
                  </a:lnTo>
                  <a:lnTo>
                    <a:pt x="456" y="120"/>
                  </a:lnTo>
                  <a:lnTo>
                    <a:pt x="424" y="152"/>
                  </a:lnTo>
                  <a:lnTo>
                    <a:pt x="416" y="136"/>
                  </a:lnTo>
                  <a:lnTo>
                    <a:pt x="408" y="160"/>
                  </a:lnTo>
                  <a:lnTo>
                    <a:pt x="360" y="128"/>
                  </a:lnTo>
                  <a:lnTo>
                    <a:pt x="360" y="88"/>
                  </a:lnTo>
                  <a:lnTo>
                    <a:pt x="344" y="96"/>
                  </a:lnTo>
                  <a:lnTo>
                    <a:pt x="352" y="128"/>
                  </a:lnTo>
                  <a:lnTo>
                    <a:pt x="328" y="128"/>
                  </a:lnTo>
                  <a:lnTo>
                    <a:pt x="312" y="104"/>
                  </a:lnTo>
                  <a:lnTo>
                    <a:pt x="296" y="104"/>
                  </a:lnTo>
                  <a:lnTo>
                    <a:pt x="248" y="56"/>
                  </a:lnTo>
                  <a:lnTo>
                    <a:pt x="216" y="72"/>
                  </a:lnTo>
                  <a:lnTo>
                    <a:pt x="216" y="56"/>
                  </a:lnTo>
                  <a:lnTo>
                    <a:pt x="160" y="64"/>
                  </a:lnTo>
                  <a:lnTo>
                    <a:pt x="120" y="40"/>
                  </a:lnTo>
                  <a:lnTo>
                    <a:pt x="120" y="0"/>
                  </a:lnTo>
                  <a:lnTo>
                    <a:pt x="104" y="8"/>
                  </a:lnTo>
                  <a:lnTo>
                    <a:pt x="64" y="8"/>
                  </a:lnTo>
                  <a:lnTo>
                    <a:pt x="72" y="56"/>
                  </a:lnTo>
                  <a:lnTo>
                    <a:pt x="48" y="56"/>
                  </a:lnTo>
                  <a:lnTo>
                    <a:pt x="8" y="32"/>
                  </a:lnTo>
                  <a:lnTo>
                    <a:pt x="0" y="56"/>
                  </a:lnTo>
                  <a:lnTo>
                    <a:pt x="32" y="88"/>
                  </a:lnTo>
                  <a:lnTo>
                    <a:pt x="24" y="120"/>
                  </a:lnTo>
                  <a:lnTo>
                    <a:pt x="48" y="160"/>
                  </a:lnTo>
                  <a:lnTo>
                    <a:pt x="88" y="136"/>
                  </a:lnTo>
                  <a:lnTo>
                    <a:pt x="112" y="184"/>
                  </a:lnTo>
                  <a:lnTo>
                    <a:pt x="112" y="224"/>
                  </a:lnTo>
                  <a:lnTo>
                    <a:pt x="152" y="224"/>
                  </a:lnTo>
                  <a:lnTo>
                    <a:pt x="168" y="264"/>
                  </a:lnTo>
                  <a:lnTo>
                    <a:pt x="176" y="232"/>
                  </a:lnTo>
                  <a:lnTo>
                    <a:pt x="208" y="280"/>
                  </a:lnTo>
                  <a:lnTo>
                    <a:pt x="232" y="320"/>
                  </a:lnTo>
                  <a:lnTo>
                    <a:pt x="232" y="344"/>
                  </a:lnTo>
                  <a:lnTo>
                    <a:pt x="264" y="400"/>
                  </a:lnTo>
                  <a:lnTo>
                    <a:pt x="288" y="376"/>
                  </a:lnTo>
                  <a:lnTo>
                    <a:pt x="304" y="328"/>
                  </a:lnTo>
                  <a:lnTo>
                    <a:pt x="320" y="320"/>
                  </a:lnTo>
                  <a:lnTo>
                    <a:pt x="336" y="328"/>
                  </a:lnTo>
                  <a:lnTo>
                    <a:pt x="328" y="344"/>
                  </a:lnTo>
                  <a:lnTo>
                    <a:pt x="376" y="344"/>
                  </a:lnTo>
                  <a:lnTo>
                    <a:pt x="392" y="328"/>
                  </a:lnTo>
                  <a:lnTo>
                    <a:pt x="392" y="312"/>
                  </a:lnTo>
                  <a:lnTo>
                    <a:pt x="384" y="296"/>
                  </a:lnTo>
                  <a:lnTo>
                    <a:pt x="432" y="272"/>
                  </a:lnTo>
                  <a:lnTo>
                    <a:pt x="440" y="264"/>
                  </a:lnTo>
                  <a:lnTo>
                    <a:pt x="440" y="248"/>
                  </a:lnTo>
                  <a:lnTo>
                    <a:pt x="456" y="240"/>
                  </a:lnTo>
                  <a:lnTo>
                    <a:pt x="456" y="192"/>
                  </a:lnTo>
                  <a:lnTo>
                    <a:pt x="472" y="192"/>
                  </a:lnTo>
                  <a:lnTo>
                    <a:pt x="480" y="216"/>
                  </a:lnTo>
                  <a:lnTo>
                    <a:pt x="504" y="232"/>
                  </a:lnTo>
                  <a:lnTo>
                    <a:pt x="512" y="224"/>
                  </a:lnTo>
                  <a:lnTo>
                    <a:pt x="504" y="208"/>
                  </a:lnTo>
                  <a:lnTo>
                    <a:pt x="504" y="192"/>
                  </a:lnTo>
                  <a:lnTo>
                    <a:pt x="528" y="184"/>
                  </a:lnTo>
                  <a:lnTo>
                    <a:pt x="528" y="144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5" name="Freeform 6"/>
            <p:cNvSpPr>
              <a:spLocks noChangeArrowheads="1"/>
            </p:cNvSpPr>
            <p:nvPr/>
          </p:nvSpPr>
          <p:spPr bwMode="auto">
            <a:xfrm>
              <a:off x="4147521" y="1301587"/>
              <a:ext cx="634739" cy="673128"/>
            </a:xfrm>
            <a:custGeom>
              <a:avLst/>
              <a:gdLst>
                <a:gd name="T0" fmla="*/ 941 w 377"/>
                <a:gd name="T1" fmla="*/ 299 h 393"/>
                <a:gd name="T2" fmla="*/ 842 w 377"/>
                <a:gd name="T3" fmla="*/ 203 h 393"/>
                <a:gd name="T4" fmla="*/ 860 w 377"/>
                <a:gd name="T5" fmla="*/ 163 h 393"/>
                <a:gd name="T6" fmla="*/ 782 w 377"/>
                <a:gd name="T7" fmla="*/ 67 h 393"/>
                <a:gd name="T8" fmla="*/ 722 w 377"/>
                <a:gd name="T9" fmla="*/ 13 h 393"/>
                <a:gd name="T10" fmla="*/ 701 w 377"/>
                <a:gd name="T11" fmla="*/ 67 h 393"/>
                <a:gd name="T12" fmla="*/ 661 w 377"/>
                <a:gd name="T13" fmla="*/ 0 h 393"/>
                <a:gd name="T14" fmla="*/ 582 w 377"/>
                <a:gd name="T15" fmla="*/ 0 h 393"/>
                <a:gd name="T16" fmla="*/ 601 w 377"/>
                <a:gd name="T17" fmla="*/ 41 h 393"/>
                <a:gd name="T18" fmla="*/ 500 w 377"/>
                <a:gd name="T19" fmla="*/ 96 h 393"/>
                <a:gd name="T20" fmla="*/ 440 w 377"/>
                <a:gd name="T21" fmla="*/ 96 h 393"/>
                <a:gd name="T22" fmla="*/ 121 w 377"/>
                <a:gd name="T23" fmla="*/ 245 h 393"/>
                <a:gd name="T24" fmla="*/ 60 w 377"/>
                <a:gd name="T25" fmla="*/ 191 h 393"/>
                <a:gd name="T26" fmla="*/ 20 w 377"/>
                <a:gd name="T27" fmla="*/ 191 h 393"/>
                <a:gd name="T28" fmla="*/ 41 w 377"/>
                <a:gd name="T29" fmla="*/ 231 h 393"/>
                <a:gd name="T30" fmla="*/ 41 w 377"/>
                <a:gd name="T31" fmla="*/ 272 h 393"/>
                <a:gd name="T32" fmla="*/ 60 w 377"/>
                <a:gd name="T33" fmla="*/ 314 h 393"/>
                <a:gd name="T34" fmla="*/ 20 w 377"/>
                <a:gd name="T35" fmla="*/ 314 h 393"/>
                <a:gd name="T36" fmla="*/ 20 w 377"/>
                <a:gd name="T37" fmla="*/ 367 h 393"/>
                <a:gd name="T38" fmla="*/ 0 w 377"/>
                <a:gd name="T39" fmla="*/ 395 h 393"/>
                <a:gd name="T40" fmla="*/ 79 w 377"/>
                <a:gd name="T41" fmla="*/ 408 h 393"/>
                <a:gd name="T42" fmla="*/ 162 w 377"/>
                <a:gd name="T43" fmla="*/ 504 h 393"/>
                <a:gd name="T44" fmla="*/ 260 w 377"/>
                <a:gd name="T45" fmla="*/ 408 h 393"/>
                <a:gd name="T46" fmla="*/ 300 w 377"/>
                <a:gd name="T47" fmla="*/ 354 h 393"/>
                <a:gd name="T48" fmla="*/ 401 w 377"/>
                <a:gd name="T49" fmla="*/ 340 h 393"/>
                <a:gd name="T50" fmla="*/ 463 w 377"/>
                <a:gd name="T51" fmla="*/ 367 h 393"/>
                <a:gd name="T52" fmla="*/ 463 w 377"/>
                <a:gd name="T53" fmla="*/ 380 h 393"/>
                <a:gd name="T54" fmla="*/ 482 w 377"/>
                <a:gd name="T55" fmla="*/ 380 h 393"/>
                <a:gd name="T56" fmla="*/ 422 w 377"/>
                <a:gd name="T57" fmla="*/ 476 h 393"/>
                <a:gd name="T58" fmla="*/ 381 w 377"/>
                <a:gd name="T59" fmla="*/ 476 h 393"/>
                <a:gd name="T60" fmla="*/ 401 w 377"/>
                <a:gd name="T61" fmla="*/ 530 h 393"/>
                <a:gd name="T62" fmla="*/ 381 w 377"/>
                <a:gd name="T63" fmla="*/ 544 h 393"/>
                <a:gd name="T64" fmla="*/ 422 w 377"/>
                <a:gd name="T65" fmla="*/ 544 h 393"/>
                <a:gd name="T66" fmla="*/ 341 w 377"/>
                <a:gd name="T67" fmla="*/ 639 h 393"/>
                <a:gd name="T68" fmla="*/ 360 w 377"/>
                <a:gd name="T69" fmla="*/ 666 h 393"/>
                <a:gd name="T70" fmla="*/ 401 w 377"/>
                <a:gd name="T71" fmla="*/ 639 h 393"/>
                <a:gd name="T72" fmla="*/ 422 w 377"/>
                <a:gd name="T73" fmla="*/ 598 h 393"/>
                <a:gd name="T74" fmla="*/ 463 w 377"/>
                <a:gd name="T75" fmla="*/ 598 h 393"/>
                <a:gd name="T76" fmla="*/ 500 w 377"/>
                <a:gd name="T77" fmla="*/ 573 h 393"/>
                <a:gd name="T78" fmla="*/ 500 w 377"/>
                <a:gd name="T79" fmla="*/ 530 h 393"/>
                <a:gd name="T80" fmla="*/ 643 w 377"/>
                <a:gd name="T81" fmla="*/ 476 h 393"/>
                <a:gd name="T82" fmla="*/ 761 w 377"/>
                <a:gd name="T83" fmla="*/ 450 h 393"/>
                <a:gd name="T84" fmla="*/ 782 w 377"/>
                <a:gd name="T85" fmla="*/ 380 h 393"/>
                <a:gd name="T86" fmla="*/ 860 w 377"/>
                <a:gd name="T87" fmla="*/ 340 h 393"/>
                <a:gd name="T88" fmla="*/ 922 w 377"/>
                <a:gd name="T89" fmla="*/ 327 h 393"/>
                <a:gd name="T90" fmla="*/ 941 w 377"/>
                <a:gd name="T91" fmla="*/ 299 h 39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77"/>
                <a:gd name="T139" fmla="*/ 0 h 393"/>
                <a:gd name="T140" fmla="*/ 377 w 377"/>
                <a:gd name="T141" fmla="*/ 393 h 39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77" h="393">
                  <a:moveTo>
                    <a:pt x="376" y="176"/>
                  </a:moveTo>
                  <a:lnTo>
                    <a:pt x="336" y="120"/>
                  </a:lnTo>
                  <a:lnTo>
                    <a:pt x="344" y="96"/>
                  </a:lnTo>
                  <a:lnTo>
                    <a:pt x="312" y="40"/>
                  </a:lnTo>
                  <a:lnTo>
                    <a:pt x="288" y="8"/>
                  </a:lnTo>
                  <a:lnTo>
                    <a:pt x="280" y="40"/>
                  </a:lnTo>
                  <a:lnTo>
                    <a:pt x="264" y="0"/>
                  </a:lnTo>
                  <a:lnTo>
                    <a:pt x="232" y="0"/>
                  </a:lnTo>
                  <a:lnTo>
                    <a:pt x="240" y="24"/>
                  </a:lnTo>
                  <a:lnTo>
                    <a:pt x="200" y="56"/>
                  </a:lnTo>
                  <a:lnTo>
                    <a:pt x="176" y="56"/>
                  </a:lnTo>
                  <a:lnTo>
                    <a:pt x="48" y="144"/>
                  </a:lnTo>
                  <a:lnTo>
                    <a:pt x="24" y="112"/>
                  </a:lnTo>
                  <a:lnTo>
                    <a:pt x="8" y="112"/>
                  </a:lnTo>
                  <a:lnTo>
                    <a:pt x="16" y="136"/>
                  </a:lnTo>
                  <a:lnTo>
                    <a:pt x="16" y="160"/>
                  </a:lnTo>
                  <a:lnTo>
                    <a:pt x="24" y="184"/>
                  </a:lnTo>
                  <a:lnTo>
                    <a:pt x="8" y="184"/>
                  </a:lnTo>
                  <a:lnTo>
                    <a:pt x="8" y="216"/>
                  </a:lnTo>
                  <a:lnTo>
                    <a:pt x="0" y="232"/>
                  </a:lnTo>
                  <a:lnTo>
                    <a:pt x="32" y="240"/>
                  </a:lnTo>
                  <a:lnTo>
                    <a:pt x="64" y="296"/>
                  </a:lnTo>
                  <a:lnTo>
                    <a:pt x="104" y="240"/>
                  </a:lnTo>
                  <a:lnTo>
                    <a:pt x="120" y="208"/>
                  </a:lnTo>
                  <a:lnTo>
                    <a:pt x="160" y="200"/>
                  </a:lnTo>
                  <a:lnTo>
                    <a:pt x="184" y="216"/>
                  </a:lnTo>
                  <a:lnTo>
                    <a:pt x="184" y="224"/>
                  </a:lnTo>
                  <a:lnTo>
                    <a:pt x="192" y="224"/>
                  </a:lnTo>
                  <a:lnTo>
                    <a:pt x="168" y="280"/>
                  </a:lnTo>
                  <a:lnTo>
                    <a:pt x="152" y="280"/>
                  </a:lnTo>
                  <a:lnTo>
                    <a:pt x="160" y="312"/>
                  </a:lnTo>
                  <a:lnTo>
                    <a:pt x="152" y="320"/>
                  </a:lnTo>
                  <a:lnTo>
                    <a:pt x="168" y="320"/>
                  </a:lnTo>
                  <a:lnTo>
                    <a:pt x="136" y="376"/>
                  </a:lnTo>
                  <a:lnTo>
                    <a:pt x="144" y="392"/>
                  </a:lnTo>
                  <a:lnTo>
                    <a:pt x="160" y="376"/>
                  </a:lnTo>
                  <a:lnTo>
                    <a:pt x="168" y="352"/>
                  </a:lnTo>
                  <a:lnTo>
                    <a:pt x="184" y="352"/>
                  </a:lnTo>
                  <a:lnTo>
                    <a:pt x="200" y="336"/>
                  </a:lnTo>
                  <a:lnTo>
                    <a:pt x="200" y="312"/>
                  </a:lnTo>
                  <a:lnTo>
                    <a:pt x="256" y="280"/>
                  </a:lnTo>
                  <a:lnTo>
                    <a:pt x="304" y="264"/>
                  </a:lnTo>
                  <a:lnTo>
                    <a:pt x="312" y="224"/>
                  </a:lnTo>
                  <a:lnTo>
                    <a:pt x="344" y="200"/>
                  </a:lnTo>
                  <a:lnTo>
                    <a:pt x="368" y="192"/>
                  </a:lnTo>
                  <a:lnTo>
                    <a:pt x="376" y="176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6" name="Freeform 7"/>
            <p:cNvSpPr>
              <a:spLocks noChangeArrowheads="1"/>
            </p:cNvSpPr>
            <p:nvPr/>
          </p:nvSpPr>
          <p:spPr bwMode="auto">
            <a:xfrm>
              <a:off x="3664111" y="1454080"/>
              <a:ext cx="592703" cy="916502"/>
            </a:xfrm>
            <a:custGeom>
              <a:avLst/>
              <a:gdLst>
                <a:gd name="T0" fmla="*/ 790 w 353"/>
                <a:gd name="T1" fmla="*/ 266 h 537"/>
                <a:gd name="T2" fmla="*/ 731 w 353"/>
                <a:gd name="T3" fmla="*/ 160 h 537"/>
                <a:gd name="T4" fmla="*/ 614 w 353"/>
                <a:gd name="T5" fmla="*/ 148 h 537"/>
                <a:gd name="T6" fmla="*/ 552 w 353"/>
                <a:gd name="T7" fmla="*/ 0 h 537"/>
                <a:gd name="T8" fmla="*/ 435 w 353"/>
                <a:gd name="T9" fmla="*/ 109 h 537"/>
                <a:gd name="T10" fmla="*/ 336 w 353"/>
                <a:gd name="T11" fmla="*/ 135 h 537"/>
                <a:gd name="T12" fmla="*/ 198 w 353"/>
                <a:gd name="T13" fmla="*/ 173 h 537"/>
                <a:gd name="T14" fmla="*/ 79 w 353"/>
                <a:gd name="T15" fmla="*/ 122 h 537"/>
                <a:gd name="T16" fmla="*/ 20 w 353"/>
                <a:gd name="T17" fmla="*/ 201 h 537"/>
                <a:gd name="T18" fmla="*/ 138 w 353"/>
                <a:gd name="T19" fmla="*/ 335 h 537"/>
                <a:gd name="T20" fmla="*/ 60 w 353"/>
                <a:gd name="T21" fmla="*/ 388 h 537"/>
                <a:gd name="T22" fmla="*/ 158 w 353"/>
                <a:gd name="T23" fmla="*/ 454 h 537"/>
                <a:gd name="T24" fmla="*/ 79 w 353"/>
                <a:gd name="T25" fmla="*/ 480 h 537"/>
                <a:gd name="T26" fmla="*/ 41 w 353"/>
                <a:gd name="T27" fmla="*/ 546 h 537"/>
                <a:gd name="T28" fmla="*/ 79 w 353"/>
                <a:gd name="T29" fmla="*/ 668 h 537"/>
                <a:gd name="T30" fmla="*/ 60 w 353"/>
                <a:gd name="T31" fmla="*/ 854 h 537"/>
                <a:gd name="T32" fmla="*/ 217 w 353"/>
                <a:gd name="T33" fmla="*/ 882 h 537"/>
                <a:gd name="T34" fmla="*/ 277 w 353"/>
                <a:gd name="T35" fmla="*/ 854 h 537"/>
                <a:gd name="T36" fmla="*/ 375 w 353"/>
                <a:gd name="T37" fmla="*/ 708 h 537"/>
                <a:gd name="T38" fmla="*/ 573 w 353"/>
                <a:gd name="T39" fmla="*/ 628 h 537"/>
                <a:gd name="T40" fmla="*/ 593 w 353"/>
                <a:gd name="T41" fmla="*/ 575 h 537"/>
                <a:gd name="T42" fmla="*/ 476 w 353"/>
                <a:gd name="T43" fmla="*/ 534 h 537"/>
                <a:gd name="T44" fmla="*/ 454 w 353"/>
                <a:gd name="T45" fmla="*/ 480 h 537"/>
                <a:gd name="T46" fmla="*/ 397 w 353"/>
                <a:gd name="T47" fmla="*/ 442 h 537"/>
                <a:gd name="T48" fmla="*/ 259 w 353"/>
                <a:gd name="T49" fmla="*/ 429 h 537"/>
                <a:gd name="T50" fmla="*/ 336 w 353"/>
                <a:gd name="T51" fmla="*/ 280 h 537"/>
                <a:gd name="T52" fmla="*/ 397 w 353"/>
                <a:gd name="T53" fmla="*/ 227 h 537"/>
                <a:gd name="T54" fmla="*/ 476 w 353"/>
                <a:gd name="T55" fmla="*/ 253 h 537"/>
                <a:gd name="T56" fmla="*/ 513 w 353"/>
                <a:gd name="T57" fmla="*/ 307 h 537"/>
                <a:gd name="T58" fmla="*/ 552 w 353"/>
                <a:gd name="T59" fmla="*/ 335 h 537"/>
                <a:gd name="T60" fmla="*/ 633 w 353"/>
                <a:gd name="T61" fmla="*/ 429 h 537"/>
                <a:gd name="T62" fmla="*/ 673 w 353"/>
                <a:gd name="T63" fmla="*/ 480 h 537"/>
                <a:gd name="T64" fmla="*/ 810 w 353"/>
                <a:gd name="T65" fmla="*/ 361 h 5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53"/>
                <a:gd name="T100" fmla="*/ 0 h 537"/>
                <a:gd name="T101" fmla="*/ 353 w 353"/>
                <a:gd name="T102" fmla="*/ 537 h 53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53" h="537">
                  <a:moveTo>
                    <a:pt x="352" y="208"/>
                  </a:moveTo>
                  <a:lnTo>
                    <a:pt x="320" y="160"/>
                  </a:lnTo>
                  <a:lnTo>
                    <a:pt x="288" y="152"/>
                  </a:lnTo>
                  <a:lnTo>
                    <a:pt x="296" y="96"/>
                  </a:lnTo>
                  <a:lnTo>
                    <a:pt x="264" y="104"/>
                  </a:lnTo>
                  <a:lnTo>
                    <a:pt x="248" y="88"/>
                  </a:lnTo>
                  <a:lnTo>
                    <a:pt x="248" y="48"/>
                  </a:lnTo>
                  <a:lnTo>
                    <a:pt x="224" y="0"/>
                  </a:lnTo>
                  <a:lnTo>
                    <a:pt x="176" y="24"/>
                  </a:lnTo>
                  <a:lnTo>
                    <a:pt x="176" y="64"/>
                  </a:lnTo>
                  <a:lnTo>
                    <a:pt x="144" y="56"/>
                  </a:lnTo>
                  <a:lnTo>
                    <a:pt x="136" y="80"/>
                  </a:lnTo>
                  <a:lnTo>
                    <a:pt x="112" y="72"/>
                  </a:lnTo>
                  <a:lnTo>
                    <a:pt x="80" y="104"/>
                  </a:lnTo>
                  <a:lnTo>
                    <a:pt x="56" y="56"/>
                  </a:lnTo>
                  <a:lnTo>
                    <a:pt x="32" y="72"/>
                  </a:lnTo>
                  <a:lnTo>
                    <a:pt x="24" y="112"/>
                  </a:lnTo>
                  <a:lnTo>
                    <a:pt x="8" y="120"/>
                  </a:lnTo>
                  <a:lnTo>
                    <a:pt x="32" y="184"/>
                  </a:lnTo>
                  <a:lnTo>
                    <a:pt x="56" y="200"/>
                  </a:lnTo>
                  <a:lnTo>
                    <a:pt x="32" y="216"/>
                  </a:lnTo>
                  <a:lnTo>
                    <a:pt x="24" y="232"/>
                  </a:lnTo>
                  <a:lnTo>
                    <a:pt x="56" y="232"/>
                  </a:lnTo>
                  <a:lnTo>
                    <a:pt x="64" y="272"/>
                  </a:lnTo>
                  <a:lnTo>
                    <a:pt x="48" y="304"/>
                  </a:lnTo>
                  <a:lnTo>
                    <a:pt x="32" y="288"/>
                  </a:lnTo>
                  <a:lnTo>
                    <a:pt x="16" y="304"/>
                  </a:lnTo>
                  <a:lnTo>
                    <a:pt x="16" y="328"/>
                  </a:lnTo>
                  <a:lnTo>
                    <a:pt x="0" y="344"/>
                  </a:lnTo>
                  <a:lnTo>
                    <a:pt x="32" y="400"/>
                  </a:lnTo>
                  <a:lnTo>
                    <a:pt x="8" y="488"/>
                  </a:lnTo>
                  <a:lnTo>
                    <a:pt x="24" y="512"/>
                  </a:lnTo>
                  <a:lnTo>
                    <a:pt x="72" y="512"/>
                  </a:lnTo>
                  <a:lnTo>
                    <a:pt x="88" y="528"/>
                  </a:lnTo>
                  <a:lnTo>
                    <a:pt x="128" y="536"/>
                  </a:lnTo>
                  <a:lnTo>
                    <a:pt x="112" y="512"/>
                  </a:lnTo>
                  <a:lnTo>
                    <a:pt x="120" y="480"/>
                  </a:lnTo>
                  <a:lnTo>
                    <a:pt x="152" y="424"/>
                  </a:lnTo>
                  <a:lnTo>
                    <a:pt x="192" y="384"/>
                  </a:lnTo>
                  <a:lnTo>
                    <a:pt x="232" y="376"/>
                  </a:lnTo>
                  <a:lnTo>
                    <a:pt x="248" y="360"/>
                  </a:lnTo>
                  <a:lnTo>
                    <a:pt x="240" y="344"/>
                  </a:lnTo>
                  <a:lnTo>
                    <a:pt x="224" y="312"/>
                  </a:lnTo>
                  <a:lnTo>
                    <a:pt x="192" y="320"/>
                  </a:lnTo>
                  <a:lnTo>
                    <a:pt x="176" y="312"/>
                  </a:lnTo>
                  <a:lnTo>
                    <a:pt x="184" y="288"/>
                  </a:lnTo>
                  <a:lnTo>
                    <a:pt x="184" y="248"/>
                  </a:lnTo>
                  <a:lnTo>
                    <a:pt x="160" y="264"/>
                  </a:lnTo>
                  <a:lnTo>
                    <a:pt x="128" y="256"/>
                  </a:lnTo>
                  <a:lnTo>
                    <a:pt x="104" y="256"/>
                  </a:lnTo>
                  <a:lnTo>
                    <a:pt x="104" y="224"/>
                  </a:lnTo>
                  <a:lnTo>
                    <a:pt x="136" y="168"/>
                  </a:lnTo>
                  <a:lnTo>
                    <a:pt x="152" y="168"/>
                  </a:lnTo>
                  <a:lnTo>
                    <a:pt x="160" y="136"/>
                  </a:lnTo>
                  <a:lnTo>
                    <a:pt x="176" y="136"/>
                  </a:lnTo>
                  <a:lnTo>
                    <a:pt x="192" y="152"/>
                  </a:lnTo>
                  <a:lnTo>
                    <a:pt x="216" y="152"/>
                  </a:lnTo>
                  <a:lnTo>
                    <a:pt x="208" y="184"/>
                  </a:lnTo>
                  <a:lnTo>
                    <a:pt x="208" y="200"/>
                  </a:lnTo>
                  <a:lnTo>
                    <a:pt x="224" y="200"/>
                  </a:lnTo>
                  <a:lnTo>
                    <a:pt x="224" y="232"/>
                  </a:lnTo>
                  <a:lnTo>
                    <a:pt x="256" y="256"/>
                  </a:lnTo>
                  <a:lnTo>
                    <a:pt x="264" y="280"/>
                  </a:lnTo>
                  <a:lnTo>
                    <a:pt x="272" y="288"/>
                  </a:lnTo>
                  <a:lnTo>
                    <a:pt x="312" y="256"/>
                  </a:lnTo>
                  <a:lnTo>
                    <a:pt x="328" y="216"/>
                  </a:lnTo>
                  <a:lnTo>
                    <a:pt x="352" y="208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7" name="Freeform 8"/>
            <p:cNvSpPr>
              <a:spLocks noChangeArrowheads="1"/>
            </p:cNvSpPr>
            <p:nvPr/>
          </p:nvSpPr>
          <p:spPr bwMode="auto">
            <a:xfrm>
              <a:off x="3836457" y="1686671"/>
              <a:ext cx="190562" cy="218728"/>
            </a:xfrm>
            <a:custGeom>
              <a:avLst/>
              <a:gdLst>
                <a:gd name="T0" fmla="*/ 283 w 113"/>
                <a:gd name="T1" fmla="*/ 103 h 129"/>
                <a:gd name="T2" fmla="*/ 243 w 113"/>
                <a:gd name="T3" fmla="*/ 64 h 129"/>
                <a:gd name="T4" fmla="*/ 283 w 113"/>
                <a:gd name="T5" fmla="*/ 26 h 129"/>
                <a:gd name="T6" fmla="*/ 202 w 113"/>
                <a:gd name="T7" fmla="*/ 26 h 129"/>
                <a:gd name="T8" fmla="*/ 183 w 113"/>
                <a:gd name="T9" fmla="*/ 0 h 129"/>
                <a:gd name="T10" fmla="*/ 141 w 113"/>
                <a:gd name="T11" fmla="*/ 0 h 129"/>
                <a:gd name="T12" fmla="*/ 122 w 113"/>
                <a:gd name="T13" fmla="*/ 52 h 129"/>
                <a:gd name="T14" fmla="*/ 83 w 113"/>
                <a:gd name="T15" fmla="*/ 52 h 129"/>
                <a:gd name="T16" fmla="*/ 0 w 113"/>
                <a:gd name="T17" fmla="*/ 143 h 129"/>
                <a:gd name="T18" fmla="*/ 0 w 113"/>
                <a:gd name="T19" fmla="*/ 194 h 129"/>
                <a:gd name="T20" fmla="*/ 83 w 113"/>
                <a:gd name="T21" fmla="*/ 194 h 129"/>
                <a:gd name="T22" fmla="*/ 122 w 113"/>
                <a:gd name="T23" fmla="*/ 207 h 129"/>
                <a:gd name="T24" fmla="*/ 202 w 113"/>
                <a:gd name="T25" fmla="*/ 181 h 129"/>
                <a:gd name="T26" fmla="*/ 202 w 113"/>
                <a:gd name="T27" fmla="*/ 156 h 129"/>
                <a:gd name="T28" fmla="*/ 183 w 113"/>
                <a:gd name="T29" fmla="*/ 130 h 129"/>
                <a:gd name="T30" fmla="*/ 243 w 113"/>
                <a:gd name="T31" fmla="*/ 130 h 129"/>
                <a:gd name="T32" fmla="*/ 283 w 113"/>
                <a:gd name="T33" fmla="*/ 103 h 1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3"/>
                <a:gd name="T52" fmla="*/ 0 h 129"/>
                <a:gd name="T53" fmla="*/ 113 w 113"/>
                <a:gd name="T54" fmla="*/ 129 h 1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3" h="129">
                  <a:moveTo>
                    <a:pt x="112" y="64"/>
                  </a:moveTo>
                  <a:lnTo>
                    <a:pt x="96" y="40"/>
                  </a:lnTo>
                  <a:lnTo>
                    <a:pt x="112" y="16"/>
                  </a:lnTo>
                  <a:lnTo>
                    <a:pt x="80" y="16"/>
                  </a:lnTo>
                  <a:lnTo>
                    <a:pt x="72" y="0"/>
                  </a:lnTo>
                  <a:lnTo>
                    <a:pt x="56" y="0"/>
                  </a:lnTo>
                  <a:lnTo>
                    <a:pt x="48" y="32"/>
                  </a:lnTo>
                  <a:lnTo>
                    <a:pt x="32" y="32"/>
                  </a:lnTo>
                  <a:lnTo>
                    <a:pt x="0" y="88"/>
                  </a:lnTo>
                  <a:lnTo>
                    <a:pt x="0" y="120"/>
                  </a:lnTo>
                  <a:lnTo>
                    <a:pt x="32" y="120"/>
                  </a:lnTo>
                  <a:lnTo>
                    <a:pt x="48" y="128"/>
                  </a:lnTo>
                  <a:lnTo>
                    <a:pt x="80" y="112"/>
                  </a:lnTo>
                  <a:lnTo>
                    <a:pt x="80" y="96"/>
                  </a:lnTo>
                  <a:lnTo>
                    <a:pt x="72" y="80"/>
                  </a:lnTo>
                  <a:lnTo>
                    <a:pt x="96" y="80"/>
                  </a:lnTo>
                  <a:lnTo>
                    <a:pt x="112" y="64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8" name="Freeform 9"/>
            <p:cNvSpPr>
              <a:spLocks noChangeArrowheads="1"/>
            </p:cNvSpPr>
            <p:nvPr/>
          </p:nvSpPr>
          <p:spPr bwMode="auto">
            <a:xfrm>
              <a:off x="3958361" y="1794495"/>
              <a:ext cx="149927" cy="206405"/>
            </a:xfrm>
            <a:custGeom>
              <a:avLst/>
              <a:gdLst>
                <a:gd name="T0" fmla="*/ 221 w 89"/>
                <a:gd name="T1" fmla="*/ 135 h 121"/>
                <a:gd name="T2" fmla="*/ 200 w 89"/>
                <a:gd name="T3" fmla="*/ 93 h 121"/>
                <a:gd name="T4" fmla="*/ 141 w 89"/>
                <a:gd name="T5" fmla="*/ 66 h 121"/>
                <a:gd name="T6" fmla="*/ 121 w 89"/>
                <a:gd name="T7" fmla="*/ 13 h 121"/>
                <a:gd name="T8" fmla="*/ 79 w 89"/>
                <a:gd name="T9" fmla="*/ 0 h 121"/>
                <a:gd name="T10" fmla="*/ 60 w 89"/>
                <a:gd name="T11" fmla="*/ 13 h 121"/>
                <a:gd name="T12" fmla="*/ 79 w 89"/>
                <a:gd name="T13" fmla="*/ 80 h 121"/>
                <a:gd name="T14" fmla="*/ 20 w 89"/>
                <a:gd name="T15" fmla="*/ 80 h 121"/>
                <a:gd name="T16" fmla="*/ 0 w 89"/>
                <a:gd name="T17" fmla="*/ 186 h 121"/>
                <a:gd name="T18" fmla="*/ 41 w 89"/>
                <a:gd name="T19" fmla="*/ 200 h 121"/>
                <a:gd name="T20" fmla="*/ 141 w 89"/>
                <a:gd name="T21" fmla="*/ 186 h 121"/>
                <a:gd name="T22" fmla="*/ 141 w 89"/>
                <a:gd name="T23" fmla="*/ 135 h 121"/>
                <a:gd name="T24" fmla="*/ 221 w 89"/>
                <a:gd name="T25" fmla="*/ 135 h 1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9"/>
                <a:gd name="T40" fmla="*/ 0 h 121"/>
                <a:gd name="T41" fmla="*/ 89 w 89"/>
                <a:gd name="T42" fmla="*/ 121 h 12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9" h="121">
                  <a:moveTo>
                    <a:pt x="88" y="80"/>
                  </a:moveTo>
                  <a:lnTo>
                    <a:pt x="80" y="56"/>
                  </a:lnTo>
                  <a:lnTo>
                    <a:pt x="56" y="40"/>
                  </a:lnTo>
                  <a:lnTo>
                    <a:pt x="48" y="8"/>
                  </a:lnTo>
                  <a:lnTo>
                    <a:pt x="32" y="0"/>
                  </a:lnTo>
                  <a:lnTo>
                    <a:pt x="24" y="8"/>
                  </a:lnTo>
                  <a:lnTo>
                    <a:pt x="32" y="48"/>
                  </a:lnTo>
                  <a:lnTo>
                    <a:pt x="8" y="48"/>
                  </a:lnTo>
                  <a:lnTo>
                    <a:pt x="0" y="112"/>
                  </a:lnTo>
                  <a:lnTo>
                    <a:pt x="16" y="120"/>
                  </a:lnTo>
                  <a:lnTo>
                    <a:pt x="56" y="112"/>
                  </a:lnTo>
                  <a:lnTo>
                    <a:pt x="56" y="80"/>
                  </a:lnTo>
                  <a:lnTo>
                    <a:pt x="88" y="80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9" name="Freeform 10"/>
            <p:cNvSpPr>
              <a:spLocks noChangeArrowheads="1"/>
            </p:cNvSpPr>
            <p:nvPr/>
          </p:nvSpPr>
          <p:spPr bwMode="auto">
            <a:xfrm>
              <a:off x="3958361" y="1808358"/>
              <a:ext cx="57449" cy="69315"/>
            </a:xfrm>
            <a:custGeom>
              <a:avLst/>
              <a:gdLst>
                <a:gd name="T0" fmla="*/ 96 w 33"/>
                <a:gd name="T1" fmla="*/ 64 h 41"/>
                <a:gd name="T2" fmla="*/ 24 w 33"/>
                <a:gd name="T3" fmla="*/ 64 h 41"/>
                <a:gd name="T4" fmla="*/ 24 w 33"/>
                <a:gd name="T5" fmla="*/ 38 h 41"/>
                <a:gd name="T6" fmla="*/ 0 w 33"/>
                <a:gd name="T7" fmla="*/ 0 h 41"/>
                <a:gd name="T8" fmla="*/ 71 w 33"/>
                <a:gd name="T9" fmla="*/ 13 h 41"/>
                <a:gd name="T10" fmla="*/ 96 w 33"/>
                <a:gd name="T11" fmla="*/ 64 h 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3"/>
                <a:gd name="T19" fmla="*/ 0 h 41"/>
                <a:gd name="T20" fmla="*/ 33 w 33"/>
                <a:gd name="T21" fmla="*/ 41 h 4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3" h="41">
                  <a:moveTo>
                    <a:pt x="32" y="40"/>
                  </a:moveTo>
                  <a:lnTo>
                    <a:pt x="8" y="40"/>
                  </a:lnTo>
                  <a:lnTo>
                    <a:pt x="8" y="24"/>
                  </a:lnTo>
                  <a:lnTo>
                    <a:pt x="0" y="0"/>
                  </a:lnTo>
                  <a:lnTo>
                    <a:pt x="24" y="8"/>
                  </a:lnTo>
                  <a:lnTo>
                    <a:pt x="32" y="40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20" name="Freeform 11"/>
            <p:cNvSpPr>
              <a:spLocks noChangeArrowheads="1"/>
            </p:cNvSpPr>
            <p:nvPr/>
          </p:nvSpPr>
          <p:spPr bwMode="auto">
            <a:xfrm>
              <a:off x="3823847" y="2054812"/>
              <a:ext cx="730020" cy="494449"/>
            </a:xfrm>
            <a:custGeom>
              <a:avLst/>
              <a:gdLst>
                <a:gd name="T0" fmla="*/ 384 w 433"/>
                <a:gd name="T1" fmla="*/ 13 h 289"/>
                <a:gd name="T2" fmla="*/ 343 w 433"/>
                <a:gd name="T3" fmla="*/ 41 h 289"/>
                <a:gd name="T4" fmla="*/ 243 w 433"/>
                <a:gd name="T5" fmla="*/ 54 h 289"/>
                <a:gd name="T6" fmla="*/ 141 w 433"/>
                <a:gd name="T7" fmla="*/ 122 h 289"/>
                <a:gd name="T8" fmla="*/ 41 w 433"/>
                <a:gd name="T9" fmla="*/ 215 h 289"/>
                <a:gd name="T10" fmla="*/ 41 w 433"/>
                <a:gd name="T11" fmla="*/ 271 h 289"/>
                <a:gd name="T12" fmla="*/ 83 w 433"/>
                <a:gd name="T13" fmla="*/ 311 h 289"/>
                <a:gd name="T14" fmla="*/ 122 w 433"/>
                <a:gd name="T15" fmla="*/ 298 h 289"/>
                <a:gd name="T16" fmla="*/ 162 w 433"/>
                <a:gd name="T17" fmla="*/ 298 h 289"/>
                <a:gd name="T18" fmla="*/ 20 w 433"/>
                <a:gd name="T19" fmla="*/ 380 h 289"/>
                <a:gd name="T20" fmla="*/ 0 w 433"/>
                <a:gd name="T21" fmla="*/ 419 h 289"/>
                <a:gd name="T22" fmla="*/ 41 w 433"/>
                <a:gd name="T23" fmla="*/ 432 h 289"/>
                <a:gd name="T24" fmla="*/ 122 w 433"/>
                <a:gd name="T25" fmla="*/ 486 h 289"/>
                <a:gd name="T26" fmla="*/ 202 w 433"/>
                <a:gd name="T27" fmla="*/ 486 h 289"/>
                <a:gd name="T28" fmla="*/ 243 w 433"/>
                <a:gd name="T29" fmla="*/ 459 h 289"/>
                <a:gd name="T30" fmla="*/ 243 w 433"/>
                <a:gd name="T31" fmla="*/ 432 h 289"/>
                <a:gd name="T32" fmla="*/ 283 w 433"/>
                <a:gd name="T33" fmla="*/ 445 h 289"/>
                <a:gd name="T34" fmla="*/ 301 w 433"/>
                <a:gd name="T35" fmla="*/ 459 h 289"/>
                <a:gd name="T36" fmla="*/ 384 w 433"/>
                <a:gd name="T37" fmla="*/ 486 h 289"/>
                <a:gd name="T38" fmla="*/ 422 w 433"/>
                <a:gd name="T39" fmla="*/ 459 h 289"/>
                <a:gd name="T40" fmla="*/ 484 w 433"/>
                <a:gd name="T41" fmla="*/ 459 h 289"/>
                <a:gd name="T42" fmla="*/ 484 w 433"/>
                <a:gd name="T43" fmla="*/ 486 h 289"/>
                <a:gd name="T44" fmla="*/ 525 w 433"/>
                <a:gd name="T45" fmla="*/ 472 h 289"/>
                <a:gd name="T46" fmla="*/ 606 w 433"/>
                <a:gd name="T47" fmla="*/ 393 h 289"/>
                <a:gd name="T48" fmla="*/ 646 w 433"/>
                <a:gd name="T49" fmla="*/ 393 h 289"/>
                <a:gd name="T50" fmla="*/ 746 w 433"/>
                <a:gd name="T51" fmla="*/ 285 h 289"/>
                <a:gd name="T52" fmla="*/ 746 w 433"/>
                <a:gd name="T53" fmla="*/ 244 h 289"/>
                <a:gd name="T54" fmla="*/ 766 w 433"/>
                <a:gd name="T55" fmla="*/ 231 h 289"/>
                <a:gd name="T56" fmla="*/ 786 w 433"/>
                <a:gd name="T57" fmla="*/ 258 h 289"/>
                <a:gd name="T58" fmla="*/ 868 w 433"/>
                <a:gd name="T59" fmla="*/ 163 h 289"/>
                <a:gd name="T60" fmla="*/ 948 w 433"/>
                <a:gd name="T61" fmla="*/ 136 h 289"/>
                <a:gd name="T62" fmla="*/ 948 w 433"/>
                <a:gd name="T63" fmla="*/ 149 h 289"/>
                <a:gd name="T64" fmla="*/ 1010 w 433"/>
                <a:gd name="T65" fmla="*/ 109 h 289"/>
                <a:gd name="T66" fmla="*/ 1052 w 433"/>
                <a:gd name="T67" fmla="*/ 122 h 289"/>
                <a:gd name="T68" fmla="*/ 1090 w 433"/>
                <a:gd name="T69" fmla="*/ 41 h 289"/>
                <a:gd name="T70" fmla="*/ 1070 w 433"/>
                <a:gd name="T71" fmla="*/ 27 h 289"/>
                <a:gd name="T72" fmla="*/ 1010 w 433"/>
                <a:gd name="T73" fmla="*/ 27 h 289"/>
                <a:gd name="T74" fmla="*/ 969 w 433"/>
                <a:gd name="T75" fmla="*/ 41 h 289"/>
                <a:gd name="T76" fmla="*/ 868 w 433"/>
                <a:gd name="T77" fmla="*/ 41 h 289"/>
                <a:gd name="T78" fmla="*/ 828 w 433"/>
                <a:gd name="T79" fmla="*/ 0 h 289"/>
                <a:gd name="T80" fmla="*/ 685 w 433"/>
                <a:gd name="T81" fmla="*/ 67 h 289"/>
                <a:gd name="T82" fmla="*/ 668 w 433"/>
                <a:gd name="T83" fmla="*/ 109 h 289"/>
                <a:gd name="T84" fmla="*/ 626 w 433"/>
                <a:gd name="T85" fmla="*/ 109 h 289"/>
                <a:gd name="T86" fmla="*/ 505 w 433"/>
                <a:gd name="T87" fmla="*/ 109 h 289"/>
                <a:gd name="T88" fmla="*/ 505 w 433"/>
                <a:gd name="T89" fmla="*/ 81 h 289"/>
                <a:gd name="T90" fmla="*/ 546 w 433"/>
                <a:gd name="T91" fmla="*/ 54 h 289"/>
                <a:gd name="T92" fmla="*/ 505 w 433"/>
                <a:gd name="T93" fmla="*/ 0 h 289"/>
                <a:gd name="T94" fmla="*/ 444 w 433"/>
                <a:gd name="T95" fmla="*/ 0 h 289"/>
                <a:gd name="T96" fmla="*/ 422 w 433"/>
                <a:gd name="T97" fmla="*/ 0 h 289"/>
                <a:gd name="T98" fmla="*/ 404 w 433"/>
                <a:gd name="T99" fmla="*/ 27 h 289"/>
                <a:gd name="T100" fmla="*/ 384 w 433"/>
                <a:gd name="T101" fmla="*/ 13 h 28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33"/>
                <a:gd name="T154" fmla="*/ 0 h 289"/>
                <a:gd name="T155" fmla="*/ 433 w 433"/>
                <a:gd name="T156" fmla="*/ 289 h 28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33" h="289">
                  <a:moveTo>
                    <a:pt x="152" y="8"/>
                  </a:moveTo>
                  <a:lnTo>
                    <a:pt x="136" y="24"/>
                  </a:lnTo>
                  <a:lnTo>
                    <a:pt x="96" y="32"/>
                  </a:lnTo>
                  <a:lnTo>
                    <a:pt x="56" y="72"/>
                  </a:lnTo>
                  <a:lnTo>
                    <a:pt x="16" y="128"/>
                  </a:lnTo>
                  <a:lnTo>
                    <a:pt x="16" y="160"/>
                  </a:lnTo>
                  <a:lnTo>
                    <a:pt x="32" y="184"/>
                  </a:lnTo>
                  <a:lnTo>
                    <a:pt x="48" y="176"/>
                  </a:lnTo>
                  <a:lnTo>
                    <a:pt x="64" y="176"/>
                  </a:lnTo>
                  <a:lnTo>
                    <a:pt x="8" y="224"/>
                  </a:lnTo>
                  <a:lnTo>
                    <a:pt x="0" y="248"/>
                  </a:lnTo>
                  <a:lnTo>
                    <a:pt x="16" y="256"/>
                  </a:lnTo>
                  <a:lnTo>
                    <a:pt x="48" y="288"/>
                  </a:lnTo>
                  <a:lnTo>
                    <a:pt x="80" y="288"/>
                  </a:lnTo>
                  <a:lnTo>
                    <a:pt x="96" y="272"/>
                  </a:lnTo>
                  <a:lnTo>
                    <a:pt x="96" y="256"/>
                  </a:lnTo>
                  <a:lnTo>
                    <a:pt x="112" y="264"/>
                  </a:lnTo>
                  <a:lnTo>
                    <a:pt x="120" y="272"/>
                  </a:lnTo>
                  <a:lnTo>
                    <a:pt x="152" y="288"/>
                  </a:lnTo>
                  <a:lnTo>
                    <a:pt x="168" y="272"/>
                  </a:lnTo>
                  <a:lnTo>
                    <a:pt x="192" y="272"/>
                  </a:lnTo>
                  <a:lnTo>
                    <a:pt x="192" y="288"/>
                  </a:lnTo>
                  <a:lnTo>
                    <a:pt x="208" y="280"/>
                  </a:lnTo>
                  <a:lnTo>
                    <a:pt x="240" y="232"/>
                  </a:lnTo>
                  <a:lnTo>
                    <a:pt x="256" y="232"/>
                  </a:lnTo>
                  <a:lnTo>
                    <a:pt x="296" y="168"/>
                  </a:lnTo>
                  <a:lnTo>
                    <a:pt x="296" y="144"/>
                  </a:lnTo>
                  <a:lnTo>
                    <a:pt x="304" y="136"/>
                  </a:lnTo>
                  <a:lnTo>
                    <a:pt x="312" y="152"/>
                  </a:lnTo>
                  <a:lnTo>
                    <a:pt x="344" y="96"/>
                  </a:lnTo>
                  <a:lnTo>
                    <a:pt x="376" y="80"/>
                  </a:lnTo>
                  <a:lnTo>
                    <a:pt x="376" y="88"/>
                  </a:lnTo>
                  <a:lnTo>
                    <a:pt x="400" y="64"/>
                  </a:lnTo>
                  <a:lnTo>
                    <a:pt x="416" y="72"/>
                  </a:lnTo>
                  <a:lnTo>
                    <a:pt x="432" y="24"/>
                  </a:lnTo>
                  <a:lnTo>
                    <a:pt x="424" y="16"/>
                  </a:lnTo>
                  <a:lnTo>
                    <a:pt x="400" y="16"/>
                  </a:lnTo>
                  <a:lnTo>
                    <a:pt x="384" y="24"/>
                  </a:lnTo>
                  <a:lnTo>
                    <a:pt x="344" y="24"/>
                  </a:lnTo>
                  <a:lnTo>
                    <a:pt x="328" y="0"/>
                  </a:lnTo>
                  <a:lnTo>
                    <a:pt x="272" y="40"/>
                  </a:lnTo>
                  <a:lnTo>
                    <a:pt x="264" y="64"/>
                  </a:lnTo>
                  <a:lnTo>
                    <a:pt x="248" y="64"/>
                  </a:lnTo>
                  <a:lnTo>
                    <a:pt x="200" y="64"/>
                  </a:lnTo>
                  <a:lnTo>
                    <a:pt x="200" y="48"/>
                  </a:lnTo>
                  <a:lnTo>
                    <a:pt x="216" y="32"/>
                  </a:lnTo>
                  <a:lnTo>
                    <a:pt x="200" y="0"/>
                  </a:lnTo>
                  <a:lnTo>
                    <a:pt x="176" y="0"/>
                  </a:lnTo>
                  <a:lnTo>
                    <a:pt x="168" y="0"/>
                  </a:lnTo>
                  <a:lnTo>
                    <a:pt x="160" y="16"/>
                  </a:lnTo>
                  <a:lnTo>
                    <a:pt x="152" y="8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21" name="Freeform 12"/>
            <p:cNvSpPr>
              <a:spLocks noChangeArrowheads="1"/>
            </p:cNvSpPr>
            <p:nvPr/>
          </p:nvSpPr>
          <p:spPr bwMode="auto">
            <a:xfrm>
              <a:off x="3973774" y="2450679"/>
              <a:ext cx="605314" cy="546820"/>
            </a:xfrm>
            <a:custGeom>
              <a:avLst/>
              <a:gdLst>
                <a:gd name="T0" fmla="*/ 413 w 361"/>
                <a:gd name="T1" fmla="*/ 0 h 321"/>
                <a:gd name="T2" fmla="*/ 373 w 361"/>
                <a:gd name="T3" fmla="*/ 0 h 321"/>
                <a:gd name="T4" fmla="*/ 296 w 361"/>
                <a:gd name="T5" fmla="*/ 80 h 321"/>
                <a:gd name="T6" fmla="*/ 236 w 361"/>
                <a:gd name="T7" fmla="*/ 93 h 321"/>
                <a:gd name="T8" fmla="*/ 236 w 361"/>
                <a:gd name="T9" fmla="*/ 66 h 321"/>
                <a:gd name="T10" fmla="*/ 197 w 361"/>
                <a:gd name="T11" fmla="*/ 66 h 321"/>
                <a:gd name="T12" fmla="*/ 158 w 361"/>
                <a:gd name="T13" fmla="*/ 93 h 321"/>
                <a:gd name="T14" fmla="*/ 78 w 361"/>
                <a:gd name="T15" fmla="*/ 66 h 321"/>
                <a:gd name="T16" fmla="*/ 60 w 361"/>
                <a:gd name="T17" fmla="*/ 53 h 321"/>
                <a:gd name="T18" fmla="*/ 20 w 361"/>
                <a:gd name="T19" fmla="*/ 40 h 321"/>
                <a:gd name="T20" fmla="*/ 20 w 361"/>
                <a:gd name="T21" fmla="*/ 66 h 321"/>
                <a:gd name="T22" fmla="*/ 0 w 361"/>
                <a:gd name="T23" fmla="*/ 80 h 321"/>
                <a:gd name="T24" fmla="*/ 78 w 361"/>
                <a:gd name="T25" fmla="*/ 93 h 321"/>
                <a:gd name="T26" fmla="*/ 97 w 361"/>
                <a:gd name="T27" fmla="*/ 130 h 321"/>
                <a:gd name="T28" fmla="*/ 138 w 361"/>
                <a:gd name="T29" fmla="*/ 130 h 321"/>
                <a:gd name="T30" fmla="*/ 197 w 361"/>
                <a:gd name="T31" fmla="*/ 186 h 321"/>
                <a:gd name="T32" fmla="*/ 254 w 361"/>
                <a:gd name="T33" fmla="*/ 171 h 321"/>
                <a:gd name="T34" fmla="*/ 254 w 361"/>
                <a:gd name="T35" fmla="*/ 239 h 321"/>
                <a:gd name="T36" fmla="*/ 334 w 361"/>
                <a:gd name="T37" fmla="*/ 304 h 321"/>
                <a:gd name="T38" fmla="*/ 373 w 361"/>
                <a:gd name="T39" fmla="*/ 304 h 321"/>
                <a:gd name="T40" fmla="*/ 393 w 361"/>
                <a:gd name="T41" fmla="*/ 279 h 321"/>
                <a:gd name="T42" fmla="*/ 451 w 361"/>
                <a:gd name="T43" fmla="*/ 316 h 321"/>
                <a:gd name="T44" fmla="*/ 413 w 361"/>
                <a:gd name="T45" fmla="*/ 344 h 321"/>
                <a:gd name="T46" fmla="*/ 393 w 361"/>
                <a:gd name="T47" fmla="*/ 331 h 321"/>
                <a:gd name="T48" fmla="*/ 354 w 361"/>
                <a:gd name="T49" fmla="*/ 316 h 321"/>
                <a:gd name="T50" fmla="*/ 354 w 361"/>
                <a:gd name="T51" fmla="*/ 370 h 321"/>
                <a:gd name="T52" fmla="*/ 334 w 361"/>
                <a:gd name="T53" fmla="*/ 396 h 321"/>
                <a:gd name="T54" fmla="*/ 393 w 361"/>
                <a:gd name="T55" fmla="*/ 450 h 321"/>
                <a:gd name="T56" fmla="*/ 393 w 361"/>
                <a:gd name="T57" fmla="*/ 489 h 321"/>
                <a:gd name="T58" fmla="*/ 489 w 361"/>
                <a:gd name="T59" fmla="*/ 489 h 321"/>
                <a:gd name="T60" fmla="*/ 530 w 361"/>
                <a:gd name="T61" fmla="*/ 516 h 321"/>
                <a:gd name="T62" fmla="*/ 588 w 361"/>
                <a:gd name="T63" fmla="*/ 503 h 321"/>
                <a:gd name="T64" fmla="*/ 668 w 361"/>
                <a:gd name="T65" fmla="*/ 529 h 321"/>
                <a:gd name="T66" fmla="*/ 726 w 361"/>
                <a:gd name="T67" fmla="*/ 489 h 321"/>
                <a:gd name="T68" fmla="*/ 785 w 361"/>
                <a:gd name="T69" fmla="*/ 424 h 321"/>
                <a:gd name="T70" fmla="*/ 707 w 361"/>
                <a:gd name="T71" fmla="*/ 396 h 321"/>
                <a:gd name="T72" fmla="*/ 785 w 361"/>
                <a:gd name="T73" fmla="*/ 384 h 321"/>
                <a:gd name="T74" fmla="*/ 805 w 361"/>
                <a:gd name="T75" fmla="*/ 396 h 321"/>
                <a:gd name="T76" fmla="*/ 883 w 361"/>
                <a:gd name="T77" fmla="*/ 384 h 321"/>
                <a:gd name="T78" fmla="*/ 883 w 361"/>
                <a:gd name="T79" fmla="*/ 370 h 321"/>
                <a:gd name="T80" fmla="*/ 785 w 361"/>
                <a:gd name="T81" fmla="*/ 331 h 321"/>
                <a:gd name="T82" fmla="*/ 785 w 361"/>
                <a:gd name="T83" fmla="*/ 304 h 321"/>
                <a:gd name="T84" fmla="*/ 748 w 361"/>
                <a:gd name="T85" fmla="*/ 292 h 321"/>
                <a:gd name="T86" fmla="*/ 707 w 361"/>
                <a:gd name="T87" fmla="*/ 279 h 321"/>
                <a:gd name="T88" fmla="*/ 668 w 361"/>
                <a:gd name="T89" fmla="*/ 212 h 321"/>
                <a:gd name="T90" fmla="*/ 570 w 361"/>
                <a:gd name="T91" fmla="*/ 106 h 321"/>
                <a:gd name="T92" fmla="*/ 570 w 361"/>
                <a:gd name="T93" fmla="*/ 66 h 321"/>
                <a:gd name="T94" fmla="*/ 471 w 361"/>
                <a:gd name="T95" fmla="*/ 53 h 321"/>
                <a:gd name="T96" fmla="*/ 432 w 361"/>
                <a:gd name="T97" fmla="*/ 40 h 321"/>
                <a:gd name="T98" fmla="*/ 413 w 361"/>
                <a:gd name="T99" fmla="*/ 0 h 32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61"/>
                <a:gd name="T151" fmla="*/ 0 h 321"/>
                <a:gd name="T152" fmla="*/ 361 w 361"/>
                <a:gd name="T153" fmla="*/ 321 h 32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61" h="321">
                  <a:moveTo>
                    <a:pt x="168" y="0"/>
                  </a:moveTo>
                  <a:lnTo>
                    <a:pt x="152" y="0"/>
                  </a:lnTo>
                  <a:lnTo>
                    <a:pt x="120" y="48"/>
                  </a:lnTo>
                  <a:lnTo>
                    <a:pt x="96" y="56"/>
                  </a:lnTo>
                  <a:lnTo>
                    <a:pt x="96" y="40"/>
                  </a:lnTo>
                  <a:lnTo>
                    <a:pt x="80" y="40"/>
                  </a:lnTo>
                  <a:lnTo>
                    <a:pt x="64" y="56"/>
                  </a:lnTo>
                  <a:lnTo>
                    <a:pt x="32" y="40"/>
                  </a:lnTo>
                  <a:lnTo>
                    <a:pt x="24" y="32"/>
                  </a:lnTo>
                  <a:lnTo>
                    <a:pt x="8" y="24"/>
                  </a:lnTo>
                  <a:lnTo>
                    <a:pt x="8" y="40"/>
                  </a:lnTo>
                  <a:lnTo>
                    <a:pt x="0" y="48"/>
                  </a:lnTo>
                  <a:lnTo>
                    <a:pt x="32" y="56"/>
                  </a:lnTo>
                  <a:lnTo>
                    <a:pt x="40" y="80"/>
                  </a:lnTo>
                  <a:lnTo>
                    <a:pt x="56" y="80"/>
                  </a:lnTo>
                  <a:lnTo>
                    <a:pt x="80" y="112"/>
                  </a:lnTo>
                  <a:lnTo>
                    <a:pt x="104" y="104"/>
                  </a:lnTo>
                  <a:lnTo>
                    <a:pt x="104" y="144"/>
                  </a:lnTo>
                  <a:lnTo>
                    <a:pt x="136" y="184"/>
                  </a:lnTo>
                  <a:lnTo>
                    <a:pt x="152" y="184"/>
                  </a:lnTo>
                  <a:lnTo>
                    <a:pt x="160" y="168"/>
                  </a:lnTo>
                  <a:lnTo>
                    <a:pt x="184" y="192"/>
                  </a:lnTo>
                  <a:lnTo>
                    <a:pt x="168" y="208"/>
                  </a:lnTo>
                  <a:lnTo>
                    <a:pt x="160" y="200"/>
                  </a:lnTo>
                  <a:lnTo>
                    <a:pt x="144" y="192"/>
                  </a:lnTo>
                  <a:lnTo>
                    <a:pt x="144" y="224"/>
                  </a:lnTo>
                  <a:lnTo>
                    <a:pt x="136" y="240"/>
                  </a:lnTo>
                  <a:lnTo>
                    <a:pt x="160" y="272"/>
                  </a:lnTo>
                  <a:lnTo>
                    <a:pt x="160" y="296"/>
                  </a:lnTo>
                  <a:lnTo>
                    <a:pt x="200" y="296"/>
                  </a:lnTo>
                  <a:lnTo>
                    <a:pt x="216" y="312"/>
                  </a:lnTo>
                  <a:lnTo>
                    <a:pt x="240" y="304"/>
                  </a:lnTo>
                  <a:lnTo>
                    <a:pt x="272" y="320"/>
                  </a:lnTo>
                  <a:lnTo>
                    <a:pt x="296" y="296"/>
                  </a:lnTo>
                  <a:lnTo>
                    <a:pt x="320" y="256"/>
                  </a:lnTo>
                  <a:lnTo>
                    <a:pt x="288" y="240"/>
                  </a:lnTo>
                  <a:lnTo>
                    <a:pt x="320" y="232"/>
                  </a:lnTo>
                  <a:lnTo>
                    <a:pt x="328" y="240"/>
                  </a:lnTo>
                  <a:lnTo>
                    <a:pt x="360" y="232"/>
                  </a:lnTo>
                  <a:lnTo>
                    <a:pt x="360" y="224"/>
                  </a:lnTo>
                  <a:lnTo>
                    <a:pt x="320" y="200"/>
                  </a:lnTo>
                  <a:lnTo>
                    <a:pt x="320" y="184"/>
                  </a:lnTo>
                  <a:lnTo>
                    <a:pt x="304" y="176"/>
                  </a:lnTo>
                  <a:lnTo>
                    <a:pt x="288" y="168"/>
                  </a:lnTo>
                  <a:lnTo>
                    <a:pt x="272" y="128"/>
                  </a:lnTo>
                  <a:lnTo>
                    <a:pt x="232" y="64"/>
                  </a:lnTo>
                  <a:lnTo>
                    <a:pt x="232" y="40"/>
                  </a:lnTo>
                  <a:lnTo>
                    <a:pt x="192" y="32"/>
                  </a:lnTo>
                  <a:lnTo>
                    <a:pt x="176" y="24"/>
                  </a:lnTo>
                  <a:lnTo>
                    <a:pt x="168" y="0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22" name="Freeform 13"/>
            <p:cNvSpPr>
              <a:spLocks noChangeArrowheads="1"/>
            </p:cNvSpPr>
            <p:nvPr/>
          </p:nvSpPr>
          <p:spPr bwMode="auto">
            <a:xfrm>
              <a:off x="4471196" y="2888136"/>
              <a:ext cx="107892" cy="93961"/>
            </a:xfrm>
            <a:custGeom>
              <a:avLst/>
              <a:gdLst>
                <a:gd name="T0" fmla="*/ 54 w 65"/>
                <a:gd name="T1" fmla="*/ 0 h 57"/>
                <a:gd name="T2" fmla="*/ 0 w 65"/>
                <a:gd name="T3" fmla="*/ 56 h 57"/>
                <a:gd name="T4" fmla="*/ 54 w 65"/>
                <a:gd name="T5" fmla="*/ 78 h 57"/>
                <a:gd name="T6" fmla="*/ 150 w 65"/>
                <a:gd name="T7" fmla="*/ 56 h 57"/>
                <a:gd name="T8" fmla="*/ 150 w 65"/>
                <a:gd name="T9" fmla="*/ 34 h 57"/>
                <a:gd name="T10" fmla="*/ 54 w 65"/>
                <a:gd name="T11" fmla="*/ 0 h 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5"/>
                <a:gd name="T19" fmla="*/ 0 h 57"/>
                <a:gd name="T20" fmla="*/ 65 w 65"/>
                <a:gd name="T21" fmla="*/ 57 h 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5" h="57">
                  <a:moveTo>
                    <a:pt x="24" y="0"/>
                  </a:moveTo>
                  <a:lnTo>
                    <a:pt x="0" y="40"/>
                  </a:lnTo>
                  <a:lnTo>
                    <a:pt x="24" y="56"/>
                  </a:lnTo>
                  <a:lnTo>
                    <a:pt x="64" y="40"/>
                  </a:lnTo>
                  <a:lnTo>
                    <a:pt x="64" y="24"/>
                  </a:lnTo>
                  <a:lnTo>
                    <a:pt x="24" y="0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23" name="Freeform 14"/>
            <p:cNvSpPr>
              <a:spLocks noChangeArrowheads="1"/>
            </p:cNvSpPr>
            <p:nvPr/>
          </p:nvSpPr>
          <p:spPr bwMode="auto">
            <a:xfrm>
              <a:off x="4202168" y="2954370"/>
              <a:ext cx="403543" cy="506772"/>
            </a:xfrm>
            <a:custGeom>
              <a:avLst/>
              <a:gdLst>
                <a:gd name="T0" fmla="*/ 448 w 241"/>
                <a:gd name="T1" fmla="*/ 27 h 297"/>
                <a:gd name="T2" fmla="*/ 388 w 241"/>
                <a:gd name="T3" fmla="*/ 0 h 297"/>
                <a:gd name="T4" fmla="*/ 332 w 241"/>
                <a:gd name="T5" fmla="*/ 41 h 297"/>
                <a:gd name="T6" fmla="*/ 253 w 241"/>
                <a:gd name="T7" fmla="*/ 13 h 297"/>
                <a:gd name="T8" fmla="*/ 196 w 241"/>
                <a:gd name="T9" fmla="*/ 27 h 297"/>
                <a:gd name="T10" fmla="*/ 176 w 241"/>
                <a:gd name="T11" fmla="*/ 53 h 297"/>
                <a:gd name="T12" fmla="*/ 155 w 241"/>
                <a:gd name="T13" fmla="*/ 80 h 297"/>
                <a:gd name="T14" fmla="*/ 176 w 241"/>
                <a:gd name="T15" fmla="*/ 122 h 297"/>
                <a:gd name="T16" fmla="*/ 137 w 241"/>
                <a:gd name="T17" fmla="*/ 122 h 297"/>
                <a:gd name="T18" fmla="*/ 116 w 241"/>
                <a:gd name="T19" fmla="*/ 107 h 297"/>
                <a:gd name="T20" fmla="*/ 97 w 241"/>
                <a:gd name="T21" fmla="*/ 107 h 297"/>
                <a:gd name="T22" fmla="*/ 97 w 241"/>
                <a:gd name="T23" fmla="*/ 135 h 297"/>
                <a:gd name="T24" fmla="*/ 97 w 241"/>
                <a:gd name="T25" fmla="*/ 160 h 297"/>
                <a:gd name="T26" fmla="*/ 97 w 241"/>
                <a:gd name="T27" fmla="*/ 160 h 297"/>
                <a:gd name="T28" fmla="*/ 97 w 241"/>
                <a:gd name="T29" fmla="*/ 186 h 297"/>
                <a:gd name="T30" fmla="*/ 20 w 241"/>
                <a:gd name="T31" fmla="*/ 227 h 297"/>
                <a:gd name="T32" fmla="*/ 0 w 241"/>
                <a:gd name="T33" fmla="*/ 240 h 297"/>
                <a:gd name="T34" fmla="*/ 0 w 241"/>
                <a:gd name="T35" fmla="*/ 294 h 297"/>
                <a:gd name="T36" fmla="*/ 60 w 241"/>
                <a:gd name="T37" fmla="*/ 320 h 297"/>
                <a:gd name="T38" fmla="*/ 60 w 241"/>
                <a:gd name="T39" fmla="*/ 388 h 297"/>
                <a:gd name="T40" fmla="*/ 116 w 241"/>
                <a:gd name="T41" fmla="*/ 388 h 297"/>
                <a:gd name="T42" fmla="*/ 116 w 241"/>
                <a:gd name="T43" fmla="*/ 414 h 297"/>
                <a:gd name="T44" fmla="*/ 137 w 241"/>
                <a:gd name="T45" fmla="*/ 440 h 297"/>
                <a:gd name="T46" fmla="*/ 155 w 241"/>
                <a:gd name="T47" fmla="*/ 480 h 297"/>
                <a:gd name="T48" fmla="*/ 213 w 241"/>
                <a:gd name="T49" fmla="*/ 480 h 297"/>
                <a:gd name="T50" fmla="*/ 253 w 241"/>
                <a:gd name="T51" fmla="*/ 440 h 297"/>
                <a:gd name="T52" fmla="*/ 272 w 241"/>
                <a:gd name="T53" fmla="*/ 440 h 297"/>
                <a:gd name="T54" fmla="*/ 272 w 241"/>
                <a:gd name="T55" fmla="*/ 466 h 297"/>
                <a:gd name="T56" fmla="*/ 292 w 241"/>
                <a:gd name="T57" fmla="*/ 480 h 297"/>
                <a:gd name="T58" fmla="*/ 332 w 241"/>
                <a:gd name="T59" fmla="*/ 480 h 297"/>
                <a:gd name="T60" fmla="*/ 332 w 241"/>
                <a:gd name="T61" fmla="*/ 466 h 297"/>
                <a:gd name="T62" fmla="*/ 370 w 241"/>
                <a:gd name="T63" fmla="*/ 466 h 297"/>
                <a:gd name="T64" fmla="*/ 370 w 241"/>
                <a:gd name="T65" fmla="*/ 480 h 297"/>
                <a:gd name="T66" fmla="*/ 388 w 241"/>
                <a:gd name="T67" fmla="*/ 493 h 297"/>
                <a:gd name="T68" fmla="*/ 429 w 241"/>
                <a:gd name="T69" fmla="*/ 480 h 297"/>
                <a:gd name="T70" fmla="*/ 448 w 241"/>
                <a:gd name="T71" fmla="*/ 429 h 297"/>
                <a:gd name="T72" fmla="*/ 448 w 241"/>
                <a:gd name="T73" fmla="*/ 374 h 297"/>
                <a:gd name="T74" fmla="*/ 489 w 241"/>
                <a:gd name="T75" fmla="*/ 374 h 297"/>
                <a:gd name="T76" fmla="*/ 489 w 241"/>
                <a:gd name="T77" fmla="*/ 361 h 297"/>
                <a:gd name="T78" fmla="*/ 489 w 241"/>
                <a:gd name="T79" fmla="*/ 335 h 297"/>
                <a:gd name="T80" fmla="*/ 526 w 241"/>
                <a:gd name="T81" fmla="*/ 361 h 297"/>
                <a:gd name="T82" fmla="*/ 565 w 241"/>
                <a:gd name="T83" fmla="*/ 320 h 297"/>
                <a:gd name="T84" fmla="*/ 526 w 241"/>
                <a:gd name="T85" fmla="*/ 294 h 297"/>
                <a:gd name="T86" fmla="*/ 526 w 241"/>
                <a:gd name="T87" fmla="*/ 280 h 297"/>
                <a:gd name="T88" fmla="*/ 565 w 241"/>
                <a:gd name="T89" fmla="*/ 266 h 297"/>
                <a:gd name="T90" fmla="*/ 545 w 241"/>
                <a:gd name="T91" fmla="*/ 227 h 297"/>
                <a:gd name="T92" fmla="*/ 526 w 241"/>
                <a:gd name="T93" fmla="*/ 214 h 297"/>
                <a:gd name="T94" fmla="*/ 586 w 241"/>
                <a:gd name="T95" fmla="*/ 227 h 297"/>
                <a:gd name="T96" fmla="*/ 586 w 241"/>
                <a:gd name="T97" fmla="*/ 173 h 297"/>
                <a:gd name="T98" fmla="*/ 526 w 241"/>
                <a:gd name="T99" fmla="*/ 201 h 297"/>
                <a:gd name="T100" fmla="*/ 586 w 241"/>
                <a:gd name="T101" fmla="*/ 135 h 297"/>
                <a:gd name="T102" fmla="*/ 489 w 241"/>
                <a:gd name="T103" fmla="*/ 93 h 297"/>
                <a:gd name="T104" fmla="*/ 429 w 241"/>
                <a:gd name="T105" fmla="*/ 93 h 297"/>
                <a:gd name="T106" fmla="*/ 388 w 241"/>
                <a:gd name="T107" fmla="*/ 122 h 297"/>
                <a:gd name="T108" fmla="*/ 370 w 241"/>
                <a:gd name="T109" fmla="*/ 80 h 297"/>
                <a:gd name="T110" fmla="*/ 388 w 241"/>
                <a:gd name="T111" fmla="*/ 66 h 297"/>
                <a:gd name="T112" fmla="*/ 448 w 241"/>
                <a:gd name="T113" fmla="*/ 27 h 29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41"/>
                <a:gd name="T172" fmla="*/ 0 h 297"/>
                <a:gd name="T173" fmla="*/ 241 w 241"/>
                <a:gd name="T174" fmla="*/ 297 h 29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41" h="297">
                  <a:moveTo>
                    <a:pt x="184" y="16"/>
                  </a:moveTo>
                  <a:lnTo>
                    <a:pt x="160" y="0"/>
                  </a:lnTo>
                  <a:lnTo>
                    <a:pt x="136" y="24"/>
                  </a:lnTo>
                  <a:lnTo>
                    <a:pt x="104" y="8"/>
                  </a:lnTo>
                  <a:lnTo>
                    <a:pt x="80" y="16"/>
                  </a:lnTo>
                  <a:lnTo>
                    <a:pt x="72" y="32"/>
                  </a:lnTo>
                  <a:lnTo>
                    <a:pt x="64" y="48"/>
                  </a:lnTo>
                  <a:lnTo>
                    <a:pt x="72" y="72"/>
                  </a:lnTo>
                  <a:lnTo>
                    <a:pt x="56" y="72"/>
                  </a:lnTo>
                  <a:lnTo>
                    <a:pt x="48" y="64"/>
                  </a:lnTo>
                  <a:lnTo>
                    <a:pt x="40" y="64"/>
                  </a:lnTo>
                  <a:lnTo>
                    <a:pt x="40" y="80"/>
                  </a:lnTo>
                  <a:lnTo>
                    <a:pt x="40" y="96"/>
                  </a:lnTo>
                  <a:lnTo>
                    <a:pt x="40" y="112"/>
                  </a:lnTo>
                  <a:lnTo>
                    <a:pt x="8" y="136"/>
                  </a:lnTo>
                  <a:lnTo>
                    <a:pt x="0" y="144"/>
                  </a:lnTo>
                  <a:lnTo>
                    <a:pt x="0" y="176"/>
                  </a:lnTo>
                  <a:lnTo>
                    <a:pt x="24" y="192"/>
                  </a:lnTo>
                  <a:lnTo>
                    <a:pt x="24" y="232"/>
                  </a:lnTo>
                  <a:lnTo>
                    <a:pt x="48" y="232"/>
                  </a:lnTo>
                  <a:lnTo>
                    <a:pt x="48" y="248"/>
                  </a:lnTo>
                  <a:lnTo>
                    <a:pt x="56" y="264"/>
                  </a:lnTo>
                  <a:lnTo>
                    <a:pt x="64" y="288"/>
                  </a:lnTo>
                  <a:lnTo>
                    <a:pt x="88" y="288"/>
                  </a:lnTo>
                  <a:lnTo>
                    <a:pt x="104" y="264"/>
                  </a:lnTo>
                  <a:lnTo>
                    <a:pt x="112" y="264"/>
                  </a:lnTo>
                  <a:lnTo>
                    <a:pt x="112" y="280"/>
                  </a:lnTo>
                  <a:lnTo>
                    <a:pt x="120" y="288"/>
                  </a:lnTo>
                  <a:lnTo>
                    <a:pt x="136" y="288"/>
                  </a:lnTo>
                  <a:lnTo>
                    <a:pt x="136" y="280"/>
                  </a:lnTo>
                  <a:lnTo>
                    <a:pt x="152" y="280"/>
                  </a:lnTo>
                  <a:lnTo>
                    <a:pt x="152" y="288"/>
                  </a:lnTo>
                  <a:lnTo>
                    <a:pt x="160" y="296"/>
                  </a:lnTo>
                  <a:lnTo>
                    <a:pt x="176" y="288"/>
                  </a:lnTo>
                  <a:lnTo>
                    <a:pt x="184" y="256"/>
                  </a:lnTo>
                  <a:lnTo>
                    <a:pt x="184" y="224"/>
                  </a:lnTo>
                  <a:lnTo>
                    <a:pt x="200" y="224"/>
                  </a:lnTo>
                  <a:lnTo>
                    <a:pt x="200" y="216"/>
                  </a:lnTo>
                  <a:lnTo>
                    <a:pt x="200" y="200"/>
                  </a:lnTo>
                  <a:lnTo>
                    <a:pt x="216" y="216"/>
                  </a:lnTo>
                  <a:lnTo>
                    <a:pt x="232" y="192"/>
                  </a:lnTo>
                  <a:lnTo>
                    <a:pt x="216" y="176"/>
                  </a:lnTo>
                  <a:lnTo>
                    <a:pt x="216" y="168"/>
                  </a:lnTo>
                  <a:lnTo>
                    <a:pt x="232" y="160"/>
                  </a:lnTo>
                  <a:lnTo>
                    <a:pt x="224" y="136"/>
                  </a:lnTo>
                  <a:lnTo>
                    <a:pt x="216" y="128"/>
                  </a:lnTo>
                  <a:lnTo>
                    <a:pt x="240" y="136"/>
                  </a:lnTo>
                  <a:lnTo>
                    <a:pt x="240" y="104"/>
                  </a:lnTo>
                  <a:lnTo>
                    <a:pt x="216" y="120"/>
                  </a:lnTo>
                  <a:lnTo>
                    <a:pt x="240" y="80"/>
                  </a:lnTo>
                  <a:lnTo>
                    <a:pt x="200" y="56"/>
                  </a:lnTo>
                  <a:lnTo>
                    <a:pt x="176" y="56"/>
                  </a:lnTo>
                  <a:lnTo>
                    <a:pt x="160" y="72"/>
                  </a:lnTo>
                  <a:lnTo>
                    <a:pt x="152" y="48"/>
                  </a:lnTo>
                  <a:lnTo>
                    <a:pt x="160" y="40"/>
                  </a:lnTo>
                  <a:lnTo>
                    <a:pt x="184" y="16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24" name="Freeform 15"/>
            <p:cNvSpPr>
              <a:spLocks noChangeArrowheads="1"/>
            </p:cNvSpPr>
            <p:nvPr/>
          </p:nvSpPr>
          <p:spPr bwMode="auto">
            <a:xfrm>
              <a:off x="3998995" y="3351778"/>
              <a:ext cx="459590" cy="629999"/>
            </a:xfrm>
            <a:custGeom>
              <a:avLst/>
              <a:gdLst>
                <a:gd name="T0" fmla="*/ 681 w 273"/>
                <a:gd name="T1" fmla="*/ 93 h 369"/>
                <a:gd name="T2" fmla="*/ 681 w 273"/>
                <a:gd name="T3" fmla="*/ 80 h 369"/>
                <a:gd name="T4" fmla="*/ 643 w 273"/>
                <a:gd name="T5" fmla="*/ 80 h 369"/>
                <a:gd name="T6" fmla="*/ 643 w 273"/>
                <a:gd name="T7" fmla="*/ 93 h 369"/>
                <a:gd name="T8" fmla="*/ 601 w 273"/>
                <a:gd name="T9" fmla="*/ 93 h 369"/>
                <a:gd name="T10" fmla="*/ 580 w 273"/>
                <a:gd name="T11" fmla="*/ 93 h 369"/>
                <a:gd name="T12" fmla="*/ 580 w 273"/>
                <a:gd name="T13" fmla="*/ 53 h 369"/>
                <a:gd name="T14" fmla="*/ 560 w 273"/>
                <a:gd name="T15" fmla="*/ 53 h 369"/>
                <a:gd name="T16" fmla="*/ 520 w 273"/>
                <a:gd name="T17" fmla="*/ 93 h 369"/>
                <a:gd name="T18" fmla="*/ 461 w 273"/>
                <a:gd name="T19" fmla="*/ 93 h 369"/>
                <a:gd name="T20" fmla="*/ 440 w 273"/>
                <a:gd name="T21" fmla="*/ 53 h 369"/>
                <a:gd name="T22" fmla="*/ 422 w 273"/>
                <a:gd name="T23" fmla="*/ 27 h 369"/>
                <a:gd name="T24" fmla="*/ 401 w 273"/>
                <a:gd name="T25" fmla="*/ 0 h 369"/>
                <a:gd name="T26" fmla="*/ 360 w 273"/>
                <a:gd name="T27" fmla="*/ 0 h 369"/>
                <a:gd name="T28" fmla="*/ 360 w 273"/>
                <a:gd name="T29" fmla="*/ 13 h 369"/>
                <a:gd name="T30" fmla="*/ 281 w 273"/>
                <a:gd name="T31" fmla="*/ 27 h 369"/>
                <a:gd name="T32" fmla="*/ 281 w 273"/>
                <a:gd name="T33" fmla="*/ 53 h 369"/>
                <a:gd name="T34" fmla="*/ 199 w 273"/>
                <a:gd name="T35" fmla="*/ 53 h 369"/>
                <a:gd name="T36" fmla="*/ 162 w 273"/>
                <a:gd name="T37" fmla="*/ 80 h 369"/>
                <a:gd name="T38" fmla="*/ 162 w 273"/>
                <a:gd name="T39" fmla="*/ 122 h 369"/>
                <a:gd name="T40" fmla="*/ 181 w 273"/>
                <a:gd name="T41" fmla="*/ 149 h 369"/>
                <a:gd name="T42" fmla="*/ 121 w 273"/>
                <a:gd name="T43" fmla="*/ 186 h 369"/>
                <a:gd name="T44" fmla="*/ 101 w 273"/>
                <a:gd name="T45" fmla="*/ 186 h 369"/>
                <a:gd name="T46" fmla="*/ 79 w 273"/>
                <a:gd name="T47" fmla="*/ 241 h 369"/>
                <a:gd name="T48" fmla="*/ 79 w 273"/>
                <a:gd name="T49" fmla="*/ 267 h 369"/>
                <a:gd name="T50" fmla="*/ 79 w 273"/>
                <a:gd name="T51" fmla="*/ 294 h 369"/>
                <a:gd name="T52" fmla="*/ 41 w 273"/>
                <a:gd name="T53" fmla="*/ 336 h 369"/>
                <a:gd name="T54" fmla="*/ 20 w 273"/>
                <a:gd name="T55" fmla="*/ 361 h 369"/>
                <a:gd name="T56" fmla="*/ 0 w 273"/>
                <a:gd name="T57" fmla="*/ 429 h 369"/>
                <a:gd name="T58" fmla="*/ 20 w 273"/>
                <a:gd name="T59" fmla="*/ 454 h 369"/>
                <a:gd name="T60" fmla="*/ 138 w 273"/>
                <a:gd name="T61" fmla="*/ 454 h 369"/>
                <a:gd name="T62" fmla="*/ 199 w 273"/>
                <a:gd name="T63" fmla="*/ 549 h 369"/>
                <a:gd name="T64" fmla="*/ 221 w 273"/>
                <a:gd name="T65" fmla="*/ 615 h 369"/>
                <a:gd name="T66" fmla="*/ 281 w 273"/>
                <a:gd name="T67" fmla="*/ 549 h 369"/>
                <a:gd name="T68" fmla="*/ 300 w 273"/>
                <a:gd name="T69" fmla="*/ 562 h 369"/>
                <a:gd name="T70" fmla="*/ 381 w 273"/>
                <a:gd name="T71" fmla="*/ 510 h 369"/>
                <a:gd name="T72" fmla="*/ 381 w 273"/>
                <a:gd name="T73" fmla="*/ 468 h 369"/>
                <a:gd name="T74" fmla="*/ 461 w 273"/>
                <a:gd name="T75" fmla="*/ 454 h 369"/>
                <a:gd name="T76" fmla="*/ 500 w 273"/>
                <a:gd name="T77" fmla="*/ 388 h 369"/>
                <a:gd name="T78" fmla="*/ 542 w 273"/>
                <a:gd name="T79" fmla="*/ 375 h 369"/>
                <a:gd name="T80" fmla="*/ 542 w 273"/>
                <a:gd name="T81" fmla="*/ 336 h 369"/>
                <a:gd name="T82" fmla="*/ 601 w 273"/>
                <a:gd name="T83" fmla="*/ 336 h 369"/>
                <a:gd name="T84" fmla="*/ 621 w 273"/>
                <a:gd name="T85" fmla="*/ 267 h 369"/>
                <a:gd name="T86" fmla="*/ 601 w 273"/>
                <a:gd name="T87" fmla="*/ 214 h 369"/>
                <a:gd name="T88" fmla="*/ 621 w 273"/>
                <a:gd name="T89" fmla="*/ 201 h 369"/>
                <a:gd name="T90" fmla="*/ 580 w 273"/>
                <a:gd name="T91" fmla="*/ 173 h 369"/>
                <a:gd name="T92" fmla="*/ 621 w 273"/>
                <a:gd name="T93" fmla="*/ 160 h 369"/>
                <a:gd name="T94" fmla="*/ 643 w 273"/>
                <a:gd name="T95" fmla="*/ 173 h 369"/>
                <a:gd name="T96" fmla="*/ 681 w 273"/>
                <a:gd name="T97" fmla="*/ 135 h 369"/>
                <a:gd name="T98" fmla="*/ 681 w 273"/>
                <a:gd name="T99" fmla="*/ 93 h 36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3"/>
                <a:gd name="T151" fmla="*/ 0 h 369"/>
                <a:gd name="T152" fmla="*/ 273 w 273"/>
                <a:gd name="T153" fmla="*/ 369 h 36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3" h="369">
                  <a:moveTo>
                    <a:pt x="272" y="56"/>
                  </a:moveTo>
                  <a:lnTo>
                    <a:pt x="272" y="48"/>
                  </a:lnTo>
                  <a:lnTo>
                    <a:pt x="256" y="48"/>
                  </a:lnTo>
                  <a:lnTo>
                    <a:pt x="256" y="56"/>
                  </a:lnTo>
                  <a:lnTo>
                    <a:pt x="240" y="56"/>
                  </a:lnTo>
                  <a:lnTo>
                    <a:pt x="232" y="56"/>
                  </a:lnTo>
                  <a:lnTo>
                    <a:pt x="232" y="32"/>
                  </a:lnTo>
                  <a:lnTo>
                    <a:pt x="224" y="32"/>
                  </a:lnTo>
                  <a:lnTo>
                    <a:pt x="208" y="56"/>
                  </a:lnTo>
                  <a:lnTo>
                    <a:pt x="184" y="56"/>
                  </a:lnTo>
                  <a:lnTo>
                    <a:pt x="176" y="32"/>
                  </a:lnTo>
                  <a:lnTo>
                    <a:pt x="168" y="16"/>
                  </a:lnTo>
                  <a:lnTo>
                    <a:pt x="160" y="0"/>
                  </a:lnTo>
                  <a:lnTo>
                    <a:pt x="144" y="0"/>
                  </a:lnTo>
                  <a:lnTo>
                    <a:pt x="144" y="8"/>
                  </a:lnTo>
                  <a:lnTo>
                    <a:pt x="112" y="16"/>
                  </a:lnTo>
                  <a:lnTo>
                    <a:pt x="112" y="32"/>
                  </a:lnTo>
                  <a:lnTo>
                    <a:pt x="80" y="32"/>
                  </a:lnTo>
                  <a:lnTo>
                    <a:pt x="64" y="48"/>
                  </a:lnTo>
                  <a:lnTo>
                    <a:pt x="64" y="72"/>
                  </a:lnTo>
                  <a:lnTo>
                    <a:pt x="72" y="88"/>
                  </a:lnTo>
                  <a:lnTo>
                    <a:pt x="48" y="112"/>
                  </a:lnTo>
                  <a:lnTo>
                    <a:pt x="40" y="112"/>
                  </a:lnTo>
                  <a:lnTo>
                    <a:pt x="32" y="144"/>
                  </a:lnTo>
                  <a:lnTo>
                    <a:pt x="32" y="160"/>
                  </a:lnTo>
                  <a:lnTo>
                    <a:pt x="32" y="176"/>
                  </a:lnTo>
                  <a:lnTo>
                    <a:pt x="16" y="200"/>
                  </a:lnTo>
                  <a:lnTo>
                    <a:pt x="8" y="216"/>
                  </a:lnTo>
                  <a:lnTo>
                    <a:pt x="0" y="256"/>
                  </a:lnTo>
                  <a:lnTo>
                    <a:pt x="8" y="272"/>
                  </a:lnTo>
                  <a:lnTo>
                    <a:pt x="56" y="272"/>
                  </a:lnTo>
                  <a:lnTo>
                    <a:pt x="80" y="328"/>
                  </a:lnTo>
                  <a:lnTo>
                    <a:pt x="88" y="368"/>
                  </a:lnTo>
                  <a:lnTo>
                    <a:pt x="112" y="328"/>
                  </a:lnTo>
                  <a:lnTo>
                    <a:pt x="120" y="336"/>
                  </a:lnTo>
                  <a:lnTo>
                    <a:pt x="152" y="304"/>
                  </a:lnTo>
                  <a:lnTo>
                    <a:pt x="152" y="280"/>
                  </a:lnTo>
                  <a:lnTo>
                    <a:pt x="184" y="272"/>
                  </a:lnTo>
                  <a:lnTo>
                    <a:pt x="200" y="232"/>
                  </a:lnTo>
                  <a:lnTo>
                    <a:pt x="216" y="224"/>
                  </a:lnTo>
                  <a:lnTo>
                    <a:pt x="216" y="200"/>
                  </a:lnTo>
                  <a:lnTo>
                    <a:pt x="240" y="200"/>
                  </a:lnTo>
                  <a:lnTo>
                    <a:pt x="248" y="160"/>
                  </a:lnTo>
                  <a:lnTo>
                    <a:pt x="240" y="128"/>
                  </a:lnTo>
                  <a:lnTo>
                    <a:pt x="248" y="120"/>
                  </a:lnTo>
                  <a:lnTo>
                    <a:pt x="232" y="104"/>
                  </a:lnTo>
                  <a:lnTo>
                    <a:pt x="248" y="96"/>
                  </a:lnTo>
                  <a:lnTo>
                    <a:pt x="256" y="104"/>
                  </a:lnTo>
                  <a:lnTo>
                    <a:pt x="272" y="80"/>
                  </a:lnTo>
                  <a:lnTo>
                    <a:pt x="272" y="56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25" name="Freeform 16"/>
            <p:cNvSpPr>
              <a:spLocks noChangeArrowheads="1"/>
            </p:cNvSpPr>
            <p:nvPr/>
          </p:nvSpPr>
          <p:spPr bwMode="auto">
            <a:xfrm>
              <a:off x="3298401" y="3747645"/>
              <a:ext cx="850522" cy="656184"/>
            </a:xfrm>
            <a:custGeom>
              <a:avLst/>
              <a:gdLst>
                <a:gd name="T0" fmla="*/ 1244 w 505"/>
                <a:gd name="T1" fmla="*/ 158 h 385"/>
                <a:gd name="T2" fmla="*/ 1065 w 505"/>
                <a:gd name="T3" fmla="*/ 66 h 385"/>
                <a:gd name="T4" fmla="*/ 1023 w 505"/>
                <a:gd name="T5" fmla="*/ 93 h 385"/>
                <a:gd name="T6" fmla="*/ 944 w 505"/>
                <a:gd name="T7" fmla="*/ 66 h 385"/>
                <a:gd name="T8" fmla="*/ 782 w 505"/>
                <a:gd name="T9" fmla="*/ 93 h 385"/>
                <a:gd name="T10" fmla="*/ 782 w 505"/>
                <a:gd name="T11" fmla="*/ 0 h 385"/>
                <a:gd name="T12" fmla="*/ 703 w 505"/>
                <a:gd name="T13" fmla="*/ 0 h 385"/>
                <a:gd name="T14" fmla="*/ 543 w 505"/>
                <a:gd name="T15" fmla="*/ 13 h 385"/>
                <a:gd name="T16" fmla="*/ 522 w 505"/>
                <a:gd name="T17" fmla="*/ 66 h 385"/>
                <a:gd name="T18" fmla="*/ 422 w 505"/>
                <a:gd name="T19" fmla="*/ 41 h 385"/>
                <a:gd name="T20" fmla="*/ 361 w 505"/>
                <a:gd name="T21" fmla="*/ 80 h 385"/>
                <a:gd name="T22" fmla="*/ 381 w 505"/>
                <a:gd name="T23" fmla="*/ 145 h 385"/>
                <a:gd name="T24" fmla="*/ 361 w 505"/>
                <a:gd name="T25" fmla="*/ 186 h 385"/>
                <a:gd name="T26" fmla="*/ 281 w 505"/>
                <a:gd name="T27" fmla="*/ 279 h 385"/>
                <a:gd name="T28" fmla="*/ 181 w 505"/>
                <a:gd name="T29" fmla="*/ 371 h 385"/>
                <a:gd name="T30" fmla="*/ 79 w 505"/>
                <a:gd name="T31" fmla="*/ 450 h 385"/>
                <a:gd name="T32" fmla="*/ 0 w 505"/>
                <a:gd name="T33" fmla="*/ 492 h 385"/>
                <a:gd name="T34" fmla="*/ 20 w 505"/>
                <a:gd name="T35" fmla="*/ 518 h 385"/>
                <a:gd name="T36" fmla="*/ 41 w 505"/>
                <a:gd name="T37" fmla="*/ 596 h 385"/>
                <a:gd name="T38" fmla="*/ 141 w 505"/>
                <a:gd name="T39" fmla="*/ 636 h 385"/>
                <a:gd name="T40" fmla="*/ 101 w 505"/>
                <a:gd name="T41" fmla="*/ 572 h 385"/>
                <a:gd name="T42" fmla="*/ 200 w 505"/>
                <a:gd name="T43" fmla="*/ 505 h 385"/>
                <a:gd name="T44" fmla="*/ 381 w 505"/>
                <a:gd name="T45" fmla="*/ 465 h 385"/>
                <a:gd name="T46" fmla="*/ 482 w 505"/>
                <a:gd name="T47" fmla="*/ 492 h 385"/>
                <a:gd name="T48" fmla="*/ 601 w 505"/>
                <a:gd name="T49" fmla="*/ 411 h 385"/>
                <a:gd name="T50" fmla="*/ 662 w 505"/>
                <a:gd name="T51" fmla="*/ 398 h 385"/>
                <a:gd name="T52" fmla="*/ 662 w 505"/>
                <a:gd name="T53" fmla="*/ 357 h 385"/>
                <a:gd name="T54" fmla="*/ 703 w 505"/>
                <a:gd name="T55" fmla="*/ 344 h 385"/>
                <a:gd name="T56" fmla="*/ 844 w 505"/>
                <a:gd name="T57" fmla="*/ 384 h 385"/>
                <a:gd name="T58" fmla="*/ 844 w 505"/>
                <a:gd name="T59" fmla="*/ 332 h 385"/>
                <a:gd name="T60" fmla="*/ 944 w 505"/>
                <a:gd name="T61" fmla="*/ 319 h 385"/>
                <a:gd name="T62" fmla="*/ 982 w 505"/>
                <a:gd name="T63" fmla="*/ 332 h 385"/>
                <a:gd name="T64" fmla="*/ 1004 w 505"/>
                <a:gd name="T65" fmla="*/ 306 h 385"/>
                <a:gd name="T66" fmla="*/ 1124 w 505"/>
                <a:gd name="T67" fmla="*/ 292 h 385"/>
                <a:gd name="T68" fmla="*/ 1204 w 505"/>
                <a:gd name="T69" fmla="*/ 226 h 38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05"/>
                <a:gd name="T106" fmla="*/ 0 h 385"/>
                <a:gd name="T107" fmla="*/ 505 w 505"/>
                <a:gd name="T108" fmla="*/ 385 h 38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05" h="385">
                  <a:moveTo>
                    <a:pt x="504" y="128"/>
                  </a:moveTo>
                  <a:lnTo>
                    <a:pt x="496" y="96"/>
                  </a:lnTo>
                  <a:lnTo>
                    <a:pt x="472" y="40"/>
                  </a:lnTo>
                  <a:lnTo>
                    <a:pt x="424" y="40"/>
                  </a:lnTo>
                  <a:lnTo>
                    <a:pt x="416" y="32"/>
                  </a:lnTo>
                  <a:lnTo>
                    <a:pt x="408" y="56"/>
                  </a:lnTo>
                  <a:lnTo>
                    <a:pt x="392" y="56"/>
                  </a:lnTo>
                  <a:lnTo>
                    <a:pt x="376" y="40"/>
                  </a:lnTo>
                  <a:lnTo>
                    <a:pt x="320" y="64"/>
                  </a:lnTo>
                  <a:lnTo>
                    <a:pt x="312" y="56"/>
                  </a:lnTo>
                  <a:lnTo>
                    <a:pt x="336" y="8"/>
                  </a:lnTo>
                  <a:lnTo>
                    <a:pt x="312" y="0"/>
                  </a:lnTo>
                  <a:lnTo>
                    <a:pt x="296" y="16"/>
                  </a:lnTo>
                  <a:lnTo>
                    <a:pt x="280" y="0"/>
                  </a:lnTo>
                  <a:lnTo>
                    <a:pt x="272" y="8"/>
                  </a:lnTo>
                  <a:lnTo>
                    <a:pt x="216" y="8"/>
                  </a:lnTo>
                  <a:lnTo>
                    <a:pt x="224" y="40"/>
                  </a:lnTo>
                  <a:lnTo>
                    <a:pt x="208" y="40"/>
                  </a:lnTo>
                  <a:lnTo>
                    <a:pt x="176" y="16"/>
                  </a:lnTo>
                  <a:lnTo>
                    <a:pt x="168" y="24"/>
                  </a:lnTo>
                  <a:lnTo>
                    <a:pt x="168" y="48"/>
                  </a:lnTo>
                  <a:lnTo>
                    <a:pt x="144" y="48"/>
                  </a:lnTo>
                  <a:lnTo>
                    <a:pt x="144" y="72"/>
                  </a:lnTo>
                  <a:lnTo>
                    <a:pt x="152" y="88"/>
                  </a:lnTo>
                  <a:lnTo>
                    <a:pt x="144" y="96"/>
                  </a:lnTo>
                  <a:lnTo>
                    <a:pt x="144" y="112"/>
                  </a:lnTo>
                  <a:lnTo>
                    <a:pt x="112" y="144"/>
                  </a:lnTo>
                  <a:lnTo>
                    <a:pt x="112" y="168"/>
                  </a:lnTo>
                  <a:lnTo>
                    <a:pt x="104" y="200"/>
                  </a:lnTo>
                  <a:lnTo>
                    <a:pt x="72" y="224"/>
                  </a:lnTo>
                  <a:lnTo>
                    <a:pt x="48" y="256"/>
                  </a:lnTo>
                  <a:lnTo>
                    <a:pt x="32" y="272"/>
                  </a:lnTo>
                  <a:lnTo>
                    <a:pt x="8" y="280"/>
                  </a:lnTo>
                  <a:lnTo>
                    <a:pt x="0" y="296"/>
                  </a:lnTo>
                  <a:lnTo>
                    <a:pt x="16" y="304"/>
                  </a:lnTo>
                  <a:lnTo>
                    <a:pt x="8" y="312"/>
                  </a:lnTo>
                  <a:lnTo>
                    <a:pt x="8" y="352"/>
                  </a:lnTo>
                  <a:lnTo>
                    <a:pt x="16" y="360"/>
                  </a:lnTo>
                  <a:lnTo>
                    <a:pt x="16" y="384"/>
                  </a:lnTo>
                  <a:lnTo>
                    <a:pt x="56" y="384"/>
                  </a:lnTo>
                  <a:lnTo>
                    <a:pt x="56" y="360"/>
                  </a:lnTo>
                  <a:lnTo>
                    <a:pt x="40" y="344"/>
                  </a:lnTo>
                  <a:lnTo>
                    <a:pt x="48" y="312"/>
                  </a:lnTo>
                  <a:lnTo>
                    <a:pt x="80" y="304"/>
                  </a:lnTo>
                  <a:lnTo>
                    <a:pt x="104" y="304"/>
                  </a:lnTo>
                  <a:lnTo>
                    <a:pt x="152" y="280"/>
                  </a:lnTo>
                  <a:lnTo>
                    <a:pt x="184" y="280"/>
                  </a:lnTo>
                  <a:lnTo>
                    <a:pt x="192" y="296"/>
                  </a:lnTo>
                  <a:lnTo>
                    <a:pt x="208" y="264"/>
                  </a:lnTo>
                  <a:lnTo>
                    <a:pt x="240" y="248"/>
                  </a:lnTo>
                  <a:lnTo>
                    <a:pt x="248" y="224"/>
                  </a:lnTo>
                  <a:lnTo>
                    <a:pt x="264" y="240"/>
                  </a:lnTo>
                  <a:lnTo>
                    <a:pt x="272" y="240"/>
                  </a:lnTo>
                  <a:lnTo>
                    <a:pt x="264" y="216"/>
                  </a:lnTo>
                  <a:lnTo>
                    <a:pt x="264" y="184"/>
                  </a:lnTo>
                  <a:lnTo>
                    <a:pt x="280" y="208"/>
                  </a:lnTo>
                  <a:lnTo>
                    <a:pt x="288" y="232"/>
                  </a:lnTo>
                  <a:lnTo>
                    <a:pt x="336" y="232"/>
                  </a:lnTo>
                  <a:lnTo>
                    <a:pt x="320" y="216"/>
                  </a:lnTo>
                  <a:lnTo>
                    <a:pt x="336" y="200"/>
                  </a:lnTo>
                  <a:lnTo>
                    <a:pt x="360" y="208"/>
                  </a:lnTo>
                  <a:lnTo>
                    <a:pt x="376" y="192"/>
                  </a:lnTo>
                  <a:lnTo>
                    <a:pt x="392" y="192"/>
                  </a:lnTo>
                  <a:lnTo>
                    <a:pt x="392" y="200"/>
                  </a:lnTo>
                  <a:lnTo>
                    <a:pt x="400" y="200"/>
                  </a:lnTo>
                  <a:lnTo>
                    <a:pt x="400" y="184"/>
                  </a:lnTo>
                  <a:lnTo>
                    <a:pt x="424" y="192"/>
                  </a:lnTo>
                  <a:lnTo>
                    <a:pt x="448" y="176"/>
                  </a:lnTo>
                  <a:lnTo>
                    <a:pt x="472" y="168"/>
                  </a:lnTo>
                  <a:lnTo>
                    <a:pt x="480" y="136"/>
                  </a:lnTo>
                  <a:lnTo>
                    <a:pt x="504" y="128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26" name="Freeform 17"/>
            <p:cNvSpPr>
              <a:spLocks noChangeArrowheads="1"/>
            </p:cNvSpPr>
            <p:nvPr/>
          </p:nvSpPr>
          <p:spPr bwMode="auto">
            <a:xfrm>
              <a:off x="2732320" y="3624418"/>
              <a:ext cx="837911" cy="656184"/>
            </a:xfrm>
            <a:custGeom>
              <a:avLst/>
              <a:gdLst>
                <a:gd name="T0" fmla="*/ 868 w 497"/>
                <a:gd name="T1" fmla="*/ 572 h 385"/>
                <a:gd name="T2" fmla="*/ 1052 w 497"/>
                <a:gd name="T3" fmla="*/ 492 h 385"/>
                <a:gd name="T4" fmla="*/ 1131 w 497"/>
                <a:gd name="T5" fmla="*/ 398 h 385"/>
                <a:gd name="T6" fmla="*/ 1210 w 497"/>
                <a:gd name="T7" fmla="*/ 306 h 385"/>
                <a:gd name="T8" fmla="*/ 1251 w 497"/>
                <a:gd name="T9" fmla="*/ 266 h 385"/>
                <a:gd name="T10" fmla="*/ 1210 w 497"/>
                <a:gd name="T11" fmla="*/ 214 h 385"/>
                <a:gd name="T12" fmla="*/ 1151 w 497"/>
                <a:gd name="T13" fmla="*/ 158 h 385"/>
                <a:gd name="T14" fmla="*/ 1109 w 497"/>
                <a:gd name="T15" fmla="*/ 186 h 385"/>
                <a:gd name="T16" fmla="*/ 1070 w 497"/>
                <a:gd name="T17" fmla="*/ 173 h 385"/>
                <a:gd name="T18" fmla="*/ 1109 w 497"/>
                <a:gd name="T19" fmla="*/ 93 h 385"/>
                <a:gd name="T20" fmla="*/ 1109 w 497"/>
                <a:gd name="T21" fmla="*/ 27 h 385"/>
                <a:gd name="T22" fmla="*/ 1029 w 497"/>
                <a:gd name="T23" fmla="*/ 13 h 385"/>
                <a:gd name="T24" fmla="*/ 948 w 497"/>
                <a:gd name="T25" fmla="*/ 41 h 385"/>
                <a:gd name="T26" fmla="*/ 907 w 497"/>
                <a:gd name="T27" fmla="*/ 41 h 385"/>
                <a:gd name="T28" fmla="*/ 806 w 497"/>
                <a:gd name="T29" fmla="*/ 53 h 385"/>
                <a:gd name="T30" fmla="*/ 728 w 497"/>
                <a:gd name="T31" fmla="*/ 106 h 385"/>
                <a:gd name="T32" fmla="*/ 668 w 497"/>
                <a:gd name="T33" fmla="*/ 120 h 385"/>
                <a:gd name="T34" fmla="*/ 566 w 497"/>
                <a:gd name="T35" fmla="*/ 158 h 385"/>
                <a:gd name="T36" fmla="*/ 463 w 497"/>
                <a:gd name="T37" fmla="*/ 145 h 385"/>
                <a:gd name="T38" fmla="*/ 404 w 497"/>
                <a:gd name="T39" fmla="*/ 120 h 385"/>
                <a:gd name="T40" fmla="*/ 362 w 497"/>
                <a:gd name="T41" fmla="*/ 145 h 385"/>
                <a:gd name="T42" fmla="*/ 243 w 497"/>
                <a:gd name="T43" fmla="*/ 214 h 385"/>
                <a:gd name="T44" fmla="*/ 83 w 497"/>
                <a:gd name="T45" fmla="*/ 186 h 385"/>
                <a:gd name="T46" fmla="*/ 0 w 497"/>
                <a:gd name="T47" fmla="*/ 214 h 385"/>
                <a:gd name="T48" fmla="*/ 83 w 497"/>
                <a:gd name="T49" fmla="*/ 239 h 385"/>
                <a:gd name="T50" fmla="*/ 223 w 497"/>
                <a:gd name="T51" fmla="*/ 279 h 385"/>
                <a:gd name="T52" fmla="*/ 261 w 497"/>
                <a:gd name="T53" fmla="*/ 344 h 385"/>
                <a:gd name="T54" fmla="*/ 141 w 497"/>
                <a:gd name="T55" fmla="*/ 371 h 385"/>
                <a:gd name="T56" fmla="*/ 223 w 497"/>
                <a:gd name="T57" fmla="*/ 411 h 385"/>
                <a:gd name="T58" fmla="*/ 343 w 497"/>
                <a:gd name="T59" fmla="*/ 465 h 385"/>
                <a:gd name="T60" fmla="*/ 343 w 497"/>
                <a:gd name="T61" fmla="*/ 505 h 385"/>
                <a:gd name="T62" fmla="*/ 525 w 497"/>
                <a:gd name="T63" fmla="*/ 596 h 385"/>
                <a:gd name="T64" fmla="*/ 626 w 497"/>
                <a:gd name="T65" fmla="*/ 596 h 385"/>
                <a:gd name="T66" fmla="*/ 646 w 497"/>
                <a:gd name="T67" fmla="*/ 572 h 385"/>
                <a:gd name="T68" fmla="*/ 746 w 497"/>
                <a:gd name="T69" fmla="*/ 623 h 385"/>
                <a:gd name="T70" fmla="*/ 847 w 497"/>
                <a:gd name="T71" fmla="*/ 610 h 38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97"/>
                <a:gd name="T109" fmla="*/ 0 h 385"/>
                <a:gd name="T110" fmla="*/ 497 w 497"/>
                <a:gd name="T111" fmla="*/ 385 h 38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97" h="385">
                  <a:moveTo>
                    <a:pt x="336" y="368"/>
                  </a:moveTo>
                  <a:lnTo>
                    <a:pt x="344" y="344"/>
                  </a:lnTo>
                  <a:lnTo>
                    <a:pt x="368" y="344"/>
                  </a:lnTo>
                  <a:lnTo>
                    <a:pt x="416" y="296"/>
                  </a:lnTo>
                  <a:lnTo>
                    <a:pt x="440" y="272"/>
                  </a:lnTo>
                  <a:lnTo>
                    <a:pt x="448" y="240"/>
                  </a:lnTo>
                  <a:lnTo>
                    <a:pt x="448" y="216"/>
                  </a:lnTo>
                  <a:lnTo>
                    <a:pt x="480" y="184"/>
                  </a:lnTo>
                  <a:lnTo>
                    <a:pt x="480" y="168"/>
                  </a:lnTo>
                  <a:lnTo>
                    <a:pt x="496" y="160"/>
                  </a:lnTo>
                  <a:lnTo>
                    <a:pt x="480" y="152"/>
                  </a:lnTo>
                  <a:lnTo>
                    <a:pt x="480" y="128"/>
                  </a:lnTo>
                  <a:lnTo>
                    <a:pt x="456" y="128"/>
                  </a:lnTo>
                  <a:lnTo>
                    <a:pt x="456" y="96"/>
                  </a:lnTo>
                  <a:lnTo>
                    <a:pt x="440" y="96"/>
                  </a:lnTo>
                  <a:lnTo>
                    <a:pt x="440" y="112"/>
                  </a:lnTo>
                  <a:lnTo>
                    <a:pt x="424" y="112"/>
                  </a:lnTo>
                  <a:lnTo>
                    <a:pt x="424" y="104"/>
                  </a:lnTo>
                  <a:lnTo>
                    <a:pt x="432" y="64"/>
                  </a:lnTo>
                  <a:lnTo>
                    <a:pt x="440" y="56"/>
                  </a:lnTo>
                  <a:lnTo>
                    <a:pt x="440" y="40"/>
                  </a:lnTo>
                  <a:lnTo>
                    <a:pt x="440" y="16"/>
                  </a:lnTo>
                  <a:lnTo>
                    <a:pt x="432" y="0"/>
                  </a:lnTo>
                  <a:lnTo>
                    <a:pt x="408" y="8"/>
                  </a:lnTo>
                  <a:lnTo>
                    <a:pt x="392" y="8"/>
                  </a:lnTo>
                  <a:lnTo>
                    <a:pt x="376" y="24"/>
                  </a:lnTo>
                  <a:lnTo>
                    <a:pt x="360" y="32"/>
                  </a:lnTo>
                  <a:lnTo>
                    <a:pt x="360" y="24"/>
                  </a:lnTo>
                  <a:lnTo>
                    <a:pt x="344" y="32"/>
                  </a:lnTo>
                  <a:lnTo>
                    <a:pt x="320" y="32"/>
                  </a:lnTo>
                  <a:lnTo>
                    <a:pt x="304" y="40"/>
                  </a:lnTo>
                  <a:lnTo>
                    <a:pt x="288" y="64"/>
                  </a:lnTo>
                  <a:lnTo>
                    <a:pt x="272" y="56"/>
                  </a:lnTo>
                  <a:lnTo>
                    <a:pt x="264" y="72"/>
                  </a:lnTo>
                  <a:lnTo>
                    <a:pt x="232" y="72"/>
                  </a:lnTo>
                  <a:lnTo>
                    <a:pt x="224" y="96"/>
                  </a:lnTo>
                  <a:lnTo>
                    <a:pt x="200" y="104"/>
                  </a:lnTo>
                  <a:lnTo>
                    <a:pt x="184" y="88"/>
                  </a:lnTo>
                  <a:lnTo>
                    <a:pt x="176" y="64"/>
                  </a:lnTo>
                  <a:lnTo>
                    <a:pt x="160" y="72"/>
                  </a:lnTo>
                  <a:lnTo>
                    <a:pt x="160" y="88"/>
                  </a:lnTo>
                  <a:lnTo>
                    <a:pt x="144" y="88"/>
                  </a:lnTo>
                  <a:lnTo>
                    <a:pt x="104" y="112"/>
                  </a:lnTo>
                  <a:lnTo>
                    <a:pt x="96" y="128"/>
                  </a:lnTo>
                  <a:lnTo>
                    <a:pt x="48" y="112"/>
                  </a:lnTo>
                  <a:lnTo>
                    <a:pt x="32" y="112"/>
                  </a:lnTo>
                  <a:lnTo>
                    <a:pt x="24" y="120"/>
                  </a:lnTo>
                  <a:lnTo>
                    <a:pt x="0" y="128"/>
                  </a:lnTo>
                  <a:lnTo>
                    <a:pt x="0" y="144"/>
                  </a:lnTo>
                  <a:lnTo>
                    <a:pt x="32" y="144"/>
                  </a:lnTo>
                  <a:lnTo>
                    <a:pt x="40" y="160"/>
                  </a:lnTo>
                  <a:lnTo>
                    <a:pt x="88" y="168"/>
                  </a:lnTo>
                  <a:lnTo>
                    <a:pt x="96" y="176"/>
                  </a:lnTo>
                  <a:lnTo>
                    <a:pt x="104" y="208"/>
                  </a:lnTo>
                  <a:lnTo>
                    <a:pt x="64" y="208"/>
                  </a:lnTo>
                  <a:lnTo>
                    <a:pt x="56" y="224"/>
                  </a:lnTo>
                  <a:lnTo>
                    <a:pt x="64" y="240"/>
                  </a:lnTo>
                  <a:lnTo>
                    <a:pt x="88" y="248"/>
                  </a:lnTo>
                  <a:lnTo>
                    <a:pt x="136" y="264"/>
                  </a:lnTo>
                  <a:lnTo>
                    <a:pt x="136" y="280"/>
                  </a:lnTo>
                  <a:lnTo>
                    <a:pt x="120" y="288"/>
                  </a:lnTo>
                  <a:lnTo>
                    <a:pt x="136" y="304"/>
                  </a:lnTo>
                  <a:lnTo>
                    <a:pt x="136" y="328"/>
                  </a:lnTo>
                  <a:lnTo>
                    <a:pt x="208" y="360"/>
                  </a:lnTo>
                  <a:lnTo>
                    <a:pt x="224" y="360"/>
                  </a:lnTo>
                  <a:lnTo>
                    <a:pt x="248" y="360"/>
                  </a:lnTo>
                  <a:lnTo>
                    <a:pt x="256" y="368"/>
                  </a:lnTo>
                  <a:lnTo>
                    <a:pt x="256" y="344"/>
                  </a:lnTo>
                  <a:lnTo>
                    <a:pt x="288" y="352"/>
                  </a:lnTo>
                  <a:lnTo>
                    <a:pt x="296" y="376"/>
                  </a:lnTo>
                  <a:lnTo>
                    <a:pt x="312" y="384"/>
                  </a:lnTo>
                  <a:lnTo>
                    <a:pt x="336" y="368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27" name="Freeform 18"/>
            <p:cNvSpPr>
              <a:spLocks noChangeArrowheads="1"/>
            </p:cNvSpPr>
            <p:nvPr/>
          </p:nvSpPr>
          <p:spPr bwMode="auto">
            <a:xfrm>
              <a:off x="2652452" y="3256277"/>
              <a:ext cx="622128" cy="603813"/>
            </a:xfrm>
            <a:custGeom>
              <a:avLst/>
              <a:gdLst>
                <a:gd name="T0" fmla="*/ 122 w 369"/>
                <a:gd name="T1" fmla="*/ 540 h 353"/>
                <a:gd name="T2" fmla="*/ 83 w 369"/>
                <a:gd name="T3" fmla="*/ 445 h 353"/>
                <a:gd name="T4" fmla="*/ 141 w 369"/>
                <a:gd name="T5" fmla="*/ 324 h 353"/>
                <a:gd name="T6" fmla="*/ 20 w 369"/>
                <a:gd name="T7" fmla="*/ 271 h 353"/>
                <a:gd name="T8" fmla="*/ 41 w 369"/>
                <a:gd name="T9" fmla="*/ 231 h 353"/>
                <a:gd name="T10" fmla="*/ 122 w 369"/>
                <a:gd name="T11" fmla="*/ 231 h 353"/>
                <a:gd name="T12" fmla="*/ 261 w 369"/>
                <a:gd name="T13" fmla="*/ 202 h 353"/>
                <a:gd name="T14" fmla="*/ 422 w 369"/>
                <a:gd name="T15" fmla="*/ 189 h 353"/>
                <a:gd name="T16" fmla="*/ 343 w 369"/>
                <a:gd name="T17" fmla="*/ 135 h 353"/>
                <a:gd name="T18" fmla="*/ 362 w 369"/>
                <a:gd name="T19" fmla="*/ 67 h 353"/>
                <a:gd name="T20" fmla="*/ 463 w 369"/>
                <a:gd name="T21" fmla="*/ 67 h 353"/>
                <a:gd name="T22" fmla="*/ 525 w 369"/>
                <a:gd name="T23" fmla="*/ 81 h 353"/>
                <a:gd name="T24" fmla="*/ 585 w 369"/>
                <a:gd name="T25" fmla="*/ 67 h 353"/>
                <a:gd name="T26" fmla="*/ 626 w 369"/>
                <a:gd name="T27" fmla="*/ 0 h 353"/>
                <a:gd name="T28" fmla="*/ 728 w 369"/>
                <a:gd name="T29" fmla="*/ 27 h 353"/>
                <a:gd name="T30" fmla="*/ 806 w 369"/>
                <a:gd name="T31" fmla="*/ 122 h 353"/>
                <a:gd name="T32" fmla="*/ 868 w 369"/>
                <a:gd name="T33" fmla="*/ 149 h 353"/>
                <a:gd name="T34" fmla="*/ 907 w 369"/>
                <a:gd name="T35" fmla="*/ 109 h 353"/>
                <a:gd name="T36" fmla="*/ 907 w 369"/>
                <a:gd name="T37" fmla="*/ 163 h 353"/>
                <a:gd name="T38" fmla="*/ 907 w 369"/>
                <a:gd name="T39" fmla="*/ 215 h 353"/>
                <a:gd name="T40" fmla="*/ 847 w 369"/>
                <a:gd name="T41" fmla="*/ 285 h 353"/>
                <a:gd name="T42" fmla="*/ 928 w 369"/>
                <a:gd name="T43" fmla="*/ 311 h 353"/>
                <a:gd name="T44" fmla="*/ 907 w 369"/>
                <a:gd name="T45" fmla="*/ 351 h 353"/>
                <a:gd name="T46" fmla="*/ 928 w 369"/>
                <a:gd name="T47" fmla="*/ 393 h 353"/>
                <a:gd name="T48" fmla="*/ 868 w 369"/>
                <a:gd name="T49" fmla="*/ 432 h 353"/>
                <a:gd name="T50" fmla="*/ 868 w 369"/>
                <a:gd name="T51" fmla="*/ 472 h 353"/>
                <a:gd name="T52" fmla="*/ 786 w 369"/>
                <a:gd name="T53" fmla="*/ 486 h 353"/>
                <a:gd name="T54" fmla="*/ 685 w 369"/>
                <a:gd name="T55" fmla="*/ 525 h 353"/>
                <a:gd name="T56" fmla="*/ 585 w 369"/>
                <a:gd name="T57" fmla="*/ 513 h 353"/>
                <a:gd name="T58" fmla="*/ 525 w 369"/>
                <a:gd name="T59" fmla="*/ 486 h 353"/>
                <a:gd name="T60" fmla="*/ 485 w 369"/>
                <a:gd name="T61" fmla="*/ 513 h 353"/>
                <a:gd name="T62" fmla="*/ 362 w 369"/>
                <a:gd name="T63" fmla="*/ 594 h 353"/>
                <a:gd name="T64" fmla="*/ 202 w 369"/>
                <a:gd name="T65" fmla="*/ 554 h 35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69"/>
                <a:gd name="T100" fmla="*/ 0 h 353"/>
                <a:gd name="T101" fmla="*/ 369 w 369"/>
                <a:gd name="T102" fmla="*/ 353 h 35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69" h="353">
                  <a:moveTo>
                    <a:pt x="48" y="344"/>
                  </a:moveTo>
                  <a:lnTo>
                    <a:pt x="48" y="320"/>
                  </a:lnTo>
                  <a:lnTo>
                    <a:pt x="64" y="296"/>
                  </a:lnTo>
                  <a:lnTo>
                    <a:pt x="32" y="264"/>
                  </a:lnTo>
                  <a:lnTo>
                    <a:pt x="56" y="224"/>
                  </a:lnTo>
                  <a:lnTo>
                    <a:pt x="56" y="192"/>
                  </a:lnTo>
                  <a:lnTo>
                    <a:pt x="8" y="200"/>
                  </a:lnTo>
                  <a:lnTo>
                    <a:pt x="8" y="160"/>
                  </a:lnTo>
                  <a:lnTo>
                    <a:pt x="0" y="152"/>
                  </a:lnTo>
                  <a:lnTo>
                    <a:pt x="16" y="136"/>
                  </a:lnTo>
                  <a:lnTo>
                    <a:pt x="32" y="144"/>
                  </a:lnTo>
                  <a:lnTo>
                    <a:pt x="48" y="136"/>
                  </a:lnTo>
                  <a:lnTo>
                    <a:pt x="96" y="136"/>
                  </a:lnTo>
                  <a:lnTo>
                    <a:pt x="104" y="120"/>
                  </a:lnTo>
                  <a:lnTo>
                    <a:pt x="112" y="112"/>
                  </a:lnTo>
                  <a:lnTo>
                    <a:pt x="168" y="112"/>
                  </a:lnTo>
                  <a:lnTo>
                    <a:pt x="160" y="80"/>
                  </a:lnTo>
                  <a:lnTo>
                    <a:pt x="136" y="80"/>
                  </a:lnTo>
                  <a:lnTo>
                    <a:pt x="128" y="56"/>
                  </a:lnTo>
                  <a:lnTo>
                    <a:pt x="144" y="40"/>
                  </a:lnTo>
                  <a:lnTo>
                    <a:pt x="168" y="48"/>
                  </a:lnTo>
                  <a:lnTo>
                    <a:pt x="184" y="40"/>
                  </a:lnTo>
                  <a:lnTo>
                    <a:pt x="192" y="56"/>
                  </a:lnTo>
                  <a:lnTo>
                    <a:pt x="208" y="48"/>
                  </a:lnTo>
                  <a:lnTo>
                    <a:pt x="208" y="24"/>
                  </a:lnTo>
                  <a:lnTo>
                    <a:pt x="232" y="40"/>
                  </a:lnTo>
                  <a:lnTo>
                    <a:pt x="240" y="8"/>
                  </a:lnTo>
                  <a:lnTo>
                    <a:pt x="248" y="0"/>
                  </a:lnTo>
                  <a:lnTo>
                    <a:pt x="264" y="16"/>
                  </a:lnTo>
                  <a:lnTo>
                    <a:pt x="288" y="16"/>
                  </a:lnTo>
                  <a:lnTo>
                    <a:pt x="312" y="72"/>
                  </a:lnTo>
                  <a:lnTo>
                    <a:pt x="320" y="72"/>
                  </a:lnTo>
                  <a:lnTo>
                    <a:pt x="328" y="88"/>
                  </a:lnTo>
                  <a:lnTo>
                    <a:pt x="344" y="88"/>
                  </a:lnTo>
                  <a:lnTo>
                    <a:pt x="352" y="72"/>
                  </a:lnTo>
                  <a:lnTo>
                    <a:pt x="360" y="64"/>
                  </a:lnTo>
                  <a:lnTo>
                    <a:pt x="368" y="88"/>
                  </a:lnTo>
                  <a:lnTo>
                    <a:pt x="360" y="96"/>
                  </a:lnTo>
                  <a:lnTo>
                    <a:pt x="360" y="112"/>
                  </a:lnTo>
                  <a:lnTo>
                    <a:pt x="360" y="128"/>
                  </a:lnTo>
                  <a:lnTo>
                    <a:pt x="336" y="152"/>
                  </a:lnTo>
                  <a:lnTo>
                    <a:pt x="336" y="168"/>
                  </a:lnTo>
                  <a:lnTo>
                    <a:pt x="360" y="168"/>
                  </a:lnTo>
                  <a:lnTo>
                    <a:pt x="368" y="184"/>
                  </a:lnTo>
                  <a:lnTo>
                    <a:pt x="360" y="192"/>
                  </a:lnTo>
                  <a:lnTo>
                    <a:pt x="360" y="208"/>
                  </a:lnTo>
                  <a:lnTo>
                    <a:pt x="360" y="232"/>
                  </a:lnTo>
                  <a:lnTo>
                    <a:pt x="368" y="232"/>
                  </a:lnTo>
                  <a:lnTo>
                    <a:pt x="368" y="248"/>
                  </a:lnTo>
                  <a:lnTo>
                    <a:pt x="344" y="256"/>
                  </a:lnTo>
                  <a:lnTo>
                    <a:pt x="344" y="272"/>
                  </a:lnTo>
                  <a:lnTo>
                    <a:pt x="344" y="280"/>
                  </a:lnTo>
                  <a:lnTo>
                    <a:pt x="320" y="272"/>
                  </a:lnTo>
                  <a:lnTo>
                    <a:pt x="312" y="288"/>
                  </a:lnTo>
                  <a:lnTo>
                    <a:pt x="280" y="288"/>
                  </a:lnTo>
                  <a:lnTo>
                    <a:pt x="272" y="312"/>
                  </a:lnTo>
                  <a:lnTo>
                    <a:pt x="248" y="320"/>
                  </a:lnTo>
                  <a:lnTo>
                    <a:pt x="232" y="304"/>
                  </a:lnTo>
                  <a:lnTo>
                    <a:pt x="224" y="280"/>
                  </a:lnTo>
                  <a:lnTo>
                    <a:pt x="208" y="288"/>
                  </a:lnTo>
                  <a:lnTo>
                    <a:pt x="208" y="304"/>
                  </a:lnTo>
                  <a:lnTo>
                    <a:pt x="192" y="304"/>
                  </a:lnTo>
                  <a:lnTo>
                    <a:pt x="152" y="328"/>
                  </a:lnTo>
                  <a:lnTo>
                    <a:pt x="144" y="352"/>
                  </a:lnTo>
                  <a:lnTo>
                    <a:pt x="96" y="328"/>
                  </a:lnTo>
                  <a:lnTo>
                    <a:pt x="80" y="328"/>
                  </a:lnTo>
                  <a:lnTo>
                    <a:pt x="48" y="344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28" name="Freeform 19"/>
            <p:cNvSpPr>
              <a:spLocks noChangeArrowheads="1"/>
            </p:cNvSpPr>
            <p:nvPr/>
          </p:nvSpPr>
          <p:spPr bwMode="auto">
            <a:xfrm>
              <a:off x="1950456" y="3214688"/>
              <a:ext cx="958414" cy="1052052"/>
            </a:xfrm>
            <a:custGeom>
              <a:avLst/>
              <a:gdLst>
                <a:gd name="T0" fmla="*/ 1325 w 569"/>
                <a:gd name="T1" fmla="*/ 745 h 617"/>
                <a:gd name="T2" fmla="*/ 1406 w 569"/>
                <a:gd name="T3" fmla="*/ 690 h 617"/>
                <a:gd name="T4" fmla="*/ 1325 w 569"/>
                <a:gd name="T5" fmla="*/ 677 h 617"/>
                <a:gd name="T6" fmla="*/ 1244 w 569"/>
                <a:gd name="T7" fmla="*/ 638 h 617"/>
                <a:gd name="T8" fmla="*/ 1166 w 569"/>
                <a:gd name="T9" fmla="*/ 599 h 617"/>
                <a:gd name="T10" fmla="*/ 1206 w 569"/>
                <a:gd name="T11" fmla="*/ 531 h 617"/>
                <a:gd name="T12" fmla="*/ 1185 w 569"/>
                <a:gd name="T13" fmla="*/ 413 h 617"/>
                <a:gd name="T14" fmla="*/ 1065 w 569"/>
                <a:gd name="T15" fmla="*/ 373 h 617"/>
                <a:gd name="T16" fmla="*/ 1043 w 569"/>
                <a:gd name="T17" fmla="*/ 293 h 617"/>
                <a:gd name="T18" fmla="*/ 1125 w 569"/>
                <a:gd name="T19" fmla="*/ 279 h 617"/>
                <a:gd name="T20" fmla="*/ 1283 w 569"/>
                <a:gd name="T21" fmla="*/ 266 h 617"/>
                <a:gd name="T22" fmla="*/ 1283 w 569"/>
                <a:gd name="T23" fmla="*/ 186 h 617"/>
                <a:gd name="T24" fmla="*/ 1166 w 569"/>
                <a:gd name="T25" fmla="*/ 186 h 617"/>
                <a:gd name="T26" fmla="*/ 1084 w 569"/>
                <a:gd name="T27" fmla="*/ 106 h 617"/>
                <a:gd name="T28" fmla="*/ 1023 w 569"/>
                <a:gd name="T29" fmla="*/ 159 h 617"/>
                <a:gd name="T30" fmla="*/ 964 w 569"/>
                <a:gd name="T31" fmla="*/ 239 h 617"/>
                <a:gd name="T32" fmla="*/ 922 w 569"/>
                <a:gd name="T33" fmla="*/ 399 h 617"/>
                <a:gd name="T34" fmla="*/ 844 w 569"/>
                <a:gd name="T35" fmla="*/ 373 h 617"/>
                <a:gd name="T36" fmla="*/ 722 w 569"/>
                <a:gd name="T37" fmla="*/ 399 h 617"/>
                <a:gd name="T38" fmla="*/ 682 w 569"/>
                <a:gd name="T39" fmla="*/ 373 h 617"/>
                <a:gd name="T40" fmla="*/ 582 w 569"/>
                <a:gd name="T41" fmla="*/ 173 h 617"/>
                <a:gd name="T42" fmla="*/ 543 w 569"/>
                <a:gd name="T43" fmla="*/ 186 h 617"/>
                <a:gd name="T44" fmla="*/ 523 w 569"/>
                <a:gd name="T45" fmla="*/ 122 h 617"/>
                <a:gd name="T46" fmla="*/ 402 w 569"/>
                <a:gd name="T47" fmla="*/ 66 h 617"/>
                <a:gd name="T48" fmla="*/ 341 w 569"/>
                <a:gd name="T49" fmla="*/ 135 h 617"/>
                <a:gd name="T50" fmla="*/ 341 w 569"/>
                <a:gd name="T51" fmla="*/ 0 h 617"/>
                <a:gd name="T52" fmla="*/ 281 w 569"/>
                <a:gd name="T53" fmla="*/ 0 h 617"/>
                <a:gd name="T54" fmla="*/ 240 w 569"/>
                <a:gd name="T55" fmla="*/ 53 h 617"/>
                <a:gd name="T56" fmla="*/ 221 w 569"/>
                <a:gd name="T57" fmla="*/ 106 h 617"/>
                <a:gd name="T58" fmla="*/ 200 w 569"/>
                <a:gd name="T59" fmla="*/ 159 h 617"/>
                <a:gd name="T60" fmla="*/ 260 w 569"/>
                <a:gd name="T61" fmla="*/ 186 h 617"/>
                <a:gd name="T62" fmla="*/ 221 w 569"/>
                <a:gd name="T63" fmla="*/ 399 h 617"/>
                <a:gd name="T64" fmla="*/ 60 w 569"/>
                <a:gd name="T65" fmla="*/ 466 h 617"/>
                <a:gd name="T66" fmla="*/ 20 w 569"/>
                <a:gd name="T67" fmla="*/ 518 h 617"/>
                <a:gd name="T68" fmla="*/ 0 w 569"/>
                <a:gd name="T69" fmla="*/ 623 h 617"/>
                <a:gd name="T70" fmla="*/ 121 w 569"/>
                <a:gd name="T71" fmla="*/ 611 h 617"/>
                <a:gd name="T72" fmla="*/ 200 w 569"/>
                <a:gd name="T73" fmla="*/ 651 h 617"/>
                <a:gd name="T74" fmla="*/ 221 w 569"/>
                <a:gd name="T75" fmla="*/ 677 h 617"/>
                <a:gd name="T76" fmla="*/ 240 w 569"/>
                <a:gd name="T77" fmla="*/ 745 h 617"/>
                <a:gd name="T78" fmla="*/ 301 w 569"/>
                <a:gd name="T79" fmla="*/ 772 h 617"/>
                <a:gd name="T80" fmla="*/ 281 w 569"/>
                <a:gd name="T81" fmla="*/ 838 h 617"/>
                <a:gd name="T82" fmla="*/ 260 w 569"/>
                <a:gd name="T83" fmla="*/ 876 h 617"/>
                <a:gd name="T84" fmla="*/ 362 w 569"/>
                <a:gd name="T85" fmla="*/ 930 h 617"/>
                <a:gd name="T86" fmla="*/ 501 w 569"/>
                <a:gd name="T87" fmla="*/ 959 h 617"/>
                <a:gd name="T88" fmla="*/ 560 w 569"/>
                <a:gd name="T89" fmla="*/ 943 h 617"/>
                <a:gd name="T90" fmla="*/ 582 w 569"/>
                <a:gd name="T91" fmla="*/ 997 h 617"/>
                <a:gd name="T92" fmla="*/ 662 w 569"/>
                <a:gd name="T93" fmla="*/ 984 h 617"/>
                <a:gd name="T94" fmla="*/ 682 w 569"/>
                <a:gd name="T95" fmla="*/ 851 h 617"/>
                <a:gd name="T96" fmla="*/ 823 w 569"/>
                <a:gd name="T97" fmla="*/ 838 h 617"/>
                <a:gd name="T98" fmla="*/ 882 w 569"/>
                <a:gd name="T99" fmla="*/ 851 h 617"/>
                <a:gd name="T100" fmla="*/ 964 w 569"/>
                <a:gd name="T101" fmla="*/ 851 h 617"/>
                <a:gd name="T102" fmla="*/ 1043 w 569"/>
                <a:gd name="T103" fmla="*/ 866 h 617"/>
                <a:gd name="T104" fmla="*/ 1106 w 569"/>
                <a:gd name="T105" fmla="*/ 838 h 617"/>
                <a:gd name="T106" fmla="*/ 1227 w 569"/>
                <a:gd name="T107" fmla="*/ 784 h 617"/>
                <a:gd name="T108" fmla="*/ 1305 w 569"/>
                <a:gd name="T109" fmla="*/ 772 h 61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569"/>
                <a:gd name="T166" fmla="*/ 0 h 617"/>
                <a:gd name="T167" fmla="*/ 569 w 569"/>
                <a:gd name="T168" fmla="*/ 617 h 61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569" h="617">
                  <a:moveTo>
                    <a:pt x="520" y="464"/>
                  </a:moveTo>
                  <a:lnTo>
                    <a:pt x="528" y="448"/>
                  </a:lnTo>
                  <a:lnTo>
                    <a:pt x="568" y="448"/>
                  </a:lnTo>
                  <a:lnTo>
                    <a:pt x="560" y="416"/>
                  </a:lnTo>
                  <a:lnTo>
                    <a:pt x="552" y="400"/>
                  </a:lnTo>
                  <a:lnTo>
                    <a:pt x="528" y="408"/>
                  </a:lnTo>
                  <a:lnTo>
                    <a:pt x="504" y="400"/>
                  </a:lnTo>
                  <a:lnTo>
                    <a:pt x="496" y="384"/>
                  </a:lnTo>
                  <a:lnTo>
                    <a:pt x="464" y="384"/>
                  </a:lnTo>
                  <a:lnTo>
                    <a:pt x="464" y="360"/>
                  </a:lnTo>
                  <a:lnTo>
                    <a:pt x="464" y="344"/>
                  </a:lnTo>
                  <a:lnTo>
                    <a:pt x="480" y="320"/>
                  </a:lnTo>
                  <a:lnTo>
                    <a:pt x="448" y="288"/>
                  </a:lnTo>
                  <a:lnTo>
                    <a:pt x="472" y="248"/>
                  </a:lnTo>
                  <a:lnTo>
                    <a:pt x="472" y="216"/>
                  </a:lnTo>
                  <a:lnTo>
                    <a:pt x="424" y="224"/>
                  </a:lnTo>
                  <a:lnTo>
                    <a:pt x="424" y="184"/>
                  </a:lnTo>
                  <a:lnTo>
                    <a:pt x="416" y="176"/>
                  </a:lnTo>
                  <a:lnTo>
                    <a:pt x="432" y="160"/>
                  </a:lnTo>
                  <a:lnTo>
                    <a:pt x="448" y="168"/>
                  </a:lnTo>
                  <a:lnTo>
                    <a:pt x="464" y="152"/>
                  </a:lnTo>
                  <a:lnTo>
                    <a:pt x="512" y="160"/>
                  </a:lnTo>
                  <a:lnTo>
                    <a:pt x="528" y="136"/>
                  </a:lnTo>
                  <a:lnTo>
                    <a:pt x="512" y="112"/>
                  </a:lnTo>
                  <a:lnTo>
                    <a:pt x="488" y="128"/>
                  </a:lnTo>
                  <a:lnTo>
                    <a:pt x="464" y="112"/>
                  </a:lnTo>
                  <a:lnTo>
                    <a:pt x="464" y="64"/>
                  </a:lnTo>
                  <a:lnTo>
                    <a:pt x="432" y="64"/>
                  </a:lnTo>
                  <a:lnTo>
                    <a:pt x="424" y="96"/>
                  </a:lnTo>
                  <a:lnTo>
                    <a:pt x="408" y="96"/>
                  </a:lnTo>
                  <a:lnTo>
                    <a:pt x="408" y="120"/>
                  </a:lnTo>
                  <a:lnTo>
                    <a:pt x="384" y="144"/>
                  </a:lnTo>
                  <a:lnTo>
                    <a:pt x="368" y="144"/>
                  </a:lnTo>
                  <a:lnTo>
                    <a:pt x="368" y="240"/>
                  </a:lnTo>
                  <a:lnTo>
                    <a:pt x="344" y="240"/>
                  </a:lnTo>
                  <a:lnTo>
                    <a:pt x="336" y="224"/>
                  </a:lnTo>
                  <a:lnTo>
                    <a:pt x="320" y="240"/>
                  </a:lnTo>
                  <a:lnTo>
                    <a:pt x="288" y="240"/>
                  </a:lnTo>
                  <a:lnTo>
                    <a:pt x="288" y="232"/>
                  </a:lnTo>
                  <a:lnTo>
                    <a:pt x="272" y="224"/>
                  </a:lnTo>
                  <a:lnTo>
                    <a:pt x="272" y="192"/>
                  </a:lnTo>
                  <a:lnTo>
                    <a:pt x="232" y="104"/>
                  </a:lnTo>
                  <a:lnTo>
                    <a:pt x="216" y="104"/>
                  </a:lnTo>
                  <a:lnTo>
                    <a:pt x="216" y="112"/>
                  </a:lnTo>
                  <a:lnTo>
                    <a:pt x="200" y="88"/>
                  </a:lnTo>
                  <a:lnTo>
                    <a:pt x="208" y="72"/>
                  </a:lnTo>
                  <a:lnTo>
                    <a:pt x="176" y="32"/>
                  </a:lnTo>
                  <a:lnTo>
                    <a:pt x="160" y="40"/>
                  </a:lnTo>
                  <a:lnTo>
                    <a:pt x="152" y="80"/>
                  </a:lnTo>
                  <a:lnTo>
                    <a:pt x="136" y="80"/>
                  </a:lnTo>
                  <a:lnTo>
                    <a:pt x="136" y="64"/>
                  </a:lnTo>
                  <a:lnTo>
                    <a:pt x="136" y="0"/>
                  </a:lnTo>
                  <a:lnTo>
                    <a:pt x="120" y="16"/>
                  </a:lnTo>
                  <a:lnTo>
                    <a:pt x="112" y="0"/>
                  </a:lnTo>
                  <a:lnTo>
                    <a:pt x="96" y="16"/>
                  </a:lnTo>
                  <a:lnTo>
                    <a:pt x="96" y="32"/>
                  </a:lnTo>
                  <a:lnTo>
                    <a:pt x="104" y="64"/>
                  </a:lnTo>
                  <a:lnTo>
                    <a:pt x="88" y="64"/>
                  </a:lnTo>
                  <a:lnTo>
                    <a:pt x="72" y="64"/>
                  </a:lnTo>
                  <a:lnTo>
                    <a:pt x="80" y="96"/>
                  </a:lnTo>
                  <a:lnTo>
                    <a:pt x="80" y="112"/>
                  </a:lnTo>
                  <a:lnTo>
                    <a:pt x="104" y="112"/>
                  </a:lnTo>
                  <a:lnTo>
                    <a:pt x="104" y="168"/>
                  </a:lnTo>
                  <a:lnTo>
                    <a:pt x="88" y="240"/>
                  </a:lnTo>
                  <a:lnTo>
                    <a:pt x="40" y="272"/>
                  </a:lnTo>
                  <a:lnTo>
                    <a:pt x="24" y="280"/>
                  </a:lnTo>
                  <a:lnTo>
                    <a:pt x="16" y="288"/>
                  </a:lnTo>
                  <a:lnTo>
                    <a:pt x="8" y="312"/>
                  </a:lnTo>
                  <a:lnTo>
                    <a:pt x="8" y="360"/>
                  </a:lnTo>
                  <a:lnTo>
                    <a:pt x="0" y="376"/>
                  </a:lnTo>
                  <a:lnTo>
                    <a:pt x="32" y="376"/>
                  </a:lnTo>
                  <a:lnTo>
                    <a:pt x="48" y="368"/>
                  </a:lnTo>
                  <a:lnTo>
                    <a:pt x="88" y="376"/>
                  </a:lnTo>
                  <a:lnTo>
                    <a:pt x="80" y="392"/>
                  </a:lnTo>
                  <a:lnTo>
                    <a:pt x="72" y="392"/>
                  </a:lnTo>
                  <a:lnTo>
                    <a:pt x="88" y="408"/>
                  </a:lnTo>
                  <a:lnTo>
                    <a:pt x="80" y="432"/>
                  </a:lnTo>
                  <a:lnTo>
                    <a:pt x="96" y="448"/>
                  </a:lnTo>
                  <a:lnTo>
                    <a:pt x="120" y="448"/>
                  </a:lnTo>
                  <a:lnTo>
                    <a:pt x="120" y="464"/>
                  </a:lnTo>
                  <a:lnTo>
                    <a:pt x="112" y="472"/>
                  </a:lnTo>
                  <a:lnTo>
                    <a:pt x="112" y="504"/>
                  </a:lnTo>
                  <a:lnTo>
                    <a:pt x="96" y="504"/>
                  </a:lnTo>
                  <a:lnTo>
                    <a:pt x="104" y="528"/>
                  </a:lnTo>
                  <a:lnTo>
                    <a:pt x="144" y="528"/>
                  </a:lnTo>
                  <a:lnTo>
                    <a:pt x="144" y="560"/>
                  </a:lnTo>
                  <a:lnTo>
                    <a:pt x="160" y="568"/>
                  </a:lnTo>
                  <a:lnTo>
                    <a:pt x="200" y="576"/>
                  </a:lnTo>
                  <a:lnTo>
                    <a:pt x="216" y="560"/>
                  </a:lnTo>
                  <a:lnTo>
                    <a:pt x="224" y="568"/>
                  </a:lnTo>
                  <a:lnTo>
                    <a:pt x="216" y="592"/>
                  </a:lnTo>
                  <a:lnTo>
                    <a:pt x="232" y="600"/>
                  </a:lnTo>
                  <a:lnTo>
                    <a:pt x="264" y="616"/>
                  </a:lnTo>
                  <a:lnTo>
                    <a:pt x="264" y="592"/>
                  </a:lnTo>
                  <a:lnTo>
                    <a:pt x="264" y="520"/>
                  </a:lnTo>
                  <a:lnTo>
                    <a:pt x="272" y="512"/>
                  </a:lnTo>
                  <a:lnTo>
                    <a:pt x="320" y="512"/>
                  </a:lnTo>
                  <a:lnTo>
                    <a:pt x="328" y="504"/>
                  </a:lnTo>
                  <a:lnTo>
                    <a:pt x="344" y="504"/>
                  </a:lnTo>
                  <a:lnTo>
                    <a:pt x="352" y="512"/>
                  </a:lnTo>
                  <a:lnTo>
                    <a:pt x="376" y="504"/>
                  </a:lnTo>
                  <a:lnTo>
                    <a:pt x="384" y="512"/>
                  </a:lnTo>
                  <a:lnTo>
                    <a:pt x="392" y="504"/>
                  </a:lnTo>
                  <a:lnTo>
                    <a:pt x="416" y="520"/>
                  </a:lnTo>
                  <a:lnTo>
                    <a:pt x="416" y="504"/>
                  </a:lnTo>
                  <a:lnTo>
                    <a:pt x="440" y="504"/>
                  </a:lnTo>
                  <a:lnTo>
                    <a:pt x="480" y="496"/>
                  </a:lnTo>
                  <a:lnTo>
                    <a:pt x="488" y="472"/>
                  </a:lnTo>
                  <a:lnTo>
                    <a:pt x="504" y="464"/>
                  </a:lnTo>
                  <a:lnTo>
                    <a:pt x="520" y="464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29" name="Freeform 20"/>
            <p:cNvSpPr>
              <a:spLocks noChangeArrowheads="1"/>
            </p:cNvSpPr>
            <p:nvPr/>
          </p:nvSpPr>
          <p:spPr bwMode="auto">
            <a:xfrm>
              <a:off x="161137" y="1997820"/>
              <a:ext cx="2037330" cy="1340095"/>
            </a:xfrm>
            <a:custGeom>
              <a:avLst/>
              <a:gdLst>
                <a:gd name="T0" fmla="*/ 2979 w 1209"/>
                <a:gd name="T1" fmla="*/ 1217 h 785"/>
                <a:gd name="T2" fmla="*/ 2919 w 1209"/>
                <a:gd name="T3" fmla="*/ 1217 h 785"/>
                <a:gd name="T4" fmla="*/ 2919 w 1209"/>
                <a:gd name="T5" fmla="*/ 1311 h 785"/>
                <a:gd name="T6" fmla="*/ 2797 w 1209"/>
                <a:gd name="T7" fmla="*/ 1270 h 785"/>
                <a:gd name="T8" fmla="*/ 2736 w 1209"/>
                <a:gd name="T9" fmla="*/ 1257 h 785"/>
                <a:gd name="T10" fmla="*/ 2577 w 1209"/>
                <a:gd name="T11" fmla="*/ 1204 h 785"/>
                <a:gd name="T12" fmla="*/ 2618 w 1209"/>
                <a:gd name="T13" fmla="*/ 1161 h 785"/>
                <a:gd name="T14" fmla="*/ 2595 w 1209"/>
                <a:gd name="T15" fmla="*/ 1138 h 785"/>
                <a:gd name="T16" fmla="*/ 2517 w 1209"/>
                <a:gd name="T17" fmla="*/ 1110 h 785"/>
                <a:gd name="T18" fmla="*/ 2456 w 1209"/>
                <a:gd name="T19" fmla="*/ 1138 h 785"/>
                <a:gd name="T20" fmla="*/ 2334 w 1209"/>
                <a:gd name="T21" fmla="*/ 1084 h 785"/>
                <a:gd name="T22" fmla="*/ 2094 w 1209"/>
                <a:gd name="T23" fmla="*/ 1161 h 785"/>
                <a:gd name="T24" fmla="*/ 2034 w 1209"/>
                <a:gd name="T25" fmla="*/ 1204 h 785"/>
                <a:gd name="T26" fmla="*/ 1834 w 1209"/>
                <a:gd name="T27" fmla="*/ 1230 h 785"/>
                <a:gd name="T28" fmla="*/ 1650 w 1209"/>
                <a:gd name="T29" fmla="*/ 1190 h 785"/>
                <a:gd name="T30" fmla="*/ 1590 w 1209"/>
                <a:gd name="T31" fmla="*/ 1138 h 785"/>
                <a:gd name="T32" fmla="*/ 1468 w 1209"/>
                <a:gd name="T33" fmla="*/ 1177 h 785"/>
                <a:gd name="T34" fmla="*/ 1349 w 1209"/>
                <a:gd name="T35" fmla="*/ 1217 h 785"/>
                <a:gd name="T36" fmla="*/ 1147 w 1209"/>
                <a:gd name="T37" fmla="*/ 1124 h 785"/>
                <a:gd name="T38" fmla="*/ 1027 w 1209"/>
                <a:gd name="T39" fmla="*/ 1069 h 785"/>
                <a:gd name="T40" fmla="*/ 907 w 1209"/>
                <a:gd name="T41" fmla="*/ 1044 h 785"/>
                <a:gd name="T42" fmla="*/ 806 w 1209"/>
                <a:gd name="T43" fmla="*/ 990 h 785"/>
                <a:gd name="T44" fmla="*/ 684 w 1209"/>
                <a:gd name="T45" fmla="*/ 869 h 785"/>
                <a:gd name="T46" fmla="*/ 623 w 1209"/>
                <a:gd name="T47" fmla="*/ 854 h 785"/>
                <a:gd name="T48" fmla="*/ 523 w 1209"/>
                <a:gd name="T49" fmla="*/ 762 h 785"/>
                <a:gd name="T50" fmla="*/ 402 w 1209"/>
                <a:gd name="T51" fmla="*/ 643 h 785"/>
                <a:gd name="T52" fmla="*/ 301 w 1209"/>
                <a:gd name="T53" fmla="*/ 682 h 785"/>
                <a:gd name="T54" fmla="*/ 162 w 1209"/>
                <a:gd name="T55" fmla="*/ 549 h 785"/>
                <a:gd name="T56" fmla="*/ 79 w 1209"/>
                <a:gd name="T57" fmla="*/ 454 h 785"/>
                <a:gd name="T58" fmla="*/ 0 w 1209"/>
                <a:gd name="T59" fmla="*/ 429 h 785"/>
                <a:gd name="T60" fmla="*/ 41 w 1209"/>
                <a:gd name="T61" fmla="*/ 294 h 785"/>
                <a:gd name="T62" fmla="*/ 121 w 1209"/>
                <a:gd name="T63" fmla="*/ 321 h 785"/>
                <a:gd name="T64" fmla="*/ 200 w 1209"/>
                <a:gd name="T65" fmla="*/ 307 h 785"/>
                <a:gd name="T66" fmla="*/ 200 w 1209"/>
                <a:gd name="T67" fmla="*/ 214 h 785"/>
                <a:gd name="T68" fmla="*/ 141 w 1209"/>
                <a:gd name="T69" fmla="*/ 160 h 785"/>
                <a:gd name="T70" fmla="*/ 200 w 1209"/>
                <a:gd name="T71" fmla="*/ 80 h 785"/>
                <a:gd name="T72" fmla="*/ 384 w 1209"/>
                <a:gd name="T73" fmla="*/ 66 h 785"/>
                <a:gd name="T74" fmla="*/ 523 w 1209"/>
                <a:gd name="T75" fmla="*/ 13 h 785"/>
                <a:gd name="T76" fmla="*/ 723 w 1209"/>
                <a:gd name="T77" fmla="*/ 27 h 785"/>
                <a:gd name="T78" fmla="*/ 866 w 1209"/>
                <a:gd name="T79" fmla="*/ 93 h 785"/>
                <a:gd name="T80" fmla="*/ 1087 w 1209"/>
                <a:gd name="T81" fmla="*/ 93 h 785"/>
                <a:gd name="T82" fmla="*/ 1329 w 1209"/>
                <a:gd name="T83" fmla="*/ 66 h 785"/>
                <a:gd name="T84" fmla="*/ 1672 w 1209"/>
                <a:gd name="T85" fmla="*/ 93 h 785"/>
                <a:gd name="T86" fmla="*/ 1791 w 1209"/>
                <a:gd name="T87" fmla="*/ 122 h 785"/>
                <a:gd name="T88" fmla="*/ 1771 w 1209"/>
                <a:gd name="T89" fmla="*/ 160 h 785"/>
                <a:gd name="T90" fmla="*/ 1834 w 1209"/>
                <a:gd name="T91" fmla="*/ 227 h 785"/>
                <a:gd name="T92" fmla="*/ 1791 w 1209"/>
                <a:gd name="T93" fmla="*/ 307 h 785"/>
                <a:gd name="T94" fmla="*/ 1751 w 1209"/>
                <a:gd name="T95" fmla="*/ 416 h 785"/>
                <a:gd name="T96" fmla="*/ 1851 w 1209"/>
                <a:gd name="T97" fmla="*/ 535 h 785"/>
                <a:gd name="T98" fmla="*/ 2094 w 1209"/>
                <a:gd name="T99" fmla="*/ 615 h 785"/>
                <a:gd name="T100" fmla="*/ 2355 w 1209"/>
                <a:gd name="T101" fmla="*/ 695 h 785"/>
                <a:gd name="T102" fmla="*/ 2497 w 1209"/>
                <a:gd name="T103" fmla="*/ 708 h 785"/>
                <a:gd name="T104" fmla="*/ 2535 w 1209"/>
                <a:gd name="T105" fmla="*/ 804 h 785"/>
                <a:gd name="T106" fmla="*/ 2618 w 1209"/>
                <a:gd name="T107" fmla="*/ 830 h 785"/>
                <a:gd name="T108" fmla="*/ 2655 w 1209"/>
                <a:gd name="T109" fmla="*/ 790 h 785"/>
                <a:gd name="T110" fmla="*/ 2718 w 1209"/>
                <a:gd name="T111" fmla="*/ 804 h 785"/>
                <a:gd name="T112" fmla="*/ 2756 w 1209"/>
                <a:gd name="T113" fmla="*/ 776 h 785"/>
                <a:gd name="T114" fmla="*/ 2857 w 1209"/>
                <a:gd name="T115" fmla="*/ 737 h 785"/>
                <a:gd name="T116" fmla="*/ 2960 w 1209"/>
                <a:gd name="T117" fmla="*/ 762 h 785"/>
                <a:gd name="T118" fmla="*/ 3039 w 1209"/>
                <a:gd name="T119" fmla="*/ 895 h 785"/>
                <a:gd name="T120" fmla="*/ 3039 w 1209"/>
                <a:gd name="T121" fmla="*/ 963 h 785"/>
                <a:gd name="T122" fmla="*/ 3019 w 1209"/>
                <a:gd name="T123" fmla="*/ 1190 h 78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09"/>
                <a:gd name="T187" fmla="*/ 0 h 785"/>
                <a:gd name="T188" fmla="*/ 1209 w 1209"/>
                <a:gd name="T189" fmla="*/ 785 h 78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09" h="785">
                  <a:moveTo>
                    <a:pt x="1200" y="712"/>
                  </a:moveTo>
                  <a:lnTo>
                    <a:pt x="1184" y="728"/>
                  </a:lnTo>
                  <a:lnTo>
                    <a:pt x="1176" y="712"/>
                  </a:lnTo>
                  <a:lnTo>
                    <a:pt x="1160" y="728"/>
                  </a:lnTo>
                  <a:lnTo>
                    <a:pt x="1168" y="776"/>
                  </a:lnTo>
                  <a:lnTo>
                    <a:pt x="1160" y="784"/>
                  </a:lnTo>
                  <a:lnTo>
                    <a:pt x="1136" y="776"/>
                  </a:lnTo>
                  <a:lnTo>
                    <a:pt x="1112" y="760"/>
                  </a:lnTo>
                  <a:lnTo>
                    <a:pt x="1112" y="744"/>
                  </a:lnTo>
                  <a:lnTo>
                    <a:pt x="1088" y="752"/>
                  </a:lnTo>
                  <a:lnTo>
                    <a:pt x="1024" y="728"/>
                  </a:lnTo>
                  <a:lnTo>
                    <a:pt x="1024" y="720"/>
                  </a:lnTo>
                  <a:lnTo>
                    <a:pt x="1040" y="712"/>
                  </a:lnTo>
                  <a:lnTo>
                    <a:pt x="1040" y="696"/>
                  </a:lnTo>
                  <a:lnTo>
                    <a:pt x="1024" y="688"/>
                  </a:lnTo>
                  <a:lnTo>
                    <a:pt x="1032" y="680"/>
                  </a:lnTo>
                  <a:lnTo>
                    <a:pt x="1016" y="656"/>
                  </a:lnTo>
                  <a:lnTo>
                    <a:pt x="1000" y="664"/>
                  </a:lnTo>
                  <a:lnTo>
                    <a:pt x="984" y="672"/>
                  </a:lnTo>
                  <a:lnTo>
                    <a:pt x="976" y="680"/>
                  </a:lnTo>
                  <a:lnTo>
                    <a:pt x="960" y="680"/>
                  </a:lnTo>
                  <a:lnTo>
                    <a:pt x="928" y="648"/>
                  </a:lnTo>
                  <a:lnTo>
                    <a:pt x="864" y="696"/>
                  </a:lnTo>
                  <a:lnTo>
                    <a:pt x="832" y="696"/>
                  </a:lnTo>
                  <a:lnTo>
                    <a:pt x="824" y="720"/>
                  </a:lnTo>
                  <a:lnTo>
                    <a:pt x="808" y="720"/>
                  </a:lnTo>
                  <a:lnTo>
                    <a:pt x="760" y="744"/>
                  </a:lnTo>
                  <a:lnTo>
                    <a:pt x="728" y="736"/>
                  </a:lnTo>
                  <a:lnTo>
                    <a:pt x="712" y="712"/>
                  </a:lnTo>
                  <a:lnTo>
                    <a:pt x="656" y="712"/>
                  </a:lnTo>
                  <a:lnTo>
                    <a:pt x="664" y="688"/>
                  </a:lnTo>
                  <a:lnTo>
                    <a:pt x="632" y="680"/>
                  </a:lnTo>
                  <a:lnTo>
                    <a:pt x="600" y="680"/>
                  </a:lnTo>
                  <a:lnTo>
                    <a:pt x="584" y="704"/>
                  </a:lnTo>
                  <a:lnTo>
                    <a:pt x="552" y="728"/>
                  </a:lnTo>
                  <a:lnTo>
                    <a:pt x="536" y="728"/>
                  </a:lnTo>
                  <a:lnTo>
                    <a:pt x="544" y="680"/>
                  </a:lnTo>
                  <a:lnTo>
                    <a:pt x="456" y="672"/>
                  </a:lnTo>
                  <a:lnTo>
                    <a:pt x="424" y="640"/>
                  </a:lnTo>
                  <a:lnTo>
                    <a:pt x="408" y="640"/>
                  </a:lnTo>
                  <a:lnTo>
                    <a:pt x="392" y="648"/>
                  </a:lnTo>
                  <a:lnTo>
                    <a:pt x="360" y="624"/>
                  </a:lnTo>
                  <a:lnTo>
                    <a:pt x="336" y="600"/>
                  </a:lnTo>
                  <a:lnTo>
                    <a:pt x="320" y="592"/>
                  </a:lnTo>
                  <a:lnTo>
                    <a:pt x="280" y="544"/>
                  </a:lnTo>
                  <a:lnTo>
                    <a:pt x="272" y="520"/>
                  </a:lnTo>
                  <a:lnTo>
                    <a:pt x="264" y="512"/>
                  </a:lnTo>
                  <a:lnTo>
                    <a:pt x="248" y="512"/>
                  </a:lnTo>
                  <a:lnTo>
                    <a:pt x="224" y="464"/>
                  </a:lnTo>
                  <a:lnTo>
                    <a:pt x="208" y="456"/>
                  </a:lnTo>
                  <a:lnTo>
                    <a:pt x="192" y="424"/>
                  </a:lnTo>
                  <a:lnTo>
                    <a:pt x="160" y="384"/>
                  </a:lnTo>
                  <a:lnTo>
                    <a:pt x="144" y="384"/>
                  </a:lnTo>
                  <a:lnTo>
                    <a:pt x="120" y="408"/>
                  </a:lnTo>
                  <a:lnTo>
                    <a:pt x="96" y="376"/>
                  </a:lnTo>
                  <a:lnTo>
                    <a:pt x="64" y="328"/>
                  </a:lnTo>
                  <a:lnTo>
                    <a:pt x="40" y="304"/>
                  </a:lnTo>
                  <a:lnTo>
                    <a:pt x="32" y="272"/>
                  </a:lnTo>
                  <a:lnTo>
                    <a:pt x="8" y="280"/>
                  </a:lnTo>
                  <a:lnTo>
                    <a:pt x="0" y="256"/>
                  </a:lnTo>
                  <a:lnTo>
                    <a:pt x="8" y="248"/>
                  </a:lnTo>
                  <a:lnTo>
                    <a:pt x="16" y="176"/>
                  </a:lnTo>
                  <a:lnTo>
                    <a:pt x="32" y="168"/>
                  </a:lnTo>
                  <a:lnTo>
                    <a:pt x="48" y="192"/>
                  </a:lnTo>
                  <a:lnTo>
                    <a:pt x="64" y="184"/>
                  </a:lnTo>
                  <a:lnTo>
                    <a:pt x="80" y="184"/>
                  </a:lnTo>
                  <a:lnTo>
                    <a:pt x="72" y="144"/>
                  </a:lnTo>
                  <a:lnTo>
                    <a:pt x="80" y="128"/>
                  </a:lnTo>
                  <a:lnTo>
                    <a:pt x="56" y="120"/>
                  </a:lnTo>
                  <a:lnTo>
                    <a:pt x="56" y="96"/>
                  </a:lnTo>
                  <a:lnTo>
                    <a:pt x="64" y="56"/>
                  </a:lnTo>
                  <a:lnTo>
                    <a:pt x="80" y="48"/>
                  </a:lnTo>
                  <a:lnTo>
                    <a:pt x="120" y="56"/>
                  </a:lnTo>
                  <a:lnTo>
                    <a:pt x="152" y="40"/>
                  </a:lnTo>
                  <a:lnTo>
                    <a:pt x="176" y="0"/>
                  </a:lnTo>
                  <a:lnTo>
                    <a:pt x="208" y="8"/>
                  </a:lnTo>
                  <a:lnTo>
                    <a:pt x="272" y="32"/>
                  </a:lnTo>
                  <a:lnTo>
                    <a:pt x="288" y="16"/>
                  </a:lnTo>
                  <a:lnTo>
                    <a:pt x="336" y="24"/>
                  </a:lnTo>
                  <a:lnTo>
                    <a:pt x="344" y="56"/>
                  </a:lnTo>
                  <a:lnTo>
                    <a:pt x="408" y="72"/>
                  </a:lnTo>
                  <a:lnTo>
                    <a:pt x="432" y="56"/>
                  </a:lnTo>
                  <a:lnTo>
                    <a:pt x="504" y="56"/>
                  </a:lnTo>
                  <a:lnTo>
                    <a:pt x="528" y="40"/>
                  </a:lnTo>
                  <a:lnTo>
                    <a:pt x="640" y="32"/>
                  </a:lnTo>
                  <a:lnTo>
                    <a:pt x="664" y="56"/>
                  </a:lnTo>
                  <a:lnTo>
                    <a:pt x="696" y="64"/>
                  </a:lnTo>
                  <a:lnTo>
                    <a:pt x="712" y="72"/>
                  </a:lnTo>
                  <a:lnTo>
                    <a:pt x="720" y="88"/>
                  </a:lnTo>
                  <a:lnTo>
                    <a:pt x="704" y="96"/>
                  </a:lnTo>
                  <a:lnTo>
                    <a:pt x="728" y="104"/>
                  </a:lnTo>
                  <a:lnTo>
                    <a:pt x="728" y="136"/>
                  </a:lnTo>
                  <a:lnTo>
                    <a:pt x="704" y="168"/>
                  </a:lnTo>
                  <a:lnTo>
                    <a:pt x="712" y="184"/>
                  </a:lnTo>
                  <a:lnTo>
                    <a:pt x="704" y="232"/>
                  </a:lnTo>
                  <a:lnTo>
                    <a:pt x="696" y="248"/>
                  </a:lnTo>
                  <a:lnTo>
                    <a:pt x="712" y="296"/>
                  </a:lnTo>
                  <a:lnTo>
                    <a:pt x="736" y="320"/>
                  </a:lnTo>
                  <a:lnTo>
                    <a:pt x="784" y="320"/>
                  </a:lnTo>
                  <a:lnTo>
                    <a:pt x="832" y="368"/>
                  </a:lnTo>
                  <a:lnTo>
                    <a:pt x="864" y="376"/>
                  </a:lnTo>
                  <a:lnTo>
                    <a:pt x="936" y="416"/>
                  </a:lnTo>
                  <a:lnTo>
                    <a:pt x="968" y="400"/>
                  </a:lnTo>
                  <a:lnTo>
                    <a:pt x="992" y="424"/>
                  </a:lnTo>
                  <a:lnTo>
                    <a:pt x="1016" y="448"/>
                  </a:lnTo>
                  <a:lnTo>
                    <a:pt x="1008" y="480"/>
                  </a:lnTo>
                  <a:lnTo>
                    <a:pt x="1040" y="480"/>
                  </a:lnTo>
                  <a:lnTo>
                    <a:pt x="1040" y="496"/>
                  </a:lnTo>
                  <a:lnTo>
                    <a:pt x="1064" y="496"/>
                  </a:lnTo>
                  <a:lnTo>
                    <a:pt x="1056" y="472"/>
                  </a:lnTo>
                  <a:lnTo>
                    <a:pt x="1072" y="472"/>
                  </a:lnTo>
                  <a:lnTo>
                    <a:pt x="1080" y="480"/>
                  </a:lnTo>
                  <a:lnTo>
                    <a:pt x="1096" y="480"/>
                  </a:lnTo>
                  <a:lnTo>
                    <a:pt x="1096" y="464"/>
                  </a:lnTo>
                  <a:lnTo>
                    <a:pt x="1120" y="464"/>
                  </a:lnTo>
                  <a:lnTo>
                    <a:pt x="1136" y="440"/>
                  </a:lnTo>
                  <a:lnTo>
                    <a:pt x="1152" y="432"/>
                  </a:lnTo>
                  <a:lnTo>
                    <a:pt x="1176" y="456"/>
                  </a:lnTo>
                  <a:lnTo>
                    <a:pt x="1176" y="480"/>
                  </a:lnTo>
                  <a:lnTo>
                    <a:pt x="1208" y="536"/>
                  </a:lnTo>
                  <a:lnTo>
                    <a:pt x="1192" y="544"/>
                  </a:lnTo>
                  <a:lnTo>
                    <a:pt x="1208" y="576"/>
                  </a:lnTo>
                  <a:lnTo>
                    <a:pt x="1208" y="608"/>
                  </a:lnTo>
                  <a:lnTo>
                    <a:pt x="1200" y="712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30" name="Freeform 21"/>
            <p:cNvSpPr>
              <a:spLocks noChangeArrowheads="1"/>
            </p:cNvSpPr>
            <p:nvPr/>
          </p:nvSpPr>
          <p:spPr bwMode="auto">
            <a:xfrm>
              <a:off x="2075162" y="2546180"/>
              <a:ext cx="1279286" cy="1079778"/>
            </a:xfrm>
            <a:custGeom>
              <a:avLst/>
              <a:gdLst>
                <a:gd name="T0" fmla="*/ 1730 w 761"/>
                <a:gd name="T1" fmla="*/ 812 h 633"/>
                <a:gd name="T2" fmla="*/ 1670 w 761"/>
                <a:gd name="T3" fmla="*/ 838 h 633"/>
                <a:gd name="T4" fmla="*/ 1630 w 761"/>
                <a:gd name="T5" fmla="*/ 812 h 633"/>
                <a:gd name="T6" fmla="*/ 1512 w 761"/>
                <a:gd name="T7" fmla="*/ 719 h 633"/>
                <a:gd name="T8" fmla="*/ 1453 w 761"/>
                <a:gd name="T9" fmla="*/ 707 h 633"/>
                <a:gd name="T10" fmla="*/ 1371 w 761"/>
                <a:gd name="T11" fmla="*/ 732 h 633"/>
                <a:gd name="T12" fmla="*/ 1332 w 761"/>
                <a:gd name="T13" fmla="*/ 786 h 633"/>
                <a:gd name="T14" fmla="*/ 1273 w 761"/>
                <a:gd name="T15" fmla="*/ 773 h 633"/>
                <a:gd name="T16" fmla="*/ 1173 w 761"/>
                <a:gd name="T17" fmla="*/ 786 h 633"/>
                <a:gd name="T18" fmla="*/ 1254 w 761"/>
                <a:gd name="T19" fmla="*/ 825 h 633"/>
                <a:gd name="T20" fmla="*/ 1133 w 761"/>
                <a:gd name="T21" fmla="*/ 880 h 633"/>
                <a:gd name="T22" fmla="*/ 1035 w 761"/>
                <a:gd name="T23" fmla="*/ 867 h 633"/>
                <a:gd name="T24" fmla="*/ 974 w 761"/>
                <a:gd name="T25" fmla="*/ 759 h 633"/>
                <a:gd name="T26" fmla="*/ 894 w 761"/>
                <a:gd name="T27" fmla="*/ 812 h 633"/>
                <a:gd name="T28" fmla="*/ 834 w 761"/>
                <a:gd name="T29" fmla="*/ 838 h 633"/>
                <a:gd name="T30" fmla="*/ 735 w 761"/>
                <a:gd name="T31" fmla="*/ 894 h 633"/>
                <a:gd name="T32" fmla="*/ 675 w 761"/>
                <a:gd name="T33" fmla="*/ 1052 h 633"/>
                <a:gd name="T34" fmla="*/ 619 w 761"/>
                <a:gd name="T35" fmla="*/ 1052 h 633"/>
                <a:gd name="T36" fmla="*/ 537 w 761"/>
                <a:gd name="T37" fmla="*/ 1039 h 633"/>
                <a:gd name="T38" fmla="*/ 498 w 761"/>
                <a:gd name="T39" fmla="*/ 960 h 633"/>
                <a:gd name="T40" fmla="*/ 360 w 761"/>
                <a:gd name="T41" fmla="*/ 825 h 633"/>
                <a:gd name="T42" fmla="*/ 319 w 761"/>
                <a:gd name="T43" fmla="*/ 800 h 633"/>
                <a:gd name="T44" fmla="*/ 259 w 761"/>
                <a:gd name="T45" fmla="*/ 707 h 633"/>
                <a:gd name="T46" fmla="*/ 199 w 761"/>
                <a:gd name="T47" fmla="*/ 773 h 633"/>
                <a:gd name="T48" fmla="*/ 179 w 761"/>
                <a:gd name="T49" fmla="*/ 414 h 633"/>
                <a:gd name="T50" fmla="*/ 179 w 761"/>
                <a:gd name="T51" fmla="*/ 359 h 633"/>
                <a:gd name="T52" fmla="*/ 101 w 761"/>
                <a:gd name="T53" fmla="*/ 227 h 633"/>
                <a:gd name="T54" fmla="*/ 0 w 761"/>
                <a:gd name="T55" fmla="*/ 173 h 633"/>
                <a:gd name="T56" fmla="*/ 20 w 761"/>
                <a:gd name="T57" fmla="*/ 106 h 633"/>
                <a:gd name="T58" fmla="*/ 41 w 761"/>
                <a:gd name="T59" fmla="*/ 53 h 633"/>
                <a:gd name="T60" fmla="*/ 79 w 761"/>
                <a:gd name="T61" fmla="*/ 0 h 633"/>
                <a:gd name="T62" fmla="*/ 158 w 761"/>
                <a:gd name="T63" fmla="*/ 27 h 633"/>
                <a:gd name="T64" fmla="*/ 218 w 761"/>
                <a:gd name="T65" fmla="*/ 135 h 633"/>
                <a:gd name="T66" fmla="*/ 319 w 761"/>
                <a:gd name="T67" fmla="*/ 200 h 633"/>
                <a:gd name="T68" fmla="*/ 377 w 761"/>
                <a:gd name="T69" fmla="*/ 173 h 633"/>
                <a:gd name="T70" fmla="*/ 438 w 761"/>
                <a:gd name="T71" fmla="*/ 214 h 633"/>
                <a:gd name="T72" fmla="*/ 558 w 761"/>
                <a:gd name="T73" fmla="*/ 159 h 633"/>
                <a:gd name="T74" fmla="*/ 716 w 761"/>
                <a:gd name="T75" fmla="*/ 159 h 633"/>
                <a:gd name="T76" fmla="*/ 735 w 761"/>
                <a:gd name="T77" fmla="*/ 66 h 633"/>
                <a:gd name="T78" fmla="*/ 795 w 761"/>
                <a:gd name="T79" fmla="*/ 53 h 633"/>
                <a:gd name="T80" fmla="*/ 855 w 761"/>
                <a:gd name="T81" fmla="*/ 80 h 633"/>
                <a:gd name="T82" fmla="*/ 995 w 761"/>
                <a:gd name="T83" fmla="*/ 122 h 633"/>
                <a:gd name="T84" fmla="*/ 1035 w 761"/>
                <a:gd name="T85" fmla="*/ 227 h 633"/>
                <a:gd name="T86" fmla="*/ 1173 w 761"/>
                <a:gd name="T87" fmla="*/ 266 h 633"/>
                <a:gd name="T88" fmla="*/ 1273 w 761"/>
                <a:gd name="T89" fmla="*/ 227 h 633"/>
                <a:gd name="T90" fmla="*/ 1371 w 761"/>
                <a:gd name="T91" fmla="*/ 239 h 633"/>
                <a:gd name="T92" fmla="*/ 1554 w 761"/>
                <a:gd name="T93" fmla="*/ 307 h 633"/>
                <a:gd name="T94" fmla="*/ 1752 w 761"/>
                <a:gd name="T95" fmla="*/ 374 h 633"/>
                <a:gd name="T96" fmla="*/ 1890 w 761"/>
                <a:gd name="T97" fmla="*/ 427 h 633"/>
                <a:gd name="T98" fmla="*/ 1850 w 761"/>
                <a:gd name="T99" fmla="*/ 493 h 633"/>
                <a:gd name="T100" fmla="*/ 1651 w 761"/>
                <a:gd name="T101" fmla="*/ 520 h 633"/>
                <a:gd name="T102" fmla="*/ 1609 w 761"/>
                <a:gd name="T103" fmla="*/ 559 h 633"/>
                <a:gd name="T104" fmla="*/ 1630 w 761"/>
                <a:gd name="T105" fmla="*/ 600 h 633"/>
                <a:gd name="T106" fmla="*/ 1630 w 761"/>
                <a:gd name="T107" fmla="*/ 627 h 633"/>
                <a:gd name="T108" fmla="*/ 1752 w 761"/>
                <a:gd name="T109" fmla="*/ 759 h 63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61"/>
                <a:gd name="T166" fmla="*/ 0 h 633"/>
                <a:gd name="T167" fmla="*/ 761 w 761"/>
                <a:gd name="T168" fmla="*/ 633 h 63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61" h="633">
                  <a:moveTo>
                    <a:pt x="696" y="480"/>
                  </a:moveTo>
                  <a:lnTo>
                    <a:pt x="696" y="488"/>
                  </a:lnTo>
                  <a:lnTo>
                    <a:pt x="688" y="504"/>
                  </a:lnTo>
                  <a:lnTo>
                    <a:pt x="672" y="504"/>
                  </a:lnTo>
                  <a:lnTo>
                    <a:pt x="664" y="488"/>
                  </a:lnTo>
                  <a:lnTo>
                    <a:pt x="656" y="488"/>
                  </a:lnTo>
                  <a:lnTo>
                    <a:pt x="632" y="432"/>
                  </a:lnTo>
                  <a:lnTo>
                    <a:pt x="608" y="432"/>
                  </a:lnTo>
                  <a:lnTo>
                    <a:pt x="592" y="416"/>
                  </a:lnTo>
                  <a:lnTo>
                    <a:pt x="584" y="424"/>
                  </a:lnTo>
                  <a:lnTo>
                    <a:pt x="576" y="456"/>
                  </a:lnTo>
                  <a:lnTo>
                    <a:pt x="552" y="440"/>
                  </a:lnTo>
                  <a:lnTo>
                    <a:pt x="552" y="464"/>
                  </a:lnTo>
                  <a:lnTo>
                    <a:pt x="536" y="472"/>
                  </a:lnTo>
                  <a:lnTo>
                    <a:pt x="528" y="464"/>
                  </a:lnTo>
                  <a:lnTo>
                    <a:pt x="512" y="464"/>
                  </a:lnTo>
                  <a:lnTo>
                    <a:pt x="488" y="456"/>
                  </a:lnTo>
                  <a:lnTo>
                    <a:pt x="472" y="472"/>
                  </a:lnTo>
                  <a:lnTo>
                    <a:pt x="480" y="496"/>
                  </a:lnTo>
                  <a:lnTo>
                    <a:pt x="504" y="496"/>
                  </a:lnTo>
                  <a:lnTo>
                    <a:pt x="512" y="528"/>
                  </a:lnTo>
                  <a:lnTo>
                    <a:pt x="456" y="528"/>
                  </a:lnTo>
                  <a:lnTo>
                    <a:pt x="440" y="504"/>
                  </a:lnTo>
                  <a:lnTo>
                    <a:pt x="416" y="520"/>
                  </a:lnTo>
                  <a:lnTo>
                    <a:pt x="392" y="504"/>
                  </a:lnTo>
                  <a:lnTo>
                    <a:pt x="392" y="456"/>
                  </a:lnTo>
                  <a:lnTo>
                    <a:pt x="360" y="456"/>
                  </a:lnTo>
                  <a:lnTo>
                    <a:pt x="360" y="488"/>
                  </a:lnTo>
                  <a:lnTo>
                    <a:pt x="336" y="496"/>
                  </a:lnTo>
                  <a:lnTo>
                    <a:pt x="336" y="504"/>
                  </a:lnTo>
                  <a:lnTo>
                    <a:pt x="312" y="536"/>
                  </a:lnTo>
                  <a:lnTo>
                    <a:pt x="296" y="536"/>
                  </a:lnTo>
                  <a:lnTo>
                    <a:pt x="296" y="632"/>
                  </a:lnTo>
                  <a:lnTo>
                    <a:pt x="272" y="632"/>
                  </a:lnTo>
                  <a:lnTo>
                    <a:pt x="264" y="616"/>
                  </a:lnTo>
                  <a:lnTo>
                    <a:pt x="248" y="632"/>
                  </a:lnTo>
                  <a:lnTo>
                    <a:pt x="216" y="632"/>
                  </a:lnTo>
                  <a:lnTo>
                    <a:pt x="216" y="624"/>
                  </a:lnTo>
                  <a:lnTo>
                    <a:pt x="200" y="616"/>
                  </a:lnTo>
                  <a:lnTo>
                    <a:pt x="200" y="576"/>
                  </a:lnTo>
                  <a:lnTo>
                    <a:pt x="160" y="496"/>
                  </a:lnTo>
                  <a:lnTo>
                    <a:pt x="144" y="496"/>
                  </a:lnTo>
                  <a:lnTo>
                    <a:pt x="144" y="504"/>
                  </a:lnTo>
                  <a:lnTo>
                    <a:pt x="128" y="480"/>
                  </a:lnTo>
                  <a:lnTo>
                    <a:pt x="136" y="472"/>
                  </a:lnTo>
                  <a:lnTo>
                    <a:pt x="104" y="424"/>
                  </a:lnTo>
                  <a:lnTo>
                    <a:pt x="88" y="432"/>
                  </a:lnTo>
                  <a:lnTo>
                    <a:pt x="80" y="464"/>
                  </a:lnTo>
                  <a:lnTo>
                    <a:pt x="64" y="472"/>
                  </a:lnTo>
                  <a:lnTo>
                    <a:pt x="72" y="248"/>
                  </a:lnTo>
                  <a:lnTo>
                    <a:pt x="56" y="224"/>
                  </a:lnTo>
                  <a:lnTo>
                    <a:pt x="72" y="216"/>
                  </a:lnTo>
                  <a:lnTo>
                    <a:pt x="40" y="160"/>
                  </a:lnTo>
                  <a:lnTo>
                    <a:pt x="40" y="136"/>
                  </a:lnTo>
                  <a:lnTo>
                    <a:pt x="16" y="112"/>
                  </a:lnTo>
                  <a:lnTo>
                    <a:pt x="0" y="104"/>
                  </a:lnTo>
                  <a:lnTo>
                    <a:pt x="0" y="96"/>
                  </a:lnTo>
                  <a:lnTo>
                    <a:pt x="8" y="64"/>
                  </a:lnTo>
                  <a:lnTo>
                    <a:pt x="24" y="48"/>
                  </a:lnTo>
                  <a:lnTo>
                    <a:pt x="16" y="32"/>
                  </a:lnTo>
                  <a:lnTo>
                    <a:pt x="16" y="0"/>
                  </a:lnTo>
                  <a:lnTo>
                    <a:pt x="32" y="0"/>
                  </a:lnTo>
                  <a:lnTo>
                    <a:pt x="40" y="16"/>
                  </a:lnTo>
                  <a:lnTo>
                    <a:pt x="64" y="16"/>
                  </a:lnTo>
                  <a:lnTo>
                    <a:pt x="88" y="40"/>
                  </a:lnTo>
                  <a:lnTo>
                    <a:pt x="88" y="80"/>
                  </a:lnTo>
                  <a:lnTo>
                    <a:pt x="104" y="80"/>
                  </a:lnTo>
                  <a:lnTo>
                    <a:pt x="128" y="120"/>
                  </a:lnTo>
                  <a:lnTo>
                    <a:pt x="152" y="112"/>
                  </a:lnTo>
                  <a:lnTo>
                    <a:pt x="152" y="104"/>
                  </a:lnTo>
                  <a:lnTo>
                    <a:pt x="160" y="112"/>
                  </a:lnTo>
                  <a:lnTo>
                    <a:pt x="176" y="128"/>
                  </a:lnTo>
                  <a:lnTo>
                    <a:pt x="216" y="128"/>
                  </a:lnTo>
                  <a:lnTo>
                    <a:pt x="224" y="96"/>
                  </a:lnTo>
                  <a:lnTo>
                    <a:pt x="256" y="88"/>
                  </a:lnTo>
                  <a:lnTo>
                    <a:pt x="288" y="96"/>
                  </a:lnTo>
                  <a:lnTo>
                    <a:pt x="304" y="72"/>
                  </a:lnTo>
                  <a:lnTo>
                    <a:pt x="296" y="40"/>
                  </a:lnTo>
                  <a:lnTo>
                    <a:pt x="296" y="32"/>
                  </a:lnTo>
                  <a:lnTo>
                    <a:pt x="320" y="32"/>
                  </a:lnTo>
                  <a:lnTo>
                    <a:pt x="336" y="24"/>
                  </a:lnTo>
                  <a:lnTo>
                    <a:pt x="344" y="48"/>
                  </a:lnTo>
                  <a:lnTo>
                    <a:pt x="384" y="72"/>
                  </a:lnTo>
                  <a:lnTo>
                    <a:pt x="400" y="72"/>
                  </a:lnTo>
                  <a:lnTo>
                    <a:pt x="400" y="88"/>
                  </a:lnTo>
                  <a:lnTo>
                    <a:pt x="416" y="136"/>
                  </a:lnTo>
                  <a:lnTo>
                    <a:pt x="432" y="152"/>
                  </a:lnTo>
                  <a:lnTo>
                    <a:pt x="472" y="160"/>
                  </a:lnTo>
                  <a:lnTo>
                    <a:pt x="496" y="128"/>
                  </a:lnTo>
                  <a:lnTo>
                    <a:pt x="512" y="136"/>
                  </a:lnTo>
                  <a:lnTo>
                    <a:pt x="520" y="152"/>
                  </a:lnTo>
                  <a:lnTo>
                    <a:pt x="552" y="144"/>
                  </a:lnTo>
                  <a:lnTo>
                    <a:pt x="592" y="176"/>
                  </a:lnTo>
                  <a:lnTo>
                    <a:pt x="624" y="184"/>
                  </a:lnTo>
                  <a:lnTo>
                    <a:pt x="656" y="192"/>
                  </a:lnTo>
                  <a:lnTo>
                    <a:pt x="704" y="224"/>
                  </a:lnTo>
                  <a:lnTo>
                    <a:pt x="728" y="232"/>
                  </a:lnTo>
                  <a:lnTo>
                    <a:pt x="760" y="256"/>
                  </a:lnTo>
                  <a:lnTo>
                    <a:pt x="760" y="296"/>
                  </a:lnTo>
                  <a:lnTo>
                    <a:pt x="744" y="296"/>
                  </a:lnTo>
                  <a:lnTo>
                    <a:pt x="712" y="312"/>
                  </a:lnTo>
                  <a:lnTo>
                    <a:pt x="664" y="312"/>
                  </a:lnTo>
                  <a:lnTo>
                    <a:pt x="648" y="328"/>
                  </a:lnTo>
                  <a:lnTo>
                    <a:pt x="648" y="336"/>
                  </a:lnTo>
                  <a:lnTo>
                    <a:pt x="656" y="352"/>
                  </a:lnTo>
                  <a:lnTo>
                    <a:pt x="656" y="360"/>
                  </a:lnTo>
                  <a:lnTo>
                    <a:pt x="648" y="376"/>
                  </a:lnTo>
                  <a:lnTo>
                    <a:pt x="656" y="376"/>
                  </a:lnTo>
                  <a:lnTo>
                    <a:pt x="696" y="424"/>
                  </a:lnTo>
                  <a:lnTo>
                    <a:pt x="704" y="456"/>
                  </a:lnTo>
                  <a:lnTo>
                    <a:pt x="696" y="480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31" name="Freeform 22"/>
            <p:cNvSpPr>
              <a:spLocks noChangeArrowheads="1"/>
            </p:cNvSpPr>
            <p:nvPr/>
          </p:nvSpPr>
          <p:spPr bwMode="auto">
            <a:xfrm>
              <a:off x="1333933" y="1794495"/>
              <a:ext cx="1321322" cy="1053592"/>
            </a:xfrm>
            <a:custGeom>
              <a:avLst/>
              <a:gdLst>
                <a:gd name="T0" fmla="*/ 1679 w 785"/>
                <a:gd name="T1" fmla="*/ 898 h 617"/>
                <a:gd name="T2" fmla="*/ 1541 w 785"/>
                <a:gd name="T3" fmla="*/ 951 h 617"/>
                <a:gd name="T4" fmla="*/ 1481 w 785"/>
                <a:gd name="T5" fmla="*/ 910 h 617"/>
                <a:gd name="T6" fmla="*/ 1420 w 785"/>
                <a:gd name="T7" fmla="*/ 938 h 617"/>
                <a:gd name="T8" fmla="*/ 1320 w 785"/>
                <a:gd name="T9" fmla="*/ 870 h 617"/>
                <a:gd name="T10" fmla="*/ 1260 w 785"/>
                <a:gd name="T11" fmla="*/ 765 h 617"/>
                <a:gd name="T12" fmla="*/ 1181 w 785"/>
                <a:gd name="T13" fmla="*/ 737 h 617"/>
                <a:gd name="T14" fmla="*/ 1140 w 785"/>
                <a:gd name="T15" fmla="*/ 765 h 617"/>
                <a:gd name="T16" fmla="*/ 1160 w 785"/>
                <a:gd name="T17" fmla="*/ 804 h 617"/>
                <a:gd name="T18" fmla="*/ 1102 w 785"/>
                <a:gd name="T19" fmla="*/ 898 h 617"/>
                <a:gd name="T20" fmla="*/ 1140 w 785"/>
                <a:gd name="T21" fmla="*/ 925 h 617"/>
                <a:gd name="T22" fmla="*/ 1060 w 785"/>
                <a:gd name="T23" fmla="*/ 977 h 617"/>
                <a:gd name="T24" fmla="*/ 1002 w 785"/>
                <a:gd name="T25" fmla="*/ 1004 h 617"/>
                <a:gd name="T26" fmla="*/ 941 w 785"/>
                <a:gd name="T27" fmla="*/ 991 h 617"/>
                <a:gd name="T28" fmla="*/ 920 w 785"/>
                <a:gd name="T29" fmla="*/ 1018 h 617"/>
                <a:gd name="T30" fmla="*/ 841 w 785"/>
                <a:gd name="T31" fmla="*/ 1004 h 617"/>
                <a:gd name="T32" fmla="*/ 800 w 785"/>
                <a:gd name="T33" fmla="*/ 951 h 617"/>
                <a:gd name="T34" fmla="*/ 580 w 785"/>
                <a:gd name="T35" fmla="*/ 898 h 617"/>
                <a:gd name="T36" fmla="*/ 339 w 785"/>
                <a:gd name="T37" fmla="*/ 830 h 617"/>
                <a:gd name="T38" fmla="*/ 101 w 785"/>
                <a:gd name="T39" fmla="*/ 737 h 617"/>
                <a:gd name="T40" fmla="*/ 0 w 785"/>
                <a:gd name="T41" fmla="*/ 615 h 617"/>
                <a:gd name="T42" fmla="*/ 41 w 785"/>
                <a:gd name="T43" fmla="*/ 510 h 617"/>
                <a:gd name="T44" fmla="*/ 79 w 785"/>
                <a:gd name="T45" fmla="*/ 416 h 617"/>
                <a:gd name="T46" fmla="*/ 20 w 785"/>
                <a:gd name="T47" fmla="*/ 361 h 617"/>
                <a:gd name="T48" fmla="*/ 121 w 785"/>
                <a:gd name="T49" fmla="*/ 349 h 617"/>
                <a:gd name="T50" fmla="*/ 259 w 785"/>
                <a:gd name="T51" fmla="*/ 375 h 617"/>
                <a:gd name="T52" fmla="*/ 239 w 785"/>
                <a:gd name="T53" fmla="*/ 308 h 617"/>
                <a:gd name="T54" fmla="*/ 321 w 785"/>
                <a:gd name="T55" fmla="*/ 227 h 617"/>
                <a:gd name="T56" fmla="*/ 221 w 785"/>
                <a:gd name="T57" fmla="*/ 122 h 617"/>
                <a:gd name="T58" fmla="*/ 381 w 785"/>
                <a:gd name="T59" fmla="*/ 27 h 617"/>
                <a:gd name="T60" fmla="*/ 722 w 785"/>
                <a:gd name="T61" fmla="*/ 0 h 617"/>
                <a:gd name="T62" fmla="*/ 961 w 785"/>
                <a:gd name="T63" fmla="*/ 67 h 617"/>
                <a:gd name="T64" fmla="*/ 1140 w 785"/>
                <a:gd name="T65" fmla="*/ 173 h 617"/>
                <a:gd name="T66" fmla="*/ 1181 w 785"/>
                <a:gd name="T67" fmla="*/ 80 h 617"/>
                <a:gd name="T68" fmla="*/ 1320 w 785"/>
                <a:gd name="T69" fmla="*/ 122 h 617"/>
                <a:gd name="T70" fmla="*/ 1481 w 785"/>
                <a:gd name="T71" fmla="*/ 161 h 617"/>
                <a:gd name="T72" fmla="*/ 1642 w 785"/>
                <a:gd name="T73" fmla="*/ 201 h 617"/>
                <a:gd name="T74" fmla="*/ 1822 w 785"/>
                <a:gd name="T75" fmla="*/ 294 h 617"/>
                <a:gd name="T76" fmla="*/ 1922 w 785"/>
                <a:gd name="T77" fmla="*/ 388 h 617"/>
                <a:gd name="T78" fmla="*/ 1963 w 785"/>
                <a:gd name="T79" fmla="*/ 562 h 617"/>
                <a:gd name="T80" fmla="*/ 1880 w 785"/>
                <a:gd name="T81" fmla="*/ 602 h 617"/>
                <a:gd name="T82" fmla="*/ 1780 w 785"/>
                <a:gd name="T83" fmla="*/ 682 h 617"/>
                <a:gd name="T84" fmla="*/ 1842 w 785"/>
                <a:gd name="T85" fmla="*/ 724 h 617"/>
                <a:gd name="T86" fmla="*/ 1761 w 785"/>
                <a:gd name="T87" fmla="*/ 765 h 617"/>
                <a:gd name="T88" fmla="*/ 1642 w 785"/>
                <a:gd name="T89" fmla="*/ 751 h 617"/>
                <a:gd name="T90" fmla="*/ 1663 w 785"/>
                <a:gd name="T91" fmla="*/ 817 h 617"/>
                <a:gd name="T92" fmla="*/ 1780 w 785"/>
                <a:gd name="T93" fmla="*/ 845 h 61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85"/>
                <a:gd name="T142" fmla="*/ 0 h 617"/>
                <a:gd name="T143" fmla="*/ 785 w 785"/>
                <a:gd name="T144" fmla="*/ 617 h 617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85" h="617">
                  <a:moveTo>
                    <a:pt x="704" y="528"/>
                  </a:moveTo>
                  <a:lnTo>
                    <a:pt x="672" y="536"/>
                  </a:lnTo>
                  <a:lnTo>
                    <a:pt x="656" y="568"/>
                  </a:lnTo>
                  <a:lnTo>
                    <a:pt x="616" y="568"/>
                  </a:lnTo>
                  <a:lnTo>
                    <a:pt x="608" y="552"/>
                  </a:lnTo>
                  <a:lnTo>
                    <a:pt x="592" y="544"/>
                  </a:lnTo>
                  <a:lnTo>
                    <a:pt x="592" y="552"/>
                  </a:lnTo>
                  <a:lnTo>
                    <a:pt x="568" y="560"/>
                  </a:lnTo>
                  <a:lnTo>
                    <a:pt x="544" y="520"/>
                  </a:lnTo>
                  <a:lnTo>
                    <a:pt x="528" y="520"/>
                  </a:lnTo>
                  <a:lnTo>
                    <a:pt x="528" y="480"/>
                  </a:lnTo>
                  <a:lnTo>
                    <a:pt x="504" y="456"/>
                  </a:lnTo>
                  <a:lnTo>
                    <a:pt x="488" y="456"/>
                  </a:lnTo>
                  <a:lnTo>
                    <a:pt x="472" y="440"/>
                  </a:lnTo>
                  <a:lnTo>
                    <a:pt x="456" y="440"/>
                  </a:lnTo>
                  <a:lnTo>
                    <a:pt x="456" y="456"/>
                  </a:lnTo>
                  <a:lnTo>
                    <a:pt x="456" y="472"/>
                  </a:lnTo>
                  <a:lnTo>
                    <a:pt x="464" y="480"/>
                  </a:lnTo>
                  <a:lnTo>
                    <a:pt x="448" y="496"/>
                  </a:lnTo>
                  <a:lnTo>
                    <a:pt x="440" y="536"/>
                  </a:lnTo>
                  <a:lnTo>
                    <a:pt x="448" y="552"/>
                  </a:lnTo>
                  <a:lnTo>
                    <a:pt x="456" y="552"/>
                  </a:lnTo>
                  <a:lnTo>
                    <a:pt x="440" y="560"/>
                  </a:lnTo>
                  <a:lnTo>
                    <a:pt x="424" y="584"/>
                  </a:lnTo>
                  <a:lnTo>
                    <a:pt x="400" y="584"/>
                  </a:lnTo>
                  <a:lnTo>
                    <a:pt x="400" y="600"/>
                  </a:lnTo>
                  <a:lnTo>
                    <a:pt x="384" y="608"/>
                  </a:lnTo>
                  <a:lnTo>
                    <a:pt x="376" y="592"/>
                  </a:lnTo>
                  <a:lnTo>
                    <a:pt x="360" y="592"/>
                  </a:lnTo>
                  <a:lnTo>
                    <a:pt x="368" y="608"/>
                  </a:lnTo>
                  <a:lnTo>
                    <a:pt x="352" y="616"/>
                  </a:lnTo>
                  <a:lnTo>
                    <a:pt x="336" y="600"/>
                  </a:lnTo>
                  <a:lnTo>
                    <a:pt x="312" y="600"/>
                  </a:lnTo>
                  <a:lnTo>
                    <a:pt x="320" y="568"/>
                  </a:lnTo>
                  <a:lnTo>
                    <a:pt x="264" y="520"/>
                  </a:lnTo>
                  <a:lnTo>
                    <a:pt x="232" y="536"/>
                  </a:lnTo>
                  <a:lnTo>
                    <a:pt x="168" y="496"/>
                  </a:lnTo>
                  <a:lnTo>
                    <a:pt x="136" y="496"/>
                  </a:lnTo>
                  <a:lnTo>
                    <a:pt x="88" y="440"/>
                  </a:lnTo>
                  <a:lnTo>
                    <a:pt x="40" y="440"/>
                  </a:lnTo>
                  <a:lnTo>
                    <a:pt x="16" y="416"/>
                  </a:lnTo>
                  <a:lnTo>
                    <a:pt x="0" y="368"/>
                  </a:lnTo>
                  <a:lnTo>
                    <a:pt x="8" y="352"/>
                  </a:lnTo>
                  <a:lnTo>
                    <a:pt x="16" y="304"/>
                  </a:lnTo>
                  <a:lnTo>
                    <a:pt x="8" y="280"/>
                  </a:lnTo>
                  <a:lnTo>
                    <a:pt x="32" y="248"/>
                  </a:lnTo>
                  <a:lnTo>
                    <a:pt x="32" y="224"/>
                  </a:lnTo>
                  <a:lnTo>
                    <a:pt x="8" y="216"/>
                  </a:lnTo>
                  <a:lnTo>
                    <a:pt x="16" y="208"/>
                  </a:lnTo>
                  <a:lnTo>
                    <a:pt x="48" y="208"/>
                  </a:lnTo>
                  <a:lnTo>
                    <a:pt x="56" y="200"/>
                  </a:lnTo>
                  <a:lnTo>
                    <a:pt x="104" y="224"/>
                  </a:lnTo>
                  <a:lnTo>
                    <a:pt x="104" y="192"/>
                  </a:lnTo>
                  <a:lnTo>
                    <a:pt x="96" y="184"/>
                  </a:lnTo>
                  <a:lnTo>
                    <a:pt x="96" y="160"/>
                  </a:lnTo>
                  <a:lnTo>
                    <a:pt x="128" y="136"/>
                  </a:lnTo>
                  <a:lnTo>
                    <a:pt x="120" y="112"/>
                  </a:lnTo>
                  <a:lnTo>
                    <a:pt x="88" y="72"/>
                  </a:lnTo>
                  <a:lnTo>
                    <a:pt x="96" y="32"/>
                  </a:lnTo>
                  <a:lnTo>
                    <a:pt x="152" y="16"/>
                  </a:lnTo>
                  <a:lnTo>
                    <a:pt x="256" y="8"/>
                  </a:lnTo>
                  <a:lnTo>
                    <a:pt x="288" y="0"/>
                  </a:lnTo>
                  <a:lnTo>
                    <a:pt x="344" y="24"/>
                  </a:lnTo>
                  <a:lnTo>
                    <a:pt x="384" y="40"/>
                  </a:lnTo>
                  <a:lnTo>
                    <a:pt x="424" y="64"/>
                  </a:lnTo>
                  <a:lnTo>
                    <a:pt x="456" y="104"/>
                  </a:lnTo>
                  <a:lnTo>
                    <a:pt x="472" y="56"/>
                  </a:lnTo>
                  <a:lnTo>
                    <a:pt x="472" y="48"/>
                  </a:lnTo>
                  <a:lnTo>
                    <a:pt x="504" y="64"/>
                  </a:lnTo>
                  <a:lnTo>
                    <a:pt x="528" y="72"/>
                  </a:lnTo>
                  <a:lnTo>
                    <a:pt x="584" y="64"/>
                  </a:lnTo>
                  <a:lnTo>
                    <a:pt x="592" y="96"/>
                  </a:lnTo>
                  <a:lnTo>
                    <a:pt x="640" y="128"/>
                  </a:lnTo>
                  <a:lnTo>
                    <a:pt x="656" y="120"/>
                  </a:lnTo>
                  <a:lnTo>
                    <a:pt x="728" y="192"/>
                  </a:lnTo>
                  <a:lnTo>
                    <a:pt x="728" y="176"/>
                  </a:lnTo>
                  <a:lnTo>
                    <a:pt x="760" y="208"/>
                  </a:lnTo>
                  <a:lnTo>
                    <a:pt x="768" y="232"/>
                  </a:lnTo>
                  <a:lnTo>
                    <a:pt x="776" y="288"/>
                  </a:lnTo>
                  <a:lnTo>
                    <a:pt x="784" y="336"/>
                  </a:lnTo>
                  <a:lnTo>
                    <a:pt x="776" y="360"/>
                  </a:lnTo>
                  <a:lnTo>
                    <a:pt x="752" y="360"/>
                  </a:lnTo>
                  <a:lnTo>
                    <a:pt x="744" y="392"/>
                  </a:lnTo>
                  <a:lnTo>
                    <a:pt x="712" y="408"/>
                  </a:lnTo>
                  <a:lnTo>
                    <a:pt x="712" y="424"/>
                  </a:lnTo>
                  <a:lnTo>
                    <a:pt x="736" y="432"/>
                  </a:lnTo>
                  <a:lnTo>
                    <a:pt x="728" y="440"/>
                  </a:lnTo>
                  <a:lnTo>
                    <a:pt x="704" y="456"/>
                  </a:lnTo>
                  <a:lnTo>
                    <a:pt x="672" y="448"/>
                  </a:lnTo>
                  <a:lnTo>
                    <a:pt x="656" y="448"/>
                  </a:lnTo>
                  <a:lnTo>
                    <a:pt x="648" y="464"/>
                  </a:lnTo>
                  <a:lnTo>
                    <a:pt x="664" y="488"/>
                  </a:lnTo>
                  <a:lnTo>
                    <a:pt x="696" y="496"/>
                  </a:lnTo>
                  <a:lnTo>
                    <a:pt x="712" y="504"/>
                  </a:lnTo>
                  <a:lnTo>
                    <a:pt x="704" y="528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32" name="Freeform 23"/>
            <p:cNvSpPr>
              <a:spLocks noChangeArrowheads="1"/>
            </p:cNvSpPr>
            <p:nvPr/>
          </p:nvSpPr>
          <p:spPr bwMode="auto">
            <a:xfrm>
              <a:off x="3729967" y="3131509"/>
              <a:ext cx="514237" cy="728580"/>
            </a:xfrm>
            <a:custGeom>
              <a:avLst/>
              <a:gdLst>
                <a:gd name="T0" fmla="*/ 685 w 305"/>
                <a:gd name="T1" fmla="*/ 69 h 425"/>
                <a:gd name="T2" fmla="*/ 708 w 305"/>
                <a:gd name="T3" fmla="*/ 122 h 425"/>
                <a:gd name="T4" fmla="*/ 766 w 305"/>
                <a:gd name="T5" fmla="*/ 150 h 425"/>
                <a:gd name="T6" fmla="*/ 766 w 305"/>
                <a:gd name="T7" fmla="*/ 231 h 425"/>
                <a:gd name="T8" fmla="*/ 685 w 305"/>
                <a:gd name="T9" fmla="*/ 259 h 425"/>
                <a:gd name="T10" fmla="*/ 685 w 305"/>
                <a:gd name="T11" fmla="*/ 273 h 425"/>
                <a:gd name="T12" fmla="*/ 606 w 305"/>
                <a:gd name="T13" fmla="*/ 273 h 425"/>
                <a:gd name="T14" fmla="*/ 566 w 305"/>
                <a:gd name="T15" fmla="*/ 300 h 425"/>
                <a:gd name="T16" fmla="*/ 566 w 305"/>
                <a:gd name="T17" fmla="*/ 342 h 425"/>
                <a:gd name="T18" fmla="*/ 585 w 305"/>
                <a:gd name="T19" fmla="*/ 354 h 425"/>
                <a:gd name="T20" fmla="*/ 525 w 305"/>
                <a:gd name="T21" fmla="*/ 410 h 425"/>
                <a:gd name="T22" fmla="*/ 485 w 305"/>
                <a:gd name="T23" fmla="*/ 410 h 425"/>
                <a:gd name="T24" fmla="*/ 485 w 305"/>
                <a:gd name="T25" fmla="*/ 464 h 425"/>
                <a:gd name="T26" fmla="*/ 485 w 305"/>
                <a:gd name="T27" fmla="*/ 479 h 425"/>
                <a:gd name="T28" fmla="*/ 485 w 305"/>
                <a:gd name="T29" fmla="*/ 518 h 425"/>
                <a:gd name="T30" fmla="*/ 444 w 305"/>
                <a:gd name="T31" fmla="*/ 546 h 425"/>
                <a:gd name="T32" fmla="*/ 422 w 305"/>
                <a:gd name="T33" fmla="*/ 614 h 425"/>
                <a:gd name="T34" fmla="*/ 404 w 305"/>
                <a:gd name="T35" fmla="*/ 656 h 425"/>
                <a:gd name="T36" fmla="*/ 404 w 305"/>
                <a:gd name="T37" fmla="*/ 669 h 425"/>
                <a:gd name="T38" fmla="*/ 384 w 305"/>
                <a:gd name="T39" fmla="*/ 710 h 425"/>
                <a:gd name="T40" fmla="*/ 343 w 305"/>
                <a:gd name="T41" fmla="*/ 710 h 425"/>
                <a:gd name="T42" fmla="*/ 322 w 305"/>
                <a:gd name="T43" fmla="*/ 696 h 425"/>
                <a:gd name="T44" fmla="*/ 162 w 305"/>
                <a:gd name="T45" fmla="*/ 723 h 425"/>
                <a:gd name="T46" fmla="*/ 141 w 305"/>
                <a:gd name="T47" fmla="*/ 710 h 425"/>
                <a:gd name="T48" fmla="*/ 202 w 305"/>
                <a:gd name="T49" fmla="*/ 629 h 425"/>
                <a:gd name="T50" fmla="*/ 141 w 305"/>
                <a:gd name="T51" fmla="*/ 614 h 425"/>
                <a:gd name="T52" fmla="*/ 101 w 305"/>
                <a:gd name="T53" fmla="*/ 629 h 425"/>
                <a:gd name="T54" fmla="*/ 61 w 305"/>
                <a:gd name="T55" fmla="*/ 614 h 425"/>
                <a:gd name="T56" fmla="*/ 61 w 305"/>
                <a:gd name="T57" fmla="*/ 546 h 425"/>
                <a:gd name="T58" fmla="*/ 101 w 305"/>
                <a:gd name="T59" fmla="*/ 533 h 425"/>
                <a:gd name="T60" fmla="*/ 122 w 305"/>
                <a:gd name="T61" fmla="*/ 533 h 425"/>
                <a:gd name="T62" fmla="*/ 122 w 305"/>
                <a:gd name="T63" fmla="*/ 492 h 425"/>
                <a:gd name="T64" fmla="*/ 83 w 305"/>
                <a:gd name="T65" fmla="*/ 492 h 425"/>
                <a:gd name="T66" fmla="*/ 83 w 305"/>
                <a:gd name="T67" fmla="*/ 464 h 425"/>
                <a:gd name="T68" fmla="*/ 41 w 305"/>
                <a:gd name="T69" fmla="*/ 451 h 425"/>
                <a:gd name="T70" fmla="*/ 41 w 305"/>
                <a:gd name="T71" fmla="*/ 368 h 425"/>
                <a:gd name="T72" fmla="*/ 0 w 305"/>
                <a:gd name="T73" fmla="*/ 342 h 425"/>
                <a:gd name="T74" fmla="*/ 20 w 305"/>
                <a:gd name="T75" fmla="*/ 300 h 425"/>
                <a:gd name="T76" fmla="*/ 83 w 305"/>
                <a:gd name="T77" fmla="*/ 259 h 425"/>
                <a:gd name="T78" fmla="*/ 83 w 305"/>
                <a:gd name="T79" fmla="*/ 218 h 425"/>
                <a:gd name="T80" fmla="*/ 61 w 305"/>
                <a:gd name="T81" fmla="*/ 206 h 425"/>
                <a:gd name="T82" fmla="*/ 83 w 305"/>
                <a:gd name="T83" fmla="*/ 178 h 425"/>
                <a:gd name="T84" fmla="*/ 41 w 305"/>
                <a:gd name="T85" fmla="*/ 136 h 425"/>
                <a:gd name="T86" fmla="*/ 83 w 305"/>
                <a:gd name="T87" fmla="*/ 109 h 425"/>
                <a:gd name="T88" fmla="*/ 141 w 305"/>
                <a:gd name="T89" fmla="*/ 96 h 425"/>
                <a:gd name="T90" fmla="*/ 283 w 305"/>
                <a:gd name="T91" fmla="*/ 41 h 425"/>
                <a:gd name="T92" fmla="*/ 362 w 305"/>
                <a:gd name="T93" fmla="*/ 13 h 425"/>
                <a:gd name="T94" fmla="*/ 422 w 305"/>
                <a:gd name="T95" fmla="*/ 13 h 425"/>
                <a:gd name="T96" fmla="*/ 463 w 305"/>
                <a:gd name="T97" fmla="*/ 0 h 425"/>
                <a:gd name="T98" fmla="*/ 485 w 305"/>
                <a:gd name="T99" fmla="*/ 13 h 425"/>
                <a:gd name="T100" fmla="*/ 463 w 305"/>
                <a:gd name="T101" fmla="*/ 27 h 425"/>
                <a:gd name="T102" fmla="*/ 463 w 305"/>
                <a:gd name="T103" fmla="*/ 56 h 425"/>
                <a:gd name="T104" fmla="*/ 525 w 305"/>
                <a:gd name="T105" fmla="*/ 56 h 425"/>
                <a:gd name="T106" fmla="*/ 525 w 305"/>
                <a:gd name="T107" fmla="*/ 27 h 425"/>
                <a:gd name="T108" fmla="*/ 546 w 305"/>
                <a:gd name="T109" fmla="*/ 0 h 425"/>
                <a:gd name="T110" fmla="*/ 585 w 305"/>
                <a:gd name="T111" fmla="*/ 27 h 425"/>
                <a:gd name="T112" fmla="*/ 606 w 305"/>
                <a:gd name="T113" fmla="*/ 56 h 425"/>
                <a:gd name="T114" fmla="*/ 685 w 305"/>
                <a:gd name="T115" fmla="*/ 56 h 425"/>
                <a:gd name="T116" fmla="*/ 685 w 305"/>
                <a:gd name="T117" fmla="*/ 69 h 42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05"/>
                <a:gd name="T178" fmla="*/ 0 h 425"/>
                <a:gd name="T179" fmla="*/ 305 w 305"/>
                <a:gd name="T180" fmla="*/ 425 h 42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05" h="425">
                  <a:moveTo>
                    <a:pt x="272" y="40"/>
                  </a:moveTo>
                  <a:lnTo>
                    <a:pt x="280" y="72"/>
                  </a:lnTo>
                  <a:lnTo>
                    <a:pt x="304" y="88"/>
                  </a:lnTo>
                  <a:lnTo>
                    <a:pt x="304" y="136"/>
                  </a:lnTo>
                  <a:lnTo>
                    <a:pt x="272" y="152"/>
                  </a:lnTo>
                  <a:lnTo>
                    <a:pt x="272" y="160"/>
                  </a:lnTo>
                  <a:lnTo>
                    <a:pt x="240" y="160"/>
                  </a:lnTo>
                  <a:lnTo>
                    <a:pt x="224" y="176"/>
                  </a:lnTo>
                  <a:lnTo>
                    <a:pt x="224" y="200"/>
                  </a:lnTo>
                  <a:lnTo>
                    <a:pt x="232" y="208"/>
                  </a:lnTo>
                  <a:lnTo>
                    <a:pt x="208" y="240"/>
                  </a:lnTo>
                  <a:lnTo>
                    <a:pt x="192" y="240"/>
                  </a:lnTo>
                  <a:lnTo>
                    <a:pt x="192" y="272"/>
                  </a:lnTo>
                  <a:lnTo>
                    <a:pt x="192" y="280"/>
                  </a:lnTo>
                  <a:lnTo>
                    <a:pt x="192" y="304"/>
                  </a:lnTo>
                  <a:lnTo>
                    <a:pt x="176" y="320"/>
                  </a:lnTo>
                  <a:lnTo>
                    <a:pt x="168" y="360"/>
                  </a:lnTo>
                  <a:lnTo>
                    <a:pt x="160" y="384"/>
                  </a:lnTo>
                  <a:lnTo>
                    <a:pt x="160" y="392"/>
                  </a:lnTo>
                  <a:lnTo>
                    <a:pt x="152" y="416"/>
                  </a:lnTo>
                  <a:lnTo>
                    <a:pt x="136" y="416"/>
                  </a:lnTo>
                  <a:lnTo>
                    <a:pt x="128" y="408"/>
                  </a:lnTo>
                  <a:lnTo>
                    <a:pt x="64" y="424"/>
                  </a:lnTo>
                  <a:lnTo>
                    <a:pt x="56" y="416"/>
                  </a:lnTo>
                  <a:lnTo>
                    <a:pt x="80" y="368"/>
                  </a:lnTo>
                  <a:lnTo>
                    <a:pt x="56" y="360"/>
                  </a:lnTo>
                  <a:lnTo>
                    <a:pt x="40" y="368"/>
                  </a:lnTo>
                  <a:lnTo>
                    <a:pt x="24" y="360"/>
                  </a:lnTo>
                  <a:lnTo>
                    <a:pt x="24" y="320"/>
                  </a:lnTo>
                  <a:lnTo>
                    <a:pt x="40" y="312"/>
                  </a:lnTo>
                  <a:lnTo>
                    <a:pt x="48" y="312"/>
                  </a:lnTo>
                  <a:lnTo>
                    <a:pt x="48" y="288"/>
                  </a:lnTo>
                  <a:lnTo>
                    <a:pt x="32" y="288"/>
                  </a:lnTo>
                  <a:lnTo>
                    <a:pt x="32" y="272"/>
                  </a:lnTo>
                  <a:lnTo>
                    <a:pt x="16" y="264"/>
                  </a:lnTo>
                  <a:lnTo>
                    <a:pt x="16" y="216"/>
                  </a:lnTo>
                  <a:lnTo>
                    <a:pt x="0" y="200"/>
                  </a:lnTo>
                  <a:lnTo>
                    <a:pt x="8" y="176"/>
                  </a:lnTo>
                  <a:lnTo>
                    <a:pt x="32" y="152"/>
                  </a:lnTo>
                  <a:lnTo>
                    <a:pt x="32" y="128"/>
                  </a:lnTo>
                  <a:lnTo>
                    <a:pt x="24" y="120"/>
                  </a:lnTo>
                  <a:lnTo>
                    <a:pt x="32" y="104"/>
                  </a:lnTo>
                  <a:lnTo>
                    <a:pt x="16" y="80"/>
                  </a:lnTo>
                  <a:lnTo>
                    <a:pt x="32" y="64"/>
                  </a:lnTo>
                  <a:lnTo>
                    <a:pt x="56" y="56"/>
                  </a:lnTo>
                  <a:lnTo>
                    <a:pt x="112" y="24"/>
                  </a:lnTo>
                  <a:lnTo>
                    <a:pt x="144" y="8"/>
                  </a:lnTo>
                  <a:lnTo>
                    <a:pt x="168" y="8"/>
                  </a:lnTo>
                  <a:lnTo>
                    <a:pt x="184" y="0"/>
                  </a:lnTo>
                  <a:lnTo>
                    <a:pt x="192" y="8"/>
                  </a:lnTo>
                  <a:lnTo>
                    <a:pt x="184" y="16"/>
                  </a:lnTo>
                  <a:lnTo>
                    <a:pt x="184" y="32"/>
                  </a:lnTo>
                  <a:lnTo>
                    <a:pt x="208" y="32"/>
                  </a:lnTo>
                  <a:lnTo>
                    <a:pt x="208" y="16"/>
                  </a:lnTo>
                  <a:lnTo>
                    <a:pt x="216" y="0"/>
                  </a:lnTo>
                  <a:lnTo>
                    <a:pt x="232" y="16"/>
                  </a:lnTo>
                  <a:lnTo>
                    <a:pt x="240" y="32"/>
                  </a:lnTo>
                  <a:lnTo>
                    <a:pt x="272" y="32"/>
                  </a:lnTo>
                  <a:lnTo>
                    <a:pt x="272" y="40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33" name="Freeform 24"/>
            <p:cNvSpPr>
              <a:spLocks noChangeArrowheads="1"/>
            </p:cNvSpPr>
            <p:nvPr/>
          </p:nvSpPr>
          <p:spPr bwMode="auto">
            <a:xfrm>
              <a:off x="3217132" y="3131509"/>
              <a:ext cx="594104" cy="714717"/>
            </a:xfrm>
            <a:custGeom>
              <a:avLst/>
              <a:gdLst>
                <a:gd name="T0" fmla="*/ 841 w 353"/>
                <a:gd name="T1" fmla="*/ 178 h 417"/>
                <a:gd name="T2" fmla="*/ 860 w 353"/>
                <a:gd name="T3" fmla="*/ 218 h 417"/>
                <a:gd name="T4" fmla="*/ 781 w 353"/>
                <a:gd name="T5" fmla="*/ 300 h 417"/>
                <a:gd name="T6" fmla="*/ 799 w 353"/>
                <a:gd name="T7" fmla="*/ 367 h 417"/>
                <a:gd name="T8" fmla="*/ 799 w 353"/>
                <a:gd name="T9" fmla="*/ 451 h 417"/>
                <a:gd name="T10" fmla="*/ 819 w 353"/>
                <a:gd name="T11" fmla="*/ 491 h 417"/>
                <a:gd name="T12" fmla="*/ 880 w 353"/>
                <a:gd name="T13" fmla="*/ 532 h 417"/>
                <a:gd name="T14" fmla="*/ 819 w 353"/>
                <a:gd name="T15" fmla="*/ 546 h 417"/>
                <a:gd name="T16" fmla="*/ 799 w 353"/>
                <a:gd name="T17" fmla="*/ 626 h 417"/>
                <a:gd name="T18" fmla="*/ 681 w 353"/>
                <a:gd name="T19" fmla="*/ 682 h 417"/>
                <a:gd name="T20" fmla="*/ 560 w 353"/>
                <a:gd name="T21" fmla="*/ 640 h 417"/>
                <a:gd name="T22" fmla="*/ 539 w 353"/>
                <a:gd name="T23" fmla="*/ 695 h 417"/>
                <a:gd name="T24" fmla="*/ 480 w 353"/>
                <a:gd name="T25" fmla="*/ 710 h 417"/>
                <a:gd name="T26" fmla="*/ 422 w 353"/>
                <a:gd name="T27" fmla="*/ 655 h 417"/>
                <a:gd name="T28" fmla="*/ 381 w 353"/>
                <a:gd name="T29" fmla="*/ 682 h 417"/>
                <a:gd name="T30" fmla="*/ 360 w 353"/>
                <a:gd name="T31" fmla="*/ 601 h 417"/>
                <a:gd name="T32" fmla="*/ 381 w 353"/>
                <a:gd name="T33" fmla="*/ 532 h 417"/>
                <a:gd name="T34" fmla="*/ 360 w 353"/>
                <a:gd name="T35" fmla="*/ 491 h 417"/>
                <a:gd name="T36" fmla="*/ 239 w 353"/>
                <a:gd name="T37" fmla="*/ 532 h 417"/>
                <a:gd name="T38" fmla="*/ 160 w 353"/>
                <a:gd name="T39" fmla="*/ 517 h 417"/>
                <a:gd name="T40" fmla="*/ 79 w 353"/>
                <a:gd name="T41" fmla="*/ 532 h 417"/>
                <a:gd name="T42" fmla="*/ 60 w 353"/>
                <a:gd name="T43" fmla="*/ 517 h 417"/>
                <a:gd name="T44" fmla="*/ 41 w 353"/>
                <a:gd name="T45" fmla="*/ 451 h 417"/>
                <a:gd name="T46" fmla="*/ 60 w 353"/>
                <a:gd name="T47" fmla="*/ 408 h 417"/>
                <a:gd name="T48" fmla="*/ 0 w 353"/>
                <a:gd name="T49" fmla="*/ 382 h 417"/>
                <a:gd name="T50" fmla="*/ 60 w 353"/>
                <a:gd name="T51" fmla="*/ 286 h 417"/>
                <a:gd name="T52" fmla="*/ 60 w 353"/>
                <a:gd name="T53" fmla="*/ 231 h 417"/>
                <a:gd name="T54" fmla="*/ 60 w 353"/>
                <a:gd name="T55" fmla="*/ 206 h 417"/>
                <a:gd name="T56" fmla="*/ 121 w 353"/>
                <a:gd name="T57" fmla="*/ 56 h 417"/>
                <a:gd name="T58" fmla="*/ 259 w 353"/>
                <a:gd name="T59" fmla="*/ 69 h 417"/>
                <a:gd name="T60" fmla="*/ 281 w 353"/>
                <a:gd name="T61" fmla="*/ 0 h 417"/>
                <a:gd name="T62" fmla="*/ 459 w 353"/>
                <a:gd name="T63" fmla="*/ 27 h 417"/>
                <a:gd name="T64" fmla="*/ 620 w 353"/>
                <a:gd name="T65" fmla="*/ 69 h 417"/>
                <a:gd name="T66" fmla="*/ 722 w 353"/>
                <a:gd name="T67" fmla="*/ 56 h 417"/>
                <a:gd name="T68" fmla="*/ 759 w 353"/>
                <a:gd name="T69" fmla="*/ 136 h 41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53"/>
                <a:gd name="T106" fmla="*/ 0 h 417"/>
                <a:gd name="T107" fmla="*/ 353 w 353"/>
                <a:gd name="T108" fmla="*/ 417 h 41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53" h="417">
                  <a:moveTo>
                    <a:pt x="320" y="80"/>
                  </a:moveTo>
                  <a:lnTo>
                    <a:pt x="336" y="104"/>
                  </a:lnTo>
                  <a:lnTo>
                    <a:pt x="328" y="120"/>
                  </a:lnTo>
                  <a:lnTo>
                    <a:pt x="344" y="128"/>
                  </a:lnTo>
                  <a:lnTo>
                    <a:pt x="328" y="152"/>
                  </a:lnTo>
                  <a:lnTo>
                    <a:pt x="312" y="176"/>
                  </a:lnTo>
                  <a:lnTo>
                    <a:pt x="304" y="200"/>
                  </a:lnTo>
                  <a:lnTo>
                    <a:pt x="320" y="216"/>
                  </a:lnTo>
                  <a:lnTo>
                    <a:pt x="320" y="248"/>
                  </a:lnTo>
                  <a:lnTo>
                    <a:pt x="320" y="264"/>
                  </a:lnTo>
                  <a:lnTo>
                    <a:pt x="336" y="272"/>
                  </a:lnTo>
                  <a:lnTo>
                    <a:pt x="328" y="288"/>
                  </a:lnTo>
                  <a:lnTo>
                    <a:pt x="352" y="288"/>
                  </a:lnTo>
                  <a:lnTo>
                    <a:pt x="352" y="312"/>
                  </a:lnTo>
                  <a:lnTo>
                    <a:pt x="344" y="312"/>
                  </a:lnTo>
                  <a:lnTo>
                    <a:pt x="328" y="320"/>
                  </a:lnTo>
                  <a:lnTo>
                    <a:pt x="328" y="360"/>
                  </a:lnTo>
                  <a:lnTo>
                    <a:pt x="320" y="368"/>
                  </a:lnTo>
                  <a:lnTo>
                    <a:pt x="264" y="368"/>
                  </a:lnTo>
                  <a:lnTo>
                    <a:pt x="272" y="400"/>
                  </a:lnTo>
                  <a:lnTo>
                    <a:pt x="248" y="400"/>
                  </a:lnTo>
                  <a:lnTo>
                    <a:pt x="224" y="376"/>
                  </a:lnTo>
                  <a:lnTo>
                    <a:pt x="216" y="384"/>
                  </a:lnTo>
                  <a:lnTo>
                    <a:pt x="216" y="408"/>
                  </a:lnTo>
                  <a:lnTo>
                    <a:pt x="200" y="408"/>
                  </a:lnTo>
                  <a:lnTo>
                    <a:pt x="192" y="416"/>
                  </a:lnTo>
                  <a:lnTo>
                    <a:pt x="168" y="416"/>
                  </a:lnTo>
                  <a:lnTo>
                    <a:pt x="168" y="384"/>
                  </a:lnTo>
                  <a:lnTo>
                    <a:pt x="152" y="384"/>
                  </a:lnTo>
                  <a:lnTo>
                    <a:pt x="152" y="400"/>
                  </a:lnTo>
                  <a:lnTo>
                    <a:pt x="136" y="400"/>
                  </a:lnTo>
                  <a:lnTo>
                    <a:pt x="144" y="352"/>
                  </a:lnTo>
                  <a:lnTo>
                    <a:pt x="152" y="336"/>
                  </a:lnTo>
                  <a:lnTo>
                    <a:pt x="152" y="312"/>
                  </a:lnTo>
                  <a:lnTo>
                    <a:pt x="152" y="296"/>
                  </a:lnTo>
                  <a:lnTo>
                    <a:pt x="144" y="288"/>
                  </a:lnTo>
                  <a:lnTo>
                    <a:pt x="96" y="296"/>
                  </a:lnTo>
                  <a:lnTo>
                    <a:pt x="96" y="312"/>
                  </a:lnTo>
                  <a:lnTo>
                    <a:pt x="72" y="320"/>
                  </a:lnTo>
                  <a:lnTo>
                    <a:pt x="64" y="304"/>
                  </a:lnTo>
                  <a:lnTo>
                    <a:pt x="56" y="320"/>
                  </a:lnTo>
                  <a:lnTo>
                    <a:pt x="32" y="312"/>
                  </a:lnTo>
                  <a:lnTo>
                    <a:pt x="32" y="304"/>
                  </a:lnTo>
                  <a:lnTo>
                    <a:pt x="24" y="304"/>
                  </a:lnTo>
                  <a:lnTo>
                    <a:pt x="24" y="288"/>
                  </a:lnTo>
                  <a:lnTo>
                    <a:pt x="16" y="264"/>
                  </a:lnTo>
                  <a:lnTo>
                    <a:pt x="32" y="256"/>
                  </a:lnTo>
                  <a:lnTo>
                    <a:pt x="24" y="240"/>
                  </a:lnTo>
                  <a:lnTo>
                    <a:pt x="0" y="240"/>
                  </a:lnTo>
                  <a:lnTo>
                    <a:pt x="0" y="224"/>
                  </a:lnTo>
                  <a:lnTo>
                    <a:pt x="24" y="192"/>
                  </a:lnTo>
                  <a:lnTo>
                    <a:pt x="24" y="168"/>
                  </a:lnTo>
                  <a:lnTo>
                    <a:pt x="32" y="160"/>
                  </a:lnTo>
                  <a:lnTo>
                    <a:pt x="24" y="136"/>
                  </a:lnTo>
                  <a:lnTo>
                    <a:pt x="16" y="136"/>
                  </a:lnTo>
                  <a:lnTo>
                    <a:pt x="24" y="120"/>
                  </a:lnTo>
                  <a:lnTo>
                    <a:pt x="16" y="80"/>
                  </a:lnTo>
                  <a:lnTo>
                    <a:pt x="48" y="32"/>
                  </a:lnTo>
                  <a:lnTo>
                    <a:pt x="80" y="32"/>
                  </a:lnTo>
                  <a:lnTo>
                    <a:pt x="104" y="40"/>
                  </a:lnTo>
                  <a:lnTo>
                    <a:pt x="96" y="8"/>
                  </a:lnTo>
                  <a:lnTo>
                    <a:pt x="112" y="0"/>
                  </a:lnTo>
                  <a:lnTo>
                    <a:pt x="152" y="16"/>
                  </a:lnTo>
                  <a:lnTo>
                    <a:pt x="184" y="16"/>
                  </a:lnTo>
                  <a:lnTo>
                    <a:pt x="208" y="40"/>
                  </a:lnTo>
                  <a:lnTo>
                    <a:pt x="248" y="40"/>
                  </a:lnTo>
                  <a:lnTo>
                    <a:pt x="256" y="48"/>
                  </a:lnTo>
                  <a:lnTo>
                    <a:pt x="288" y="32"/>
                  </a:lnTo>
                  <a:lnTo>
                    <a:pt x="304" y="32"/>
                  </a:lnTo>
                  <a:lnTo>
                    <a:pt x="304" y="80"/>
                  </a:lnTo>
                  <a:lnTo>
                    <a:pt x="320" y="80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34" name="Freeform 25"/>
            <p:cNvSpPr>
              <a:spLocks noChangeArrowheads="1"/>
            </p:cNvSpPr>
            <p:nvPr/>
          </p:nvSpPr>
          <p:spPr bwMode="auto">
            <a:xfrm>
              <a:off x="3165288" y="2724860"/>
              <a:ext cx="822498" cy="545280"/>
            </a:xfrm>
            <a:custGeom>
              <a:avLst/>
              <a:gdLst>
                <a:gd name="T0" fmla="*/ 1216 w 489"/>
                <a:gd name="T1" fmla="*/ 404 h 321"/>
                <a:gd name="T2" fmla="*/ 1116 w 489"/>
                <a:gd name="T3" fmla="*/ 430 h 321"/>
                <a:gd name="T4" fmla="*/ 977 w 489"/>
                <a:gd name="T5" fmla="*/ 483 h 321"/>
                <a:gd name="T6" fmla="*/ 918 w 489"/>
                <a:gd name="T7" fmla="*/ 495 h 321"/>
                <a:gd name="T8" fmla="*/ 879 w 489"/>
                <a:gd name="T9" fmla="*/ 522 h 321"/>
                <a:gd name="T10" fmla="*/ 819 w 489"/>
                <a:gd name="T11" fmla="*/ 522 h 321"/>
                <a:gd name="T12" fmla="*/ 837 w 489"/>
                <a:gd name="T13" fmla="*/ 444 h 321"/>
                <a:gd name="T14" fmla="*/ 797 w 489"/>
                <a:gd name="T15" fmla="*/ 444 h 321"/>
                <a:gd name="T16" fmla="*/ 718 w 489"/>
                <a:gd name="T17" fmla="*/ 471 h 321"/>
                <a:gd name="T18" fmla="*/ 697 w 489"/>
                <a:gd name="T19" fmla="*/ 458 h 321"/>
                <a:gd name="T20" fmla="*/ 598 w 489"/>
                <a:gd name="T21" fmla="*/ 458 h 321"/>
                <a:gd name="T22" fmla="*/ 559 w 489"/>
                <a:gd name="T23" fmla="*/ 417 h 321"/>
                <a:gd name="T24" fmla="*/ 459 w 489"/>
                <a:gd name="T25" fmla="*/ 417 h 321"/>
                <a:gd name="T26" fmla="*/ 360 w 489"/>
                <a:gd name="T27" fmla="*/ 391 h 321"/>
                <a:gd name="T28" fmla="*/ 319 w 489"/>
                <a:gd name="T29" fmla="*/ 404 h 321"/>
                <a:gd name="T30" fmla="*/ 339 w 489"/>
                <a:gd name="T31" fmla="*/ 458 h 321"/>
                <a:gd name="T32" fmla="*/ 278 w 489"/>
                <a:gd name="T33" fmla="*/ 444 h 321"/>
                <a:gd name="T34" fmla="*/ 199 w 489"/>
                <a:gd name="T35" fmla="*/ 444 h 321"/>
                <a:gd name="T36" fmla="*/ 121 w 489"/>
                <a:gd name="T37" fmla="*/ 522 h 321"/>
                <a:gd name="T38" fmla="*/ 20 w 489"/>
                <a:gd name="T39" fmla="*/ 444 h 321"/>
                <a:gd name="T40" fmla="*/ 0 w 489"/>
                <a:gd name="T41" fmla="*/ 444 h 321"/>
                <a:gd name="T42" fmla="*/ 20 w 489"/>
                <a:gd name="T43" fmla="*/ 417 h 321"/>
                <a:gd name="T44" fmla="*/ 41 w 489"/>
                <a:gd name="T45" fmla="*/ 404 h 321"/>
                <a:gd name="T46" fmla="*/ 0 w 489"/>
                <a:gd name="T47" fmla="*/ 378 h 321"/>
                <a:gd name="T48" fmla="*/ 0 w 489"/>
                <a:gd name="T49" fmla="*/ 365 h 321"/>
                <a:gd name="T50" fmla="*/ 41 w 489"/>
                <a:gd name="T51" fmla="*/ 340 h 321"/>
                <a:gd name="T52" fmla="*/ 179 w 489"/>
                <a:gd name="T53" fmla="*/ 340 h 321"/>
                <a:gd name="T54" fmla="*/ 239 w 489"/>
                <a:gd name="T55" fmla="*/ 314 h 321"/>
                <a:gd name="T56" fmla="*/ 278 w 489"/>
                <a:gd name="T57" fmla="*/ 300 h 321"/>
                <a:gd name="T58" fmla="*/ 278 w 489"/>
                <a:gd name="T59" fmla="*/ 260 h 321"/>
                <a:gd name="T60" fmla="*/ 199 w 489"/>
                <a:gd name="T61" fmla="*/ 196 h 321"/>
                <a:gd name="T62" fmla="*/ 179 w 489"/>
                <a:gd name="T63" fmla="*/ 130 h 321"/>
                <a:gd name="T64" fmla="*/ 218 w 489"/>
                <a:gd name="T65" fmla="*/ 92 h 321"/>
                <a:gd name="T66" fmla="*/ 218 w 489"/>
                <a:gd name="T67" fmla="*/ 66 h 321"/>
                <a:gd name="T68" fmla="*/ 179 w 489"/>
                <a:gd name="T69" fmla="*/ 13 h 321"/>
                <a:gd name="T70" fmla="*/ 319 w 489"/>
                <a:gd name="T71" fmla="*/ 13 h 321"/>
                <a:gd name="T72" fmla="*/ 360 w 489"/>
                <a:gd name="T73" fmla="*/ 26 h 321"/>
                <a:gd name="T74" fmla="*/ 418 w 489"/>
                <a:gd name="T75" fmla="*/ 0 h 321"/>
                <a:gd name="T76" fmla="*/ 519 w 489"/>
                <a:gd name="T77" fmla="*/ 117 h 321"/>
                <a:gd name="T78" fmla="*/ 697 w 489"/>
                <a:gd name="T79" fmla="*/ 117 h 321"/>
                <a:gd name="T80" fmla="*/ 736 w 489"/>
                <a:gd name="T81" fmla="*/ 130 h 321"/>
                <a:gd name="T82" fmla="*/ 778 w 489"/>
                <a:gd name="T83" fmla="*/ 117 h 321"/>
                <a:gd name="T84" fmla="*/ 837 w 489"/>
                <a:gd name="T85" fmla="*/ 143 h 321"/>
                <a:gd name="T86" fmla="*/ 837 w 489"/>
                <a:gd name="T87" fmla="*/ 184 h 321"/>
                <a:gd name="T88" fmla="*/ 879 w 489"/>
                <a:gd name="T89" fmla="*/ 208 h 321"/>
                <a:gd name="T90" fmla="*/ 898 w 489"/>
                <a:gd name="T91" fmla="*/ 184 h 321"/>
                <a:gd name="T92" fmla="*/ 935 w 489"/>
                <a:gd name="T93" fmla="*/ 208 h 321"/>
                <a:gd name="T94" fmla="*/ 1017 w 489"/>
                <a:gd name="T95" fmla="*/ 208 h 321"/>
                <a:gd name="T96" fmla="*/ 1036 w 489"/>
                <a:gd name="T97" fmla="*/ 196 h 321"/>
                <a:gd name="T98" fmla="*/ 1157 w 489"/>
                <a:gd name="T99" fmla="*/ 248 h 321"/>
                <a:gd name="T100" fmla="*/ 1178 w 489"/>
                <a:gd name="T101" fmla="*/ 314 h 321"/>
                <a:gd name="T102" fmla="*/ 1178 w 489"/>
                <a:gd name="T103" fmla="*/ 352 h 321"/>
                <a:gd name="T104" fmla="*/ 1216 w 489"/>
                <a:gd name="T105" fmla="*/ 404 h 32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89"/>
                <a:gd name="T160" fmla="*/ 0 h 321"/>
                <a:gd name="T161" fmla="*/ 489 w 489"/>
                <a:gd name="T162" fmla="*/ 321 h 32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89" h="321">
                  <a:moveTo>
                    <a:pt x="488" y="248"/>
                  </a:moveTo>
                  <a:lnTo>
                    <a:pt x="448" y="264"/>
                  </a:lnTo>
                  <a:lnTo>
                    <a:pt x="392" y="296"/>
                  </a:lnTo>
                  <a:lnTo>
                    <a:pt x="368" y="304"/>
                  </a:lnTo>
                  <a:lnTo>
                    <a:pt x="352" y="320"/>
                  </a:lnTo>
                  <a:lnTo>
                    <a:pt x="328" y="320"/>
                  </a:lnTo>
                  <a:lnTo>
                    <a:pt x="336" y="272"/>
                  </a:lnTo>
                  <a:lnTo>
                    <a:pt x="320" y="272"/>
                  </a:lnTo>
                  <a:lnTo>
                    <a:pt x="288" y="288"/>
                  </a:lnTo>
                  <a:lnTo>
                    <a:pt x="280" y="280"/>
                  </a:lnTo>
                  <a:lnTo>
                    <a:pt x="240" y="280"/>
                  </a:lnTo>
                  <a:lnTo>
                    <a:pt x="224" y="256"/>
                  </a:lnTo>
                  <a:lnTo>
                    <a:pt x="184" y="256"/>
                  </a:lnTo>
                  <a:lnTo>
                    <a:pt x="144" y="240"/>
                  </a:lnTo>
                  <a:lnTo>
                    <a:pt x="128" y="248"/>
                  </a:lnTo>
                  <a:lnTo>
                    <a:pt x="136" y="280"/>
                  </a:lnTo>
                  <a:lnTo>
                    <a:pt x="112" y="272"/>
                  </a:lnTo>
                  <a:lnTo>
                    <a:pt x="80" y="272"/>
                  </a:lnTo>
                  <a:lnTo>
                    <a:pt x="48" y="320"/>
                  </a:lnTo>
                  <a:lnTo>
                    <a:pt x="8" y="272"/>
                  </a:lnTo>
                  <a:lnTo>
                    <a:pt x="0" y="272"/>
                  </a:lnTo>
                  <a:lnTo>
                    <a:pt x="8" y="256"/>
                  </a:lnTo>
                  <a:lnTo>
                    <a:pt x="16" y="248"/>
                  </a:lnTo>
                  <a:lnTo>
                    <a:pt x="0" y="232"/>
                  </a:lnTo>
                  <a:lnTo>
                    <a:pt x="0" y="224"/>
                  </a:lnTo>
                  <a:lnTo>
                    <a:pt x="16" y="208"/>
                  </a:lnTo>
                  <a:lnTo>
                    <a:pt x="72" y="208"/>
                  </a:lnTo>
                  <a:lnTo>
                    <a:pt x="96" y="192"/>
                  </a:lnTo>
                  <a:lnTo>
                    <a:pt x="112" y="184"/>
                  </a:lnTo>
                  <a:lnTo>
                    <a:pt x="112" y="160"/>
                  </a:lnTo>
                  <a:lnTo>
                    <a:pt x="80" y="120"/>
                  </a:lnTo>
                  <a:lnTo>
                    <a:pt x="72" y="80"/>
                  </a:lnTo>
                  <a:lnTo>
                    <a:pt x="88" y="56"/>
                  </a:lnTo>
                  <a:lnTo>
                    <a:pt x="88" y="40"/>
                  </a:lnTo>
                  <a:lnTo>
                    <a:pt x="72" y="8"/>
                  </a:lnTo>
                  <a:lnTo>
                    <a:pt x="128" y="8"/>
                  </a:lnTo>
                  <a:lnTo>
                    <a:pt x="144" y="16"/>
                  </a:lnTo>
                  <a:lnTo>
                    <a:pt x="168" y="0"/>
                  </a:lnTo>
                  <a:lnTo>
                    <a:pt x="208" y="72"/>
                  </a:lnTo>
                  <a:lnTo>
                    <a:pt x="280" y="72"/>
                  </a:lnTo>
                  <a:lnTo>
                    <a:pt x="296" y="80"/>
                  </a:lnTo>
                  <a:lnTo>
                    <a:pt x="312" y="72"/>
                  </a:lnTo>
                  <a:lnTo>
                    <a:pt x="336" y="88"/>
                  </a:lnTo>
                  <a:lnTo>
                    <a:pt x="336" y="112"/>
                  </a:lnTo>
                  <a:lnTo>
                    <a:pt x="352" y="128"/>
                  </a:lnTo>
                  <a:lnTo>
                    <a:pt x="360" y="112"/>
                  </a:lnTo>
                  <a:lnTo>
                    <a:pt x="376" y="128"/>
                  </a:lnTo>
                  <a:lnTo>
                    <a:pt x="408" y="128"/>
                  </a:lnTo>
                  <a:lnTo>
                    <a:pt x="416" y="120"/>
                  </a:lnTo>
                  <a:lnTo>
                    <a:pt x="464" y="152"/>
                  </a:lnTo>
                  <a:lnTo>
                    <a:pt x="472" y="192"/>
                  </a:lnTo>
                  <a:lnTo>
                    <a:pt x="472" y="216"/>
                  </a:lnTo>
                  <a:lnTo>
                    <a:pt x="488" y="248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35" name="Freeform 26"/>
            <p:cNvSpPr>
              <a:spLocks noChangeArrowheads="1"/>
            </p:cNvSpPr>
            <p:nvPr/>
          </p:nvSpPr>
          <p:spPr bwMode="auto">
            <a:xfrm>
              <a:off x="3823847" y="2532317"/>
              <a:ext cx="512835" cy="657725"/>
            </a:xfrm>
            <a:custGeom>
              <a:avLst/>
              <a:gdLst>
                <a:gd name="T0" fmla="*/ 218 w 305"/>
                <a:gd name="T1" fmla="*/ 0 h 385"/>
                <a:gd name="T2" fmla="*/ 319 w 305"/>
                <a:gd name="T3" fmla="*/ 53 h 385"/>
                <a:gd name="T4" fmla="*/ 438 w 305"/>
                <a:gd name="T5" fmla="*/ 109 h 385"/>
                <a:gd name="T6" fmla="*/ 498 w 305"/>
                <a:gd name="T7" fmla="*/ 161 h 385"/>
                <a:gd name="T8" fmla="*/ 598 w 305"/>
                <a:gd name="T9" fmla="*/ 227 h 385"/>
                <a:gd name="T10" fmla="*/ 676 w 305"/>
                <a:gd name="T11" fmla="*/ 241 h 385"/>
                <a:gd name="T12" fmla="*/ 619 w 305"/>
                <a:gd name="T13" fmla="*/ 241 h 385"/>
                <a:gd name="T14" fmla="*/ 577 w 305"/>
                <a:gd name="T15" fmla="*/ 295 h 385"/>
                <a:gd name="T16" fmla="*/ 619 w 305"/>
                <a:gd name="T17" fmla="*/ 375 h 385"/>
                <a:gd name="T18" fmla="*/ 718 w 305"/>
                <a:gd name="T19" fmla="*/ 416 h 385"/>
                <a:gd name="T20" fmla="*/ 718 w 305"/>
                <a:gd name="T21" fmla="*/ 497 h 385"/>
                <a:gd name="T22" fmla="*/ 697 w 305"/>
                <a:gd name="T23" fmla="*/ 538 h 385"/>
                <a:gd name="T24" fmla="*/ 656 w 305"/>
                <a:gd name="T25" fmla="*/ 523 h 385"/>
                <a:gd name="T26" fmla="*/ 676 w 305"/>
                <a:gd name="T27" fmla="*/ 578 h 385"/>
                <a:gd name="T28" fmla="*/ 656 w 305"/>
                <a:gd name="T29" fmla="*/ 604 h 385"/>
                <a:gd name="T30" fmla="*/ 559 w 305"/>
                <a:gd name="T31" fmla="*/ 643 h 385"/>
                <a:gd name="T32" fmla="*/ 458 w 305"/>
                <a:gd name="T33" fmla="*/ 643 h 385"/>
                <a:gd name="T34" fmla="*/ 377 w 305"/>
                <a:gd name="T35" fmla="*/ 618 h 385"/>
                <a:gd name="T36" fmla="*/ 319 w 305"/>
                <a:gd name="T37" fmla="*/ 643 h 385"/>
                <a:gd name="T38" fmla="*/ 338 w 305"/>
                <a:gd name="T39" fmla="*/ 604 h 385"/>
                <a:gd name="T40" fmla="*/ 300 w 305"/>
                <a:gd name="T41" fmla="*/ 618 h 385"/>
                <a:gd name="T42" fmla="*/ 199 w 305"/>
                <a:gd name="T43" fmla="*/ 523 h 385"/>
                <a:gd name="T44" fmla="*/ 179 w 305"/>
                <a:gd name="T45" fmla="*/ 443 h 385"/>
                <a:gd name="T46" fmla="*/ 179 w 305"/>
                <a:gd name="T47" fmla="*/ 363 h 385"/>
                <a:gd name="T48" fmla="*/ 179 w 305"/>
                <a:gd name="T49" fmla="*/ 267 h 385"/>
                <a:gd name="T50" fmla="*/ 60 w 305"/>
                <a:gd name="T51" fmla="*/ 255 h 385"/>
                <a:gd name="T52" fmla="*/ 0 w 305"/>
                <a:gd name="T53" fmla="*/ 227 h 385"/>
                <a:gd name="T54" fmla="*/ 79 w 305"/>
                <a:gd name="T55" fmla="*/ 202 h 385"/>
                <a:gd name="T56" fmla="*/ 101 w 305"/>
                <a:gd name="T57" fmla="*/ 67 h 385"/>
                <a:gd name="T58" fmla="*/ 179 w 305"/>
                <a:gd name="T59" fmla="*/ 94 h 385"/>
                <a:gd name="T60" fmla="*/ 259 w 305"/>
                <a:gd name="T61" fmla="*/ 80 h 385"/>
                <a:gd name="T62" fmla="*/ 199 w 305"/>
                <a:gd name="T63" fmla="*/ 27 h 38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05"/>
                <a:gd name="T97" fmla="*/ 0 h 385"/>
                <a:gd name="T98" fmla="*/ 305 w 305"/>
                <a:gd name="T99" fmla="*/ 385 h 38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05" h="385">
                  <a:moveTo>
                    <a:pt x="80" y="8"/>
                  </a:moveTo>
                  <a:lnTo>
                    <a:pt x="88" y="0"/>
                  </a:lnTo>
                  <a:lnTo>
                    <a:pt x="120" y="8"/>
                  </a:lnTo>
                  <a:lnTo>
                    <a:pt x="128" y="32"/>
                  </a:lnTo>
                  <a:lnTo>
                    <a:pt x="152" y="32"/>
                  </a:lnTo>
                  <a:lnTo>
                    <a:pt x="176" y="64"/>
                  </a:lnTo>
                  <a:lnTo>
                    <a:pt x="184" y="56"/>
                  </a:lnTo>
                  <a:lnTo>
                    <a:pt x="200" y="96"/>
                  </a:lnTo>
                  <a:lnTo>
                    <a:pt x="224" y="136"/>
                  </a:lnTo>
                  <a:lnTo>
                    <a:pt x="240" y="136"/>
                  </a:lnTo>
                  <a:lnTo>
                    <a:pt x="256" y="120"/>
                  </a:lnTo>
                  <a:lnTo>
                    <a:pt x="272" y="144"/>
                  </a:lnTo>
                  <a:lnTo>
                    <a:pt x="256" y="160"/>
                  </a:lnTo>
                  <a:lnTo>
                    <a:pt x="248" y="144"/>
                  </a:lnTo>
                  <a:lnTo>
                    <a:pt x="232" y="144"/>
                  </a:lnTo>
                  <a:lnTo>
                    <a:pt x="232" y="176"/>
                  </a:lnTo>
                  <a:lnTo>
                    <a:pt x="224" y="192"/>
                  </a:lnTo>
                  <a:lnTo>
                    <a:pt x="248" y="224"/>
                  </a:lnTo>
                  <a:lnTo>
                    <a:pt x="248" y="248"/>
                  </a:lnTo>
                  <a:lnTo>
                    <a:pt x="288" y="248"/>
                  </a:lnTo>
                  <a:lnTo>
                    <a:pt x="304" y="264"/>
                  </a:lnTo>
                  <a:lnTo>
                    <a:pt x="288" y="296"/>
                  </a:lnTo>
                  <a:lnTo>
                    <a:pt x="296" y="320"/>
                  </a:lnTo>
                  <a:lnTo>
                    <a:pt x="280" y="320"/>
                  </a:lnTo>
                  <a:lnTo>
                    <a:pt x="280" y="312"/>
                  </a:lnTo>
                  <a:lnTo>
                    <a:pt x="264" y="312"/>
                  </a:lnTo>
                  <a:lnTo>
                    <a:pt x="264" y="328"/>
                  </a:lnTo>
                  <a:lnTo>
                    <a:pt x="272" y="344"/>
                  </a:lnTo>
                  <a:lnTo>
                    <a:pt x="264" y="344"/>
                  </a:lnTo>
                  <a:lnTo>
                    <a:pt x="264" y="360"/>
                  </a:lnTo>
                  <a:lnTo>
                    <a:pt x="232" y="384"/>
                  </a:lnTo>
                  <a:lnTo>
                    <a:pt x="224" y="384"/>
                  </a:lnTo>
                  <a:lnTo>
                    <a:pt x="216" y="376"/>
                  </a:lnTo>
                  <a:lnTo>
                    <a:pt x="184" y="384"/>
                  </a:lnTo>
                  <a:lnTo>
                    <a:pt x="168" y="352"/>
                  </a:lnTo>
                  <a:lnTo>
                    <a:pt x="152" y="368"/>
                  </a:lnTo>
                  <a:lnTo>
                    <a:pt x="152" y="384"/>
                  </a:lnTo>
                  <a:lnTo>
                    <a:pt x="128" y="384"/>
                  </a:lnTo>
                  <a:lnTo>
                    <a:pt x="128" y="368"/>
                  </a:lnTo>
                  <a:lnTo>
                    <a:pt x="136" y="360"/>
                  </a:lnTo>
                  <a:lnTo>
                    <a:pt x="128" y="352"/>
                  </a:lnTo>
                  <a:lnTo>
                    <a:pt x="120" y="368"/>
                  </a:lnTo>
                  <a:lnTo>
                    <a:pt x="88" y="360"/>
                  </a:lnTo>
                  <a:lnTo>
                    <a:pt x="80" y="312"/>
                  </a:lnTo>
                  <a:lnTo>
                    <a:pt x="80" y="296"/>
                  </a:lnTo>
                  <a:lnTo>
                    <a:pt x="72" y="264"/>
                  </a:lnTo>
                  <a:lnTo>
                    <a:pt x="32" y="240"/>
                  </a:lnTo>
                  <a:lnTo>
                    <a:pt x="72" y="216"/>
                  </a:lnTo>
                  <a:lnTo>
                    <a:pt x="80" y="216"/>
                  </a:lnTo>
                  <a:lnTo>
                    <a:pt x="72" y="160"/>
                  </a:lnTo>
                  <a:lnTo>
                    <a:pt x="48" y="168"/>
                  </a:lnTo>
                  <a:lnTo>
                    <a:pt x="24" y="152"/>
                  </a:lnTo>
                  <a:lnTo>
                    <a:pt x="16" y="136"/>
                  </a:lnTo>
                  <a:lnTo>
                    <a:pt x="0" y="136"/>
                  </a:lnTo>
                  <a:lnTo>
                    <a:pt x="8" y="120"/>
                  </a:lnTo>
                  <a:lnTo>
                    <a:pt x="32" y="120"/>
                  </a:lnTo>
                  <a:lnTo>
                    <a:pt x="40" y="88"/>
                  </a:lnTo>
                  <a:lnTo>
                    <a:pt x="40" y="40"/>
                  </a:lnTo>
                  <a:lnTo>
                    <a:pt x="48" y="40"/>
                  </a:lnTo>
                  <a:lnTo>
                    <a:pt x="72" y="56"/>
                  </a:lnTo>
                  <a:lnTo>
                    <a:pt x="80" y="72"/>
                  </a:lnTo>
                  <a:lnTo>
                    <a:pt x="104" y="48"/>
                  </a:lnTo>
                  <a:lnTo>
                    <a:pt x="104" y="32"/>
                  </a:lnTo>
                  <a:lnTo>
                    <a:pt x="80" y="16"/>
                  </a:lnTo>
                  <a:lnTo>
                    <a:pt x="80" y="8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36" name="Freeform 27"/>
            <p:cNvSpPr>
              <a:spLocks noChangeArrowheads="1"/>
            </p:cNvSpPr>
            <p:nvPr/>
          </p:nvSpPr>
          <p:spPr bwMode="auto">
            <a:xfrm>
              <a:off x="3367059" y="2327452"/>
              <a:ext cx="634739" cy="614595"/>
            </a:xfrm>
            <a:custGeom>
              <a:avLst/>
              <a:gdLst>
                <a:gd name="T0" fmla="*/ 500 w 377"/>
                <a:gd name="T1" fmla="*/ 13 h 361"/>
                <a:gd name="T2" fmla="*/ 621 w 377"/>
                <a:gd name="T3" fmla="*/ 0 h 361"/>
                <a:gd name="T4" fmla="*/ 661 w 377"/>
                <a:gd name="T5" fmla="*/ 27 h 361"/>
                <a:gd name="T6" fmla="*/ 761 w 377"/>
                <a:gd name="T7" fmla="*/ 40 h 361"/>
                <a:gd name="T8" fmla="*/ 803 w 377"/>
                <a:gd name="T9" fmla="*/ 27 h 361"/>
                <a:gd name="T10" fmla="*/ 842 w 377"/>
                <a:gd name="T11" fmla="*/ 27 h 361"/>
                <a:gd name="T12" fmla="*/ 701 w 377"/>
                <a:gd name="T13" fmla="*/ 105 h 361"/>
                <a:gd name="T14" fmla="*/ 681 w 377"/>
                <a:gd name="T15" fmla="*/ 144 h 361"/>
                <a:gd name="T16" fmla="*/ 701 w 377"/>
                <a:gd name="T17" fmla="*/ 158 h 361"/>
                <a:gd name="T18" fmla="*/ 722 w 377"/>
                <a:gd name="T19" fmla="*/ 158 h 361"/>
                <a:gd name="T20" fmla="*/ 803 w 377"/>
                <a:gd name="T21" fmla="*/ 210 h 361"/>
                <a:gd name="T22" fmla="*/ 881 w 377"/>
                <a:gd name="T23" fmla="*/ 210 h 361"/>
                <a:gd name="T24" fmla="*/ 881 w 377"/>
                <a:gd name="T25" fmla="*/ 239 h 361"/>
                <a:gd name="T26" fmla="*/ 941 w 377"/>
                <a:gd name="T27" fmla="*/ 252 h 361"/>
                <a:gd name="T28" fmla="*/ 941 w 377"/>
                <a:gd name="T29" fmla="*/ 279 h 361"/>
                <a:gd name="T30" fmla="*/ 881 w 377"/>
                <a:gd name="T31" fmla="*/ 316 h 361"/>
                <a:gd name="T32" fmla="*/ 881 w 377"/>
                <a:gd name="T33" fmla="*/ 292 h 361"/>
                <a:gd name="T34" fmla="*/ 821 w 377"/>
                <a:gd name="T35" fmla="*/ 265 h 361"/>
                <a:gd name="T36" fmla="*/ 782 w 377"/>
                <a:gd name="T37" fmla="*/ 265 h 361"/>
                <a:gd name="T38" fmla="*/ 782 w 377"/>
                <a:gd name="T39" fmla="*/ 344 h 361"/>
                <a:gd name="T40" fmla="*/ 761 w 377"/>
                <a:gd name="T41" fmla="*/ 396 h 361"/>
                <a:gd name="T42" fmla="*/ 701 w 377"/>
                <a:gd name="T43" fmla="*/ 396 h 361"/>
                <a:gd name="T44" fmla="*/ 681 w 377"/>
                <a:gd name="T45" fmla="*/ 409 h 361"/>
                <a:gd name="T46" fmla="*/ 722 w 377"/>
                <a:gd name="T47" fmla="*/ 422 h 361"/>
                <a:gd name="T48" fmla="*/ 743 w 377"/>
                <a:gd name="T49" fmla="*/ 450 h 361"/>
                <a:gd name="T50" fmla="*/ 803 w 377"/>
                <a:gd name="T51" fmla="*/ 474 h 361"/>
                <a:gd name="T52" fmla="*/ 860 w 377"/>
                <a:gd name="T53" fmla="*/ 462 h 361"/>
                <a:gd name="T54" fmla="*/ 881 w 377"/>
                <a:gd name="T55" fmla="*/ 554 h 361"/>
                <a:gd name="T56" fmla="*/ 761 w 377"/>
                <a:gd name="T57" fmla="*/ 594 h 361"/>
                <a:gd name="T58" fmla="*/ 743 w 377"/>
                <a:gd name="T59" fmla="*/ 580 h 361"/>
                <a:gd name="T60" fmla="*/ 722 w 377"/>
                <a:gd name="T61" fmla="*/ 594 h 361"/>
                <a:gd name="T62" fmla="*/ 643 w 377"/>
                <a:gd name="T63" fmla="*/ 594 h 361"/>
                <a:gd name="T64" fmla="*/ 601 w 377"/>
                <a:gd name="T65" fmla="*/ 567 h 361"/>
                <a:gd name="T66" fmla="*/ 582 w 377"/>
                <a:gd name="T67" fmla="*/ 594 h 361"/>
                <a:gd name="T68" fmla="*/ 542 w 377"/>
                <a:gd name="T69" fmla="*/ 567 h 361"/>
                <a:gd name="T70" fmla="*/ 542 w 377"/>
                <a:gd name="T71" fmla="*/ 527 h 361"/>
                <a:gd name="T72" fmla="*/ 482 w 377"/>
                <a:gd name="T73" fmla="*/ 501 h 361"/>
                <a:gd name="T74" fmla="*/ 440 w 377"/>
                <a:gd name="T75" fmla="*/ 514 h 361"/>
                <a:gd name="T76" fmla="*/ 401 w 377"/>
                <a:gd name="T77" fmla="*/ 501 h 361"/>
                <a:gd name="T78" fmla="*/ 221 w 377"/>
                <a:gd name="T79" fmla="*/ 487 h 361"/>
                <a:gd name="T80" fmla="*/ 121 w 377"/>
                <a:gd name="T81" fmla="*/ 382 h 361"/>
                <a:gd name="T82" fmla="*/ 41 w 377"/>
                <a:gd name="T83" fmla="*/ 303 h 361"/>
                <a:gd name="T84" fmla="*/ 0 w 377"/>
                <a:gd name="T85" fmla="*/ 210 h 361"/>
                <a:gd name="T86" fmla="*/ 79 w 377"/>
                <a:gd name="T87" fmla="*/ 210 h 361"/>
                <a:gd name="T88" fmla="*/ 281 w 377"/>
                <a:gd name="T89" fmla="*/ 130 h 361"/>
                <a:gd name="T90" fmla="*/ 341 w 377"/>
                <a:gd name="T91" fmla="*/ 130 h 361"/>
                <a:gd name="T92" fmla="*/ 422 w 377"/>
                <a:gd name="T93" fmla="*/ 130 h 361"/>
                <a:gd name="T94" fmla="*/ 482 w 377"/>
                <a:gd name="T95" fmla="*/ 80 h 361"/>
                <a:gd name="T96" fmla="*/ 500 w 377"/>
                <a:gd name="T97" fmla="*/ 13 h 36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77"/>
                <a:gd name="T148" fmla="*/ 0 h 361"/>
                <a:gd name="T149" fmla="*/ 377 w 377"/>
                <a:gd name="T150" fmla="*/ 361 h 36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77" h="361">
                  <a:moveTo>
                    <a:pt x="200" y="8"/>
                  </a:moveTo>
                  <a:lnTo>
                    <a:pt x="248" y="0"/>
                  </a:lnTo>
                  <a:lnTo>
                    <a:pt x="264" y="16"/>
                  </a:lnTo>
                  <a:lnTo>
                    <a:pt x="304" y="24"/>
                  </a:lnTo>
                  <a:lnTo>
                    <a:pt x="320" y="16"/>
                  </a:lnTo>
                  <a:lnTo>
                    <a:pt x="336" y="16"/>
                  </a:lnTo>
                  <a:lnTo>
                    <a:pt x="280" y="64"/>
                  </a:lnTo>
                  <a:lnTo>
                    <a:pt x="272" y="88"/>
                  </a:lnTo>
                  <a:lnTo>
                    <a:pt x="280" y="96"/>
                  </a:lnTo>
                  <a:lnTo>
                    <a:pt x="288" y="96"/>
                  </a:lnTo>
                  <a:lnTo>
                    <a:pt x="320" y="128"/>
                  </a:lnTo>
                  <a:lnTo>
                    <a:pt x="352" y="128"/>
                  </a:lnTo>
                  <a:lnTo>
                    <a:pt x="352" y="144"/>
                  </a:lnTo>
                  <a:lnTo>
                    <a:pt x="376" y="152"/>
                  </a:lnTo>
                  <a:lnTo>
                    <a:pt x="376" y="168"/>
                  </a:lnTo>
                  <a:lnTo>
                    <a:pt x="352" y="192"/>
                  </a:lnTo>
                  <a:lnTo>
                    <a:pt x="352" y="176"/>
                  </a:lnTo>
                  <a:lnTo>
                    <a:pt x="328" y="160"/>
                  </a:lnTo>
                  <a:lnTo>
                    <a:pt x="312" y="160"/>
                  </a:lnTo>
                  <a:lnTo>
                    <a:pt x="312" y="208"/>
                  </a:lnTo>
                  <a:lnTo>
                    <a:pt x="304" y="240"/>
                  </a:lnTo>
                  <a:lnTo>
                    <a:pt x="280" y="240"/>
                  </a:lnTo>
                  <a:lnTo>
                    <a:pt x="272" y="248"/>
                  </a:lnTo>
                  <a:lnTo>
                    <a:pt x="288" y="256"/>
                  </a:lnTo>
                  <a:lnTo>
                    <a:pt x="296" y="272"/>
                  </a:lnTo>
                  <a:lnTo>
                    <a:pt x="320" y="288"/>
                  </a:lnTo>
                  <a:lnTo>
                    <a:pt x="344" y="280"/>
                  </a:lnTo>
                  <a:lnTo>
                    <a:pt x="352" y="336"/>
                  </a:lnTo>
                  <a:lnTo>
                    <a:pt x="304" y="360"/>
                  </a:lnTo>
                  <a:lnTo>
                    <a:pt x="296" y="352"/>
                  </a:lnTo>
                  <a:lnTo>
                    <a:pt x="288" y="360"/>
                  </a:lnTo>
                  <a:lnTo>
                    <a:pt x="256" y="360"/>
                  </a:lnTo>
                  <a:lnTo>
                    <a:pt x="240" y="344"/>
                  </a:lnTo>
                  <a:lnTo>
                    <a:pt x="232" y="360"/>
                  </a:lnTo>
                  <a:lnTo>
                    <a:pt x="216" y="344"/>
                  </a:lnTo>
                  <a:lnTo>
                    <a:pt x="216" y="320"/>
                  </a:lnTo>
                  <a:lnTo>
                    <a:pt x="192" y="304"/>
                  </a:lnTo>
                  <a:lnTo>
                    <a:pt x="176" y="312"/>
                  </a:lnTo>
                  <a:lnTo>
                    <a:pt x="160" y="304"/>
                  </a:lnTo>
                  <a:lnTo>
                    <a:pt x="88" y="296"/>
                  </a:lnTo>
                  <a:lnTo>
                    <a:pt x="48" y="232"/>
                  </a:lnTo>
                  <a:lnTo>
                    <a:pt x="16" y="184"/>
                  </a:lnTo>
                  <a:lnTo>
                    <a:pt x="0" y="128"/>
                  </a:lnTo>
                  <a:lnTo>
                    <a:pt x="32" y="128"/>
                  </a:lnTo>
                  <a:lnTo>
                    <a:pt x="112" y="80"/>
                  </a:lnTo>
                  <a:lnTo>
                    <a:pt x="136" y="80"/>
                  </a:lnTo>
                  <a:lnTo>
                    <a:pt x="168" y="80"/>
                  </a:lnTo>
                  <a:lnTo>
                    <a:pt x="192" y="48"/>
                  </a:lnTo>
                  <a:lnTo>
                    <a:pt x="200" y="8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37" name="Freeform 28"/>
            <p:cNvSpPr>
              <a:spLocks noChangeArrowheads="1"/>
            </p:cNvSpPr>
            <p:nvPr/>
          </p:nvSpPr>
          <p:spPr bwMode="auto">
            <a:xfrm>
              <a:off x="3354448" y="1768309"/>
              <a:ext cx="418956" cy="780952"/>
            </a:xfrm>
            <a:custGeom>
              <a:avLst/>
              <a:gdLst>
                <a:gd name="T0" fmla="*/ 519 w 249"/>
                <a:gd name="T1" fmla="*/ 565 h 457"/>
                <a:gd name="T2" fmla="*/ 498 w 249"/>
                <a:gd name="T3" fmla="*/ 632 h 457"/>
                <a:gd name="T4" fmla="*/ 438 w 249"/>
                <a:gd name="T5" fmla="*/ 687 h 457"/>
                <a:gd name="T6" fmla="*/ 339 w 249"/>
                <a:gd name="T7" fmla="*/ 673 h 457"/>
                <a:gd name="T8" fmla="*/ 199 w 249"/>
                <a:gd name="T9" fmla="*/ 724 h 457"/>
                <a:gd name="T10" fmla="*/ 101 w 249"/>
                <a:gd name="T11" fmla="*/ 765 h 457"/>
                <a:gd name="T12" fmla="*/ 20 w 249"/>
                <a:gd name="T13" fmla="*/ 765 h 457"/>
                <a:gd name="T14" fmla="*/ 0 w 249"/>
                <a:gd name="T15" fmla="*/ 752 h 457"/>
                <a:gd name="T16" fmla="*/ 41 w 249"/>
                <a:gd name="T17" fmla="*/ 646 h 457"/>
                <a:gd name="T18" fmla="*/ 60 w 249"/>
                <a:gd name="T19" fmla="*/ 619 h 457"/>
                <a:gd name="T20" fmla="*/ 20 w 249"/>
                <a:gd name="T21" fmla="*/ 551 h 457"/>
                <a:gd name="T22" fmla="*/ 41 w 249"/>
                <a:gd name="T23" fmla="*/ 444 h 457"/>
                <a:gd name="T24" fmla="*/ 60 w 249"/>
                <a:gd name="T25" fmla="*/ 376 h 457"/>
                <a:gd name="T26" fmla="*/ 79 w 249"/>
                <a:gd name="T27" fmla="*/ 349 h 457"/>
                <a:gd name="T28" fmla="*/ 41 w 249"/>
                <a:gd name="T29" fmla="*/ 323 h 457"/>
                <a:gd name="T30" fmla="*/ 79 w 249"/>
                <a:gd name="T31" fmla="*/ 270 h 457"/>
                <a:gd name="T32" fmla="*/ 138 w 249"/>
                <a:gd name="T33" fmla="*/ 189 h 457"/>
                <a:gd name="T34" fmla="*/ 138 w 249"/>
                <a:gd name="T35" fmla="*/ 135 h 457"/>
                <a:gd name="T36" fmla="*/ 179 w 249"/>
                <a:gd name="T37" fmla="*/ 135 h 457"/>
                <a:gd name="T38" fmla="*/ 300 w 249"/>
                <a:gd name="T39" fmla="*/ 41 h 457"/>
                <a:gd name="T40" fmla="*/ 360 w 249"/>
                <a:gd name="T41" fmla="*/ 27 h 457"/>
                <a:gd name="T42" fmla="*/ 421 w 249"/>
                <a:gd name="T43" fmla="*/ 0 h 457"/>
                <a:gd name="T44" fmla="*/ 438 w 249"/>
                <a:gd name="T45" fmla="*/ 13 h 457"/>
                <a:gd name="T46" fmla="*/ 538 w 249"/>
                <a:gd name="T47" fmla="*/ 0 h 457"/>
                <a:gd name="T48" fmla="*/ 598 w 249"/>
                <a:gd name="T49" fmla="*/ 41 h 457"/>
                <a:gd name="T50" fmla="*/ 538 w 249"/>
                <a:gd name="T51" fmla="*/ 54 h 457"/>
                <a:gd name="T52" fmla="*/ 519 w 249"/>
                <a:gd name="T53" fmla="*/ 80 h 457"/>
                <a:gd name="T54" fmla="*/ 598 w 249"/>
                <a:gd name="T55" fmla="*/ 80 h 457"/>
                <a:gd name="T56" fmla="*/ 620 w 249"/>
                <a:gd name="T57" fmla="*/ 149 h 457"/>
                <a:gd name="T58" fmla="*/ 580 w 249"/>
                <a:gd name="T59" fmla="*/ 202 h 457"/>
                <a:gd name="T60" fmla="*/ 538 w 249"/>
                <a:gd name="T61" fmla="*/ 175 h 457"/>
                <a:gd name="T62" fmla="*/ 480 w 249"/>
                <a:gd name="T63" fmla="*/ 202 h 457"/>
                <a:gd name="T64" fmla="*/ 498 w 249"/>
                <a:gd name="T65" fmla="*/ 229 h 457"/>
                <a:gd name="T66" fmla="*/ 459 w 249"/>
                <a:gd name="T67" fmla="*/ 270 h 457"/>
                <a:gd name="T68" fmla="*/ 560 w 249"/>
                <a:gd name="T69" fmla="*/ 363 h 457"/>
                <a:gd name="T70" fmla="*/ 480 w 249"/>
                <a:gd name="T71" fmla="*/ 510 h 457"/>
                <a:gd name="T72" fmla="*/ 519 w 249"/>
                <a:gd name="T73" fmla="*/ 565 h 45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49"/>
                <a:gd name="T112" fmla="*/ 0 h 457"/>
                <a:gd name="T113" fmla="*/ 249 w 249"/>
                <a:gd name="T114" fmla="*/ 457 h 45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49" h="457">
                  <a:moveTo>
                    <a:pt x="208" y="336"/>
                  </a:moveTo>
                  <a:lnTo>
                    <a:pt x="200" y="376"/>
                  </a:lnTo>
                  <a:lnTo>
                    <a:pt x="176" y="408"/>
                  </a:lnTo>
                  <a:lnTo>
                    <a:pt x="136" y="400"/>
                  </a:lnTo>
                  <a:lnTo>
                    <a:pt x="80" y="432"/>
                  </a:lnTo>
                  <a:lnTo>
                    <a:pt x="40" y="456"/>
                  </a:lnTo>
                  <a:lnTo>
                    <a:pt x="8" y="456"/>
                  </a:lnTo>
                  <a:lnTo>
                    <a:pt x="0" y="448"/>
                  </a:lnTo>
                  <a:lnTo>
                    <a:pt x="16" y="384"/>
                  </a:lnTo>
                  <a:lnTo>
                    <a:pt x="24" y="368"/>
                  </a:lnTo>
                  <a:lnTo>
                    <a:pt x="8" y="328"/>
                  </a:lnTo>
                  <a:lnTo>
                    <a:pt x="16" y="264"/>
                  </a:lnTo>
                  <a:lnTo>
                    <a:pt x="24" y="224"/>
                  </a:lnTo>
                  <a:lnTo>
                    <a:pt x="32" y="208"/>
                  </a:lnTo>
                  <a:lnTo>
                    <a:pt x="16" y="192"/>
                  </a:lnTo>
                  <a:lnTo>
                    <a:pt x="32" y="160"/>
                  </a:lnTo>
                  <a:lnTo>
                    <a:pt x="56" y="112"/>
                  </a:lnTo>
                  <a:lnTo>
                    <a:pt x="56" y="80"/>
                  </a:lnTo>
                  <a:lnTo>
                    <a:pt x="72" y="80"/>
                  </a:lnTo>
                  <a:lnTo>
                    <a:pt x="120" y="24"/>
                  </a:lnTo>
                  <a:lnTo>
                    <a:pt x="144" y="16"/>
                  </a:lnTo>
                  <a:lnTo>
                    <a:pt x="168" y="0"/>
                  </a:lnTo>
                  <a:lnTo>
                    <a:pt x="176" y="8"/>
                  </a:lnTo>
                  <a:lnTo>
                    <a:pt x="216" y="0"/>
                  </a:lnTo>
                  <a:lnTo>
                    <a:pt x="240" y="24"/>
                  </a:lnTo>
                  <a:lnTo>
                    <a:pt x="216" y="32"/>
                  </a:lnTo>
                  <a:lnTo>
                    <a:pt x="208" y="48"/>
                  </a:lnTo>
                  <a:lnTo>
                    <a:pt x="240" y="48"/>
                  </a:lnTo>
                  <a:lnTo>
                    <a:pt x="248" y="88"/>
                  </a:lnTo>
                  <a:lnTo>
                    <a:pt x="232" y="120"/>
                  </a:lnTo>
                  <a:lnTo>
                    <a:pt x="216" y="104"/>
                  </a:lnTo>
                  <a:lnTo>
                    <a:pt x="192" y="120"/>
                  </a:lnTo>
                  <a:lnTo>
                    <a:pt x="200" y="136"/>
                  </a:lnTo>
                  <a:lnTo>
                    <a:pt x="184" y="160"/>
                  </a:lnTo>
                  <a:lnTo>
                    <a:pt x="224" y="216"/>
                  </a:lnTo>
                  <a:lnTo>
                    <a:pt x="192" y="304"/>
                  </a:lnTo>
                  <a:lnTo>
                    <a:pt x="208" y="336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38" name="Freeform 29"/>
            <p:cNvSpPr>
              <a:spLocks noChangeArrowheads="1"/>
            </p:cNvSpPr>
            <p:nvPr/>
          </p:nvSpPr>
          <p:spPr bwMode="auto">
            <a:xfrm>
              <a:off x="2908870" y="1903859"/>
              <a:ext cx="540859" cy="1038189"/>
            </a:xfrm>
            <a:custGeom>
              <a:avLst/>
              <a:gdLst>
                <a:gd name="T0" fmla="*/ 806 w 321"/>
                <a:gd name="T1" fmla="*/ 797 h 609"/>
                <a:gd name="T2" fmla="*/ 744 w 321"/>
                <a:gd name="T3" fmla="*/ 825 h 609"/>
                <a:gd name="T4" fmla="*/ 705 w 321"/>
                <a:gd name="T5" fmla="*/ 811 h 609"/>
                <a:gd name="T6" fmla="*/ 562 w 321"/>
                <a:gd name="T7" fmla="*/ 811 h 609"/>
                <a:gd name="T8" fmla="*/ 605 w 321"/>
                <a:gd name="T9" fmla="*/ 863 h 609"/>
                <a:gd name="T10" fmla="*/ 562 w 321"/>
                <a:gd name="T11" fmla="*/ 930 h 609"/>
                <a:gd name="T12" fmla="*/ 583 w 321"/>
                <a:gd name="T13" fmla="*/ 1010 h 609"/>
                <a:gd name="T14" fmla="*/ 503 w 321"/>
                <a:gd name="T15" fmla="*/ 996 h 609"/>
                <a:gd name="T16" fmla="*/ 384 w 321"/>
                <a:gd name="T17" fmla="*/ 943 h 609"/>
                <a:gd name="T18" fmla="*/ 240 w 321"/>
                <a:gd name="T19" fmla="*/ 916 h 609"/>
                <a:gd name="T20" fmla="*/ 141 w 321"/>
                <a:gd name="T21" fmla="*/ 863 h 609"/>
                <a:gd name="T22" fmla="*/ 41 w 321"/>
                <a:gd name="T23" fmla="*/ 863 h 609"/>
                <a:gd name="T24" fmla="*/ 41 w 321"/>
                <a:gd name="T25" fmla="*/ 851 h 609"/>
                <a:gd name="T26" fmla="*/ 0 w 321"/>
                <a:gd name="T27" fmla="*/ 838 h 609"/>
                <a:gd name="T28" fmla="*/ 20 w 321"/>
                <a:gd name="T29" fmla="*/ 825 h 609"/>
                <a:gd name="T30" fmla="*/ 20 w 321"/>
                <a:gd name="T31" fmla="*/ 784 h 609"/>
                <a:gd name="T32" fmla="*/ 0 w 321"/>
                <a:gd name="T33" fmla="*/ 771 h 609"/>
                <a:gd name="T34" fmla="*/ 41 w 321"/>
                <a:gd name="T35" fmla="*/ 758 h 609"/>
                <a:gd name="T36" fmla="*/ 121 w 321"/>
                <a:gd name="T37" fmla="*/ 758 h 609"/>
                <a:gd name="T38" fmla="*/ 121 w 321"/>
                <a:gd name="T39" fmla="*/ 572 h 609"/>
                <a:gd name="T40" fmla="*/ 221 w 321"/>
                <a:gd name="T41" fmla="*/ 572 h 609"/>
                <a:gd name="T42" fmla="*/ 221 w 321"/>
                <a:gd name="T43" fmla="*/ 597 h 609"/>
                <a:gd name="T44" fmla="*/ 281 w 321"/>
                <a:gd name="T45" fmla="*/ 597 h 609"/>
                <a:gd name="T46" fmla="*/ 281 w 321"/>
                <a:gd name="T47" fmla="*/ 545 h 609"/>
                <a:gd name="T48" fmla="*/ 402 w 321"/>
                <a:gd name="T49" fmla="*/ 545 h 609"/>
                <a:gd name="T50" fmla="*/ 422 w 321"/>
                <a:gd name="T51" fmla="*/ 466 h 609"/>
                <a:gd name="T52" fmla="*/ 422 w 321"/>
                <a:gd name="T53" fmla="*/ 411 h 609"/>
                <a:gd name="T54" fmla="*/ 362 w 321"/>
                <a:gd name="T55" fmla="*/ 385 h 609"/>
                <a:gd name="T56" fmla="*/ 281 w 321"/>
                <a:gd name="T57" fmla="*/ 345 h 609"/>
                <a:gd name="T58" fmla="*/ 240 w 321"/>
                <a:gd name="T59" fmla="*/ 307 h 609"/>
                <a:gd name="T60" fmla="*/ 260 w 321"/>
                <a:gd name="T61" fmla="*/ 239 h 609"/>
                <a:gd name="T62" fmla="*/ 301 w 321"/>
                <a:gd name="T63" fmla="*/ 214 h 609"/>
                <a:gd name="T64" fmla="*/ 362 w 321"/>
                <a:gd name="T65" fmla="*/ 239 h 609"/>
                <a:gd name="T66" fmla="*/ 444 w 321"/>
                <a:gd name="T67" fmla="*/ 239 h 609"/>
                <a:gd name="T68" fmla="*/ 463 w 321"/>
                <a:gd name="T69" fmla="*/ 199 h 609"/>
                <a:gd name="T70" fmla="*/ 503 w 321"/>
                <a:gd name="T71" fmla="*/ 199 h 609"/>
                <a:gd name="T72" fmla="*/ 483 w 321"/>
                <a:gd name="T73" fmla="*/ 145 h 609"/>
                <a:gd name="T74" fmla="*/ 622 w 321"/>
                <a:gd name="T75" fmla="*/ 53 h 609"/>
                <a:gd name="T76" fmla="*/ 622 w 321"/>
                <a:gd name="T77" fmla="*/ 27 h 609"/>
                <a:gd name="T78" fmla="*/ 705 w 321"/>
                <a:gd name="T79" fmla="*/ 27 h 609"/>
                <a:gd name="T80" fmla="*/ 723 w 321"/>
                <a:gd name="T81" fmla="*/ 41 h 609"/>
                <a:gd name="T82" fmla="*/ 744 w 321"/>
                <a:gd name="T83" fmla="*/ 13 h 609"/>
                <a:gd name="T84" fmla="*/ 765 w 321"/>
                <a:gd name="T85" fmla="*/ 0 h 609"/>
                <a:gd name="T86" fmla="*/ 806 w 321"/>
                <a:gd name="T87" fmla="*/ 41 h 609"/>
                <a:gd name="T88" fmla="*/ 806 w 321"/>
                <a:gd name="T89" fmla="*/ 53 h 609"/>
                <a:gd name="T90" fmla="*/ 705 w 321"/>
                <a:gd name="T91" fmla="*/ 186 h 609"/>
                <a:gd name="T92" fmla="*/ 744 w 321"/>
                <a:gd name="T93" fmla="*/ 214 h 609"/>
                <a:gd name="T94" fmla="*/ 705 w 321"/>
                <a:gd name="T95" fmla="*/ 307 h 609"/>
                <a:gd name="T96" fmla="*/ 684 w 321"/>
                <a:gd name="T97" fmla="*/ 411 h 609"/>
                <a:gd name="T98" fmla="*/ 723 w 321"/>
                <a:gd name="T99" fmla="*/ 479 h 609"/>
                <a:gd name="T100" fmla="*/ 663 w 321"/>
                <a:gd name="T101" fmla="*/ 597 h 609"/>
                <a:gd name="T102" fmla="*/ 684 w 321"/>
                <a:gd name="T103" fmla="*/ 623 h 609"/>
                <a:gd name="T104" fmla="*/ 723 w 321"/>
                <a:gd name="T105" fmla="*/ 716 h 609"/>
                <a:gd name="T106" fmla="*/ 806 w 321"/>
                <a:gd name="T107" fmla="*/ 797 h 60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21"/>
                <a:gd name="T163" fmla="*/ 0 h 609"/>
                <a:gd name="T164" fmla="*/ 321 w 321"/>
                <a:gd name="T165" fmla="*/ 609 h 60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21" h="609">
                  <a:moveTo>
                    <a:pt x="320" y="480"/>
                  </a:moveTo>
                  <a:lnTo>
                    <a:pt x="296" y="496"/>
                  </a:lnTo>
                  <a:lnTo>
                    <a:pt x="280" y="488"/>
                  </a:lnTo>
                  <a:lnTo>
                    <a:pt x="224" y="488"/>
                  </a:lnTo>
                  <a:lnTo>
                    <a:pt x="240" y="520"/>
                  </a:lnTo>
                  <a:lnTo>
                    <a:pt x="224" y="560"/>
                  </a:lnTo>
                  <a:lnTo>
                    <a:pt x="232" y="608"/>
                  </a:lnTo>
                  <a:lnTo>
                    <a:pt x="200" y="600"/>
                  </a:lnTo>
                  <a:lnTo>
                    <a:pt x="152" y="568"/>
                  </a:lnTo>
                  <a:lnTo>
                    <a:pt x="96" y="552"/>
                  </a:lnTo>
                  <a:lnTo>
                    <a:pt x="56" y="520"/>
                  </a:lnTo>
                  <a:lnTo>
                    <a:pt x="16" y="520"/>
                  </a:lnTo>
                  <a:lnTo>
                    <a:pt x="16" y="512"/>
                  </a:lnTo>
                  <a:lnTo>
                    <a:pt x="0" y="504"/>
                  </a:lnTo>
                  <a:lnTo>
                    <a:pt x="8" y="496"/>
                  </a:lnTo>
                  <a:lnTo>
                    <a:pt x="8" y="472"/>
                  </a:lnTo>
                  <a:lnTo>
                    <a:pt x="0" y="464"/>
                  </a:lnTo>
                  <a:lnTo>
                    <a:pt x="16" y="456"/>
                  </a:lnTo>
                  <a:lnTo>
                    <a:pt x="48" y="456"/>
                  </a:lnTo>
                  <a:lnTo>
                    <a:pt x="48" y="344"/>
                  </a:lnTo>
                  <a:lnTo>
                    <a:pt x="88" y="344"/>
                  </a:lnTo>
                  <a:lnTo>
                    <a:pt x="88" y="360"/>
                  </a:lnTo>
                  <a:lnTo>
                    <a:pt x="112" y="360"/>
                  </a:lnTo>
                  <a:lnTo>
                    <a:pt x="112" y="328"/>
                  </a:lnTo>
                  <a:lnTo>
                    <a:pt x="160" y="328"/>
                  </a:lnTo>
                  <a:lnTo>
                    <a:pt x="168" y="280"/>
                  </a:lnTo>
                  <a:lnTo>
                    <a:pt x="168" y="248"/>
                  </a:lnTo>
                  <a:lnTo>
                    <a:pt x="144" y="232"/>
                  </a:lnTo>
                  <a:lnTo>
                    <a:pt x="112" y="208"/>
                  </a:lnTo>
                  <a:lnTo>
                    <a:pt x="96" y="184"/>
                  </a:lnTo>
                  <a:lnTo>
                    <a:pt x="104" y="144"/>
                  </a:lnTo>
                  <a:lnTo>
                    <a:pt x="120" y="128"/>
                  </a:lnTo>
                  <a:lnTo>
                    <a:pt x="144" y="144"/>
                  </a:lnTo>
                  <a:lnTo>
                    <a:pt x="176" y="144"/>
                  </a:lnTo>
                  <a:lnTo>
                    <a:pt x="184" y="120"/>
                  </a:lnTo>
                  <a:lnTo>
                    <a:pt x="200" y="120"/>
                  </a:lnTo>
                  <a:lnTo>
                    <a:pt x="192" y="88"/>
                  </a:lnTo>
                  <a:lnTo>
                    <a:pt x="248" y="32"/>
                  </a:lnTo>
                  <a:lnTo>
                    <a:pt x="248" y="16"/>
                  </a:lnTo>
                  <a:lnTo>
                    <a:pt x="280" y="16"/>
                  </a:lnTo>
                  <a:lnTo>
                    <a:pt x="288" y="24"/>
                  </a:lnTo>
                  <a:lnTo>
                    <a:pt x="296" y="8"/>
                  </a:lnTo>
                  <a:lnTo>
                    <a:pt x="304" y="0"/>
                  </a:lnTo>
                  <a:lnTo>
                    <a:pt x="320" y="24"/>
                  </a:lnTo>
                  <a:lnTo>
                    <a:pt x="320" y="32"/>
                  </a:lnTo>
                  <a:lnTo>
                    <a:pt x="280" y="112"/>
                  </a:lnTo>
                  <a:lnTo>
                    <a:pt x="296" y="128"/>
                  </a:lnTo>
                  <a:lnTo>
                    <a:pt x="280" y="184"/>
                  </a:lnTo>
                  <a:lnTo>
                    <a:pt x="272" y="248"/>
                  </a:lnTo>
                  <a:lnTo>
                    <a:pt x="288" y="288"/>
                  </a:lnTo>
                  <a:lnTo>
                    <a:pt x="264" y="360"/>
                  </a:lnTo>
                  <a:lnTo>
                    <a:pt x="272" y="376"/>
                  </a:lnTo>
                  <a:lnTo>
                    <a:pt x="288" y="432"/>
                  </a:lnTo>
                  <a:lnTo>
                    <a:pt x="320" y="480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39" name="Freeform 30"/>
            <p:cNvSpPr>
              <a:spLocks noChangeArrowheads="1"/>
            </p:cNvSpPr>
            <p:nvPr/>
          </p:nvSpPr>
          <p:spPr bwMode="auto">
            <a:xfrm>
              <a:off x="2807984" y="1917722"/>
              <a:ext cx="295651" cy="534498"/>
            </a:xfrm>
            <a:custGeom>
              <a:avLst/>
              <a:gdLst>
                <a:gd name="T0" fmla="*/ 423 w 177"/>
                <a:gd name="T1" fmla="*/ 201 h 313"/>
                <a:gd name="T2" fmla="*/ 386 w 177"/>
                <a:gd name="T3" fmla="*/ 173 h 313"/>
                <a:gd name="T4" fmla="*/ 288 w 177"/>
                <a:gd name="T5" fmla="*/ 149 h 313"/>
                <a:gd name="T6" fmla="*/ 327 w 177"/>
                <a:gd name="T7" fmla="*/ 53 h 313"/>
                <a:gd name="T8" fmla="*/ 309 w 177"/>
                <a:gd name="T9" fmla="*/ 0 h 313"/>
                <a:gd name="T10" fmla="*/ 175 w 177"/>
                <a:gd name="T11" fmla="*/ 93 h 313"/>
                <a:gd name="T12" fmla="*/ 154 w 177"/>
                <a:gd name="T13" fmla="*/ 187 h 313"/>
                <a:gd name="T14" fmla="*/ 97 w 177"/>
                <a:gd name="T15" fmla="*/ 201 h 313"/>
                <a:gd name="T16" fmla="*/ 20 w 177"/>
                <a:gd name="T17" fmla="*/ 241 h 313"/>
                <a:gd name="T18" fmla="*/ 0 w 177"/>
                <a:gd name="T19" fmla="*/ 280 h 313"/>
                <a:gd name="T20" fmla="*/ 97 w 177"/>
                <a:gd name="T21" fmla="*/ 322 h 313"/>
                <a:gd name="T22" fmla="*/ 97 w 177"/>
                <a:gd name="T23" fmla="*/ 375 h 313"/>
                <a:gd name="T24" fmla="*/ 116 w 177"/>
                <a:gd name="T25" fmla="*/ 402 h 313"/>
                <a:gd name="T26" fmla="*/ 97 w 177"/>
                <a:gd name="T27" fmla="*/ 442 h 313"/>
                <a:gd name="T28" fmla="*/ 116 w 177"/>
                <a:gd name="T29" fmla="*/ 468 h 313"/>
                <a:gd name="T30" fmla="*/ 230 w 177"/>
                <a:gd name="T31" fmla="*/ 523 h 313"/>
                <a:gd name="T32" fmla="*/ 272 w 177"/>
                <a:gd name="T33" fmla="*/ 523 h 313"/>
                <a:gd name="T34" fmla="*/ 272 w 177"/>
                <a:gd name="T35" fmla="*/ 497 h 313"/>
                <a:gd name="T36" fmla="*/ 309 w 177"/>
                <a:gd name="T37" fmla="*/ 456 h 313"/>
                <a:gd name="T38" fmla="*/ 288 w 177"/>
                <a:gd name="T39" fmla="*/ 402 h 313"/>
                <a:gd name="T40" fmla="*/ 272 w 177"/>
                <a:gd name="T41" fmla="*/ 402 h 313"/>
                <a:gd name="T42" fmla="*/ 250 w 177"/>
                <a:gd name="T43" fmla="*/ 349 h 313"/>
                <a:gd name="T44" fmla="*/ 288 w 177"/>
                <a:gd name="T45" fmla="*/ 349 h 313"/>
                <a:gd name="T46" fmla="*/ 288 w 177"/>
                <a:gd name="T47" fmla="*/ 294 h 313"/>
                <a:gd name="T48" fmla="*/ 327 w 177"/>
                <a:gd name="T49" fmla="*/ 294 h 313"/>
                <a:gd name="T50" fmla="*/ 365 w 177"/>
                <a:gd name="T51" fmla="*/ 308 h 313"/>
                <a:gd name="T52" fmla="*/ 386 w 177"/>
                <a:gd name="T53" fmla="*/ 227 h 313"/>
                <a:gd name="T54" fmla="*/ 423 w 177"/>
                <a:gd name="T55" fmla="*/ 201 h 31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77"/>
                <a:gd name="T85" fmla="*/ 0 h 313"/>
                <a:gd name="T86" fmla="*/ 177 w 177"/>
                <a:gd name="T87" fmla="*/ 313 h 31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77" h="313">
                  <a:moveTo>
                    <a:pt x="176" y="120"/>
                  </a:moveTo>
                  <a:lnTo>
                    <a:pt x="160" y="104"/>
                  </a:lnTo>
                  <a:lnTo>
                    <a:pt x="120" y="88"/>
                  </a:lnTo>
                  <a:lnTo>
                    <a:pt x="136" y="32"/>
                  </a:lnTo>
                  <a:lnTo>
                    <a:pt x="128" y="0"/>
                  </a:lnTo>
                  <a:lnTo>
                    <a:pt x="72" y="56"/>
                  </a:lnTo>
                  <a:lnTo>
                    <a:pt x="64" y="112"/>
                  </a:lnTo>
                  <a:lnTo>
                    <a:pt x="40" y="120"/>
                  </a:lnTo>
                  <a:lnTo>
                    <a:pt x="8" y="144"/>
                  </a:lnTo>
                  <a:lnTo>
                    <a:pt x="0" y="168"/>
                  </a:lnTo>
                  <a:lnTo>
                    <a:pt x="40" y="192"/>
                  </a:lnTo>
                  <a:lnTo>
                    <a:pt x="40" y="224"/>
                  </a:lnTo>
                  <a:lnTo>
                    <a:pt x="48" y="240"/>
                  </a:lnTo>
                  <a:lnTo>
                    <a:pt x="40" y="264"/>
                  </a:lnTo>
                  <a:lnTo>
                    <a:pt x="48" y="280"/>
                  </a:lnTo>
                  <a:lnTo>
                    <a:pt x="96" y="312"/>
                  </a:lnTo>
                  <a:lnTo>
                    <a:pt x="112" y="312"/>
                  </a:lnTo>
                  <a:lnTo>
                    <a:pt x="112" y="296"/>
                  </a:lnTo>
                  <a:lnTo>
                    <a:pt x="128" y="272"/>
                  </a:lnTo>
                  <a:lnTo>
                    <a:pt x="120" y="240"/>
                  </a:lnTo>
                  <a:lnTo>
                    <a:pt x="112" y="240"/>
                  </a:lnTo>
                  <a:lnTo>
                    <a:pt x="104" y="208"/>
                  </a:lnTo>
                  <a:lnTo>
                    <a:pt x="120" y="208"/>
                  </a:lnTo>
                  <a:lnTo>
                    <a:pt x="120" y="176"/>
                  </a:lnTo>
                  <a:lnTo>
                    <a:pt x="136" y="176"/>
                  </a:lnTo>
                  <a:lnTo>
                    <a:pt x="152" y="184"/>
                  </a:lnTo>
                  <a:lnTo>
                    <a:pt x="160" y="136"/>
                  </a:lnTo>
                  <a:lnTo>
                    <a:pt x="176" y="120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40" name="Freeform 31"/>
            <p:cNvSpPr>
              <a:spLocks noChangeArrowheads="1"/>
            </p:cNvSpPr>
            <p:nvPr/>
          </p:nvSpPr>
          <p:spPr bwMode="auto">
            <a:xfrm>
              <a:off x="1750086" y="1386305"/>
              <a:ext cx="1443225" cy="1434056"/>
            </a:xfrm>
            <a:custGeom>
              <a:avLst/>
              <a:gdLst>
                <a:gd name="T0" fmla="*/ 1584 w 857"/>
                <a:gd name="T1" fmla="*/ 798 h 841"/>
                <a:gd name="T2" fmla="*/ 1686 w 857"/>
                <a:gd name="T3" fmla="*/ 890 h 841"/>
                <a:gd name="T4" fmla="*/ 1686 w 857"/>
                <a:gd name="T5" fmla="*/ 943 h 841"/>
                <a:gd name="T6" fmla="*/ 1847 w 857"/>
                <a:gd name="T7" fmla="*/ 1038 h 841"/>
                <a:gd name="T8" fmla="*/ 1865 w 857"/>
                <a:gd name="T9" fmla="*/ 997 h 841"/>
                <a:gd name="T10" fmla="*/ 1885 w 857"/>
                <a:gd name="T11" fmla="*/ 917 h 841"/>
                <a:gd name="T12" fmla="*/ 1847 w 857"/>
                <a:gd name="T13" fmla="*/ 866 h 841"/>
                <a:gd name="T14" fmla="*/ 1885 w 857"/>
                <a:gd name="T15" fmla="*/ 811 h 841"/>
                <a:gd name="T16" fmla="*/ 2005 w 857"/>
                <a:gd name="T17" fmla="*/ 851 h 841"/>
                <a:gd name="T18" fmla="*/ 2148 w 857"/>
                <a:gd name="T19" fmla="*/ 917 h 841"/>
                <a:gd name="T20" fmla="*/ 2005 w 857"/>
                <a:gd name="T21" fmla="*/ 1052 h 841"/>
                <a:gd name="T22" fmla="*/ 1946 w 857"/>
                <a:gd name="T23" fmla="*/ 1104 h 841"/>
                <a:gd name="T24" fmla="*/ 1847 w 857"/>
                <a:gd name="T25" fmla="*/ 1077 h 841"/>
                <a:gd name="T26" fmla="*/ 1766 w 857"/>
                <a:gd name="T27" fmla="*/ 1250 h 841"/>
                <a:gd name="T28" fmla="*/ 1745 w 857"/>
                <a:gd name="T29" fmla="*/ 1291 h 841"/>
                <a:gd name="T30" fmla="*/ 1726 w 857"/>
                <a:gd name="T31" fmla="*/ 1343 h 841"/>
                <a:gd name="T32" fmla="*/ 1584 w 857"/>
                <a:gd name="T33" fmla="*/ 1397 h 841"/>
                <a:gd name="T34" fmla="*/ 1487 w 857"/>
                <a:gd name="T35" fmla="*/ 1263 h 841"/>
                <a:gd name="T36" fmla="*/ 1445 w 857"/>
                <a:gd name="T37" fmla="*/ 1250 h 841"/>
                <a:gd name="T38" fmla="*/ 1324 w 857"/>
                <a:gd name="T39" fmla="*/ 1156 h 841"/>
                <a:gd name="T40" fmla="*/ 1244 w 857"/>
                <a:gd name="T41" fmla="*/ 1182 h 841"/>
                <a:gd name="T42" fmla="*/ 1224 w 857"/>
                <a:gd name="T43" fmla="*/ 1210 h 841"/>
                <a:gd name="T44" fmla="*/ 1203 w 857"/>
                <a:gd name="T45" fmla="*/ 1291 h 841"/>
                <a:gd name="T46" fmla="*/ 1165 w 857"/>
                <a:gd name="T47" fmla="*/ 1238 h 841"/>
                <a:gd name="T48" fmla="*/ 1043 w 857"/>
                <a:gd name="T49" fmla="*/ 1210 h 841"/>
                <a:gd name="T50" fmla="*/ 1023 w 857"/>
                <a:gd name="T51" fmla="*/ 1145 h 841"/>
                <a:gd name="T52" fmla="*/ 1144 w 857"/>
                <a:gd name="T53" fmla="*/ 1156 h 841"/>
                <a:gd name="T54" fmla="*/ 1224 w 857"/>
                <a:gd name="T55" fmla="*/ 1118 h 841"/>
                <a:gd name="T56" fmla="*/ 1165 w 857"/>
                <a:gd name="T57" fmla="*/ 1064 h 841"/>
                <a:gd name="T58" fmla="*/ 1264 w 857"/>
                <a:gd name="T59" fmla="*/ 997 h 841"/>
                <a:gd name="T60" fmla="*/ 1344 w 857"/>
                <a:gd name="T61" fmla="*/ 943 h 841"/>
                <a:gd name="T62" fmla="*/ 1203 w 857"/>
                <a:gd name="T63" fmla="*/ 679 h 841"/>
                <a:gd name="T64" fmla="*/ 1023 w 857"/>
                <a:gd name="T65" fmla="*/ 599 h 841"/>
                <a:gd name="T66" fmla="*/ 861 w 857"/>
                <a:gd name="T67" fmla="*/ 559 h 841"/>
                <a:gd name="T68" fmla="*/ 703 w 857"/>
                <a:gd name="T69" fmla="*/ 518 h 841"/>
                <a:gd name="T70" fmla="*/ 522 w 857"/>
                <a:gd name="T71" fmla="*/ 559 h 841"/>
                <a:gd name="T72" fmla="*/ 121 w 857"/>
                <a:gd name="T73" fmla="*/ 399 h 841"/>
                <a:gd name="T74" fmla="*/ 20 w 857"/>
                <a:gd name="T75" fmla="*/ 266 h 841"/>
                <a:gd name="T76" fmla="*/ 121 w 857"/>
                <a:gd name="T77" fmla="*/ 252 h 841"/>
                <a:gd name="T78" fmla="*/ 281 w 857"/>
                <a:gd name="T79" fmla="*/ 159 h 841"/>
                <a:gd name="T80" fmla="*/ 341 w 857"/>
                <a:gd name="T81" fmla="*/ 106 h 841"/>
                <a:gd name="T82" fmla="*/ 542 w 857"/>
                <a:gd name="T83" fmla="*/ 53 h 841"/>
                <a:gd name="T84" fmla="*/ 582 w 857"/>
                <a:gd name="T85" fmla="*/ 0 h 841"/>
                <a:gd name="T86" fmla="*/ 722 w 857"/>
                <a:gd name="T87" fmla="*/ 122 h 841"/>
                <a:gd name="T88" fmla="*/ 743 w 857"/>
                <a:gd name="T89" fmla="*/ 214 h 841"/>
                <a:gd name="T90" fmla="*/ 782 w 857"/>
                <a:gd name="T91" fmla="*/ 293 h 841"/>
                <a:gd name="T92" fmla="*/ 844 w 857"/>
                <a:gd name="T93" fmla="*/ 320 h 841"/>
                <a:gd name="T94" fmla="*/ 1023 w 857"/>
                <a:gd name="T95" fmla="*/ 293 h 841"/>
                <a:gd name="T96" fmla="*/ 1023 w 857"/>
                <a:gd name="T97" fmla="*/ 359 h 841"/>
                <a:gd name="T98" fmla="*/ 964 w 857"/>
                <a:gd name="T99" fmla="*/ 424 h 841"/>
                <a:gd name="T100" fmla="*/ 1083 w 857"/>
                <a:gd name="T101" fmla="*/ 546 h 841"/>
                <a:gd name="T102" fmla="*/ 1244 w 857"/>
                <a:gd name="T103" fmla="*/ 572 h 841"/>
                <a:gd name="T104" fmla="*/ 1324 w 857"/>
                <a:gd name="T105" fmla="*/ 531 h 841"/>
                <a:gd name="T106" fmla="*/ 1465 w 857"/>
                <a:gd name="T107" fmla="*/ 531 h 841"/>
                <a:gd name="T108" fmla="*/ 1565 w 857"/>
                <a:gd name="T109" fmla="*/ 559 h 841"/>
                <a:gd name="T110" fmla="*/ 1445 w 857"/>
                <a:gd name="T111" fmla="*/ 651 h 841"/>
                <a:gd name="T112" fmla="*/ 1505 w 857"/>
                <a:gd name="T113" fmla="*/ 758 h 84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857"/>
                <a:gd name="T172" fmla="*/ 0 h 841"/>
                <a:gd name="T173" fmla="*/ 857 w 857"/>
                <a:gd name="T174" fmla="*/ 841 h 84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857" h="841">
                  <a:moveTo>
                    <a:pt x="640" y="456"/>
                  </a:moveTo>
                  <a:lnTo>
                    <a:pt x="632" y="480"/>
                  </a:lnTo>
                  <a:lnTo>
                    <a:pt x="680" y="504"/>
                  </a:lnTo>
                  <a:lnTo>
                    <a:pt x="672" y="536"/>
                  </a:lnTo>
                  <a:lnTo>
                    <a:pt x="680" y="544"/>
                  </a:lnTo>
                  <a:lnTo>
                    <a:pt x="672" y="568"/>
                  </a:lnTo>
                  <a:lnTo>
                    <a:pt x="680" y="592"/>
                  </a:lnTo>
                  <a:lnTo>
                    <a:pt x="736" y="624"/>
                  </a:lnTo>
                  <a:lnTo>
                    <a:pt x="744" y="624"/>
                  </a:lnTo>
                  <a:lnTo>
                    <a:pt x="744" y="600"/>
                  </a:lnTo>
                  <a:lnTo>
                    <a:pt x="760" y="584"/>
                  </a:lnTo>
                  <a:lnTo>
                    <a:pt x="752" y="552"/>
                  </a:lnTo>
                  <a:lnTo>
                    <a:pt x="736" y="544"/>
                  </a:lnTo>
                  <a:lnTo>
                    <a:pt x="736" y="520"/>
                  </a:lnTo>
                  <a:lnTo>
                    <a:pt x="752" y="520"/>
                  </a:lnTo>
                  <a:lnTo>
                    <a:pt x="752" y="488"/>
                  </a:lnTo>
                  <a:lnTo>
                    <a:pt x="784" y="496"/>
                  </a:lnTo>
                  <a:lnTo>
                    <a:pt x="800" y="512"/>
                  </a:lnTo>
                  <a:lnTo>
                    <a:pt x="840" y="536"/>
                  </a:lnTo>
                  <a:lnTo>
                    <a:pt x="856" y="552"/>
                  </a:lnTo>
                  <a:lnTo>
                    <a:pt x="848" y="632"/>
                  </a:lnTo>
                  <a:lnTo>
                    <a:pt x="800" y="632"/>
                  </a:lnTo>
                  <a:lnTo>
                    <a:pt x="800" y="664"/>
                  </a:lnTo>
                  <a:lnTo>
                    <a:pt x="776" y="664"/>
                  </a:lnTo>
                  <a:lnTo>
                    <a:pt x="776" y="648"/>
                  </a:lnTo>
                  <a:lnTo>
                    <a:pt x="736" y="648"/>
                  </a:lnTo>
                  <a:lnTo>
                    <a:pt x="736" y="760"/>
                  </a:lnTo>
                  <a:lnTo>
                    <a:pt x="704" y="752"/>
                  </a:lnTo>
                  <a:lnTo>
                    <a:pt x="688" y="768"/>
                  </a:lnTo>
                  <a:lnTo>
                    <a:pt x="696" y="776"/>
                  </a:lnTo>
                  <a:lnTo>
                    <a:pt x="704" y="800"/>
                  </a:lnTo>
                  <a:lnTo>
                    <a:pt x="688" y="808"/>
                  </a:lnTo>
                  <a:lnTo>
                    <a:pt x="664" y="840"/>
                  </a:lnTo>
                  <a:lnTo>
                    <a:pt x="632" y="840"/>
                  </a:lnTo>
                  <a:lnTo>
                    <a:pt x="608" y="816"/>
                  </a:lnTo>
                  <a:lnTo>
                    <a:pt x="592" y="760"/>
                  </a:lnTo>
                  <a:lnTo>
                    <a:pt x="592" y="752"/>
                  </a:lnTo>
                  <a:lnTo>
                    <a:pt x="576" y="752"/>
                  </a:lnTo>
                  <a:lnTo>
                    <a:pt x="544" y="736"/>
                  </a:lnTo>
                  <a:lnTo>
                    <a:pt x="528" y="696"/>
                  </a:lnTo>
                  <a:lnTo>
                    <a:pt x="512" y="704"/>
                  </a:lnTo>
                  <a:lnTo>
                    <a:pt x="496" y="712"/>
                  </a:lnTo>
                  <a:lnTo>
                    <a:pt x="488" y="712"/>
                  </a:lnTo>
                  <a:lnTo>
                    <a:pt x="488" y="728"/>
                  </a:lnTo>
                  <a:lnTo>
                    <a:pt x="496" y="752"/>
                  </a:lnTo>
                  <a:lnTo>
                    <a:pt x="480" y="776"/>
                  </a:lnTo>
                  <a:lnTo>
                    <a:pt x="448" y="768"/>
                  </a:lnTo>
                  <a:lnTo>
                    <a:pt x="464" y="744"/>
                  </a:lnTo>
                  <a:lnTo>
                    <a:pt x="448" y="736"/>
                  </a:lnTo>
                  <a:lnTo>
                    <a:pt x="416" y="728"/>
                  </a:lnTo>
                  <a:lnTo>
                    <a:pt x="400" y="704"/>
                  </a:lnTo>
                  <a:lnTo>
                    <a:pt x="408" y="688"/>
                  </a:lnTo>
                  <a:lnTo>
                    <a:pt x="424" y="688"/>
                  </a:lnTo>
                  <a:lnTo>
                    <a:pt x="456" y="696"/>
                  </a:lnTo>
                  <a:lnTo>
                    <a:pt x="480" y="680"/>
                  </a:lnTo>
                  <a:lnTo>
                    <a:pt x="488" y="672"/>
                  </a:lnTo>
                  <a:lnTo>
                    <a:pt x="464" y="664"/>
                  </a:lnTo>
                  <a:lnTo>
                    <a:pt x="464" y="640"/>
                  </a:lnTo>
                  <a:lnTo>
                    <a:pt x="496" y="632"/>
                  </a:lnTo>
                  <a:lnTo>
                    <a:pt x="504" y="600"/>
                  </a:lnTo>
                  <a:lnTo>
                    <a:pt x="528" y="600"/>
                  </a:lnTo>
                  <a:lnTo>
                    <a:pt x="536" y="568"/>
                  </a:lnTo>
                  <a:lnTo>
                    <a:pt x="520" y="480"/>
                  </a:lnTo>
                  <a:lnTo>
                    <a:pt x="480" y="408"/>
                  </a:lnTo>
                  <a:lnTo>
                    <a:pt x="480" y="432"/>
                  </a:lnTo>
                  <a:lnTo>
                    <a:pt x="408" y="360"/>
                  </a:lnTo>
                  <a:lnTo>
                    <a:pt x="392" y="368"/>
                  </a:lnTo>
                  <a:lnTo>
                    <a:pt x="344" y="336"/>
                  </a:lnTo>
                  <a:lnTo>
                    <a:pt x="336" y="304"/>
                  </a:lnTo>
                  <a:lnTo>
                    <a:pt x="280" y="312"/>
                  </a:lnTo>
                  <a:lnTo>
                    <a:pt x="224" y="288"/>
                  </a:lnTo>
                  <a:lnTo>
                    <a:pt x="208" y="336"/>
                  </a:lnTo>
                  <a:lnTo>
                    <a:pt x="136" y="280"/>
                  </a:lnTo>
                  <a:lnTo>
                    <a:pt x="48" y="240"/>
                  </a:lnTo>
                  <a:lnTo>
                    <a:pt x="0" y="248"/>
                  </a:lnTo>
                  <a:lnTo>
                    <a:pt x="8" y="160"/>
                  </a:lnTo>
                  <a:lnTo>
                    <a:pt x="24" y="144"/>
                  </a:lnTo>
                  <a:lnTo>
                    <a:pt x="48" y="152"/>
                  </a:lnTo>
                  <a:lnTo>
                    <a:pt x="72" y="112"/>
                  </a:lnTo>
                  <a:lnTo>
                    <a:pt x="112" y="96"/>
                  </a:lnTo>
                  <a:lnTo>
                    <a:pt x="136" y="80"/>
                  </a:lnTo>
                  <a:lnTo>
                    <a:pt x="136" y="64"/>
                  </a:lnTo>
                  <a:lnTo>
                    <a:pt x="200" y="64"/>
                  </a:lnTo>
                  <a:lnTo>
                    <a:pt x="216" y="32"/>
                  </a:lnTo>
                  <a:lnTo>
                    <a:pt x="216" y="8"/>
                  </a:lnTo>
                  <a:lnTo>
                    <a:pt x="232" y="0"/>
                  </a:lnTo>
                  <a:lnTo>
                    <a:pt x="272" y="8"/>
                  </a:lnTo>
                  <a:lnTo>
                    <a:pt x="288" y="72"/>
                  </a:lnTo>
                  <a:lnTo>
                    <a:pt x="288" y="104"/>
                  </a:lnTo>
                  <a:lnTo>
                    <a:pt x="296" y="128"/>
                  </a:lnTo>
                  <a:lnTo>
                    <a:pt x="312" y="152"/>
                  </a:lnTo>
                  <a:lnTo>
                    <a:pt x="312" y="176"/>
                  </a:lnTo>
                  <a:lnTo>
                    <a:pt x="320" y="192"/>
                  </a:lnTo>
                  <a:lnTo>
                    <a:pt x="336" y="192"/>
                  </a:lnTo>
                  <a:lnTo>
                    <a:pt x="336" y="168"/>
                  </a:lnTo>
                  <a:lnTo>
                    <a:pt x="408" y="176"/>
                  </a:lnTo>
                  <a:lnTo>
                    <a:pt x="408" y="200"/>
                  </a:lnTo>
                  <a:lnTo>
                    <a:pt x="408" y="216"/>
                  </a:lnTo>
                  <a:lnTo>
                    <a:pt x="384" y="240"/>
                  </a:lnTo>
                  <a:lnTo>
                    <a:pt x="384" y="256"/>
                  </a:lnTo>
                  <a:lnTo>
                    <a:pt x="432" y="304"/>
                  </a:lnTo>
                  <a:lnTo>
                    <a:pt x="432" y="328"/>
                  </a:lnTo>
                  <a:lnTo>
                    <a:pt x="488" y="352"/>
                  </a:lnTo>
                  <a:lnTo>
                    <a:pt x="496" y="344"/>
                  </a:lnTo>
                  <a:lnTo>
                    <a:pt x="488" y="312"/>
                  </a:lnTo>
                  <a:lnTo>
                    <a:pt x="528" y="320"/>
                  </a:lnTo>
                  <a:lnTo>
                    <a:pt x="536" y="320"/>
                  </a:lnTo>
                  <a:lnTo>
                    <a:pt x="584" y="320"/>
                  </a:lnTo>
                  <a:lnTo>
                    <a:pt x="608" y="312"/>
                  </a:lnTo>
                  <a:lnTo>
                    <a:pt x="624" y="336"/>
                  </a:lnTo>
                  <a:lnTo>
                    <a:pt x="584" y="368"/>
                  </a:lnTo>
                  <a:lnTo>
                    <a:pt x="576" y="392"/>
                  </a:lnTo>
                  <a:lnTo>
                    <a:pt x="568" y="416"/>
                  </a:lnTo>
                  <a:lnTo>
                    <a:pt x="600" y="456"/>
                  </a:lnTo>
                  <a:lnTo>
                    <a:pt x="640" y="456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41" name="Freeform 32"/>
            <p:cNvSpPr>
              <a:spLocks noChangeArrowheads="1"/>
            </p:cNvSpPr>
            <p:nvPr/>
          </p:nvSpPr>
          <p:spPr bwMode="auto">
            <a:xfrm>
              <a:off x="2208275" y="61614"/>
              <a:ext cx="2397436" cy="2117966"/>
            </a:xfrm>
            <a:custGeom>
              <a:avLst/>
              <a:gdLst>
                <a:gd name="T0" fmla="*/ 41 w 1425"/>
                <a:gd name="T1" fmla="*/ 1497 h 1241"/>
                <a:gd name="T2" fmla="*/ 158 w 1425"/>
                <a:gd name="T3" fmla="*/ 1617 h 1241"/>
                <a:gd name="T4" fmla="*/ 339 w 1425"/>
                <a:gd name="T5" fmla="*/ 1629 h 1241"/>
                <a:gd name="T6" fmla="*/ 279 w 1425"/>
                <a:gd name="T7" fmla="*/ 1722 h 1241"/>
                <a:gd name="T8" fmla="*/ 538 w 1425"/>
                <a:gd name="T9" fmla="*/ 1885 h 1241"/>
                <a:gd name="T10" fmla="*/ 639 w 1425"/>
                <a:gd name="T11" fmla="*/ 1829 h 1241"/>
                <a:gd name="T12" fmla="*/ 879 w 1425"/>
                <a:gd name="T13" fmla="*/ 1843 h 1241"/>
                <a:gd name="T14" fmla="*/ 819 w 1425"/>
                <a:gd name="T15" fmla="*/ 2070 h 1241"/>
                <a:gd name="T16" fmla="*/ 1058 w 1425"/>
                <a:gd name="T17" fmla="*/ 2004 h 1241"/>
                <a:gd name="T18" fmla="*/ 1240 w 1425"/>
                <a:gd name="T19" fmla="*/ 1856 h 1241"/>
                <a:gd name="T20" fmla="*/ 1396 w 1425"/>
                <a:gd name="T21" fmla="*/ 2043 h 1241"/>
                <a:gd name="T22" fmla="*/ 1498 w 1425"/>
                <a:gd name="T23" fmla="*/ 2004 h 1241"/>
                <a:gd name="T24" fmla="*/ 1657 w 1425"/>
                <a:gd name="T25" fmla="*/ 1856 h 1241"/>
                <a:gd name="T26" fmla="*/ 1758 w 1425"/>
                <a:gd name="T27" fmla="*/ 1829 h 1241"/>
                <a:gd name="T28" fmla="*/ 1837 w 1425"/>
                <a:gd name="T29" fmla="*/ 1829 h 1241"/>
                <a:gd name="T30" fmla="*/ 1998 w 1425"/>
                <a:gd name="T31" fmla="*/ 1712 h 1241"/>
                <a:gd name="T32" fmla="*/ 2155 w 1425"/>
                <a:gd name="T33" fmla="*/ 1684 h 1241"/>
                <a:gd name="T34" fmla="*/ 2236 w 1425"/>
                <a:gd name="T35" fmla="*/ 1536 h 1241"/>
                <a:gd name="T36" fmla="*/ 2355 w 1425"/>
                <a:gd name="T37" fmla="*/ 1522 h 1241"/>
                <a:gd name="T38" fmla="*/ 2515 w 1425"/>
                <a:gd name="T39" fmla="*/ 1456 h 1241"/>
                <a:gd name="T40" fmla="*/ 2715 w 1425"/>
                <a:gd name="T41" fmla="*/ 1376 h 1241"/>
                <a:gd name="T42" fmla="*/ 2814 w 1425"/>
                <a:gd name="T43" fmla="*/ 1536 h 1241"/>
                <a:gd name="T44" fmla="*/ 2933 w 1425"/>
                <a:gd name="T45" fmla="*/ 1482 h 1241"/>
                <a:gd name="T46" fmla="*/ 2933 w 1425"/>
                <a:gd name="T47" fmla="*/ 1403 h 1241"/>
                <a:gd name="T48" fmla="*/ 3374 w 1425"/>
                <a:gd name="T49" fmla="*/ 1310 h 1241"/>
                <a:gd name="T50" fmla="*/ 3434 w 1425"/>
                <a:gd name="T51" fmla="*/ 1217 h 1241"/>
                <a:gd name="T52" fmla="*/ 3274 w 1425"/>
                <a:gd name="T53" fmla="*/ 1122 h 1241"/>
                <a:gd name="T54" fmla="*/ 3155 w 1425"/>
                <a:gd name="T55" fmla="*/ 934 h 1241"/>
                <a:gd name="T56" fmla="*/ 3334 w 1425"/>
                <a:gd name="T57" fmla="*/ 934 h 1241"/>
                <a:gd name="T58" fmla="*/ 3374 w 1425"/>
                <a:gd name="T59" fmla="*/ 788 h 1241"/>
                <a:gd name="T60" fmla="*/ 3233 w 1425"/>
                <a:gd name="T61" fmla="*/ 721 h 1241"/>
                <a:gd name="T62" fmla="*/ 3472 w 1425"/>
                <a:gd name="T63" fmla="*/ 493 h 1241"/>
                <a:gd name="T64" fmla="*/ 3554 w 1425"/>
                <a:gd name="T65" fmla="*/ 214 h 1241"/>
                <a:gd name="T66" fmla="*/ 3355 w 1425"/>
                <a:gd name="T67" fmla="*/ 214 h 1241"/>
                <a:gd name="T68" fmla="*/ 3155 w 1425"/>
                <a:gd name="T69" fmla="*/ 122 h 1241"/>
                <a:gd name="T70" fmla="*/ 2974 w 1425"/>
                <a:gd name="T71" fmla="*/ 109 h 1241"/>
                <a:gd name="T72" fmla="*/ 2914 w 1425"/>
                <a:gd name="T73" fmla="*/ 0 h 1241"/>
                <a:gd name="T74" fmla="*/ 2896 w 1425"/>
                <a:gd name="T75" fmla="*/ 109 h 1241"/>
                <a:gd name="T76" fmla="*/ 2814 w 1425"/>
                <a:gd name="T77" fmla="*/ 280 h 1241"/>
                <a:gd name="T78" fmla="*/ 2795 w 1425"/>
                <a:gd name="T79" fmla="*/ 401 h 1241"/>
                <a:gd name="T80" fmla="*/ 2476 w 1425"/>
                <a:gd name="T81" fmla="*/ 466 h 1241"/>
                <a:gd name="T82" fmla="*/ 2476 w 1425"/>
                <a:gd name="T83" fmla="*/ 721 h 1241"/>
                <a:gd name="T84" fmla="*/ 2634 w 1425"/>
                <a:gd name="T85" fmla="*/ 695 h 1241"/>
                <a:gd name="T86" fmla="*/ 2836 w 1425"/>
                <a:gd name="T87" fmla="*/ 748 h 1241"/>
                <a:gd name="T88" fmla="*/ 2836 w 1425"/>
                <a:gd name="T89" fmla="*/ 841 h 1241"/>
                <a:gd name="T90" fmla="*/ 2596 w 1425"/>
                <a:gd name="T91" fmla="*/ 895 h 1241"/>
                <a:gd name="T92" fmla="*/ 2476 w 1425"/>
                <a:gd name="T93" fmla="*/ 988 h 1241"/>
                <a:gd name="T94" fmla="*/ 2155 w 1425"/>
                <a:gd name="T95" fmla="*/ 1109 h 1241"/>
                <a:gd name="T96" fmla="*/ 1897 w 1425"/>
                <a:gd name="T97" fmla="*/ 1082 h 1241"/>
                <a:gd name="T98" fmla="*/ 1916 w 1425"/>
                <a:gd name="T99" fmla="*/ 1255 h 1241"/>
                <a:gd name="T100" fmla="*/ 1596 w 1425"/>
                <a:gd name="T101" fmla="*/ 1415 h 1241"/>
                <a:gd name="T102" fmla="*/ 1139 w 1425"/>
                <a:gd name="T103" fmla="*/ 1469 h 1241"/>
                <a:gd name="T104" fmla="*/ 879 w 1425"/>
                <a:gd name="T105" fmla="*/ 1482 h 1241"/>
                <a:gd name="T106" fmla="*/ 620 w 1425"/>
                <a:gd name="T107" fmla="*/ 1441 h 1241"/>
                <a:gd name="T108" fmla="*/ 239 w 1425"/>
                <a:gd name="T109" fmla="*/ 1363 h 124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25"/>
                <a:gd name="T166" fmla="*/ 0 h 1241"/>
                <a:gd name="T167" fmla="*/ 1425 w 1425"/>
                <a:gd name="T168" fmla="*/ 1241 h 124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25" h="1241">
                  <a:moveTo>
                    <a:pt x="0" y="784"/>
                  </a:moveTo>
                  <a:lnTo>
                    <a:pt x="16" y="848"/>
                  </a:lnTo>
                  <a:lnTo>
                    <a:pt x="16" y="896"/>
                  </a:lnTo>
                  <a:lnTo>
                    <a:pt x="40" y="928"/>
                  </a:lnTo>
                  <a:lnTo>
                    <a:pt x="48" y="968"/>
                  </a:lnTo>
                  <a:lnTo>
                    <a:pt x="64" y="968"/>
                  </a:lnTo>
                  <a:lnTo>
                    <a:pt x="64" y="944"/>
                  </a:lnTo>
                  <a:lnTo>
                    <a:pt x="136" y="952"/>
                  </a:lnTo>
                  <a:lnTo>
                    <a:pt x="136" y="976"/>
                  </a:lnTo>
                  <a:lnTo>
                    <a:pt x="136" y="992"/>
                  </a:lnTo>
                  <a:lnTo>
                    <a:pt x="112" y="1016"/>
                  </a:lnTo>
                  <a:lnTo>
                    <a:pt x="112" y="1032"/>
                  </a:lnTo>
                  <a:lnTo>
                    <a:pt x="160" y="1080"/>
                  </a:lnTo>
                  <a:lnTo>
                    <a:pt x="160" y="1104"/>
                  </a:lnTo>
                  <a:lnTo>
                    <a:pt x="216" y="1128"/>
                  </a:lnTo>
                  <a:lnTo>
                    <a:pt x="224" y="1120"/>
                  </a:lnTo>
                  <a:lnTo>
                    <a:pt x="216" y="1088"/>
                  </a:lnTo>
                  <a:lnTo>
                    <a:pt x="256" y="1096"/>
                  </a:lnTo>
                  <a:lnTo>
                    <a:pt x="264" y="1096"/>
                  </a:lnTo>
                  <a:lnTo>
                    <a:pt x="336" y="1088"/>
                  </a:lnTo>
                  <a:lnTo>
                    <a:pt x="352" y="1104"/>
                  </a:lnTo>
                  <a:lnTo>
                    <a:pt x="312" y="1144"/>
                  </a:lnTo>
                  <a:lnTo>
                    <a:pt x="296" y="1192"/>
                  </a:lnTo>
                  <a:lnTo>
                    <a:pt x="328" y="1240"/>
                  </a:lnTo>
                  <a:lnTo>
                    <a:pt x="376" y="1232"/>
                  </a:lnTo>
                  <a:lnTo>
                    <a:pt x="400" y="1208"/>
                  </a:lnTo>
                  <a:lnTo>
                    <a:pt x="424" y="1200"/>
                  </a:lnTo>
                  <a:lnTo>
                    <a:pt x="432" y="1136"/>
                  </a:lnTo>
                  <a:lnTo>
                    <a:pt x="488" y="1088"/>
                  </a:lnTo>
                  <a:lnTo>
                    <a:pt x="496" y="1112"/>
                  </a:lnTo>
                  <a:lnTo>
                    <a:pt x="480" y="1176"/>
                  </a:lnTo>
                  <a:lnTo>
                    <a:pt x="520" y="1192"/>
                  </a:lnTo>
                  <a:lnTo>
                    <a:pt x="560" y="1224"/>
                  </a:lnTo>
                  <a:lnTo>
                    <a:pt x="576" y="1224"/>
                  </a:lnTo>
                  <a:lnTo>
                    <a:pt x="592" y="1224"/>
                  </a:lnTo>
                  <a:lnTo>
                    <a:pt x="600" y="1200"/>
                  </a:lnTo>
                  <a:lnTo>
                    <a:pt x="616" y="1200"/>
                  </a:lnTo>
                  <a:lnTo>
                    <a:pt x="608" y="1168"/>
                  </a:lnTo>
                  <a:lnTo>
                    <a:pt x="664" y="1112"/>
                  </a:lnTo>
                  <a:lnTo>
                    <a:pt x="664" y="1096"/>
                  </a:lnTo>
                  <a:lnTo>
                    <a:pt x="696" y="1096"/>
                  </a:lnTo>
                  <a:lnTo>
                    <a:pt x="704" y="1096"/>
                  </a:lnTo>
                  <a:lnTo>
                    <a:pt x="712" y="1080"/>
                  </a:lnTo>
                  <a:lnTo>
                    <a:pt x="720" y="1080"/>
                  </a:lnTo>
                  <a:lnTo>
                    <a:pt x="736" y="1096"/>
                  </a:lnTo>
                  <a:lnTo>
                    <a:pt x="736" y="1072"/>
                  </a:lnTo>
                  <a:lnTo>
                    <a:pt x="760" y="1080"/>
                  </a:lnTo>
                  <a:lnTo>
                    <a:pt x="800" y="1024"/>
                  </a:lnTo>
                  <a:lnTo>
                    <a:pt x="832" y="1016"/>
                  </a:lnTo>
                  <a:lnTo>
                    <a:pt x="848" y="1000"/>
                  </a:lnTo>
                  <a:lnTo>
                    <a:pt x="864" y="1008"/>
                  </a:lnTo>
                  <a:lnTo>
                    <a:pt x="896" y="1000"/>
                  </a:lnTo>
                  <a:lnTo>
                    <a:pt x="872" y="928"/>
                  </a:lnTo>
                  <a:lnTo>
                    <a:pt x="896" y="920"/>
                  </a:lnTo>
                  <a:lnTo>
                    <a:pt x="896" y="888"/>
                  </a:lnTo>
                  <a:lnTo>
                    <a:pt x="928" y="872"/>
                  </a:lnTo>
                  <a:lnTo>
                    <a:pt x="944" y="912"/>
                  </a:lnTo>
                  <a:lnTo>
                    <a:pt x="984" y="888"/>
                  </a:lnTo>
                  <a:lnTo>
                    <a:pt x="1000" y="896"/>
                  </a:lnTo>
                  <a:lnTo>
                    <a:pt x="1008" y="872"/>
                  </a:lnTo>
                  <a:lnTo>
                    <a:pt x="1040" y="880"/>
                  </a:lnTo>
                  <a:lnTo>
                    <a:pt x="1040" y="840"/>
                  </a:lnTo>
                  <a:lnTo>
                    <a:pt x="1088" y="824"/>
                  </a:lnTo>
                  <a:lnTo>
                    <a:pt x="1112" y="864"/>
                  </a:lnTo>
                  <a:lnTo>
                    <a:pt x="1112" y="904"/>
                  </a:lnTo>
                  <a:lnTo>
                    <a:pt x="1128" y="920"/>
                  </a:lnTo>
                  <a:lnTo>
                    <a:pt x="1160" y="912"/>
                  </a:lnTo>
                  <a:lnTo>
                    <a:pt x="1176" y="912"/>
                  </a:lnTo>
                  <a:lnTo>
                    <a:pt x="1176" y="888"/>
                  </a:lnTo>
                  <a:lnTo>
                    <a:pt x="1176" y="864"/>
                  </a:lnTo>
                  <a:lnTo>
                    <a:pt x="1160" y="832"/>
                  </a:lnTo>
                  <a:lnTo>
                    <a:pt x="1176" y="840"/>
                  </a:lnTo>
                  <a:lnTo>
                    <a:pt x="1200" y="872"/>
                  </a:lnTo>
                  <a:lnTo>
                    <a:pt x="1328" y="776"/>
                  </a:lnTo>
                  <a:lnTo>
                    <a:pt x="1352" y="784"/>
                  </a:lnTo>
                  <a:lnTo>
                    <a:pt x="1392" y="752"/>
                  </a:lnTo>
                  <a:lnTo>
                    <a:pt x="1392" y="728"/>
                  </a:lnTo>
                  <a:lnTo>
                    <a:pt x="1376" y="728"/>
                  </a:lnTo>
                  <a:lnTo>
                    <a:pt x="1376" y="688"/>
                  </a:lnTo>
                  <a:lnTo>
                    <a:pt x="1352" y="640"/>
                  </a:lnTo>
                  <a:lnTo>
                    <a:pt x="1312" y="672"/>
                  </a:lnTo>
                  <a:lnTo>
                    <a:pt x="1288" y="616"/>
                  </a:lnTo>
                  <a:lnTo>
                    <a:pt x="1296" y="592"/>
                  </a:lnTo>
                  <a:lnTo>
                    <a:pt x="1264" y="560"/>
                  </a:lnTo>
                  <a:lnTo>
                    <a:pt x="1272" y="536"/>
                  </a:lnTo>
                  <a:lnTo>
                    <a:pt x="1312" y="560"/>
                  </a:lnTo>
                  <a:lnTo>
                    <a:pt x="1336" y="560"/>
                  </a:lnTo>
                  <a:lnTo>
                    <a:pt x="1328" y="512"/>
                  </a:lnTo>
                  <a:lnTo>
                    <a:pt x="1328" y="488"/>
                  </a:lnTo>
                  <a:lnTo>
                    <a:pt x="1352" y="472"/>
                  </a:lnTo>
                  <a:lnTo>
                    <a:pt x="1352" y="456"/>
                  </a:lnTo>
                  <a:lnTo>
                    <a:pt x="1320" y="472"/>
                  </a:lnTo>
                  <a:lnTo>
                    <a:pt x="1296" y="432"/>
                  </a:lnTo>
                  <a:lnTo>
                    <a:pt x="1368" y="336"/>
                  </a:lnTo>
                  <a:lnTo>
                    <a:pt x="1384" y="360"/>
                  </a:lnTo>
                  <a:lnTo>
                    <a:pt x="1392" y="296"/>
                  </a:lnTo>
                  <a:lnTo>
                    <a:pt x="1408" y="272"/>
                  </a:lnTo>
                  <a:lnTo>
                    <a:pt x="1400" y="216"/>
                  </a:lnTo>
                  <a:lnTo>
                    <a:pt x="1424" y="128"/>
                  </a:lnTo>
                  <a:lnTo>
                    <a:pt x="1384" y="88"/>
                  </a:lnTo>
                  <a:lnTo>
                    <a:pt x="1360" y="120"/>
                  </a:lnTo>
                  <a:lnTo>
                    <a:pt x="1344" y="128"/>
                  </a:lnTo>
                  <a:lnTo>
                    <a:pt x="1296" y="144"/>
                  </a:lnTo>
                  <a:lnTo>
                    <a:pt x="1280" y="120"/>
                  </a:lnTo>
                  <a:lnTo>
                    <a:pt x="1264" y="72"/>
                  </a:lnTo>
                  <a:lnTo>
                    <a:pt x="1240" y="56"/>
                  </a:lnTo>
                  <a:lnTo>
                    <a:pt x="1224" y="72"/>
                  </a:lnTo>
                  <a:lnTo>
                    <a:pt x="1192" y="64"/>
                  </a:lnTo>
                  <a:lnTo>
                    <a:pt x="1208" y="32"/>
                  </a:lnTo>
                  <a:lnTo>
                    <a:pt x="1200" y="0"/>
                  </a:lnTo>
                  <a:lnTo>
                    <a:pt x="1168" y="0"/>
                  </a:lnTo>
                  <a:lnTo>
                    <a:pt x="1128" y="40"/>
                  </a:lnTo>
                  <a:lnTo>
                    <a:pt x="1128" y="56"/>
                  </a:lnTo>
                  <a:lnTo>
                    <a:pt x="1160" y="64"/>
                  </a:lnTo>
                  <a:lnTo>
                    <a:pt x="1168" y="88"/>
                  </a:lnTo>
                  <a:lnTo>
                    <a:pt x="1136" y="136"/>
                  </a:lnTo>
                  <a:lnTo>
                    <a:pt x="1128" y="168"/>
                  </a:lnTo>
                  <a:lnTo>
                    <a:pt x="1112" y="200"/>
                  </a:lnTo>
                  <a:lnTo>
                    <a:pt x="1112" y="232"/>
                  </a:lnTo>
                  <a:lnTo>
                    <a:pt x="1120" y="240"/>
                  </a:lnTo>
                  <a:lnTo>
                    <a:pt x="1056" y="288"/>
                  </a:lnTo>
                  <a:lnTo>
                    <a:pt x="1016" y="280"/>
                  </a:lnTo>
                  <a:lnTo>
                    <a:pt x="992" y="280"/>
                  </a:lnTo>
                  <a:lnTo>
                    <a:pt x="944" y="416"/>
                  </a:lnTo>
                  <a:lnTo>
                    <a:pt x="960" y="432"/>
                  </a:lnTo>
                  <a:lnTo>
                    <a:pt x="992" y="432"/>
                  </a:lnTo>
                  <a:lnTo>
                    <a:pt x="1032" y="432"/>
                  </a:lnTo>
                  <a:lnTo>
                    <a:pt x="1040" y="440"/>
                  </a:lnTo>
                  <a:lnTo>
                    <a:pt x="1056" y="416"/>
                  </a:lnTo>
                  <a:lnTo>
                    <a:pt x="1080" y="408"/>
                  </a:lnTo>
                  <a:lnTo>
                    <a:pt x="1104" y="416"/>
                  </a:lnTo>
                  <a:lnTo>
                    <a:pt x="1136" y="448"/>
                  </a:lnTo>
                  <a:lnTo>
                    <a:pt x="1160" y="480"/>
                  </a:lnTo>
                  <a:lnTo>
                    <a:pt x="1160" y="512"/>
                  </a:lnTo>
                  <a:lnTo>
                    <a:pt x="1136" y="504"/>
                  </a:lnTo>
                  <a:lnTo>
                    <a:pt x="1088" y="520"/>
                  </a:lnTo>
                  <a:lnTo>
                    <a:pt x="1048" y="520"/>
                  </a:lnTo>
                  <a:lnTo>
                    <a:pt x="1040" y="536"/>
                  </a:lnTo>
                  <a:lnTo>
                    <a:pt x="1016" y="536"/>
                  </a:lnTo>
                  <a:lnTo>
                    <a:pt x="992" y="560"/>
                  </a:lnTo>
                  <a:lnTo>
                    <a:pt x="992" y="592"/>
                  </a:lnTo>
                  <a:lnTo>
                    <a:pt x="968" y="608"/>
                  </a:lnTo>
                  <a:lnTo>
                    <a:pt x="912" y="616"/>
                  </a:lnTo>
                  <a:lnTo>
                    <a:pt x="864" y="664"/>
                  </a:lnTo>
                  <a:lnTo>
                    <a:pt x="800" y="664"/>
                  </a:lnTo>
                  <a:lnTo>
                    <a:pt x="784" y="648"/>
                  </a:lnTo>
                  <a:lnTo>
                    <a:pt x="760" y="648"/>
                  </a:lnTo>
                  <a:lnTo>
                    <a:pt x="752" y="680"/>
                  </a:lnTo>
                  <a:lnTo>
                    <a:pt x="728" y="704"/>
                  </a:lnTo>
                  <a:lnTo>
                    <a:pt x="768" y="752"/>
                  </a:lnTo>
                  <a:lnTo>
                    <a:pt x="720" y="784"/>
                  </a:lnTo>
                  <a:lnTo>
                    <a:pt x="696" y="824"/>
                  </a:lnTo>
                  <a:lnTo>
                    <a:pt x="640" y="848"/>
                  </a:lnTo>
                  <a:lnTo>
                    <a:pt x="560" y="856"/>
                  </a:lnTo>
                  <a:lnTo>
                    <a:pt x="496" y="864"/>
                  </a:lnTo>
                  <a:lnTo>
                    <a:pt x="456" y="880"/>
                  </a:lnTo>
                  <a:lnTo>
                    <a:pt x="408" y="912"/>
                  </a:lnTo>
                  <a:lnTo>
                    <a:pt x="384" y="912"/>
                  </a:lnTo>
                  <a:lnTo>
                    <a:pt x="352" y="888"/>
                  </a:lnTo>
                  <a:lnTo>
                    <a:pt x="312" y="888"/>
                  </a:lnTo>
                  <a:lnTo>
                    <a:pt x="280" y="864"/>
                  </a:lnTo>
                  <a:lnTo>
                    <a:pt x="248" y="864"/>
                  </a:lnTo>
                  <a:lnTo>
                    <a:pt x="224" y="824"/>
                  </a:lnTo>
                  <a:lnTo>
                    <a:pt x="160" y="816"/>
                  </a:lnTo>
                  <a:lnTo>
                    <a:pt x="96" y="816"/>
                  </a:lnTo>
                  <a:lnTo>
                    <a:pt x="64" y="792"/>
                  </a:lnTo>
                  <a:lnTo>
                    <a:pt x="0" y="784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42" name="Freeform 33"/>
            <p:cNvSpPr>
              <a:spLocks noChangeArrowheads="1"/>
            </p:cNvSpPr>
            <p:nvPr/>
          </p:nvSpPr>
          <p:spPr bwMode="auto">
            <a:xfrm>
              <a:off x="0" y="417432"/>
              <a:ext cx="2142419" cy="1762148"/>
            </a:xfrm>
            <a:custGeom>
              <a:avLst/>
              <a:gdLst>
                <a:gd name="T0" fmla="*/ 3140 w 1273"/>
                <a:gd name="T1" fmla="*/ 960 h 1033"/>
                <a:gd name="T2" fmla="*/ 3099 w 1273"/>
                <a:gd name="T3" fmla="*/ 1052 h 1033"/>
                <a:gd name="T4" fmla="*/ 2939 w 1273"/>
                <a:gd name="T5" fmla="*/ 1052 h 1033"/>
                <a:gd name="T6" fmla="*/ 2879 w 1273"/>
                <a:gd name="T7" fmla="*/ 1105 h 1033"/>
                <a:gd name="T8" fmla="*/ 2699 w 1273"/>
                <a:gd name="T9" fmla="*/ 1199 h 1033"/>
                <a:gd name="T10" fmla="*/ 2620 w 1273"/>
                <a:gd name="T11" fmla="*/ 1213 h 1033"/>
                <a:gd name="T12" fmla="*/ 2339 w 1273"/>
                <a:gd name="T13" fmla="*/ 1373 h 1033"/>
                <a:gd name="T14" fmla="*/ 2200 w 1273"/>
                <a:gd name="T15" fmla="*/ 1467 h 1033"/>
                <a:gd name="T16" fmla="*/ 2300 w 1273"/>
                <a:gd name="T17" fmla="*/ 1571 h 1033"/>
                <a:gd name="T18" fmla="*/ 2222 w 1273"/>
                <a:gd name="T19" fmla="*/ 1653 h 1033"/>
                <a:gd name="T20" fmla="*/ 2239 w 1273"/>
                <a:gd name="T21" fmla="*/ 1720 h 1033"/>
                <a:gd name="T22" fmla="*/ 2101 w 1273"/>
                <a:gd name="T23" fmla="*/ 1692 h 1033"/>
                <a:gd name="T24" fmla="*/ 2018 w 1273"/>
                <a:gd name="T25" fmla="*/ 1666 h 1033"/>
                <a:gd name="T26" fmla="*/ 1841 w 1273"/>
                <a:gd name="T27" fmla="*/ 1598 h 1033"/>
                <a:gd name="T28" fmla="*/ 1500 w 1273"/>
                <a:gd name="T29" fmla="*/ 1640 h 1033"/>
                <a:gd name="T30" fmla="*/ 1282 w 1273"/>
                <a:gd name="T31" fmla="*/ 1653 h 1033"/>
                <a:gd name="T32" fmla="*/ 1079 w 1273"/>
                <a:gd name="T33" fmla="*/ 1585 h 1033"/>
                <a:gd name="T34" fmla="*/ 920 w 1273"/>
                <a:gd name="T35" fmla="*/ 1598 h 1033"/>
                <a:gd name="T36" fmla="*/ 681 w 1273"/>
                <a:gd name="T37" fmla="*/ 1545 h 1033"/>
                <a:gd name="T38" fmla="*/ 539 w 1273"/>
                <a:gd name="T39" fmla="*/ 1640 h 1033"/>
                <a:gd name="T40" fmla="*/ 381 w 1273"/>
                <a:gd name="T41" fmla="*/ 1571 h 1033"/>
                <a:gd name="T42" fmla="*/ 259 w 1273"/>
                <a:gd name="T43" fmla="*/ 1440 h 1033"/>
                <a:gd name="T44" fmla="*/ 138 w 1273"/>
                <a:gd name="T45" fmla="*/ 1332 h 1033"/>
                <a:gd name="T46" fmla="*/ 160 w 1273"/>
                <a:gd name="T47" fmla="*/ 1291 h 1033"/>
                <a:gd name="T48" fmla="*/ 101 w 1273"/>
                <a:gd name="T49" fmla="*/ 1187 h 1033"/>
                <a:gd name="T50" fmla="*/ 0 w 1273"/>
                <a:gd name="T51" fmla="*/ 1146 h 1033"/>
                <a:gd name="T52" fmla="*/ 79 w 1273"/>
                <a:gd name="T53" fmla="*/ 1146 h 1033"/>
                <a:gd name="T54" fmla="*/ 79 w 1273"/>
                <a:gd name="T55" fmla="*/ 1026 h 1033"/>
                <a:gd name="T56" fmla="*/ 60 w 1273"/>
                <a:gd name="T57" fmla="*/ 947 h 1033"/>
                <a:gd name="T58" fmla="*/ 0 w 1273"/>
                <a:gd name="T59" fmla="*/ 867 h 1033"/>
                <a:gd name="T60" fmla="*/ 221 w 1273"/>
                <a:gd name="T61" fmla="*/ 773 h 1033"/>
                <a:gd name="T62" fmla="*/ 339 w 1273"/>
                <a:gd name="T63" fmla="*/ 760 h 1033"/>
                <a:gd name="T64" fmla="*/ 381 w 1273"/>
                <a:gd name="T65" fmla="*/ 800 h 1033"/>
                <a:gd name="T66" fmla="*/ 500 w 1273"/>
                <a:gd name="T67" fmla="*/ 800 h 1033"/>
                <a:gd name="T68" fmla="*/ 759 w 1273"/>
                <a:gd name="T69" fmla="*/ 760 h 1033"/>
                <a:gd name="T70" fmla="*/ 1041 w 1273"/>
                <a:gd name="T71" fmla="*/ 708 h 1033"/>
                <a:gd name="T72" fmla="*/ 1059 w 1273"/>
                <a:gd name="T73" fmla="*/ 627 h 1033"/>
                <a:gd name="T74" fmla="*/ 1179 w 1273"/>
                <a:gd name="T75" fmla="*/ 388 h 1033"/>
                <a:gd name="T76" fmla="*/ 1140 w 1273"/>
                <a:gd name="T77" fmla="*/ 332 h 1033"/>
                <a:gd name="T78" fmla="*/ 1480 w 1273"/>
                <a:gd name="T79" fmla="*/ 374 h 1033"/>
                <a:gd name="T80" fmla="*/ 1660 w 1273"/>
                <a:gd name="T81" fmla="*/ 159 h 1033"/>
                <a:gd name="T82" fmla="*/ 1959 w 1273"/>
                <a:gd name="T83" fmla="*/ 214 h 1033"/>
                <a:gd name="T84" fmla="*/ 1959 w 1273"/>
                <a:gd name="T85" fmla="*/ 135 h 1033"/>
                <a:gd name="T86" fmla="*/ 2101 w 1273"/>
                <a:gd name="T87" fmla="*/ 66 h 1033"/>
                <a:gd name="T88" fmla="*/ 2200 w 1273"/>
                <a:gd name="T89" fmla="*/ 0 h 1033"/>
                <a:gd name="T90" fmla="*/ 2319 w 1273"/>
                <a:gd name="T91" fmla="*/ 27 h 1033"/>
                <a:gd name="T92" fmla="*/ 2319 w 1273"/>
                <a:gd name="T93" fmla="*/ 80 h 1033"/>
                <a:gd name="T94" fmla="*/ 2401 w 1273"/>
                <a:gd name="T95" fmla="*/ 186 h 1033"/>
                <a:gd name="T96" fmla="*/ 2560 w 1273"/>
                <a:gd name="T97" fmla="*/ 239 h 1033"/>
                <a:gd name="T98" fmla="*/ 2599 w 1273"/>
                <a:gd name="T99" fmla="*/ 414 h 1033"/>
                <a:gd name="T100" fmla="*/ 2539 w 1273"/>
                <a:gd name="T101" fmla="*/ 559 h 1033"/>
                <a:gd name="T102" fmla="*/ 2782 w 1273"/>
                <a:gd name="T103" fmla="*/ 615 h 1033"/>
                <a:gd name="T104" fmla="*/ 3021 w 1273"/>
                <a:gd name="T105" fmla="*/ 732 h 1033"/>
                <a:gd name="T106" fmla="*/ 3082 w 1273"/>
                <a:gd name="T107" fmla="*/ 800 h 1033"/>
                <a:gd name="T108" fmla="*/ 3179 w 1273"/>
                <a:gd name="T109" fmla="*/ 947 h 103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73"/>
                <a:gd name="T166" fmla="*/ 0 h 1033"/>
                <a:gd name="T167" fmla="*/ 1273 w 1273"/>
                <a:gd name="T168" fmla="*/ 1033 h 103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73" h="1033">
                  <a:moveTo>
                    <a:pt x="1272" y="568"/>
                  </a:moveTo>
                  <a:lnTo>
                    <a:pt x="1256" y="576"/>
                  </a:lnTo>
                  <a:lnTo>
                    <a:pt x="1256" y="600"/>
                  </a:lnTo>
                  <a:lnTo>
                    <a:pt x="1240" y="632"/>
                  </a:lnTo>
                  <a:lnTo>
                    <a:pt x="1208" y="632"/>
                  </a:lnTo>
                  <a:lnTo>
                    <a:pt x="1176" y="632"/>
                  </a:lnTo>
                  <a:lnTo>
                    <a:pt x="1176" y="648"/>
                  </a:lnTo>
                  <a:lnTo>
                    <a:pt x="1152" y="664"/>
                  </a:lnTo>
                  <a:lnTo>
                    <a:pt x="1112" y="680"/>
                  </a:lnTo>
                  <a:lnTo>
                    <a:pt x="1080" y="720"/>
                  </a:lnTo>
                  <a:lnTo>
                    <a:pt x="1064" y="712"/>
                  </a:lnTo>
                  <a:lnTo>
                    <a:pt x="1048" y="728"/>
                  </a:lnTo>
                  <a:lnTo>
                    <a:pt x="1040" y="816"/>
                  </a:lnTo>
                  <a:lnTo>
                    <a:pt x="936" y="824"/>
                  </a:lnTo>
                  <a:lnTo>
                    <a:pt x="888" y="840"/>
                  </a:lnTo>
                  <a:lnTo>
                    <a:pt x="880" y="880"/>
                  </a:lnTo>
                  <a:lnTo>
                    <a:pt x="920" y="928"/>
                  </a:lnTo>
                  <a:lnTo>
                    <a:pt x="920" y="944"/>
                  </a:lnTo>
                  <a:lnTo>
                    <a:pt x="888" y="968"/>
                  </a:lnTo>
                  <a:lnTo>
                    <a:pt x="888" y="992"/>
                  </a:lnTo>
                  <a:lnTo>
                    <a:pt x="896" y="1000"/>
                  </a:lnTo>
                  <a:lnTo>
                    <a:pt x="896" y="1032"/>
                  </a:lnTo>
                  <a:lnTo>
                    <a:pt x="840" y="1008"/>
                  </a:lnTo>
                  <a:lnTo>
                    <a:pt x="840" y="1016"/>
                  </a:lnTo>
                  <a:lnTo>
                    <a:pt x="816" y="1016"/>
                  </a:lnTo>
                  <a:lnTo>
                    <a:pt x="808" y="1000"/>
                  </a:lnTo>
                  <a:lnTo>
                    <a:pt x="760" y="976"/>
                  </a:lnTo>
                  <a:lnTo>
                    <a:pt x="736" y="960"/>
                  </a:lnTo>
                  <a:lnTo>
                    <a:pt x="624" y="968"/>
                  </a:lnTo>
                  <a:lnTo>
                    <a:pt x="600" y="984"/>
                  </a:lnTo>
                  <a:lnTo>
                    <a:pt x="528" y="984"/>
                  </a:lnTo>
                  <a:lnTo>
                    <a:pt x="512" y="992"/>
                  </a:lnTo>
                  <a:lnTo>
                    <a:pt x="440" y="984"/>
                  </a:lnTo>
                  <a:lnTo>
                    <a:pt x="432" y="952"/>
                  </a:lnTo>
                  <a:lnTo>
                    <a:pt x="384" y="944"/>
                  </a:lnTo>
                  <a:lnTo>
                    <a:pt x="368" y="960"/>
                  </a:lnTo>
                  <a:lnTo>
                    <a:pt x="296" y="928"/>
                  </a:lnTo>
                  <a:lnTo>
                    <a:pt x="272" y="928"/>
                  </a:lnTo>
                  <a:lnTo>
                    <a:pt x="248" y="968"/>
                  </a:lnTo>
                  <a:lnTo>
                    <a:pt x="216" y="984"/>
                  </a:lnTo>
                  <a:lnTo>
                    <a:pt x="176" y="976"/>
                  </a:lnTo>
                  <a:lnTo>
                    <a:pt x="152" y="944"/>
                  </a:lnTo>
                  <a:lnTo>
                    <a:pt x="152" y="872"/>
                  </a:lnTo>
                  <a:lnTo>
                    <a:pt x="104" y="864"/>
                  </a:lnTo>
                  <a:lnTo>
                    <a:pt x="72" y="816"/>
                  </a:lnTo>
                  <a:lnTo>
                    <a:pt x="56" y="800"/>
                  </a:lnTo>
                  <a:lnTo>
                    <a:pt x="48" y="784"/>
                  </a:lnTo>
                  <a:lnTo>
                    <a:pt x="64" y="776"/>
                  </a:lnTo>
                  <a:lnTo>
                    <a:pt x="64" y="752"/>
                  </a:lnTo>
                  <a:lnTo>
                    <a:pt x="40" y="712"/>
                  </a:lnTo>
                  <a:lnTo>
                    <a:pt x="16" y="704"/>
                  </a:lnTo>
                  <a:lnTo>
                    <a:pt x="0" y="688"/>
                  </a:lnTo>
                  <a:lnTo>
                    <a:pt x="16" y="680"/>
                  </a:lnTo>
                  <a:lnTo>
                    <a:pt x="32" y="688"/>
                  </a:lnTo>
                  <a:lnTo>
                    <a:pt x="40" y="672"/>
                  </a:lnTo>
                  <a:lnTo>
                    <a:pt x="32" y="616"/>
                  </a:lnTo>
                  <a:lnTo>
                    <a:pt x="48" y="592"/>
                  </a:lnTo>
                  <a:lnTo>
                    <a:pt x="24" y="568"/>
                  </a:lnTo>
                  <a:lnTo>
                    <a:pt x="0" y="568"/>
                  </a:lnTo>
                  <a:lnTo>
                    <a:pt x="0" y="520"/>
                  </a:lnTo>
                  <a:lnTo>
                    <a:pt x="48" y="464"/>
                  </a:lnTo>
                  <a:lnTo>
                    <a:pt x="88" y="464"/>
                  </a:lnTo>
                  <a:lnTo>
                    <a:pt x="112" y="448"/>
                  </a:lnTo>
                  <a:lnTo>
                    <a:pt x="136" y="456"/>
                  </a:lnTo>
                  <a:lnTo>
                    <a:pt x="144" y="448"/>
                  </a:lnTo>
                  <a:lnTo>
                    <a:pt x="152" y="480"/>
                  </a:lnTo>
                  <a:lnTo>
                    <a:pt x="168" y="472"/>
                  </a:lnTo>
                  <a:lnTo>
                    <a:pt x="200" y="480"/>
                  </a:lnTo>
                  <a:lnTo>
                    <a:pt x="208" y="456"/>
                  </a:lnTo>
                  <a:lnTo>
                    <a:pt x="304" y="456"/>
                  </a:lnTo>
                  <a:lnTo>
                    <a:pt x="320" y="432"/>
                  </a:lnTo>
                  <a:lnTo>
                    <a:pt x="416" y="424"/>
                  </a:lnTo>
                  <a:lnTo>
                    <a:pt x="424" y="408"/>
                  </a:lnTo>
                  <a:lnTo>
                    <a:pt x="424" y="376"/>
                  </a:lnTo>
                  <a:lnTo>
                    <a:pt x="464" y="352"/>
                  </a:lnTo>
                  <a:lnTo>
                    <a:pt x="472" y="232"/>
                  </a:lnTo>
                  <a:lnTo>
                    <a:pt x="456" y="224"/>
                  </a:lnTo>
                  <a:lnTo>
                    <a:pt x="456" y="200"/>
                  </a:lnTo>
                  <a:lnTo>
                    <a:pt x="576" y="208"/>
                  </a:lnTo>
                  <a:lnTo>
                    <a:pt x="592" y="224"/>
                  </a:lnTo>
                  <a:lnTo>
                    <a:pt x="608" y="176"/>
                  </a:lnTo>
                  <a:lnTo>
                    <a:pt x="664" y="96"/>
                  </a:lnTo>
                  <a:lnTo>
                    <a:pt x="744" y="136"/>
                  </a:lnTo>
                  <a:lnTo>
                    <a:pt x="784" y="128"/>
                  </a:lnTo>
                  <a:lnTo>
                    <a:pt x="792" y="104"/>
                  </a:lnTo>
                  <a:lnTo>
                    <a:pt x="784" y="80"/>
                  </a:lnTo>
                  <a:lnTo>
                    <a:pt x="816" y="48"/>
                  </a:lnTo>
                  <a:lnTo>
                    <a:pt x="840" y="40"/>
                  </a:lnTo>
                  <a:lnTo>
                    <a:pt x="872" y="24"/>
                  </a:lnTo>
                  <a:lnTo>
                    <a:pt x="880" y="0"/>
                  </a:lnTo>
                  <a:lnTo>
                    <a:pt x="928" y="8"/>
                  </a:lnTo>
                  <a:lnTo>
                    <a:pt x="928" y="16"/>
                  </a:lnTo>
                  <a:lnTo>
                    <a:pt x="912" y="32"/>
                  </a:lnTo>
                  <a:lnTo>
                    <a:pt x="928" y="48"/>
                  </a:lnTo>
                  <a:lnTo>
                    <a:pt x="936" y="72"/>
                  </a:lnTo>
                  <a:lnTo>
                    <a:pt x="960" y="112"/>
                  </a:lnTo>
                  <a:lnTo>
                    <a:pt x="984" y="120"/>
                  </a:lnTo>
                  <a:lnTo>
                    <a:pt x="1024" y="144"/>
                  </a:lnTo>
                  <a:lnTo>
                    <a:pt x="1024" y="200"/>
                  </a:lnTo>
                  <a:lnTo>
                    <a:pt x="1040" y="248"/>
                  </a:lnTo>
                  <a:lnTo>
                    <a:pt x="1008" y="304"/>
                  </a:lnTo>
                  <a:lnTo>
                    <a:pt x="1016" y="336"/>
                  </a:lnTo>
                  <a:lnTo>
                    <a:pt x="1048" y="360"/>
                  </a:lnTo>
                  <a:lnTo>
                    <a:pt x="1112" y="368"/>
                  </a:lnTo>
                  <a:lnTo>
                    <a:pt x="1160" y="392"/>
                  </a:lnTo>
                  <a:lnTo>
                    <a:pt x="1208" y="440"/>
                  </a:lnTo>
                  <a:lnTo>
                    <a:pt x="1232" y="440"/>
                  </a:lnTo>
                  <a:lnTo>
                    <a:pt x="1232" y="480"/>
                  </a:lnTo>
                  <a:lnTo>
                    <a:pt x="1248" y="520"/>
                  </a:lnTo>
                  <a:lnTo>
                    <a:pt x="1272" y="568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43" name="Freeform 34"/>
            <p:cNvSpPr>
              <a:spLocks noChangeArrowheads="1"/>
            </p:cNvSpPr>
            <p:nvPr/>
          </p:nvSpPr>
          <p:spPr bwMode="auto">
            <a:xfrm>
              <a:off x="4458586" y="3652144"/>
              <a:ext cx="214382" cy="440537"/>
            </a:xfrm>
            <a:custGeom>
              <a:avLst/>
              <a:gdLst>
                <a:gd name="T0" fmla="*/ 55 w 129"/>
                <a:gd name="T1" fmla="*/ 395 h 257"/>
                <a:gd name="T2" fmla="*/ 75 w 129"/>
                <a:gd name="T3" fmla="*/ 424 h 257"/>
                <a:gd name="T4" fmla="*/ 130 w 129"/>
                <a:gd name="T5" fmla="*/ 437 h 257"/>
                <a:gd name="T6" fmla="*/ 151 w 129"/>
                <a:gd name="T7" fmla="*/ 382 h 257"/>
                <a:gd name="T8" fmla="*/ 243 w 129"/>
                <a:gd name="T9" fmla="*/ 315 h 257"/>
                <a:gd name="T10" fmla="*/ 243 w 129"/>
                <a:gd name="T11" fmla="*/ 218 h 257"/>
                <a:gd name="T12" fmla="*/ 280 w 129"/>
                <a:gd name="T13" fmla="*/ 164 h 257"/>
                <a:gd name="T14" fmla="*/ 300 w 129"/>
                <a:gd name="T15" fmla="*/ 122 h 257"/>
                <a:gd name="T16" fmla="*/ 263 w 129"/>
                <a:gd name="T17" fmla="*/ 96 h 257"/>
                <a:gd name="T18" fmla="*/ 243 w 129"/>
                <a:gd name="T19" fmla="*/ 0 h 257"/>
                <a:gd name="T20" fmla="*/ 151 w 129"/>
                <a:gd name="T21" fmla="*/ 41 h 257"/>
                <a:gd name="T22" fmla="*/ 114 w 129"/>
                <a:gd name="T23" fmla="*/ 41 h 257"/>
                <a:gd name="T24" fmla="*/ 130 w 129"/>
                <a:gd name="T25" fmla="*/ 69 h 257"/>
                <a:gd name="T26" fmla="*/ 55 w 129"/>
                <a:gd name="T27" fmla="*/ 122 h 257"/>
                <a:gd name="T28" fmla="*/ 55 w 129"/>
                <a:gd name="T29" fmla="*/ 191 h 257"/>
                <a:gd name="T30" fmla="*/ 0 w 129"/>
                <a:gd name="T31" fmla="*/ 231 h 257"/>
                <a:gd name="T32" fmla="*/ 18 w 129"/>
                <a:gd name="T33" fmla="*/ 286 h 257"/>
                <a:gd name="T34" fmla="*/ 38 w 129"/>
                <a:gd name="T35" fmla="*/ 382 h 257"/>
                <a:gd name="T36" fmla="*/ 55 w 129"/>
                <a:gd name="T37" fmla="*/ 395 h 25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9"/>
                <a:gd name="T58" fmla="*/ 0 h 257"/>
                <a:gd name="T59" fmla="*/ 129 w 129"/>
                <a:gd name="T60" fmla="*/ 257 h 25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9" h="257">
                  <a:moveTo>
                    <a:pt x="24" y="232"/>
                  </a:moveTo>
                  <a:lnTo>
                    <a:pt x="32" y="248"/>
                  </a:lnTo>
                  <a:lnTo>
                    <a:pt x="56" y="256"/>
                  </a:lnTo>
                  <a:lnTo>
                    <a:pt x="64" y="224"/>
                  </a:lnTo>
                  <a:lnTo>
                    <a:pt x="104" y="184"/>
                  </a:lnTo>
                  <a:lnTo>
                    <a:pt x="104" y="128"/>
                  </a:lnTo>
                  <a:lnTo>
                    <a:pt x="120" y="96"/>
                  </a:lnTo>
                  <a:lnTo>
                    <a:pt x="128" y="72"/>
                  </a:lnTo>
                  <a:lnTo>
                    <a:pt x="112" y="56"/>
                  </a:lnTo>
                  <a:lnTo>
                    <a:pt x="104" y="0"/>
                  </a:lnTo>
                  <a:lnTo>
                    <a:pt x="64" y="24"/>
                  </a:lnTo>
                  <a:lnTo>
                    <a:pt x="48" y="24"/>
                  </a:lnTo>
                  <a:lnTo>
                    <a:pt x="56" y="40"/>
                  </a:lnTo>
                  <a:lnTo>
                    <a:pt x="24" y="72"/>
                  </a:lnTo>
                  <a:lnTo>
                    <a:pt x="24" y="112"/>
                  </a:lnTo>
                  <a:lnTo>
                    <a:pt x="0" y="136"/>
                  </a:lnTo>
                  <a:lnTo>
                    <a:pt x="8" y="168"/>
                  </a:lnTo>
                  <a:lnTo>
                    <a:pt x="16" y="224"/>
                  </a:lnTo>
                  <a:lnTo>
                    <a:pt x="24" y="232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方正兰亭黑_GBK" panose="02000000000000000000" pitchFamily="2" charset="-122"/>
              </a:endParaRPr>
            </a:p>
          </p:txBody>
        </p:sp>
      </p:grpSp>
      <p:sp>
        <p:nvSpPr>
          <p:cNvPr id="44" name="Oval 302"/>
          <p:cNvSpPr>
            <a:spLocks noChangeArrowheads="1"/>
          </p:cNvSpPr>
          <p:nvPr/>
        </p:nvSpPr>
        <p:spPr bwMode="auto">
          <a:xfrm>
            <a:off x="2481555" y="2901586"/>
            <a:ext cx="117460" cy="119063"/>
          </a:xfrm>
          <a:prstGeom prst="ellipse">
            <a:avLst/>
          </a:prstGeom>
          <a:solidFill>
            <a:schemeClr val="tx2"/>
          </a:solidFill>
          <a:ln w="12700" cap="flat" cmpd="sng">
            <a:solidFill>
              <a:schemeClr val="bg1"/>
            </a:solidFill>
            <a:bevel/>
          </a:ln>
        </p:spPr>
        <p:txBody>
          <a:bodyPr lIns="91422" tIns="45712" rIns="91422" bIns="45712" anchor="ctr"/>
          <a:lstStyle/>
          <a:p>
            <a:pPr algn="ctr"/>
            <a:endParaRPr lang="zh-CN" altLang="zh-CN" sz="32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5" name="Oval 303"/>
          <p:cNvSpPr>
            <a:spLocks noChangeArrowheads="1"/>
          </p:cNvSpPr>
          <p:nvPr/>
        </p:nvSpPr>
        <p:spPr bwMode="auto">
          <a:xfrm>
            <a:off x="2202192" y="3979498"/>
            <a:ext cx="117460" cy="117474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chemeClr val="bg1"/>
            </a:solidFill>
            <a:bevel/>
          </a:ln>
        </p:spPr>
        <p:txBody>
          <a:bodyPr lIns="91422" tIns="45712" rIns="91422" bIns="45712" anchor="ctr"/>
          <a:lstStyle/>
          <a:p>
            <a:pPr algn="ctr"/>
            <a:endParaRPr lang="zh-CN" altLang="zh-CN" sz="32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6" name="Oval 304"/>
          <p:cNvSpPr>
            <a:spLocks noChangeArrowheads="1"/>
          </p:cNvSpPr>
          <p:nvPr/>
        </p:nvSpPr>
        <p:spPr bwMode="auto">
          <a:xfrm>
            <a:off x="3987896" y="4389072"/>
            <a:ext cx="117460" cy="117474"/>
          </a:xfrm>
          <a:prstGeom prst="ellipse">
            <a:avLst/>
          </a:prstGeom>
          <a:solidFill>
            <a:schemeClr val="accent2"/>
          </a:solidFill>
          <a:ln w="12700" cap="flat" cmpd="sng">
            <a:solidFill>
              <a:schemeClr val="bg1"/>
            </a:solidFill>
            <a:bevel/>
          </a:ln>
        </p:spPr>
        <p:txBody>
          <a:bodyPr lIns="91422" tIns="45712" rIns="91422" bIns="45712" anchor="ctr"/>
          <a:lstStyle/>
          <a:p>
            <a:pPr algn="ctr"/>
            <a:endParaRPr lang="zh-CN" altLang="zh-CN" sz="32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7" name="Oval 305"/>
          <p:cNvSpPr>
            <a:spLocks noChangeArrowheads="1"/>
          </p:cNvSpPr>
          <p:nvPr/>
        </p:nvSpPr>
        <p:spPr bwMode="auto">
          <a:xfrm>
            <a:off x="4518053" y="4027122"/>
            <a:ext cx="119048" cy="119062"/>
          </a:xfrm>
          <a:prstGeom prst="ellipse">
            <a:avLst/>
          </a:prstGeom>
          <a:solidFill>
            <a:schemeClr val="accent3"/>
          </a:solidFill>
          <a:ln w="12700" cap="flat" cmpd="sng">
            <a:solidFill>
              <a:schemeClr val="bg1"/>
            </a:solidFill>
            <a:bevel/>
          </a:ln>
        </p:spPr>
        <p:txBody>
          <a:bodyPr lIns="91422" tIns="45712" rIns="91422" bIns="45712" anchor="ctr"/>
          <a:lstStyle/>
          <a:p>
            <a:pPr algn="ctr"/>
            <a:endParaRPr lang="zh-CN" altLang="zh-CN" sz="32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8" name="Oval 306"/>
          <p:cNvSpPr>
            <a:spLocks noChangeArrowheads="1"/>
          </p:cNvSpPr>
          <p:nvPr/>
        </p:nvSpPr>
        <p:spPr bwMode="auto">
          <a:xfrm>
            <a:off x="5257732" y="3404821"/>
            <a:ext cx="119048" cy="119062"/>
          </a:xfrm>
          <a:prstGeom prst="ellipse">
            <a:avLst/>
          </a:prstGeom>
          <a:solidFill>
            <a:schemeClr val="accent4"/>
          </a:solidFill>
          <a:ln w="12700" cap="flat" cmpd="sng">
            <a:solidFill>
              <a:schemeClr val="bg1"/>
            </a:solidFill>
            <a:bevel/>
          </a:ln>
        </p:spPr>
        <p:txBody>
          <a:bodyPr lIns="91422" tIns="45712" rIns="91422" bIns="45712" anchor="ctr"/>
          <a:lstStyle/>
          <a:p>
            <a:pPr algn="ctr"/>
            <a:endParaRPr lang="zh-CN" altLang="zh-CN" sz="32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9" name="Oval 307"/>
          <p:cNvSpPr>
            <a:spLocks noChangeArrowheads="1"/>
          </p:cNvSpPr>
          <p:nvPr/>
        </p:nvSpPr>
        <p:spPr bwMode="auto">
          <a:xfrm>
            <a:off x="5781538" y="4308110"/>
            <a:ext cx="117460" cy="119063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chemeClr val="bg1"/>
            </a:solidFill>
            <a:bevel/>
          </a:ln>
        </p:spPr>
        <p:txBody>
          <a:bodyPr lIns="91422" tIns="45712" rIns="91422" bIns="45712" anchor="ctr"/>
          <a:lstStyle/>
          <a:p>
            <a:pPr algn="ctr"/>
            <a:endParaRPr lang="zh-CN" altLang="zh-CN" sz="32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2" name="Freeform 158"/>
          <p:cNvSpPr>
            <a:spLocks noEditPoints="1"/>
          </p:cNvSpPr>
          <p:nvPr/>
        </p:nvSpPr>
        <p:spPr bwMode="auto">
          <a:xfrm>
            <a:off x="5175110" y="2970248"/>
            <a:ext cx="300581" cy="397317"/>
          </a:xfrm>
          <a:custGeom>
            <a:avLst/>
            <a:gdLst>
              <a:gd name="T0" fmla="*/ 72 w 144"/>
              <a:gd name="T1" fmla="*/ 0 h 192"/>
              <a:gd name="T2" fmla="*/ 0 w 144"/>
              <a:gd name="T3" fmla="*/ 72 h 192"/>
              <a:gd name="T4" fmla="*/ 72 w 144"/>
              <a:gd name="T5" fmla="*/ 192 h 192"/>
              <a:gd name="T6" fmla="*/ 144 w 144"/>
              <a:gd name="T7" fmla="*/ 72 h 192"/>
              <a:gd name="T8" fmla="*/ 72 w 144"/>
              <a:gd name="T9" fmla="*/ 0 h 192"/>
              <a:gd name="T10" fmla="*/ 72 w 144"/>
              <a:gd name="T11" fmla="*/ 120 h 192"/>
              <a:gd name="T12" fmla="*/ 24 w 144"/>
              <a:gd name="T13" fmla="*/ 72 h 192"/>
              <a:gd name="T14" fmla="*/ 72 w 144"/>
              <a:gd name="T15" fmla="*/ 24 h 192"/>
              <a:gd name="T16" fmla="*/ 120 w 144"/>
              <a:gd name="T17" fmla="*/ 72 h 192"/>
              <a:gd name="T18" fmla="*/ 72 w 144"/>
              <a:gd name="T19" fmla="*/ 120 h 192"/>
              <a:gd name="T20" fmla="*/ 72 w 144"/>
              <a:gd name="T21" fmla="*/ 48 h 192"/>
              <a:gd name="T22" fmla="*/ 48 w 144"/>
              <a:gd name="T23" fmla="*/ 72 h 192"/>
              <a:gd name="T24" fmla="*/ 72 w 144"/>
              <a:gd name="T25" fmla="*/ 96 h 192"/>
              <a:gd name="T26" fmla="*/ 96 w 144"/>
              <a:gd name="T27" fmla="*/ 72 h 192"/>
              <a:gd name="T28" fmla="*/ 72 w 144"/>
              <a:gd name="T29" fmla="*/ 48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44" h="192">
                <a:moveTo>
                  <a:pt x="72" y="0"/>
                </a:moveTo>
                <a:cubicBezTo>
                  <a:pt x="32" y="0"/>
                  <a:pt x="0" y="32"/>
                  <a:pt x="0" y="72"/>
                </a:cubicBezTo>
                <a:cubicBezTo>
                  <a:pt x="0" y="112"/>
                  <a:pt x="72" y="192"/>
                  <a:pt x="72" y="192"/>
                </a:cubicBezTo>
                <a:cubicBezTo>
                  <a:pt x="72" y="192"/>
                  <a:pt x="144" y="112"/>
                  <a:pt x="144" y="72"/>
                </a:cubicBezTo>
                <a:cubicBezTo>
                  <a:pt x="144" y="32"/>
                  <a:pt x="112" y="0"/>
                  <a:pt x="72" y="0"/>
                </a:cubicBezTo>
                <a:close/>
                <a:moveTo>
                  <a:pt x="72" y="120"/>
                </a:moveTo>
                <a:cubicBezTo>
                  <a:pt x="45" y="120"/>
                  <a:pt x="24" y="99"/>
                  <a:pt x="24" y="72"/>
                </a:cubicBezTo>
                <a:cubicBezTo>
                  <a:pt x="24" y="45"/>
                  <a:pt x="45" y="24"/>
                  <a:pt x="72" y="24"/>
                </a:cubicBezTo>
                <a:cubicBezTo>
                  <a:pt x="99" y="24"/>
                  <a:pt x="120" y="45"/>
                  <a:pt x="120" y="72"/>
                </a:cubicBezTo>
                <a:cubicBezTo>
                  <a:pt x="120" y="99"/>
                  <a:pt x="99" y="120"/>
                  <a:pt x="72" y="120"/>
                </a:cubicBezTo>
                <a:close/>
                <a:moveTo>
                  <a:pt x="72" y="48"/>
                </a:moveTo>
                <a:cubicBezTo>
                  <a:pt x="59" y="48"/>
                  <a:pt x="48" y="59"/>
                  <a:pt x="48" y="72"/>
                </a:cubicBezTo>
                <a:cubicBezTo>
                  <a:pt x="48" y="85"/>
                  <a:pt x="59" y="96"/>
                  <a:pt x="72" y="96"/>
                </a:cubicBezTo>
                <a:cubicBezTo>
                  <a:pt x="85" y="96"/>
                  <a:pt x="96" y="85"/>
                  <a:pt x="96" y="72"/>
                </a:cubicBezTo>
                <a:cubicBezTo>
                  <a:pt x="96" y="59"/>
                  <a:pt x="85" y="48"/>
                  <a:pt x="72" y="4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121880" tIns="60940" rIns="121880" bIns="60940" numCol="1" anchor="t" anchorCtr="0" compatLnSpc="1"/>
          <a:lstStyle/>
          <a:p>
            <a:endParaRPr lang="zh-CN" altLang="en-US"/>
          </a:p>
        </p:txBody>
      </p:sp>
      <p:sp>
        <p:nvSpPr>
          <p:cNvPr id="53" name="Freeform 158"/>
          <p:cNvSpPr>
            <a:spLocks noEditPoints="1"/>
          </p:cNvSpPr>
          <p:nvPr/>
        </p:nvSpPr>
        <p:spPr bwMode="auto">
          <a:xfrm>
            <a:off x="4447198" y="3558864"/>
            <a:ext cx="300581" cy="397317"/>
          </a:xfrm>
          <a:custGeom>
            <a:avLst/>
            <a:gdLst>
              <a:gd name="T0" fmla="*/ 72 w 144"/>
              <a:gd name="T1" fmla="*/ 0 h 192"/>
              <a:gd name="T2" fmla="*/ 0 w 144"/>
              <a:gd name="T3" fmla="*/ 72 h 192"/>
              <a:gd name="T4" fmla="*/ 72 w 144"/>
              <a:gd name="T5" fmla="*/ 192 h 192"/>
              <a:gd name="T6" fmla="*/ 144 w 144"/>
              <a:gd name="T7" fmla="*/ 72 h 192"/>
              <a:gd name="T8" fmla="*/ 72 w 144"/>
              <a:gd name="T9" fmla="*/ 0 h 192"/>
              <a:gd name="T10" fmla="*/ 72 w 144"/>
              <a:gd name="T11" fmla="*/ 120 h 192"/>
              <a:gd name="T12" fmla="*/ 24 w 144"/>
              <a:gd name="T13" fmla="*/ 72 h 192"/>
              <a:gd name="T14" fmla="*/ 72 w 144"/>
              <a:gd name="T15" fmla="*/ 24 h 192"/>
              <a:gd name="T16" fmla="*/ 120 w 144"/>
              <a:gd name="T17" fmla="*/ 72 h 192"/>
              <a:gd name="T18" fmla="*/ 72 w 144"/>
              <a:gd name="T19" fmla="*/ 120 h 192"/>
              <a:gd name="T20" fmla="*/ 72 w 144"/>
              <a:gd name="T21" fmla="*/ 48 h 192"/>
              <a:gd name="T22" fmla="*/ 48 w 144"/>
              <a:gd name="T23" fmla="*/ 72 h 192"/>
              <a:gd name="T24" fmla="*/ 72 w 144"/>
              <a:gd name="T25" fmla="*/ 96 h 192"/>
              <a:gd name="T26" fmla="*/ 96 w 144"/>
              <a:gd name="T27" fmla="*/ 72 h 192"/>
              <a:gd name="T28" fmla="*/ 72 w 144"/>
              <a:gd name="T29" fmla="*/ 48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44" h="192">
                <a:moveTo>
                  <a:pt x="72" y="0"/>
                </a:moveTo>
                <a:cubicBezTo>
                  <a:pt x="32" y="0"/>
                  <a:pt x="0" y="32"/>
                  <a:pt x="0" y="72"/>
                </a:cubicBezTo>
                <a:cubicBezTo>
                  <a:pt x="0" y="112"/>
                  <a:pt x="72" y="192"/>
                  <a:pt x="72" y="192"/>
                </a:cubicBezTo>
                <a:cubicBezTo>
                  <a:pt x="72" y="192"/>
                  <a:pt x="144" y="112"/>
                  <a:pt x="144" y="72"/>
                </a:cubicBezTo>
                <a:cubicBezTo>
                  <a:pt x="144" y="32"/>
                  <a:pt x="112" y="0"/>
                  <a:pt x="72" y="0"/>
                </a:cubicBezTo>
                <a:close/>
                <a:moveTo>
                  <a:pt x="72" y="120"/>
                </a:moveTo>
                <a:cubicBezTo>
                  <a:pt x="45" y="120"/>
                  <a:pt x="24" y="99"/>
                  <a:pt x="24" y="72"/>
                </a:cubicBezTo>
                <a:cubicBezTo>
                  <a:pt x="24" y="45"/>
                  <a:pt x="45" y="24"/>
                  <a:pt x="72" y="24"/>
                </a:cubicBezTo>
                <a:cubicBezTo>
                  <a:pt x="99" y="24"/>
                  <a:pt x="120" y="45"/>
                  <a:pt x="120" y="72"/>
                </a:cubicBezTo>
                <a:cubicBezTo>
                  <a:pt x="120" y="99"/>
                  <a:pt x="99" y="120"/>
                  <a:pt x="72" y="120"/>
                </a:cubicBezTo>
                <a:close/>
                <a:moveTo>
                  <a:pt x="72" y="48"/>
                </a:moveTo>
                <a:cubicBezTo>
                  <a:pt x="59" y="48"/>
                  <a:pt x="48" y="59"/>
                  <a:pt x="48" y="72"/>
                </a:cubicBezTo>
                <a:cubicBezTo>
                  <a:pt x="48" y="85"/>
                  <a:pt x="59" y="96"/>
                  <a:pt x="72" y="96"/>
                </a:cubicBezTo>
                <a:cubicBezTo>
                  <a:pt x="85" y="96"/>
                  <a:pt x="96" y="85"/>
                  <a:pt x="96" y="72"/>
                </a:cubicBezTo>
                <a:cubicBezTo>
                  <a:pt x="96" y="59"/>
                  <a:pt x="85" y="48"/>
                  <a:pt x="72" y="4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121880" tIns="60940" rIns="121880" bIns="60940" numCol="1" anchor="t" anchorCtr="0" compatLnSpc="1"/>
          <a:lstStyle/>
          <a:p>
            <a:endParaRPr lang="zh-CN" altLang="en-US"/>
          </a:p>
        </p:txBody>
      </p:sp>
      <p:sp>
        <p:nvSpPr>
          <p:cNvPr id="54" name="Freeform 158"/>
          <p:cNvSpPr>
            <a:spLocks noEditPoints="1"/>
          </p:cNvSpPr>
          <p:nvPr/>
        </p:nvSpPr>
        <p:spPr bwMode="auto">
          <a:xfrm>
            <a:off x="2111108" y="3558864"/>
            <a:ext cx="300581" cy="397317"/>
          </a:xfrm>
          <a:custGeom>
            <a:avLst/>
            <a:gdLst>
              <a:gd name="T0" fmla="*/ 72 w 144"/>
              <a:gd name="T1" fmla="*/ 0 h 192"/>
              <a:gd name="T2" fmla="*/ 0 w 144"/>
              <a:gd name="T3" fmla="*/ 72 h 192"/>
              <a:gd name="T4" fmla="*/ 72 w 144"/>
              <a:gd name="T5" fmla="*/ 192 h 192"/>
              <a:gd name="T6" fmla="*/ 144 w 144"/>
              <a:gd name="T7" fmla="*/ 72 h 192"/>
              <a:gd name="T8" fmla="*/ 72 w 144"/>
              <a:gd name="T9" fmla="*/ 0 h 192"/>
              <a:gd name="T10" fmla="*/ 72 w 144"/>
              <a:gd name="T11" fmla="*/ 120 h 192"/>
              <a:gd name="T12" fmla="*/ 24 w 144"/>
              <a:gd name="T13" fmla="*/ 72 h 192"/>
              <a:gd name="T14" fmla="*/ 72 w 144"/>
              <a:gd name="T15" fmla="*/ 24 h 192"/>
              <a:gd name="T16" fmla="*/ 120 w 144"/>
              <a:gd name="T17" fmla="*/ 72 h 192"/>
              <a:gd name="T18" fmla="*/ 72 w 144"/>
              <a:gd name="T19" fmla="*/ 120 h 192"/>
              <a:gd name="T20" fmla="*/ 72 w 144"/>
              <a:gd name="T21" fmla="*/ 48 h 192"/>
              <a:gd name="T22" fmla="*/ 48 w 144"/>
              <a:gd name="T23" fmla="*/ 72 h 192"/>
              <a:gd name="T24" fmla="*/ 72 w 144"/>
              <a:gd name="T25" fmla="*/ 96 h 192"/>
              <a:gd name="T26" fmla="*/ 96 w 144"/>
              <a:gd name="T27" fmla="*/ 72 h 192"/>
              <a:gd name="T28" fmla="*/ 72 w 144"/>
              <a:gd name="T29" fmla="*/ 48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44" h="192">
                <a:moveTo>
                  <a:pt x="72" y="0"/>
                </a:moveTo>
                <a:cubicBezTo>
                  <a:pt x="32" y="0"/>
                  <a:pt x="0" y="32"/>
                  <a:pt x="0" y="72"/>
                </a:cubicBezTo>
                <a:cubicBezTo>
                  <a:pt x="0" y="112"/>
                  <a:pt x="72" y="192"/>
                  <a:pt x="72" y="192"/>
                </a:cubicBezTo>
                <a:cubicBezTo>
                  <a:pt x="72" y="192"/>
                  <a:pt x="144" y="112"/>
                  <a:pt x="144" y="72"/>
                </a:cubicBezTo>
                <a:cubicBezTo>
                  <a:pt x="144" y="32"/>
                  <a:pt x="112" y="0"/>
                  <a:pt x="72" y="0"/>
                </a:cubicBezTo>
                <a:close/>
                <a:moveTo>
                  <a:pt x="72" y="120"/>
                </a:moveTo>
                <a:cubicBezTo>
                  <a:pt x="45" y="120"/>
                  <a:pt x="24" y="99"/>
                  <a:pt x="24" y="72"/>
                </a:cubicBezTo>
                <a:cubicBezTo>
                  <a:pt x="24" y="45"/>
                  <a:pt x="45" y="24"/>
                  <a:pt x="72" y="24"/>
                </a:cubicBezTo>
                <a:cubicBezTo>
                  <a:pt x="99" y="24"/>
                  <a:pt x="120" y="45"/>
                  <a:pt x="120" y="72"/>
                </a:cubicBezTo>
                <a:cubicBezTo>
                  <a:pt x="120" y="99"/>
                  <a:pt x="99" y="120"/>
                  <a:pt x="72" y="120"/>
                </a:cubicBezTo>
                <a:close/>
                <a:moveTo>
                  <a:pt x="72" y="48"/>
                </a:moveTo>
                <a:cubicBezTo>
                  <a:pt x="59" y="48"/>
                  <a:pt x="48" y="59"/>
                  <a:pt x="48" y="72"/>
                </a:cubicBezTo>
                <a:cubicBezTo>
                  <a:pt x="48" y="85"/>
                  <a:pt x="59" y="96"/>
                  <a:pt x="72" y="96"/>
                </a:cubicBezTo>
                <a:cubicBezTo>
                  <a:pt x="85" y="96"/>
                  <a:pt x="96" y="85"/>
                  <a:pt x="96" y="72"/>
                </a:cubicBezTo>
                <a:cubicBezTo>
                  <a:pt x="96" y="59"/>
                  <a:pt x="85" y="48"/>
                  <a:pt x="72" y="4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21880" tIns="60940" rIns="121880" bIns="60940" numCol="1" anchor="t" anchorCtr="0" compatLnSpc="1"/>
          <a:lstStyle/>
          <a:p>
            <a:endParaRPr lang="zh-CN" altLang="en-US"/>
          </a:p>
        </p:txBody>
      </p:sp>
      <p:sp>
        <p:nvSpPr>
          <p:cNvPr id="55" name="Freeform 158"/>
          <p:cNvSpPr>
            <a:spLocks noEditPoints="1"/>
          </p:cNvSpPr>
          <p:nvPr/>
        </p:nvSpPr>
        <p:spPr bwMode="auto">
          <a:xfrm>
            <a:off x="3905444" y="3979498"/>
            <a:ext cx="300581" cy="397317"/>
          </a:xfrm>
          <a:custGeom>
            <a:avLst/>
            <a:gdLst>
              <a:gd name="T0" fmla="*/ 72 w 144"/>
              <a:gd name="T1" fmla="*/ 0 h 192"/>
              <a:gd name="T2" fmla="*/ 0 w 144"/>
              <a:gd name="T3" fmla="*/ 72 h 192"/>
              <a:gd name="T4" fmla="*/ 72 w 144"/>
              <a:gd name="T5" fmla="*/ 192 h 192"/>
              <a:gd name="T6" fmla="*/ 144 w 144"/>
              <a:gd name="T7" fmla="*/ 72 h 192"/>
              <a:gd name="T8" fmla="*/ 72 w 144"/>
              <a:gd name="T9" fmla="*/ 0 h 192"/>
              <a:gd name="T10" fmla="*/ 72 w 144"/>
              <a:gd name="T11" fmla="*/ 120 h 192"/>
              <a:gd name="T12" fmla="*/ 24 w 144"/>
              <a:gd name="T13" fmla="*/ 72 h 192"/>
              <a:gd name="T14" fmla="*/ 72 w 144"/>
              <a:gd name="T15" fmla="*/ 24 h 192"/>
              <a:gd name="T16" fmla="*/ 120 w 144"/>
              <a:gd name="T17" fmla="*/ 72 h 192"/>
              <a:gd name="T18" fmla="*/ 72 w 144"/>
              <a:gd name="T19" fmla="*/ 120 h 192"/>
              <a:gd name="T20" fmla="*/ 72 w 144"/>
              <a:gd name="T21" fmla="*/ 48 h 192"/>
              <a:gd name="T22" fmla="*/ 48 w 144"/>
              <a:gd name="T23" fmla="*/ 72 h 192"/>
              <a:gd name="T24" fmla="*/ 72 w 144"/>
              <a:gd name="T25" fmla="*/ 96 h 192"/>
              <a:gd name="T26" fmla="*/ 96 w 144"/>
              <a:gd name="T27" fmla="*/ 72 h 192"/>
              <a:gd name="T28" fmla="*/ 72 w 144"/>
              <a:gd name="T29" fmla="*/ 48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44" h="192">
                <a:moveTo>
                  <a:pt x="72" y="0"/>
                </a:moveTo>
                <a:cubicBezTo>
                  <a:pt x="32" y="0"/>
                  <a:pt x="0" y="32"/>
                  <a:pt x="0" y="72"/>
                </a:cubicBezTo>
                <a:cubicBezTo>
                  <a:pt x="0" y="112"/>
                  <a:pt x="72" y="192"/>
                  <a:pt x="72" y="192"/>
                </a:cubicBezTo>
                <a:cubicBezTo>
                  <a:pt x="72" y="192"/>
                  <a:pt x="144" y="112"/>
                  <a:pt x="144" y="72"/>
                </a:cubicBezTo>
                <a:cubicBezTo>
                  <a:pt x="144" y="32"/>
                  <a:pt x="112" y="0"/>
                  <a:pt x="72" y="0"/>
                </a:cubicBezTo>
                <a:close/>
                <a:moveTo>
                  <a:pt x="72" y="120"/>
                </a:moveTo>
                <a:cubicBezTo>
                  <a:pt x="45" y="120"/>
                  <a:pt x="24" y="99"/>
                  <a:pt x="24" y="72"/>
                </a:cubicBezTo>
                <a:cubicBezTo>
                  <a:pt x="24" y="45"/>
                  <a:pt x="45" y="24"/>
                  <a:pt x="72" y="24"/>
                </a:cubicBezTo>
                <a:cubicBezTo>
                  <a:pt x="99" y="24"/>
                  <a:pt x="120" y="45"/>
                  <a:pt x="120" y="72"/>
                </a:cubicBezTo>
                <a:cubicBezTo>
                  <a:pt x="120" y="99"/>
                  <a:pt x="99" y="120"/>
                  <a:pt x="72" y="120"/>
                </a:cubicBezTo>
                <a:close/>
                <a:moveTo>
                  <a:pt x="72" y="48"/>
                </a:moveTo>
                <a:cubicBezTo>
                  <a:pt x="59" y="48"/>
                  <a:pt x="48" y="59"/>
                  <a:pt x="48" y="72"/>
                </a:cubicBezTo>
                <a:cubicBezTo>
                  <a:pt x="48" y="85"/>
                  <a:pt x="59" y="96"/>
                  <a:pt x="72" y="96"/>
                </a:cubicBezTo>
                <a:cubicBezTo>
                  <a:pt x="85" y="96"/>
                  <a:pt x="96" y="85"/>
                  <a:pt x="96" y="72"/>
                </a:cubicBezTo>
                <a:cubicBezTo>
                  <a:pt x="96" y="59"/>
                  <a:pt x="85" y="48"/>
                  <a:pt x="72" y="4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121880" tIns="60940" rIns="121880" bIns="60940" numCol="1" anchor="t" anchorCtr="0" compatLnSpc="1"/>
          <a:lstStyle/>
          <a:p>
            <a:endParaRPr lang="zh-CN" altLang="en-US"/>
          </a:p>
        </p:txBody>
      </p:sp>
      <p:sp>
        <p:nvSpPr>
          <p:cNvPr id="56" name="Freeform 158"/>
          <p:cNvSpPr>
            <a:spLocks noEditPoints="1"/>
          </p:cNvSpPr>
          <p:nvPr/>
        </p:nvSpPr>
        <p:spPr bwMode="auto">
          <a:xfrm>
            <a:off x="2389995" y="2503248"/>
            <a:ext cx="300581" cy="397317"/>
          </a:xfrm>
          <a:custGeom>
            <a:avLst/>
            <a:gdLst>
              <a:gd name="T0" fmla="*/ 72 w 144"/>
              <a:gd name="T1" fmla="*/ 0 h 192"/>
              <a:gd name="T2" fmla="*/ 0 w 144"/>
              <a:gd name="T3" fmla="*/ 72 h 192"/>
              <a:gd name="T4" fmla="*/ 72 w 144"/>
              <a:gd name="T5" fmla="*/ 192 h 192"/>
              <a:gd name="T6" fmla="*/ 144 w 144"/>
              <a:gd name="T7" fmla="*/ 72 h 192"/>
              <a:gd name="T8" fmla="*/ 72 w 144"/>
              <a:gd name="T9" fmla="*/ 0 h 192"/>
              <a:gd name="T10" fmla="*/ 72 w 144"/>
              <a:gd name="T11" fmla="*/ 120 h 192"/>
              <a:gd name="T12" fmla="*/ 24 w 144"/>
              <a:gd name="T13" fmla="*/ 72 h 192"/>
              <a:gd name="T14" fmla="*/ 72 w 144"/>
              <a:gd name="T15" fmla="*/ 24 h 192"/>
              <a:gd name="T16" fmla="*/ 120 w 144"/>
              <a:gd name="T17" fmla="*/ 72 h 192"/>
              <a:gd name="T18" fmla="*/ 72 w 144"/>
              <a:gd name="T19" fmla="*/ 120 h 192"/>
              <a:gd name="T20" fmla="*/ 72 w 144"/>
              <a:gd name="T21" fmla="*/ 48 h 192"/>
              <a:gd name="T22" fmla="*/ 48 w 144"/>
              <a:gd name="T23" fmla="*/ 72 h 192"/>
              <a:gd name="T24" fmla="*/ 72 w 144"/>
              <a:gd name="T25" fmla="*/ 96 h 192"/>
              <a:gd name="T26" fmla="*/ 96 w 144"/>
              <a:gd name="T27" fmla="*/ 72 h 192"/>
              <a:gd name="T28" fmla="*/ 72 w 144"/>
              <a:gd name="T29" fmla="*/ 48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44" h="192">
                <a:moveTo>
                  <a:pt x="72" y="0"/>
                </a:moveTo>
                <a:cubicBezTo>
                  <a:pt x="32" y="0"/>
                  <a:pt x="0" y="32"/>
                  <a:pt x="0" y="72"/>
                </a:cubicBezTo>
                <a:cubicBezTo>
                  <a:pt x="0" y="112"/>
                  <a:pt x="72" y="192"/>
                  <a:pt x="72" y="192"/>
                </a:cubicBezTo>
                <a:cubicBezTo>
                  <a:pt x="72" y="192"/>
                  <a:pt x="144" y="112"/>
                  <a:pt x="144" y="72"/>
                </a:cubicBezTo>
                <a:cubicBezTo>
                  <a:pt x="144" y="32"/>
                  <a:pt x="112" y="0"/>
                  <a:pt x="72" y="0"/>
                </a:cubicBezTo>
                <a:close/>
                <a:moveTo>
                  <a:pt x="72" y="120"/>
                </a:moveTo>
                <a:cubicBezTo>
                  <a:pt x="45" y="120"/>
                  <a:pt x="24" y="99"/>
                  <a:pt x="24" y="72"/>
                </a:cubicBezTo>
                <a:cubicBezTo>
                  <a:pt x="24" y="45"/>
                  <a:pt x="45" y="24"/>
                  <a:pt x="72" y="24"/>
                </a:cubicBezTo>
                <a:cubicBezTo>
                  <a:pt x="99" y="24"/>
                  <a:pt x="120" y="45"/>
                  <a:pt x="120" y="72"/>
                </a:cubicBezTo>
                <a:cubicBezTo>
                  <a:pt x="120" y="99"/>
                  <a:pt x="99" y="120"/>
                  <a:pt x="72" y="120"/>
                </a:cubicBezTo>
                <a:close/>
                <a:moveTo>
                  <a:pt x="72" y="48"/>
                </a:moveTo>
                <a:cubicBezTo>
                  <a:pt x="59" y="48"/>
                  <a:pt x="48" y="59"/>
                  <a:pt x="48" y="72"/>
                </a:cubicBezTo>
                <a:cubicBezTo>
                  <a:pt x="48" y="85"/>
                  <a:pt x="59" y="96"/>
                  <a:pt x="72" y="96"/>
                </a:cubicBezTo>
                <a:cubicBezTo>
                  <a:pt x="85" y="96"/>
                  <a:pt x="96" y="85"/>
                  <a:pt x="96" y="72"/>
                </a:cubicBezTo>
                <a:cubicBezTo>
                  <a:pt x="96" y="59"/>
                  <a:pt x="85" y="48"/>
                  <a:pt x="72" y="4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121880" tIns="60940" rIns="121880" bIns="60940" numCol="1" anchor="t" anchorCtr="0" compatLnSpc="1"/>
          <a:lstStyle/>
          <a:p>
            <a:endParaRPr lang="zh-CN" altLang="en-US"/>
          </a:p>
        </p:txBody>
      </p:sp>
      <p:sp>
        <p:nvSpPr>
          <p:cNvPr id="57" name="Freeform 158"/>
          <p:cNvSpPr>
            <a:spLocks noEditPoints="1"/>
          </p:cNvSpPr>
          <p:nvPr/>
        </p:nvSpPr>
        <p:spPr bwMode="auto">
          <a:xfrm>
            <a:off x="5680048" y="3891849"/>
            <a:ext cx="300581" cy="397317"/>
          </a:xfrm>
          <a:custGeom>
            <a:avLst/>
            <a:gdLst>
              <a:gd name="T0" fmla="*/ 72 w 144"/>
              <a:gd name="T1" fmla="*/ 0 h 192"/>
              <a:gd name="T2" fmla="*/ 0 w 144"/>
              <a:gd name="T3" fmla="*/ 72 h 192"/>
              <a:gd name="T4" fmla="*/ 72 w 144"/>
              <a:gd name="T5" fmla="*/ 192 h 192"/>
              <a:gd name="T6" fmla="*/ 144 w 144"/>
              <a:gd name="T7" fmla="*/ 72 h 192"/>
              <a:gd name="T8" fmla="*/ 72 w 144"/>
              <a:gd name="T9" fmla="*/ 0 h 192"/>
              <a:gd name="T10" fmla="*/ 72 w 144"/>
              <a:gd name="T11" fmla="*/ 120 h 192"/>
              <a:gd name="T12" fmla="*/ 24 w 144"/>
              <a:gd name="T13" fmla="*/ 72 h 192"/>
              <a:gd name="T14" fmla="*/ 72 w 144"/>
              <a:gd name="T15" fmla="*/ 24 h 192"/>
              <a:gd name="T16" fmla="*/ 120 w 144"/>
              <a:gd name="T17" fmla="*/ 72 h 192"/>
              <a:gd name="T18" fmla="*/ 72 w 144"/>
              <a:gd name="T19" fmla="*/ 120 h 192"/>
              <a:gd name="T20" fmla="*/ 72 w 144"/>
              <a:gd name="T21" fmla="*/ 48 h 192"/>
              <a:gd name="T22" fmla="*/ 48 w 144"/>
              <a:gd name="T23" fmla="*/ 72 h 192"/>
              <a:gd name="T24" fmla="*/ 72 w 144"/>
              <a:gd name="T25" fmla="*/ 96 h 192"/>
              <a:gd name="T26" fmla="*/ 96 w 144"/>
              <a:gd name="T27" fmla="*/ 72 h 192"/>
              <a:gd name="T28" fmla="*/ 72 w 144"/>
              <a:gd name="T29" fmla="*/ 48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44" h="192">
                <a:moveTo>
                  <a:pt x="72" y="0"/>
                </a:moveTo>
                <a:cubicBezTo>
                  <a:pt x="32" y="0"/>
                  <a:pt x="0" y="32"/>
                  <a:pt x="0" y="72"/>
                </a:cubicBezTo>
                <a:cubicBezTo>
                  <a:pt x="0" y="112"/>
                  <a:pt x="72" y="192"/>
                  <a:pt x="72" y="192"/>
                </a:cubicBezTo>
                <a:cubicBezTo>
                  <a:pt x="72" y="192"/>
                  <a:pt x="144" y="112"/>
                  <a:pt x="144" y="72"/>
                </a:cubicBezTo>
                <a:cubicBezTo>
                  <a:pt x="144" y="32"/>
                  <a:pt x="112" y="0"/>
                  <a:pt x="72" y="0"/>
                </a:cubicBezTo>
                <a:close/>
                <a:moveTo>
                  <a:pt x="72" y="120"/>
                </a:moveTo>
                <a:cubicBezTo>
                  <a:pt x="45" y="120"/>
                  <a:pt x="24" y="99"/>
                  <a:pt x="24" y="72"/>
                </a:cubicBezTo>
                <a:cubicBezTo>
                  <a:pt x="24" y="45"/>
                  <a:pt x="45" y="24"/>
                  <a:pt x="72" y="24"/>
                </a:cubicBezTo>
                <a:cubicBezTo>
                  <a:pt x="99" y="24"/>
                  <a:pt x="120" y="45"/>
                  <a:pt x="120" y="72"/>
                </a:cubicBezTo>
                <a:cubicBezTo>
                  <a:pt x="120" y="99"/>
                  <a:pt x="99" y="120"/>
                  <a:pt x="72" y="120"/>
                </a:cubicBezTo>
                <a:close/>
                <a:moveTo>
                  <a:pt x="72" y="48"/>
                </a:moveTo>
                <a:cubicBezTo>
                  <a:pt x="59" y="48"/>
                  <a:pt x="48" y="59"/>
                  <a:pt x="48" y="72"/>
                </a:cubicBezTo>
                <a:cubicBezTo>
                  <a:pt x="48" y="85"/>
                  <a:pt x="59" y="96"/>
                  <a:pt x="72" y="96"/>
                </a:cubicBezTo>
                <a:cubicBezTo>
                  <a:pt x="85" y="96"/>
                  <a:pt x="96" y="85"/>
                  <a:pt x="96" y="72"/>
                </a:cubicBezTo>
                <a:cubicBezTo>
                  <a:pt x="96" y="59"/>
                  <a:pt x="85" y="48"/>
                  <a:pt x="72" y="4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21880" tIns="60940" rIns="121880" bIns="60940" numCol="1" anchor="t" anchorCtr="0" compatLnSpc="1"/>
          <a:lstStyle/>
          <a:p>
            <a:endParaRPr lang="zh-CN" altLang="en-US"/>
          </a:p>
        </p:txBody>
      </p:sp>
      <p:sp>
        <p:nvSpPr>
          <p:cNvPr id="58" name="矩形 57"/>
          <p:cNvSpPr/>
          <p:nvPr/>
        </p:nvSpPr>
        <p:spPr>
          <a:xfrm>
            <a:off x="7640474" y="2050477"/>
            <a:ext cx="3600639" cy="1785064"/>
          </a:xfrm>
          <a:prstGeom prst="rect">
            <a:avLst/>
          </a:prstGeom>
        </p:spPr>
        <p:txBody>
          <a:bodyPr wrap="square" lIns="121880" tIns="60940" rIns="121880" bIns="6094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  <a:cs typeface="华文黑体" pitchFamily="2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</a:t>
            </a:r>
            <a:r>
              <a:rPr lang="zh-CN" altLang="en-US" sz="12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  <a:cs typeface="华文黑体" pitchFamily="2" charset="-122"/>
              </a:rPr>
              <a:t>。更多模版：亮亮图文旗舰店</a:t>
            </a:r>
            <a:r>
              <a:rPr lang="en-US" altLang="zh-CN" sz="12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  <a:cs typeface="华文黑体" pitchFamily="2" charset="-122"/>
              </a:rPr>
              <a:t>https://liangliangtuwen.tmall.com</a:t>
            </a:r>
            <a:endParaRPr lang="zh-CN" altLang="en-US" sz="12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7640474" y="4066993"/>
            <a:ext cx="3600639" cy="1507640"/>
          </a:xfrm>
          <a:prstGeom prst="rect">
            <a:avLst/>
          </a:prstGeom>
        </p:spPr>
        <p:txBody>
          <a:bodyPr wrap="square" lIns="121880" tIns="60940" rIns="121880" bIns="6094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  <a:cs typeface="华文黑体" pitchFamily="2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。</a:t>
            </a:r>
            <a:endParaRPr lang="zh-CN" altLang="en-US" sz="12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2" presetClass="entr" presetSubtype="1" fill="hold" grpId="0" nodeType="after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32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33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fill="hold" grpId="0" nodeType="withEffect" p14:presetBounceEnd="46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36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37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fill="hold" grpId="0" nodeType="withEffect" p14:presetBounceEnd="46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40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41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1" fill="hold" grpId="0" nodeType="withEffect" p14:presetBounceEnd="46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44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45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1" fill="hold" grpId="0" nodeType="withEffect" p14:presetBounceEnd="46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48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49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1" fill="hold" grpId="0" nodeType="withEffect" p14:presetBounceEnd="46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52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53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1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1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 animBg="1"/>
          <p:bldP spid="45" grpId="0" animBg="1"/>
          <p:bldP spid="46" grpId="0" animBg="1"/>
          <p:bldP spid="47" grpId="0" animBg="1"/>
          <p:bldP spid="48" grpId="0" animBg="1"/>
          <p:bldP spid="49" grpId="0" animBg="1"/>
          <p:bldP spid="52" grpId="0" animBg="1"/>
          <p:bldP spid="53" grpId="0" animBg="1"/>
          <p:bldP spid="54" grpId="0" animBg="1"/>
          <p:bldP spid="55" grpId="0" animBg="1"/>
          <p:bldP spid="56" grpId="0" animBg="1"/>
          <p:bldP spid="57" grpId="0" animBg="1"/>
          <p:bldP spid="58" grpId="0"/>
          <p:bldP spid="5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1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1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 animBg="1"/>
          <p:bldP spid="45" grpId="0" animBg="1"/>
          <p:bldP spid="46" grpId="0" animBg="1"/>
          <p:bldP spid="47" grpId="0" animBg="1"/>
          <p:bldP spid="48" grpId="0" animBg="1"/>
          <p:bldP spid="49" grpId="0" animBg="1"/>
          <p:bldP spid="52" grpId="0" animBg="1"/>
          <p:bldP spid="53" grpId="0" animBg="1"/>
          <p:bldP spid="54" grpId="0" animBg="1"/>
          <p:bldP spid="55" grpId="0" animBg="1"/>
          <p:bldP spid="56" grpId="0" animBg="1"/>
          <p:bldP spid="57" grpId="0" animBg="1"/>
          <p:bldP spid="58" grpId="0"/>
          <p:bldP spid="59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25"/>
          <a:stretch>
            <a:fillRect/>
          </a:stretch>
        </p:blipFill>
        <p:spPr>
          <a:xfrm>
            <a:off x="-559074" y="2581197"/>
            <a:ext cx="2089885" cy="42873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3288" y="2604244"/>
            <a:ext cx="1664797" cy="42445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80892" y="4609372"/>
            <a:ext cx="1782428" cy="379579"/>
          </a:xfrm>
          <a:prstGeom prst="rect">
            <a:avLst/>
          </a:prstGeom>
          <a:noFill/>
        </p:spPr>
        <p:txBody>
          <a:bodyPr vert="horz" wrap="square" lIns="121908" tIns="60954" rIns="121908" bIns="60954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CN" altLang="en-US" sz="20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添加文字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63321" y="3743660"/>
            <a:ext cx="1780703" cy="379579"/>
          </a:xfrm>
          <a:prstGeom prst="rect">
            <a:avLst/>
          </a:prstGeom>
          <a:noFill/>
        </p:spPr>
        <p:txBody>
          <a:bodyPr vert="horz" wrap="square" lIns="121908" tIns="60954" rIns="121908" bIns="60954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CN" altLang="en-US" sz="20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添加文字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54086" y="3525012"/>
            <a:ext cx="1664605" cy="379579"/>
          </a:xfrm>
          <a:prstGeom prst="rect">
            <a:avLst/>
          </a:prstGeom>
          <a:noFill/>
        </p:spPr>
        <p:txBody>
          <a:bodyPr vert="horz" wrap="square" lIns="121908" tIns="60954" rIns="121908" bIns="60954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CN" altLang="en-US" sz="20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添加文字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47980" y="3686042"/>
            <a:ext cx="1823965" cy="379579"/>
          </a:xfrm>
          <a:prstGeom prst="rect">
            <a:avLst/>
          </a:prstGeom>
          <a:noFill/>
        </p:spPr>
        <p:txBody>
          <a:bodyPr vert="horz" wrap="square" lIns="121908" tIns="60954" rIns="121908" bIns="60954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CN" altLang="en-US" sz="20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添加文字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167943" y="4514540"/>
            <a:ext cx="1823965" cy="379579"/>
          </a:xfrm>
          <a:prstGeom prst="rect">
            <a:avLst/>
          </a:prstGeom>
          <a:noFill/>
        </p:spPr>
        <p:txBody>
          <a:bodyPr vert="horz" wrap="square" lIns="121908" tIns="60954" rIns="121908" bIns="60954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CN" altLang="en-US" sz="20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添加文字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98503" y="5302366"/>
            <a:ext cx="5982746" cy="8648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300" dirty="0">
                <a:solidFill>
                  <a:schemeClr val="bg1"/>
                </a:solidFill>
                <a:latin typeface="+mj-ea"/>
                <a:ea typeface="+mj-ea"/>
              </a:rPr>
              <a:t>点击输入简要文字内容，文字内容需概括精炼，不用多余的文字修饰，言简意赅的说明分项内容。点击输入简要文字内容，文字内容需概括精炼，不用多余的文字修饰，言简意赅的说明分项内容</a:t>
            </a:r>
            <a:r>
              <a:rPr lang="en-US" altLang="zh-CN" sz="1300" dirty="0">
                <a:solidFill>
                  <a:schemeClr val="bg1"/>
                </a:solidFill>
                <a:latin typeface="+mj-ea"/>
                <a:ea typeface="+mj-ea"/>
              </a:rPr>
              <a:t>……</a:t>
            </a:r>
          </a:p>
        </p:txBody>
      </p:sp>
      <p:sp>
        <p:nvSpPr>
          <p:cNvPr id="15" name="Freeform 5"/>
          <p:cNvSpPr/>
          <p:nvPr/>
        </p:nvSpPr>
        <p:spPr bwMode="auto">
          <a:xfrm>
            <a:off x="2691133" y="5308546"/>
            <a:ext cx="236929" cy="972492"/>
          </a:xfrm>
          <a:custGeom>
            <a:avLst/>
            <a:gdLst/>
            <a:ahLst/>
            <a:cxnLst/>
            <a:rect l="l" t="t" r="r" b="b"/>
            <a:pathLst>
              <a:path w="931331" h="3822203">
                <a:moveTo>
                  <a:pt x="931331" y="0"/>
                </a:moveTo>
                <a:lnTo>
                  <a:pt x="931331" y="43438"/>
                </a:lnTo>
                <a:lnTo>
                  <a:pt x="929692" y="43241"/>
                </a:lnTo>
                <a:cubicBezTo>
                  <a:pt x="720560" y="43241"/>
                  <a:pt x="548753" y="233651"/>
                  <a:pt x="531759" y="477070"/>
                </a:cubicBezTo>
                <a:cubicBezTo>
                  <a:pt x="531001" y="481589"/>
                  <a:pt x="530505" y="486178"/>
                  <a:pt x="530592" y="490864"/>
                </a:cubicBezTo>
                <a:lnTo>
                  <a:pt x="527965" y="521911"/>
                </a:lnTo>
                <a:cubicBezTo>
                  <a:pt x="527965" y="524355"/>
                  <a:pt x="527981" y="526795"/>
                  <a:pt x="528584" y="529223"/>
                </a:cubicBezTo>
                <a:cubicBezTo>
                  <a:pt x="525896" y="549213"/>
                  <a:pt x="525319" y="570030"/>
                  <a:pt x="525319" y="591585"/>
                </a:cubicBezTo>
                <a:lnTo>
                  <a:pt x="525319" y="1420695"/>
                </a:lnTo>
                <a:cubicBezTo>
                  <a:pt x="525319" y="1644311"/>
                  <a:pt x="418363" y="1909396"/>
                  <a:pt x="152419" y="1909396"/>
                </a:cubicBezTo>
                <a:lnTo>
                  <a:pt x="152419" y="1917007"/>
                </a:lnTo>
                <a:cubicBezTo>
                  <a:pt x="411268" y="1917007"/>
                  <a:pt x="525319" y="2180779"/>
                  <a:pt x="525319" y="2401508"/>
                </a:cubicBezTo>
                <a:lnTo>
                  <a:pt x="525319" y="3229831"/>
                </a:lnTo>
                <a:lnTo>
                  <a:pt x="528395" y="3285086"/>
                </a:lnTo>
                <a:lnTo>
                  <a:pt x="527965" y="3290166"/>
                </a:lnTo>
                <a:cubicBezTo>
                  <a:pt x="527965" y="3298449"/>
                  <a:pt x="528142" y="3306682"/>
                  <a:pt x="530049" y="3314794"/>
                </a:cubicBezTo>
                <a:cubicBezTo>
                  <a:pt x="529872" y="3323297"/>
                  <a:pt x="530775" y="3331587"/>
                  <a:pt x="532157" y="3339708"/>
                </a:cubicBezTo>
                <a:cubicBezTo>
                  <a:pt x="550979" y="3580884"/>
                  <a:pt x="721914" y="3768836"/>
                  <a:pt x="929692" y="3768836"/>
                </a:cubicBezTo>
                <a:cubicBezTo>
                  <a:pt x="930239" y="3768836"/>
                  <a:pt x="930786" y="3768835"/>
                  <a:pt x="931331" y="3768639"/>
                </a:cubicBezTo>
                <a:lnTo>
                  <a:pt x="931331" y="3822203"/>
                </a:lnTo>
                <a:cubicBezTo>
                  <a:pt x="739757" y="3822203"/>
                  <a:pt x="598112" y="3773911"/>
                  <a:pt x="507975" y="3678638"/>
                </a:cubicBezTo>
                <a:cubicBezTo>
                  <a:pt x="417575" y="3582577"/>
                  <a:pt x="372901" y="3410141"/>
                  <a:pt x="372901" y="3162642"/>
                </a:cubicBezTo>
                <a:lnTo>
                  <a:pt x="372901" y="2435365"/>
                </a:lnTo>
                <a:cubicBezTo>
                  <a:pt x="372901" y="2299674"/>
                  <a:pt x="350301" y="2189965"/>
                  <a:pt x="304838" y="2105453"/>
                </a:cubicBezTo>
                <a:cubicBezTo>
                  <a:pt x="260163" y="2021204"/>
                  <a:pt x="158200" y="1972649"/>
                  <a:pt x="0" y="1961888"/>
                </a:cubicBezTo>
                <a:lnTo>
                  <a:pt x="0" y="1860316"/>
                </a:lnTo>
                <a:cubicBezTo>
                  <a:pt x="146638" y="1837744"/>
                  <a:pt x="245710" y="1792339"/>
                  <a:pt x="296166" y="1724624"/>
                </a:cubicBezTo>
                <a:cubicBezTo>
                  <a:pt x="347410" y="1657434"/>
                  <a:pt x="372901" y="1544052"/>
                  <a:pt x="372901" y="1386838"/>
                </a:cubicBezTo>
                <a:lnTo>
                  <a:pt x="372901" y="659562"/>
                </a:lnTo>
                <a:cubicBezTo>
                  <a:pt x="372901" y="411275"/>
                  <a:pt x="417575" y="239626"/>
                  <a:pt x="507975" y="143566"/>
                </a:cubicBezTo>
                <a:cubicBezTo>
                  <a:pt x="598112" y="47505"/>
                  <a:pt x="739757" y="0"/>
                  <a:pt x="931331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charset="-122"/>
            </a:endParaRPr>
          </a:p>
        </p:txBody>
      </p:sp>
      <p:sp>
        <p:nvSpPr>
          <p:cNvPr id="16" name="Freeform 5"/>
          <p:cNvSpPr/>
          <p:nvPr/>
        </p:nvSpPr>
        <p:spPr bwMode="auto">
          <a:xfrm flipH="1">
            <a:off x="9275961" y="5253203"/>
            <a:ext cx="236929" cy="972492"/>
          </a:xfrm>
          <a:custGeom>
            <a:avLst/>
            <a:gdLst/>
            <a:ahLst/>
            <a:cxnLst/>
            <a:rect l="l" t="t" r="r" b="b"/>
            <a:pathLst>
              <a:path w="931331" h="3822203">
                <a:moveTo>
                  <a:pt x="931331" y="0"/>
                </a:moveTo>
                <a:lnTo>
                  <a:pt x="931331" y="43438"/>
                </a:lnTo>
                <a:lnTo>
                  <a:pt x="929692" y="43241"/>
                </a:lnTo>
                <a:cubicBezTo>
                  <a:pt x="720560" y="43241"/>
                  <a:pt x="548753" y="233651"/>
                  <a:pt x="531759" y="477070"/>
                </a:cubicBezTo>
                <a:cubicBezTo>
                  <a:pt x="531001" y="481589"/>
                  <a:pt x="530505" y="486178"/>
                  <a:pt x="530592" y="490864"/>
                </a:cubicBezTo>
                <a:lnTo>
                  <a:pt x="527965" y="521911"/>
                </a:lnTo>
                <a:cubicBezTo>
                  <a:pt x="527965" y="524355"/>
                  <a:pt x="527981" y="526795"/>
                  <a:pt x="528584" y="529223"/>
                </a:cubicBezTo>
                <a:cubicBezTo>
                  <a:pt x="525896" y="549213"/>
                  <a:pt x="525319" y="570030"/>
                  <a:pt x="525319" y="591585"/>
                </a:cubicBezTo>
                <a:lnTo>
                  <a:pt x="525319" y="1420695"/>
                </a:lnTo>
                <a:cubicBezTo>
                  <a:pt x="525319" y="1644311"/>
                  <a:pt x="418363" y="1909396"/>
                  <a:pt x="152419" y="1909396"/>
                </a:cubicBezTo>
                <a:lnTo>
                  <a:pt x="152419" y="1917007"/>
                </a:lnTo>
                <a:cubicBezTo>
                  <a:pt x="411268" y="1917007"/>
                  <a:pt x="525319" y="2180779"/>
                  <a:pt x="525319" y="2401508"/>
                </a:cubicBezTo>
                <a:lnTo>
                  <a:pt x="525319" y="3229831"/>
                </a:lnTo>
                <a:lnTo>
                  <a:pt x="528395" y="3285086"/>
                </a:lnTo>
                <a:lnTo>
                  <a:pt x="527965" y="3290166"/>
                </a:lnTo>
                <a:cubicBezTo>
                  <a:pt x="527965" y="3298449"/>
                  <a:pt x="528142" y="3306682"/>
                  <a:pt x="530049" y="3314794"/>
                </a:cubicBezTo>
                <a:cubicBezTo>
                  <a:pt x="529872" y="3323297"/>
                  <a:pt x="530775" y="3331587"/>
                  <a:pt x="532157" y="3339708"/>
                </a:cubicBezTo>
                <a:cubicBezTo>
                  <a:pt x="550979" y="3580884"/>
                  <a:pt x="721914" y="3768836"/>
                  <a:pt x="929692" y="3768836"/>
                </a:cubicBezTo>
                <a:cubicBezTo>
                  <a:pt x="930239" y="3768836"/>
                  <a:pt x="930786" y="3768835"/>
                  <a:pt x="931331" y="3768639"/>
                </a:cubicBezTo>
                <a:lnTo>
                  <a:pt x="931331" y="3822203"/>
                </a:lnTo>
                <a:cubicBezTo>
                  <a:pt x="739757" y="3822203"/>
                  <a:pt x="598112" y="3773911"/>
                  <a:pt x="507975" y="3678638"/>
                </a:cubicBezTo>
                <a:cubicBezTo>
                  <a:pt x="417575" y="3582577"/>
                  <a:pt x="372901" y="3410141"/>
                  <a:pt x="372901" y="3162642"/>
                </a:cubicBezTo>
                <a:lnTo>
                  <a:pt x="372901" y="2435365"/>
                </a:lnTo>
                <a:cubicBezTo>
                  <a:pt x="372901" y="2299674"/>
                  <a:pt x="350301" y="2189965"/>
                  <a:pt x="304838" y="2105453"/>
                </a:cubicBezTo>
                <a:cubicBezTo>
                  <a:pt x="260163" y="2021204"/>
                  <a:pt x="158200" y="1972649"/>
                  <a:pt x="0" y="1961888"/>
                </a:cubicBezTo>
                <a:lnTo>
                  <a:pt x="0" y="1860316"/>
                </a:lnTo>
                <a:cubicBezTo>
                  <a:pt x="146638" y="1837744"/>
                  <a:pt x="245710" y="1792339"/>
                  <a:pt x="296166" y="1724624"/>
                </a:cubicBezTo>
                <a:cubicBezTo>
                  <a:pt x="347410" y="1657434"/>
                  <a:pt x="372901" y="1544052"/>
                  <a:pt x="372901" y="1386838"/>
                </a:cubicBezTo>
                <a:lnTo>
                  <a:pt x="372901" y="659562"/>
                </a:lnTo>
                <a:cubicBezTo>
                  <a:pt x="372901" y="411275"/>
                  <a:pt x="417575" y="239626"/>
                  <a:pt x="507975" y="143566"/>
                </a:cubicBezTo>
                <a:cubicBezTo>
                  <a:pt x="598112" y="47505"/>
                  <a:pt x="739757" y="0"/>
                  <a:pt x="931331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1346721" y="2631409"/>
            <a:ext cx="1751783" cy="1752011"/>
            <a:chOff x="792868" y="618113"/>
            <a:chExt cx="1314008" cy="1314008"/>
          </a:xfrm>
        </p:grpSpPr>
        <p:grpSp>
          <p:nvGrpSpPr>
            <p:cNvPr id="20" name="组合 19"/>
            <p:cNvGrpSpPr/>
            <p:nvPr/>
          </p:nvGrpSpPr>
          <p:grpSpPr>
            <a:xfrm>
              <a:off x="792868" y="618113"/>
              <a:ext cx="1314008" cy="131400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1" name="同心圆 20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22" name="椭圆 21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sp>
          <p:nvSpPr>
            <p:cNvPr id="23" name="椭圆 22"/>
            <p:cNvSpPr/>
            <p:nvPr/>
          </p:nvSpPr>
          <p:spPr>
            <a:xfrm>
              <a:off x="859391" y="680166"/>
              <a:ext cx="1188000" cy="1188000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3192241" y="1676990"/>
            <a:ext cx="1751783" cy="1752011"/>
            <a:chOff x="792868" y="618113"/>
            <a:chExt cx="1314008" cy="1314008"/>
          </a:xfrm>
        </p:grpSpPr>
        <p:grpSp>
          <p:nvGrpSpPr>
            <p:cNvPr id="36" name="组合 35"/>
            <p:cNvGrpSpPr/>
            <p:nvPr/>
          </p:nvGrpSpPr>
          <p:grpSpPr>
            <a:xfrm>
              <a:off x="792868" y="618113"/>
              <a:ext cx="1314008" cy="131400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8" name="同心圆 3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sp>
          <p:nvSpPr>
            <p:cNvPr id="37" name="椭圆 36"/>
            <p:cNvSpPr/>
            <p:nvPr/>
          </p:nvSpPr>
          <p:spPr>
            <a:xfrm>
              <a:off x="859391" y="680166"/>
              <a:ext cx="1188000" cy="1188000"/>
            </a:xfrm>
            <a:prstGeom prst="ellipse">
              <a:avLst/>
            </a:prstGeom>
            <a:blipFill>
              <a:blip r:embed="rId6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5304200" y="1412777"/>
            <a:ext cx="1751783" cy="1752011"/>
            <a:chOff x="792868" y="618113"/>
            <a:chExt cx="1314008" cy="1314008"/>
          </a:xfrm>
        </p:grpSpPr>
        <p:grpSp>
          <p:nvGrpSpPr>
            <p:cNvPr id="41" name="组合 40"/>
            <p:cNvGrpSpPr/>
            <p:nvPr/>
          </p:nvGrpSpPr>
          <p:grpSpPr>
            <a:xfrm>
              <a:off x="792868" y="618113"/>
              <a:ext cx="1314008" cy="131400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3" name="同心圆 42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44" name="椭圆 43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sp>
          <p:nvSpPr>
            <p:cNvPr id="42" name="椭圆 41"/>
            <p:cNvSpPr/>
            <p:nvPr/>
          </p:nvSpPr>
          <p:spPr>
            <a:xfrm>
              <a:off x="859391" y="680166"/>
              <a:ext cx="1188000" cy="1188000"/>
            </a:xfrm>
            <a:prstGeom prst="ellipse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7354861" y="1676990"/>
            <a:ext cx="1751783" cy="1752011"/>
            <a:chOff x="792868" y="618113"/>
            <a:chExt cx="1314008" cy="1314008"/>
          </a:xfrm>
        </p:grpSpPr>
        <p:grpSp>
          <p:nvGrpSpPr>
            <p:cNvPr id="46" name="组合 45"/>
            <p:cNvGrpSpPr/>
            <p:nvPr/>
          </p:nvGrpSpPr>
          <p:grpSpPr>
            <a:xfrm>
              <a:off x="792868" y="618113"/>
              <a:ext cx="1314008" cy="131400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8" name="同心圆 4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49" name="椭圆 48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sp>
          <p:nvSpPr>
            <p:cNvPr id="47" name="椭圆 46"/>
            <p:cNvSpPr/>
            <p:nvPr/>
          </p:nvSpPr>
          <p:spPr>
            <a:xfrm>
              <a:off x="859391" y="680166"/>
              <a:ext cx="1188000" cy="1188000"/>
            </a:xfrm>
            <a:prstGeom prst="ellipse">
              <a:avLst/>
            </a:prstGeom>
            <a:blipFill>
              <a:blip r:embed="rId8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9216216" y="2637097"/>
            <a:ext cx="1751783" cy="1752011"/>
            <a:chOff x="792868" y="618113"/>
            <a:chExt cx="1314008" cy="1314008"/>
          </a:xfrm>
        </p:grpSpPr>
        <p:grpSp>
          <p:nvGrpSpPr>
            <p:cNvPr id="51" name="组合 50"/>
            <p:cNvGrpSpPr/>
            <p:nvPr/>
          </p:nvGrpSpPr>
          <p:grpSpPr>
            <a:xfrm>
              <a:off x="792868" y="618113"/>
              <a:ext cx="1314008" cy="131400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3" name="同心圆 52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54" name="椭圆 53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sp>
          <p:nvSpPr>
            <p:cNvPr id="52" name="椭圆 51"/>
            <p:cNvSpPr/>
            <p:nvPr/>
          </p:nvSpPr>
          <p:spPr>
            <a:xfrm>
              <a:off x="859391" y="680166"/>
              <a:ext cx="1188000" cy="1188000"/>
            </a:xfrm>
            <a:prstGeom prst="ellipse">
              <a:avLst/>
            </a:prstGeom>
            <a:blipFill>
              <a:blip r:embed="rId9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.25 0 E" pathEditMode="relative" ptsTypes="">
                                          <p:cBhvr>
                                            <p:cTn id="9" dur="2000" spd="-100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1264E-6 3.7037E-6 L -0.2862 -0.00324 " pathEditMode="relative" rAng="0" ptsTypes="AA">
                                          <p:cBhvr>
                                            <p:cTn id="14" dur="2000" spd="-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310" y="-16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49" presetClass="path" presetSubtype="0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1.95619E-6 L 0.31771 0.73033 " pathEditMode="relative" rAng="0" ptsTypes="AA">
                                          <p:cBhvr>
                                            <p:cTn id="19" dur="600" spd="-100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885" y="365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" presetID="1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49" presetClass="path" presetSubtype="0" ac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1.38889E-6 3.45679E-6 L 0.17066 0.86913 " pathEditMode="relative" rAng="0" ptsTypes="AA">
                                          <p:cBhvr>
                                            <p:cTn id="23" dur="600" spd="-100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24" y="4345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1" presetClass="entr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49" presetClass="path" presetSubtype="0" accel="50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Motion origin="layout" path="M 0 2.00555E-6 L 0 0.88121 " pathEditMode="relative" rAng="0" ptsTypes="AA">
                                          <p:cBhvr>
                                            <p:cTn id="27" dur="600" spd="-100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4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" presetID="1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49" presetClass="path" presetSubtype="0" accel="50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3.88889E-6 -4.29497E-6 L -0.17049 0.86671 " pathEditMode="relative" rAng="0" ptsTypes="AA">
                                          <p:cBhvr>
                                            <p:cTn id="31" dur="600" spd="-100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524" y="433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" presetID="1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49" presetClass="path" presetSubtype="0" accel="5000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Motion origin="layout" path="M 2.22222E-6 2.89108E-6 L -0.32778 0.75902 " pathEditMode="relative" rAng="0" ptsTypes="AA">
                                          <p:cBhvr>
                                            <p:cTn id="35" dur="600" spd="-100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389" y="379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3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4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2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4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4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7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4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5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2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5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5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7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5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6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2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  <p:bldP spid="11" grpId="0"/>
          <p:bldP spid="12" grpId="0"/>
          <p:bldP spid="13" grpId="0"/>
          <p:bldP spid="14" grpId="0"/>
          <p:bldP spid="15" grpId="0" animBg="1"/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.25 0 E" pathEditMode="relative" ptsTypes="">
                                          <p:cBhvr>
                                            <p:cTn id="9" dur="2000" spd="-100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1264E-6 3.7037E-6 L -0.2862 -0.00324 " pathEditMode="relative" rAng="0" ptsTypes="AA">
                                          <p:cBhvr>
                                            <p:cTn id="14" dur="2000" spd="-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310" y="-16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49" presetClass="path" presetSubtype="0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1.95619E-6 L 0.31771 0.73033 " pathEditMode="relative" rAng="0" ptsTypes="AA">
                                          <p:cBhvr>
                                            <p:cTn id="19" dur="600" spd="-100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885" y="365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" presetID="1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49" presetClass="path" presetSubtype="0" ac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1.38889E-6 3.45679E-6 L 0.17066 0.86913 " pathEditMode="relative" rAng="0" ptsTypes="AA">
                                          <p:cBhvr>
                                            <p:cTn id="23" dur="600" spd="-100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24" y="4345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1" presetClass="entr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49" presetClass="path" presetSubtype="0" accel="50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Motion origin="layout" path="M 0 2.00555E-6 L 0 0.88121 " pathEditMode="relative" rAng="0" ptsTypes="AA">
                                          <p:cBhvr>
                                            <p:cTn id="27" dur="600" spd="-100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4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" presetID="1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49" presetClass="path" presetSubtype="0" accel="50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3.88889E-6 -4.29497E-6 L -0.17049 0.86671 " pathEditMode="relative" rAng="0" ptsTypes="AA">
                                          <p:cBhvr>
                                            <p:cTn id="31" dur="600" spd="-100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524" y="433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" presetID="1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49" presetClass="path" presetSubtype="0" accel="5000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Motion origin="layout" path="M 2.22222E-6 2.89108E-6 L -0.32778 0.75902 " pathEditMode="relative" rAng="0" ptsTypes="AA">
                                          <p:cBhvr>
                                            <p:cTn id="35" dur="600" spd="-100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389" y="379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7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7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2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  <p:bldP spid="11" grpId="0"/>
          <p:bldP spid="12" grpId="0"/>
          <p:bldP spid="13" grpId="0"/>
          <p:bldP spid="14" grpId="0"/>
          <p:bldP spid="15" grpId="0" animBg="1"/>
          <p:bldP spid="16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232882" y="1484785"/>
            <a:ext cx="2159588" cy="2159869"/>
            <a:chOff x="881309" y="1254020"/>
            <a:chExt cx="1619902" cy="1619902"/>
          </a:xfrm>
        </p:grpSpPr>
        <p:sp>
          <p:nvSpPr>
            <p:cNvPr id="26" name="泪滴形 25"/>
            <p:cNvSpPr/>
            <p:nvPr/>
          </p:nvSpPr>
          <p:spPr>
            <a:xfrm flipH="1">
              <a:off x="881309" y="1254020"/>
              <a:ext cx="1619902" cy="1619902"/>
            </a:xfrm>
            <a:prstGeom prst="teardrop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96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>
                <a:solidFill>
                  <a:schemeClr val="accent2"/>
                </a:solidFill>
                <a:latin typeface="+mj-ea"/>
                <a:ea typeface="+mj-ea"/>
              </a:endParaRP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1121654" y="1350322"/>
              <a:ext cx="1138922" cy="1062624"/>
              <a:chOff x="4002268" y="1675861"/>
              <a:chExt cx="1518562" cy="1416831"/>
            </a:xfrm>
          </p:grpSpPr>
          <p:sp>
            <p:nvSpPr>
              <p:cNvPr id="30" name="文本框 29"/>
              <p:cNvSpPr txBox="1"/>
              <p:nvPr/>
            </p:nvSpPr>
            <p:spPr>
              <a:xfrm>
                <a:off x="4002268" y="1675861"/>
                <a:ext cx="681686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300" dirty="0">
                    <a:solidFill>
                      <a:schemeClr val="accent2"/>
                    </a:solidFill>
                    <a:latin typeface="+mj-ea"/>
                    <a:ea typeface="+mj-ea"/>
                  </a:rPr>
                  <a:t>04</a:t>
                </a:r>
                <a:endParaRPr lang="zh-CN" altLang="en-US" sz="3300" dirty="0">
                  <a:solidFill>
                    <a:schemeClr val="accent2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>
                <a:off x="4002268" y="2156563"/>
                <a:ext cx="121074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000" dirty="0">
                    <a:solidFill>
                      <a:schemeClr val="accent2"/>
                    </a:solidFill>
                    <a:latin typeface="+mj-ea"/>
                  </a:rPr>
                  <a:t>标题文字</a:t>
                </a:r>
                <a:endParaRPr lang="en-US" altLang="zh-CN" sz="2000" dirty="0">
                  <a:solidFill>
                    <a:schemeClr val="accent2"/>
                  </a:solidFill>
                  <a:latin typeface="+mj-ea"/>
                </a:endParaRP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>
                <a:off x="4002268" y="2578783"/>
                <a:ext cx="1518562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300" dirty="0">
                    <a:solidFill>
                      <a:schemeClr val="accent2"/>
                    </a:solidFill>
                    <a:latin typeface="+mj-ea"/>
                    <a:ea typeface="+mj-ea"/>
                  </a:rPr>
                  <a:t>单击此处添加文本</a:t>
                </a: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>
                <a:off x="4002268" y="2800304"/>
                <a:ext cx="1518562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300" dirty="0">
                    <a:solidFill>
                      <a:schemeClr val="accent2"/>
                    </a:solidFill>
                    <a:latin typeface="+mj-ea"/>
                  </a:rPr>
                  <a:t>单击此处添加文本</a:t>
                </a:r>
              </a:p>
            </p:txBody>
          </p:sp>
        </p:grpSp>
      </p:grpSp>
      <p:grpSp>
        <p:nvGrpSpPr>
          <p:cNvPr id="10" name="组合 9"/>
          <p:cNvGrpSpPr/>
          <p:nvPr/>
        </p:nvGrpSpPr>
        <p:grpSpPr>
          <a:xfrm>
            <a:off x="3685527" y="1484785"/>
            <a:ext cx="2159588" cy="2159869"/>
            <a:chOff x="2721032" y="1254020"/>
            <a:chExt cx="1619902" cy="1619902"/>
          </a:xfrm>
        </p:grpSpPr>
        <p:sp>
          <p:nvSpPr>
            <p:cNvPr id="25" name="泪滴形 24"/>
            <p:cNvSpPr/>
            <p:nvPr/>
          </p:nvSpPr>
          <p:spPr>
            <a:xfrm>
              <a:off x="2721032" y="1254020"/>
              <a:ext cx="1619902" cy="1619902"/>
            </a:xfrm>
            <a:prstGeom prst="teardrop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60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>
                <a:solidFill>
                  <a:schemeClr val="accent2"/>
                </a:solidFill>
                <a:latin typeface="+mj-ea"/>
                <a:ea typeface="+mj-ea"/>
              </a:endParaRPr>
            </a:p>
          </p:txBody>
        </p:sp>
        <p:grpSp>
          <p:nvGrpSpPr>
            <p:cNvPr id="35" name="组合 34"/>
            <p:cNvGrpSpPr/>
            <p:nvPr/>
          </p:nvGrpSpPr>
          <p:grpSpPr>
            <a:xfrm>
              <a:off x="3016757" y="1362032"/>
              <a:ext cx="1138922" cy="1100724"/>
              <a:chOff x="3951798" y="1703966"/>
              <a:chExt cx="1518562" cy="1467631"/>
            </a:xfrm>
          </p:grpSpPr>
          <p:sp>
            <p:nvSpPr>
              <p:cNvPr id="36" name="文本框 35"/>
              <p:cNvSpPr txBox="1"/>
              <p:nvPr/>
            </p:nvSpPr>
            <p:spPr>
              <a:xfrm>
                <a:off x="3951798" y="1703966"/>
                <a:ext cx="681686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300" dirty="0">
                    <a:solidFill>
                      <a:schemeClr val="accent2"/>
                    </a:solidFill>
                    <a:latin typeface="+mj-ea"/>
                    <a:ea typeface="+mj-ea"/>
                  </a:rPr>
                  <a:t>01</a:t>
                </a:r>
                <a:endParaRPr lang="zh-CN" altLang="en-US" sz="3300" dirty="0">
                  <a:solidFill>
                    <a:schemeClr val="accent2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37" name="文本框 36"/>
              <p:cNvSpPr txBox="1"/>
              <p:nvPr/>
            </p:nvSpPr>
            <p:spPr>
              <a:xfrm>
                <a:off x="3951798" y="2184668"/>
                <a:ext cx="121074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000" dirty="0">
                    <a:solidFill>
                      <a:schemeClr val="accent2"/>
                    </a:solidFill>
                    <a:latin typeface="+mj-ea"/>
                    <a:ea typeface="+mj-ea"/>
                  </a:rPr>
                  <a:t>标题文字</a:t>
                </a:r>
                <a:endParaRPr lang="en-US" altLang="zh-CN" sz="2000" dirty="0">
                  <a:solidFill>
                    <a:schemeClr val="accent2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>
                <a:off x="3951798" y="2606889"/>
                <a:ext cx="1518562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300" dirty="0">
                    <a:solidFill>
                      <a:schemeClr val="accent2"/>
                    </a:solidFill>
                    <a:latin typeface="+mj-ea"/>
                  </a:rPr>
                  <a:t>单击此处添加文本</a:t>
                </a: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>
                <a:off x="3951798" y="2879209"/>
                <a:ext cx="1518562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300" dirty="0">
                    <a:solidFill>
                      <a:schemeClr val="accent2"/>
                    </a:solidFill>
                    <a:latin typeface="+mj-ea"/>
                  </a:rPr>
                  <a:t>单击此处添加文本</a:t>
                </a:r>
              </a:p>
            </p:txBody>
          </p:sp>
        </p:grpSp>
      </p:grpSp>
      <p:grpSp>
        <p:nvGrpSpPr>
          <p:cNvPr id="11" name="组合 10"/>
          <p:cNvGrpSpPr/>
          <p:nvPr/>
        </p:nvGrpSpPr>
        <p:grpSpPr>
          <a:xfrm>
            <a:off x="1232882" y="3916622"/>
            <a:ext cx="2159588" cy="2159869"/>
            <a:chOff x="881309" y="3077898"/>
            <a:chExt cx="1619902" cy="1619902"/>
          </a:xfrm>
        </p:grpSpPr>
        <p:sp>
          <p:nvSpPr>
            <p:cNvPr id="28" name="泪滴形 27"/>
            <p:cNvSpPr/>
            <p:nvPr/>
          </p:nvSpPr>
          <p:spPr>
            <a:xfrm flipH="1" flipV="1">
              <a:off x="881309" y="3077898"/>
              <a:ext cx="1619902" cy="1619902"/>
            </a:xfrm>
            <a:prstGeom prst="teardrop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72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>
                <a:solidFill>
                  <a:schemeClr val="accent2"/>
                </a:solidFill>
                <a:latin typeface="+mj-ea"/>
                <a:ea typeface="+mj-ea"/>
              </a:endParaRPr>
            </a:p>
          </p:txBody>
        </p:sp>
        <p:grpSp>
          <p:nvGrpSpPr>
            <p:cNvPr id="40" name="组合 39"/>
            <p:cNvGrpSpPr/>
            <p:nvPr/>
          </p:nvGrpSpPr>
          <p:grpSpPr>
            <a:xfrm>
              <a:off x="1121653" y="3354646"/>
              <a:ext cx="1138922" cy="1100723"/>
              <a:chOff x="3950361" y="1675861"/>
              <a:chExt cx="1518562" cy="1467631"/>
            </a:xfrm>
          </p:grpSpPr>
          <p:sp>
            <p:nvSpPr>
              <p:cNvPr id="41" name="文本框 40"/>
              <p:cNvSpPr txBox="1"/>
              <p:nvPr/>
            </p:nvSpPr>
            <p:spPr>
              <a:xfrm>
                <a:off x="3950361" y="1675861"/>
                <a:ext cx="681686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300" dirty="0">
                    <a:solidFill>
                      <a:schemeClr val="accent2"/>
                    </a:solidFill>
                    <a:latin typeface="+mj-ea"/>
                    <a:ea typeface="+mj-ea"/>
                  </a:rPr>
                  <a:t>03</a:t>
                </a:r>
                <a:endParaRPr lang="zh-CN" altLang="en-US" sz="3300" dirty="0">
                  <a:solidFill>
                    <a:schemeClr val="accent2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>
                <a:off x="3950361" y="2156564"/>
                <a:ext cx="121074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000" dirty="0">
                    <a:solidFill>
                      <a:schemeClr val="accent2"/>
                    </a:solidFill>
                    <a:latin typeface="+mj-ea"/>
                  </a:rPr>
                  <a:t>标题文字</a:t>
                </a:r>
                <a:endParaRPr lang="en-US" altLang="zh-CN" sz="2000" dirty="0">
                  <a:solidFill>
                    <a:schemeClr val="accent2"/>
                  </a:solidFill>
                  <a:latin typeface="+mj-ea"/>
                </a:endParaRP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>
                <a:off x="3950361" y="2578784"/>
                <a:ext cx="1518562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300" dirty="0">
                    <a:solidFill>
                      <a:schemeClr val="accent2"/>
                    </a:solidFill>
                    <a:latin typeface="+mj-ea"/>
                  </a:rPr>
                  <a:t>单击此处添加文本</a:t>
                </a: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>
                <a:off x="3950361" y="2851104"/>
                <a:ext cx="1518562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300" dirty="0">
                    <a:solidFill>
                      <a:schemeClr val="accent2"/>
                    </a:solidFill>
                    <a:latin typeface="+mj-ea"/>
                  </a:rPr>
                  <a:t>单击此处添加文本</a:t>
                </a:r>
              </a:p>
            </p:txBody>
          </p:sp>
        </p:grpSp>
      </p:grpSp>
      <p:grpSp>
        <p:nvGrpSpPr>
          <p:cNvPr id="12" name="组合 11"/>
          <p:cNvGrpSpPr/>
          <p:nvPr/>
        </p:nvGrpSpPr>
        <p:grpSpPr>
          <a:xfrm>
            <a:off x="3685527" y="3916622"/>
            <a:ext cx="2159588" cy="2159869"/>
            <a:chOff x="2721032" y="3077898"/>
            <a:chExt cx="1619902" cy="1619902"/>
          </a:xfrm>
        </p:grpSpPr>
        <p:sp>
          <p:nvSpPr>
            <p:cNvPr id="27" name="泪滴形 26"/>
            <p:cNvSpPr/>
            <p:nvPr/>
          </p:nvSpPr>
          <p:spPr>
            <a:xfrm flipV="1">
              <a:off x="2721032" y="3077898"/>
              <a:ext cx="1619902" cy="1619902"/>
            </a:xfrm>
            <a:prstGeom prst="teardrop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66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>
                <a:solidFill>
                  <a:schemeClr val="accent2"/>
                </a:solidFill>
                <a:latin typeface="+mj-ea"/>
                <a:ea typeface="+mj-ea"/>
              </a:endParaRPr>
            </a:p>
          </p:txBody>
        </p:sp>
        <p:grpSp>
          <p:nvGrpSpPr>
            <p:cNvPr id="45" name="组合 44"/>
            <p:cNvGrpSpPr/>
            <p:nvPr/>
          </p:nvGrpSpPr>
          <p:grpSpPr>
            <a:xfrm>
              <a:off x="3012109" y="3345278"/>
              <a:ext cx="1138922" cy="1100724"/>
              <a:chOff x="3897133" y="1675861"/>
              <a:chExt cx="1518562" cy="1467631"/>
            </a:xfrm>
          </p:grpSpPr>
          <p:sp>
            <p:nvSpPr>
              <p:cNvPr id="46" name="文本框 45"/>
              <p:cNvSpPr txBox="1"/>
              <p:nvPr/>
            </p:nvSpPr>
            <p:spPr>
              <a:xfrm>
                <a:off x="3897133" y="1675861"/>
                <a:ext cx="681686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300" dirty="0">
                    <a:solidFill>
                      <a:schemeClr val="accent2"/>
                    </a:solidFill>
                    <a:latin typeface="+mj-ea"/>
                    <a:ea typeface="+mj-ea"/>
                  </a:rPr>
                  <a:t>02</a:t>
                </a:r>
                <a:endParaRPr lang="zh-CN" altLang="en-US" sz="3300" dirty="0">
                  <a:solidFill>
                    <a:schemeClr val="accent2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>
                <a:off x="3897133" y="2156563"/>
                <a:ext cx="121074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000" dirty="0">
                    <a:solidFill>
                      <a:schemeClr val="accent2"/>
                    </a:solidFill>
                    <a:latin typeface="+mj-ea"/>
                  </a:rPr>
                  <a:t>标题文字</a:t>
                </a:r>
                <a:endParaRPr lang="en-US" altLang="zh-CN" sz="2000" dirty="0">
                  <a:solidFill>
                    <a:schemeClr val="accent2"/>
                  </a:solidFill>
                  <a:latin typeface="+mj-ea"/>
                </a:endParaRPr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>
                <a:off x="3897133" y="2578784"/>
                <a:ext cx="1518562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300" dirty="0">
                    <a:solidFill>
                      <a:schemeClr val="accent2"/>
                    </a:solidFill>
                    <a:latin typeface="+mj-ea"/>
                  </a:rPr>
                  <a:t>单击此处添加文本</a:t>
                </a:r>
              </a:p>
            </p:txBody>
          </p:sp>
          <p:sp>
            <p:nvSpPr>
              <p:cNvPr id="49" name="文本框 48"/>
              <p:cNvSpPr txBox="1"/>
              <p:nvPr/>
            </p:nvSpPr>
            <p:spPr>
              <a:xfrm>
                <a:off x="3897133" y="2851104"/>
                <a:ext cx="1518562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300" dirty="0">
                    <a:solidFill>
                      <a:schemeClr val="accent2"/>
                    </a:solidFill>
                    <a:latin typeface="+mj-ea"/>
                  </a:rPr>
                  <a:t>单击此处添加文本</a:t>
                </a:r>
              </a:p>
            </p:txBody>
          </p:sp>
        </p:grpSp>
      </p:grpSp>
      <p:grpSp>
        <p:nvGrpSpPr>
          <p:cNvPr id="13" name="组合 12"/>
          <p:cNvGrpSpPr/>
          <p:nvPr/>
        </p:nvGrpSpPr>
        <p:grpSpPr>
          <a:xfrm>
            <a:off x="6615830" y="2326578"/>
            <a:ext cx="3872659" cy="2901562"/>
            <a:chOff x="4919045" y="1885366"/>
            <a:chExt cx="2904872" cy="2176172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4964807" y="2271075"/>
              <a:ext cx="2859110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组合 49"/>
            <p:cNvGrpSpPr/>
            <p:nvPr/>
          </p:nvGrpSpPr>
          <p:grpSpPr>
            <a:xfrm>
              <a:off x="4975753" y="1885366"/>
              <a:ext cx="1395415" cy="300082"/>
              <a:chOff x="607024" y="179664"/>
              <a:chExt cx="1860549" cy="400109"/>
            </a:xfrm>
          </p:grpSpPr>
          <p:sp>
            <p:nvSpPr>
              <p:cNvPr id="51" name="文本框 50"/>
              <p:cNvSpPr txBox="1"/>
              <p:nvPr/>
            </p:nvSpPr>
            <p:spPr>
              <a:xfrm>
                <a:off x="743803" y="179664"/>
                <a:ext cx="1723770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000" dirty="0">
                    <a:solidFill>
                      <a:schemeClr val="bg1"/>
                    </a:solidFill>
                    <a:latin typeface="+mj-ea"/>
                    <a:ea typeface="+mj-ea"/>
                  </a:rPr>
                  <a:t>标题文字内容</a:t>
                </a:r>
              </a:p>
            </p:txBody>
          </p:sp>
          <p:sp>
            <p:nvSpPr>
              <p:cNvPr id="52" name="等腰三角形 51"/>
              <p:cNvSpPr/>
              <p:nvPr/>
            </p:nvSpPr>
            <p:spPr>
              <a:xfrm rot="16200000" flipH="1" flipV="1">
                <a:off x="550306" y="326600"/>
                <a:ext cx="227305" cy="113870"/>
              </a:xfrm>
              <a:prstGeom prst="triangle">
                <a:avLst/>
              </a:prstGeom>
              <a:solidFill>
                <a:schemeClr val="tx2"/>
              </a:solidFill>
              <a:ln w="285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5" name="矩形 4"/>
            <p:cNvSpPr/>
            <p:nvPr/>
          </p:nvSpPr>
          <p:spPr>
            <a:xfrm>
              <a:off x="4919045" y="2347607"/>
              <a:ext cx="2904872" cy="1713931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zh-CN" altLang="en-US" sz="1200" kern="0" noProof="1">
                  <a:solidFill>
                    <a:schemeClr val="bg1"/>
                  </a:solidFill>
                </a:rPr>
                <a:t>您的内容打在这里，或者通过复制您的文本后，在此框中选择粘贴，并选择只保留文字您的内容打在这里，或者通过复制您的文本后，在此框中选择粘贴，并选择只保留文字。您的内容打在这里，或者通过复制您的文本后，在此框中选择粘贴，并选择只保留文字您的内容打在这里，或者通过复制您的文本后，在此框中选择粘贴，并选择只保留文字</a:t>
              </a:r>
              <a:r>
                <a:rPr lang="zh-CN" altLang="en-US" sz="1200" kern="0" noProof="1">
                  <a:solidFill>
                    <a:schemeClr val="bg1"/>
                  </a:solidFill>
                </a:rPr>
                <a:t>。更多模版：亮亮图文旗舰店</a:t>
              </a:r>
              <a:r>
                <a:rPr lang="en-US" altLang="zh-CN" sz="1200" kern="0" noProof="1">
                  <a:solidFill>
                    <a:schemeClr val="bg1"/>
                  </a:solidFill>
                </a:rPr>
                <a:t>https://liangliangtuwen.tmall.com</a:t>
              </a:r>
              <a:endParaRPr lang="en-US" altLang="zh-CN" sz="1200" kern="0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组合 69"/>
          <p:cNvGrpSpPr/>
          <p:nvPr/>
        </p:nvGrpSpPr>
        <p:grpSpPr>
          <a:xfrm>
            <a:off x="1016362" y="2928876"/>
            <a:ext cx="9935488" cy="1367051"/>
            <a:chOff x="1015699" y="2928875"/>
            <a:chExt cx="9936781" cy="1367050"/>
          </a:xfrm>
        </p:grpSpPr>
        <p:cxnSp>
          <p:nvCxnSpPr>
            <p:cNvPr id="71" name="Straight Connector 31"/>
            <p:cNvCxnSpPr/>
            <p:nvPr/>
          </p:nvCxnSpPr>
          <p:spPr>
            <a:xfrm flipV="1">
              <a:off x="1015699" y="3621611"/>
              <a:ext cx="9936781" cy="1"/>
            </a:xfrm>
            <a:prstGeom prst="line">
              <a:avLst/>
            </a:prstGeom>
            <a:ln w="13970">
              <a:solidFill>
                <a:schemeClr val="bg1"/>
              </a:solidFill>
              <a:prstDash val="dash"/>
              <a:headEnd type="none" w="med" len="med"/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31"/>
            <p:cNvCxnSpPr>
              <a:endCxn id="107" idx="4"/>
            </p:cNvCxnSpPr>
            <p:nvPr/>
          </p:nvCxnSpPr>
          <p:spPr>
            <a:xfrm flipV="1">
              <a:off x="2311076" y="2928875"/>
              <a:ext cx="7039" cy="696490"/>
            </a:xfrm>
            <a:prstGeom prst="line">
              <a:avLst/>
            </a:prstGeom>
            <a:ln w="13970">
              <a:solidFill>
                <a:schemeClr val="bg1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Oval 5"/>
            <p:cNvSpPr/>
            <p:nvPr/>
          </p:nvSpPr>
          <p:spPr>
            <a:xfrm>
              <a:off x="2247244" y="3561532"/>
              <a:ext cx="127665" cy="127665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cxnSp>
          <p:nvCxnSpPr>
            <p:cNvPr id="78" name="Straight Connector 31"/>
            <p:cNvCxnSpPr/>
            <p:nvPr/>
          </p:nvCxnSpPr>
          <p:spPr>
            <a:xfrm flipV="1">
              <a:off x="7265810" y="2928875"/>
              <a:ext cx="7039" cy="696490"/>
            </a:xfrm>
            <a:prstGeom prst="line">
              <a:avLst/>
            </a:prstGeom>
            <a:ln w="13970">
              <a:solidFill>
                <a:schemeClr val="bg1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Oval 5"/>
            <p:cNvSpPr/>
            <p:nvPr/>
          </p:nvSpPr>
          <p:spPr>
            <a:xfrm>
              <a:off x="7201978" y="3561532"/>
              <a:ext cx="127665" cy="127665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cxnSp>
          <p:nvCxnSpPr>
            <p:cNvPr id="84" name="Straight Connector 31"/>
            <p:cNvCxnSpPr/>
            <p:nvPr/>
          </p:nvCxnSpPr>
          <p:spPr>
            <a:xfrm flipV="1">
              <a:off x="4777173" y="3599435"/>
              <a:ext cx="7039" cy="696490"/>
            </a:xfrm>
            <a:prstGeom prst="line">
              <a:avLst/>
            </a:prstGeom>
            <a:ln w="13970">
              <a:solidFill>
                <a:schemeClr val="bg1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Oval 5"/>
            <p:cNvSpPr/>
            <p:nvPr/>
          </p:nvSpPr>
          <p:spPr>
            <a:xfrm>
              <a:off x="4713341" y="3561532"/>
              <a:ext cx="127665" cy="1276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cxnSp>
          <p:nvCxnSpPr>
            <p:cNvPr id="90" name="Straight Connector 31"/>
            <p:cNvCxnSpPr/>
            <p:nvPr/>
          </p:nvCxnSpPr>
          <p:spPr>
            <a:xfrm flipV="1">
              <a:off x="9743294" y="3599435"/>
              <a:ext cx="7039" cy="696490"/>
            </a:xfrm>
            <a:prstGeom prst="line">
              <a:avLst/>
            </a:prstGeom>
            <a:ln w="13970">
              <a:solidFill>
                <a:schemeClr val="bg1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Oval 5"/>
            <p:cNvSpPr/>
            <p:nvPr/>
          </p:nvSpPr>
          <p:spPr>
            <a:xfrm>
              <a:off x="9679462" y="3561532"/>
              <a:ext cx="127665" cy="127665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</p:grpSp>
      <p:sp>
        <p:nvSpPr>
          <p:cNvPr id="92" name="矩形 91"/>
          <p:cNvSpPr/>
          <p:nvPr/>
        </p:nvSpPr>
        <p:spPr>
          <a:xfrm>
            <a:off x="3058851" y="2031786"/>
            <a:ext cx="3339371" cy="1061819"/>
          </a:xfrm>
          <a:prstGeom prst="rect">
            <a:avLst/>
          </a:prstGeom>
        </p:spPr>
        <p:txBody>
          <a:bodyPr wrap="square" lIns="91431" tIns="45715" rIns="91431" bIns="45715">
            <a:spAutoFit/>
          </a:bodyPr>
          <a:lstStyle/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zh-CN" altLang="en-US" sz="1050" kern="0" noProof="1">
                <a:solidFill>
                  <a:schemeClr val="bg1"/>
                </a:solidFill>
              </a:rPr>
              <a:t>您的内容打在这里，或者通过复制您的文本后，在此框中选择粘贴，并选择只保留文字您的内容打在这里，或者通过复制您的文本后，在此框中选择粘贴，并选择只保留文字。</a:t>
            </a:r>
            <a:endParaRPr lang="zh-CN" altLang="en-US" sz="1050" dirty="0">
              <a:solidFill>
                <a:schemeClr val="bg1"/>
              </a:solidFill>
              <a:latin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93" name="矩形 92"/>
          <p:cNvSpPr/>
          <p:nvPr/>
        </p:nvSpPr>
        <p:spPr>
          <a:xfrm>
            <a:off x="8025210" y="2031785"/>
            <a:ext cx="3339371" cy="1061819"/>
          </a:xfrm>
          <a:prstGeom prst="rect">
            <a:avLst/>
          </a:prstGeom>
        </p:spPr>
        <p:txBody>
          <a:bodyPr wrap="square" lIns="91431" tIns="45715" rIns="91431" bIns="45715">
            <a:spAutoFit/>
          </a:bodyPr>
          <a:lstStyle/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zh-CN" altLang="en-US" sz="1050" kern="0" noProof="1">
                <a:solidFill>
                  <a:schemeClr val="bg1"/>
                </a:solidFill>
              </a:rPr>
              <a:t>您的内容打在这里，或者通过复制您的文本后，在此框中选择粘贴，并选择只保留文字您的内容打在这里，或者通过复制您的文本后，在此框中选择粘贴，并选择只保留文字。</a:t>
            </a:r>
            <a:endParaRPr lang="zh-CN" altLang="en-US" sz="1050" dirty="0">
              <a:solidFill>
                <a:schemeClr val="bg1"/>
              </a:solidFill>
              <a:latin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94" name="矩形 93"/>
          <p:cNvSpPr/>
          <p:nvPr/>
        </p:nvSpPr>
        <p:spPr>
          <a:xfrm>
            <a:off x="973905" y="4295926"/>
            <a:ext cx="2978813" cy="1061819"/>
          </a:xfrm>
          <a:prstGeom prst="rect">
            <a:avLst/>
          </a:prstGeom>
        </p:spPr>
        <p:txBody>
          <a:bodyPr wrap="square" lIns="91431" tIns="45715" rIns="91431" bIns="45715">
            <a:spAutoFit/>
          </a:bodyPr>
          <a:lstStyle/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zh-CN" altLang="en-US" sz="1050" kern="0" noProof="1">
                <a:solidFill>
                  <a:schemeClr val="bg1"/>
                </a:solidFill>
              </a:rPr>
              <a:t>您的内容打在这里，或者通过复制您的文本后，在此框中选择粘贴，并选择只保留文字您的内容打在这里，或者通过复制您的文本后，在此框中选择粘贴，并选择只保留文字。</a:t>
            </a:r>
            <a:endParaRPr lang="zh-CN" altLang="en-US" sz="1050" dirty="0">
              <a:solidFill>
                <a:schemeClr val="bg1"/>
              </a:solidFill>
              <a:latin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95" name="矩形 94"/>
          <p:cNvSpPr/>
          <p:nvPr/>
        </p:nvSpPr>
        <p:spPr>
          <a:xfrm>
            <a:off x="5749790" y="4295926"/>
            <a:ext cx="3339371" cy="1061819"/>
          </a:xfrm>
          <a:prstGeom prst="rect">
            <a:avLst/>
          </a:prstGeom>
        </p:spPr>
        <p:txBody>
          <a:bodyPr wrap="square" lIns="91431" tIns="45715" rIns="91431" bIns="45715">
            <a:spAutoFit/>
          </a:bodyPr>
          <a:lstStyle/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zh-CN" altLang="en-US" sz="1050" kern="0" noProof="1">
                <a:solidFill>
                  <a:schemeClr val="bg1"/>
                </a:solidFill>
              </a:rPr>
              <a:t>您的内容打在这里，或者通过复制您的文本后，在此框中选择粘贴，并选择只保留文字您的内容打在这里，或者通过复制您的文本后，在此框中选择粘贴，并选择只保留文字。</a:t>
            </a:r>
            <a:endParaRPr lang="zh-CN" altLang="en-US" sz="1050" dirty="0">
              <a:solidFill>
                <a:schemeClr val="bg1"/>
              </a:solidFill>
              <a:latin typeface="微软雅黑" panose="020B0503020204020204" charset="-122"/>
              <a:cs typeface="宋体" panose="02010600030101010101" pitchFamily="2" charset="-122"/>
            </a:endParaRPr>
          </a:p>
        </p:txBody>
      </p:sp>
      <p:grpSp>
        <p:nvGrpSpPr>
          <p:cNvPr id="96" name="组合 95"/>
          <p:cNvGrpSpPr/>
          <p:nvPr/>
        </p:nvGrpSpPr>
        <p:grpSpPr>
          <a:xfrm>
            <a:off x="1683278" y="1845935"/>
            <a:ext cx="1250856" cy="1253549"/>
            <a:chOff x="1771602" y="1706233"/>
            <a:chExt cx="1251019" cy="1253549"/>
          </a:xfrm>
        </p:grpSpPr>
        <p:grpSp>
          <p:nvGrpSpPr>
            <p:cNvPr id="104" name="Group 38"/>
            <p:cNvGrpSpPr/>
            <p:nvPr/>
          </p:nvGrpSpPr>
          <p:grpSpPr>
            <a:xfrm>
              <a:off x="1771602" y="1706233"/>
              <a:ext cx="1251019" cy="1253549"/>
              <a:chOff x="3692576" y="1742634"/>
              <a:chExt cx="2790379" cy="2796023"/>
            </a:xfrm>
          </p:grpSpPr>
          <p:grpSp>
            <p:nvGrpSpPr>
              <p:cNvPr id="106" name="组合 79"/>
              <p:cNvGrpSpPr/>
              <p:nvPr/>
            </p:nvGrpSpPr>
            <p:grpSpPr bwMode="auto">
              <a:xfrm>
                <a:off x="3692576" y="1742634"/>
                <a:ext cx="2790379" cy="2796023"/>
                <a:chOff x="6379729" y="2488774"/>
                <a:chExt cx="2513016" cy="2513016"/>
              </a:xfrm>
            </p:grpSpPr>
            <p:sp>
              <p:nvSpPr>
                <p:cNvPr id="108" name="任意多边形 82"/>
                <p:cNvSpPr/>
                <p:nvPr/>
              </p:nvSpPr>
              <p:spPr>
                <a:xfrm rot="3738964">
                  <a:off x="6379729" y="2488774"/>
                  <a:ext cx="2513016" cy="2513016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17000">
                      <a:srgbClr val="FFFFFF"/>
                    </a:gs>
                    <a:gs pos="88000">
                      <a:srgbClr val="FFFFFF">
                        <a:lumMod val="72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outerShdw blurRad="127000" dist="63500" dir="7380000" sx="102000" sy="102000" algn="tr" rotWithShape="0">
                    <a:prstClr val="black">
                      <a:alpha val="39000"/>
                    </a:prstClr>
                  </a:outerShdw>
                </a:effectLst>
              </p:spPr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kern="0">
                    <a:solidFill>
                      <a:srgbClr val="FFFFFF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09" name="任意多边形 83"/>
                <p:cNvSpPr/>
                <p:nvPr/>
              </p:nvSpPr>
              <p:spPr>
                <a:xfrm rot="16377237">
                  <a:off x="6409518" y="2506881"/>
                  <a:ext cx="2476803" cy="2476800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29000">
                      <a:srgbClr val="FFFFFF"/>
                    </a:gs>
                    <a:gs pos="98000">
                      <a:srgbClr val="FFFFFF">
                        <a:lumMod val="75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softEdge rad="0"/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kern="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107" name="椭圆 80"/>
              <p:cNvSpPr/>
              <p:nvPr/>
            </p:nvSpPr>
            <p:spPr bwMode="auto">
              <a:xfrm>
                <a:off x="4101618" y="2137562"/>
                <a:ext cx="2016471" cy="2020558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>
                <a:innerShdw blurRad="63500" dist="25400" dir="18660000">
                  <a:prstClr val="black">
                    <a:alpha val="35000"/>
                  </a:prstClr>
                </a:innerShdw>
              </a:effec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kern="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105" name="Picture 5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6482" y="2107859"/>
              <a:ext cx="487177" cy="487177"/>
            </a:xfrm>
            <a:prstGeom prst="rect">
              <a:avLst/>
            </a:prstGeom>
          </p:spPr>
        </p:pic>
      </p:grpSp>
      <p:grpSp>
        <p:nvGrpSpPr>
          <p:cNvPr id="110" name="组合 109"/>
          <p:cNvGrpSpPr/>
          <p:nvPr/>
        </p:nvGrpSpPr>
        <p:grpSpPr>
          <a:xfrm>
            <a:off x="6617782" y="1844169"/>
            <a:ext cx="1250856" cy="1253549"/>
            <a:chOff x="6706749" y="1704468"/>
            <a:chExt cx="1251019" cy="1253549"/>
          </a:xfrm>
        </p:grpSpPr>
        <p:grpSp>
          <p:nvGrpSpPr>
            <p:cNvPr id="111" name="Group 43"/>
            <p:cNvGrpSpPr/>
            <p:nvPr/>
          </p:nvGrpSpPr>
          <p:grpSpPr>
            <a:xfrm>
              <a:off x="6706749" y="1704468"/>
              <a:ext cx="1251019" cy="1253549"/>
              <a:chOff x="3692576" y="1742634"/>
              <a:chExt cx="2790379" cy="2796023"/>
            </a:xfrm>
          </p:grpSpPr>
          <p:grpSp>
            <p:nvGrpSpPr>
              <p:cNvPr id="126" name="组合 79"/>
              <p:cNvGrpSpPr/>
              <p:nvPr/>
            </p:nvGrpSpPr>
            <p:grpSpPr bwMode="auto">
              <a:xfrm>
                <a:off x="3692576" y="1742634"/>
                <a:ext cx="2790379" cy="2796023"/>
                <a:chOff x="6379729" y="2488774"/>
                <a:chExt cx="2513016" cy="2513016"/>
              </a:xfrm>
            </p:grpSpPr>
            <p:sp>
              <p:nvSpPr>
                <p:cNvPr id="128" name="任意多边形 82"/>
                <p:cNvSpPr/>
                <p:nvPr/>
              </p:nvSpPr>
              <p:spPr>
                <a:xfrm rot="3738964">
                  <a:off x="6379729" y="2488774"/>
                  <a:ext cx="2513016" cy="2513016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17000">
                      <a:srgbClr val="FFFFFF"/>
                    </a:gs>
                    <a:gs pos="88000">
                      <a:srgbClr val="FFFFFF">
                        <a:lumMod val="72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outerShdw blurRad="127000" dist="63500" dir="7380000" sx="102000" sy="102000" algn="tr" rotWithShape="0">
                    <a:prstClr val="black">
                      <a:alpha val="39000"/>
                    </a:prstClr>
                  </a:outerShdw>
                </a:effectLst>
              </p:spPr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kern="0">
                    <a:solidFill>
                      <a:srgbClr val="FFFFFF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29" name="任意多边形 83"/>
                <p:cNvSpPr/>
                <p:nvPr/>
              </p:nvSpPr>
              <p:spPr>
                <a:xfrm rot="16377237">
                  <a:off x="6409518" y="2506881"/>
                  <a:ext cx="2476803" cy="2476800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29000">
                      <a:srgbClr val="FFFFFF"/>
                    </a:gs>
                    <a:gs pos="98000">
                      <a:srgbClr val="FFFFFF">
                        <a:lumMod val="75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softEdge rad="0"/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kern="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127" name="椭圆 80"/>
              <p:cNvSpPr/>
              <p:nvPr/>
            </p:nvSpPr>
            <p:spPr bwMode="auto">
              <a:xfrm>
                <a:off x="4101618" y="2137562"/>
                <a:ext cx="2016471" cy="2020558"/>
              </a:xfrm>
              <a:prstGeom prst="ellipse">
                <a:avLst/>
              </a:prstGeom>
              <a:solidFill>
                <a:schemeClr val="accent2"/>
              </a:solidFill>
              <a:ln w="25400" cap="flat" cmpd="sng" algn="ctr">
                <a:noFill/>
                <a:prstDash val="solid"/>
              </a:ln>
              <a:effectLst>
                <a:innerShdw blurRad="63500" dist="25400" dir="18660000">
                  <a:prstClr val="black">
                    <a:alpha val="35000"/>
                  </a:prstClr>
                </a:innerShdw>
              </a:effec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kern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12" name="Group 24"/>
            <p:cNvGrpSpPr>
              <a:grpSpLocks noChangeAspect="1"/>
            </p:cNvGrpSpPr>
            <p:nvPr/>
          </p:nvGrpSpPr>
          <p:grpSpPr>
            <a:xfrm>
              <a:off x="7152542" y="2112972"/>
              <a:ext cx="404336" cy="404336"/>
              <a:chOff x="6111586" y="318800"/>
              <a:chExt cx="490538" cy="490538"/>
            </a:xfrm>
            <a:solidFill>
              <a:srgbClr val="FFFFFF"/>
            </a:solidFill>
          </p:grpSpPr>
          <p:sp>
            <p:nvSpPr>
              <p:cNvPr id="113" name="Freeform 5"/>
              <p:cNvSpPr>
                <a:spLocks noEditPoints="1"/>
              </p:cNvSpPr>
              <p:nvPr/>
            </p:nvSpPr>
            <p:spPr bwMode="auto">
              <a:xfrm>
                <a:off x="6111586" y="318800"/>
                <a:ext cx="490538" cy="490538"/>
              </a:xfrm>
              <a:custGeom>
                <a:avLst/>
                <a:gdLst>
                  <a:gd name="T0" fmla="*/ 116 w 128"/>
                  <a:gd name="T1" fmla="*/ 0 h 128"/>
                  <a:gd name="T2" fmla="*/ 28 w 128"/>
                  <a:gd name="T3" fmla="*/ 0 h 128"/>
                  <a:gd name="T4" fmla="*/ 16 w 128"/>
                  <a:gd name="T5" fmla="*/ 12 h 128"/>
                  <a:gd name="T6" fmla="*/ 16 w 128"/>
                  <a:gd name="T7" fmla="*/ 20 h 128"/>
                  <a:gd name="T8" fmla="*/ 12 w 128"/>
                  <a:gd name="T9" fmla="*/ 20 h 128"/>
                  <a:gd name="T10" fmla="*/ 0 w 128"/>
                  <a:gd name="T11" fmla="*/ 32 h 128"/>
                  <a:gd name="T12" fmla="*/ 0 w 128"/>
                  <a:gd name="T13" fmla="*/ 112 h 128"/>
                  <a:gd name="T14" fmla="*/ 16 w 128"/>
                  <a:gd name="T15" fmla="*/ 128 h 128"/>
                  <a:gd name="T16" fmla="*/ 112 w 128"/>
                  <a:gd name="T17" fmla="*/ 128 h 128"/>
                  <a:gd name="T18" fmla="*/ 128 w 128"/>
                  <a:gd name="T19" fmla="*/ 112 h 128"/>
                  <a:gd name="T20" fmla="*/ 128 w 128"/>
                  <a:gd name="T21" fmla="*/ 12 h 128"/>
                  <a:gd name="T22" fmla="*/ 116 w 128"/>
                  <a:gd name="T23" fmla="*/ 0 h 128"/>
                  <a:gd name="T24" fmla="*/ 120 w 128"/>
                  <a:gd name="T25" fmla="*/ 112 h 128"/>
                  <a:gd name="T26" fmla="*/ 112 w 128"/>
                  <a:gd name="T27" fmla="*/ 120 h 128"/>
                  <a:gd name="T28" fmla="*/ 16 w 128"/>
                  <a:gd name="T29" fmla="*/ 120 h 128"/>
                  <a:gd name="T30" fmla="*/ 8 w 128"/>
                  <a:gd name="T31" fmla="*/ 112 h 128"/>
                  <a:gd name="T32" fmla="*/ 8 w 128"/>
                  <a:gd name="T33" fmla="*/ 32 h 128"/>
                  <a:gd name="T34" fmla="*/ 12 w 128"/>
                  <a:gd name="T35" fmla="*/ 28 h 128"/>
                  <a:gd name="T36" fmla="*/ 16 w 128"/>
                  <a:gd name="T37" fmla="*/ 28 h 128"/>
                  <a:gd name="T38" fmla="*/ 16 w 128"/>
                  <a:gd name="T39" fmla="*/ 108 h 128"/>
                  <a:gd name="T40" fmla="*/ 20 w 128"/>
                  <a:gd name="T41" fmla="*/ 112 h 128"/>
                  <a:gd name="T42" fmla="*/ 24 w 128"/>
                  <a:gd name="T43" fmla="*/ 108 h 128"/>
                  <a:gd name="T44" fmla="*/ 24 w 128"/>
                  <a:gd name="T45" fmla="*/ 12 h 128"/>
                  <a:gd name="T46" fmla="*/ 28 w 128"/>
                  <a:gd name="T47" fmla="*/ 8 h 128"/>
                  <a:gd name="T48" fmla="*/ 116 w 128"/>
                  <a:gd name="T49" fmla="*/ 8 h 128"/>
                  <a:gd name="T50" fmla="*/ 120 w 128"/>
                  <a:gd name="T51" fmla="*/ 12 h 128"/>
                  <a:gd name="T52" fmla="*/ 120 w 128"/>
                  <a:gd name="T53" fmla="*/ 112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28" h="128">
                    <a:moveTo>
                      <a:pt x="116" y="0"/>
                    </a:moveTo>
                    <a:cubicBezTo>
                      <a:pt x="28" y="0"/>
                      <a:pt x="28" y="0"/>
                      <a:pt x="28" y="0"/>
                    </a:cubicBezTo>
                    <a:cubicBezTo>
                      <a:pt x="21" y="0"/>
                      <a:pt x="16" y="5"/>
                      <a:pt x="16" y="12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5" y="20"/>
                      <a:pt x="0" y="25"/>
                      <a:pt x="0" y="32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0" y="121"/>
                      <a:pt x="7" y="128"/>
                      <a:pt x="16" y="128"/>
                    </a:cubicBezTo>
                    <a:cubicBezTo>
                      <a:pt x="112" y="128"/>
                      <a:pt x="112" y="128"/>
                      <a:pt x="112" y="128"/>
                    </a:cubicBezTo>
                    <a:cubicBezTo>
                      <a:pt x="121" y="128"/>
                      <a:pt x="128" y="121"/>
                      <a:pt x="128" y="112"/>
                    </a:cubicBezTo>
                    <a:cubicBezTo>
                      <a:pt x="128" y="12"/>
                      <a:pt x="128" y="12"/>
                      <a:pt x="128" y="12"/>
                    </a:cubicBezTo>
                    <a:cubicBezTo>
                      <a:pt x="128" y="5"/>
                      <a:pt x="123" y="0"/>
                      <a:pt x="116" y="0"/>
                    </a:cubicBezTo>
                    <a:close/>
                    <a:moveTo>
                      <a:pt x="120" y="112"/>
                    </a:moveTo>
                    <a:cubicBezTo>
                      <a:pt x="120" y="116"/>
                      <a:pt x="116" y="120"/>
                      <a:pt x="112" y="120"/>
                    </a:cubicBezTo>
                    <a:cubicBezTo>
                      <a:pt x="16" y="120"/>
                      <a:pt x="16" y="120"/>
                      <a:pt x="16" y="120"/>
                    </a:cubicBezTo>
                    <a:cubicBezTo>
                      <a:pt x="12" y="120"/>
                      <a:pt x="8" y="116"/>
                      <a:pt x="8" y="112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8" y="30"/>
                      <a:pt x="10" y="28"/>
                      <a:pt x="12" y="28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6" y="108"/>
                      <a:pt x="16" y="108"/>
                      <a:pt x="16" y="108"/>
                    </a:cubicBezTo>
                    <a:cubicBezTo>
                      <a:pt x="16" y="110"/>
                      <a:pt x="18" y="112"/>
                      <a:pt x="20" y="112"/>
                    </a:cubicBezTo>
                    <a:cubicBezTo>
                      <a:pt x="22" y="112"/>
                      <a:pt x="24" y="110"/>
                      <a:pt x="24" y="108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4" y="10"/>
                      <a:pt x="26" y="8"/>
                      <a:pt x="28" y="8"/>
                    </a:cubicBezTo>
                    <a:cubicBezTo>
                      <a:pt x="116" y="8"/>
                      <a:pt x="116" y="8"/>
                      <a:pt x="116" y="8"/>
                    </a:cubicBezTo>
                    <a:cubicBezTo>
                      <a:pt x="118" y="8"/>
                      <a:pt x="120" y="10"/>
                      <a:pt x="120" y="12"/>
                    </a:cubicBezTo>
                    <a:lnTo>
                      <a:pt x="120" y="1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solidFill>
                    <a:srgbClr val="7F7F7F"/>
                  </a:solidFill>
                </a:endParaRPr>
              </a:p>
            </p:txBody>
          </p:sp>
          <p:sp>
            <p:nvSpPr>
              <p:cNvPr id="114" name="Freeform 6"/>
              <p:cNvSpPr/>
              <p:nvPr/>
            </p:nvSpPr>
            <p:spPr bwMode="auto">
              <a:xfrm>
                <a:off x="6402099" y="502950"/>
                <a:ext cx="138113" cy="14288"/>
              </a:xfrm>
              <a:custGeom>
                <a:avLst/>
                <a:gdLst>
                  <a:gd name="T0" fmla="*/ 2 w 36"/>
                  <a:gd name="T1" fmla="*/ 4 h 4"/>
                  <a:gd name="T2" fmla="*/ 34 w 36"/>
                  <a:gd name="T3" fmla="*/ 4 h 4"/>
                  <a:gd name="T4" fmla="*/ 36 w 36"/>
                  <a:gd name="T5" fmla="*/ 2 h 4"/>
                  <a:gd name="T6" fmla="*/ 34 w 36"/>
                  <a:gd name="T7" fmla="*/ 0 h 4"/>
                  <a:gd name="T8" fmla="*/ 2 w 36"/>
                  <a:gd name="T9" fmla="*/ 0 h 4"/>
                  <a:gd name="T10" fmla="*/ 0 w 36"/>
                  <a:gd name="T11" fmla="*/ 2 h 4"/>
                  <a:gd name="T12" fmla="*/ 2 w 36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4">
                    <a:moveTo>
                      <a:pt x="2" y="4"/>
                    </a:moveTo>
                    <a:cubicBezTo>
                      <a:pt x="34" y="4"/>
                      <a:pt x="34" y="4"/>
                      <a:pt x="34" y="4"/>
                    </a:cubicBezTo>
                    <a:cubicBezTo>
                      <a:pt x="35" y="4"/>
                      <a:pt x="36" y="3"/>
                      <a:pt x="36" y="2"/>
                    </a:cubicBezTo>
                    <a:cubicBezTo>
                      <a:pt x="36" y="1"/>
                      <a:pt x="35" y="0"/>
                      <a:pt x="34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solidFill>
                    <a:srgbClr val="7F7F7F"/>
                  </a:solidFill>
                </a:endParaRPr>
              </a:p>
            </p:txBody>
          </p:sp>
          <p:sp>
            <p:nvSpPr>
              <p:cNvPr id="115" name="Freeform 7"/>
              <p:cNvSpPr/>
              <p:nvPr/>
            </p:nvSpPr>
            <p:spPr bwMode="auto">
              <a:xfrm>
                <a:off x="6402099" y="456912"/>
                <a:ext cx="138113" cy="14288"/>
              </a:xfrm>
              <a:custGeom>
                <a:avLst/>
                <a:gdLst>
                  <a:gd name="T0" fmla="*/ 2 w 36"/>
                  <a:gd name="T1" fmla="*/ 4 h 4"/>
                  <a:gd name="T2" fmla="*/ 34 w 36"/>
                  <a:gd name="T3" fmla="*/ 4 h 4"/>
                  <a:gd name="T4" fmla="*/ 36 w 36"/>
                  <a:gd name="T5" fmla="*/ 2 h 4"/>
                  <a:gd name="T6" fmla="*/ 34 w 36"/>
                  <a:gd name="T7" fmla="*/ 0 h 4"/>
                  <a:gd name="T8" fmla="*/ 2 w 36"/>
                  <a:gd name="T9" fmla="*/ 0 h 4"/>
                  <a:gd name="T10" fmla="*/ 0 w 36"/>
                  <a:gd name="T11" fmla="*/ 2 h 4"/>
                  <a:gd name="T12" fmla="*/ 2 w 36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4">
                    <a:moveTo>
                      <a:pt x="2" y="4"/>
                    </a:moveTo>
                    <a:cubicBezTo>
                      <a:pt x="34" y="4"/>
                      <a:pt x="34" y="4"/>
                      <a:pt x="34" y="4"/>
                    </a:cubicBezTo>
                    <a:cubicBezTo>
                      <a:pt x="35" y="4"/>
                      <a:pt x="36" y="3"/>
                      <a:pt x="36" y="2"/>
                    </a:cubicBezTo>
                    <a:cubicBezTo>
                      <a:pt x="36" y="1"/>
                      <a:pt x="35" y="0"/>
                      <a:pt x="34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solidFill>
                    <a:srgbClr val="7F7F7F"/>
                  </a:solidFill>
                </a:endParaRPr>
              </a:p>
            </p:txBody>
          </p:sp>
          <p:sp>
            <p:nvSpPr>
              <p:cNvPr id="116" name="Freeform 8"/>
              <p:cNvSpPr/>
              <p:nvPr/>
            </p:nvSpPr>
            <p:spPr bwMode="auto">
              <a:xfrm>
                <a:off x="6402099" y="410875"/>
                <a:ext cx="138113" cy="14288"/>
              </a:xfrm>
              <a:custGeom>
                <a:avLst/>
                <a:gdLst>
                  <a:gd name="T0" fmla="*/ 2 w 36"/>
                  <a:gd name="T1" fmla="*/ 4 h 4"/>
                  <a:gd name="T2" fmla="*/ 34 w 36"/>
                  <a:gd name="T3" fmla="*/ 4 h 4"/>
                  <a:gd name="T4" fmla="*/ 36 w 36"/>
                  <a:gd name="T5" fmla="*/ 2 h 4"/>
                  <a:gd name="T6" fmla="*/ 34 w 36"/>
                  <a:gd name="T7" fmla="*/ 0 h 4"/>
                  <a:gd name="T8" fmla="*/ 2 w 36"/>
                  <a:gd name="T9" fmla="*/ 0 h 4"/>
                  <a:gd name="T10" fmla="*/ 0 w 36"/>
                  <a:gd name="T11" fmla="*/ 2 h 4"/>
                  <a:gd name="T12" fmla="*/ 2 w 36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4">
                    <a:moveTo>
                      <a:pt x="2" y="4"/>
                    </a:moveTo>
                    <a:cubicBezTo>
                      <a:pt x="34" y="4"/>
                      <a:pt x="34" y="4"/>
                      <a:pt x="34" y="4"/>
                    </a:cubicBezTo>
                    <a:cubicBezTo>
                      <a:pt x="35" y="4"/>
                      <a:pt x="36" y="3"/>
                      <a:pt x="36" y="2"/>
                    </a:cubicBezTo>
                    <a:cubicBezTo>
                      <a:pt x="36" y="1"/>
                      <a:pt x="35" y="0"/>
                      <a:pt x="34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solidFill>
                    <a:srgbClr val="7F7F7F"/>
                  </a:solidFill>
                </a:endParaRPr>
              </a:p>
            </p:txBody>
          </p:sp>
          <p:sp>
            <p:nvSpPr>
              <p:cNvPr id="117" name="Freeform 9"/>
              <p:cNvSpPr/>
              <p:nvPr/>
            </p:nvSpPr>
            <p:spPr bwMode="auto">
              <a:xfrm>
                <a:off x="6233824" y="733137"/>
                <a:ext cx="138113" cy="14288"/>
              </a:xfrm>
              <a:custGeom>
                <a:avLst/>
                <a:gdLst>
                  <a:gd name="T0" fmla="*/ 34 w 36"/>
                  <a:gd name="T1" fmla="*/ 0 h 4"/>
                  <a:gd name="T2" fmla="*/ 2 w 36"/>
                  <a:gd name="T3" fmla="*/ 0 h 4"/>
                  <a:gd name="T4" fmla="*/ 0 w 36"/>
                  <a:gd name="T5" fmla="*/ 2 h 4"/>
                  <a:gd name="T6" fmla="*/ 2 w 36"/>
                  <a:gd name="T7" fmla="*/ 4 h 4"/>
                  <a:gd name="T8" fmla="*/ 34 w 36"/>
                  <a:gd name="T9" fmla="*/ 4 h 4"/>
                  <a:gd name="T10" fmla="*/ 36 w 36"/>
                  <a:gd name="T11" fmla="*/ 2 h 4"/>
                  <a:gd name="T12" fmla="*/ 34 w 3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4">
                    <a:moveTo>
                      <a:pt x="3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5" y="4"/>
                      <a:pt x="36" y="3"/>
                      <a:pt x="36" y="2"/>
                    </a:cubicBezTo>
                    <a:cubicBezTo>
                      <a:pt x="36" y="1"/>
                      <a:pt x="35" y="0"/>
                      <a:pt x="3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solidFill>
                    <a:srgbClr val="7F7F7F"/>
                  </a:solidFill>
                </a:endParaRPr>
              </a:p>
            </p:txBody>
          </p:sp>
          <p:sp>
            <p:nvSpPr>
              <p:cNvPr id="118" name="Freeform 10"/>
              <p:cNvSpPr/>
              <p:nvPr/>
            </p:nvSpPr>
            <p:spPr bwMode="auto">
              <a:xfrm>
                <a:off x="6233824" y="687100"/>
                <a:ext cx="138113" cy="14288"/>
              </a:xfrm>
              <a:custGeom>
                <a:avLst/>
                <a:gdLst>
                  <a:gd name="T0" fmla="*/ 34 w 36"/>
                  <a:gd name="T1" fmla="*/ 0 h 4"/>
                  <a:gd name="T2" fmla="*/ 2 w 36"/>
                  <a:gd name="T3" fmla="*/ 0 h 4"/>
                  <a:gd name="T4" fmla="*/ 0 w 36"/>
                  <a:gd name="T5" fmla="*/ 2 h 4"/>
                  <a:gd name="T6" fmla="*/ 2 w 36"/>
                  <a:gd name="T7" fmla="*/ 4 h 4"/>
                  <a:gd name="T8" fmla="*/ 34 w 36"/>
                  <a:gd name="T9" fmla="*/ 4 h 4"/>
                  <a:gd name="T10" fmla="*/ 36 w 36"/>
                  <a:gd name="T11" fmla="*/ 2 h 4"/>
                  <a:gd name="T12" fmla="*/ 34 w 3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4">
                    <a:moveTo>
                      <a:pt x="3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5" y="4"/>
                      <a:pt x="36" y="3"/>
                      <a:pt x="36" y="2"/>
                    </a:cubicBezTo>
                    <a:cubicBezTo>
                      <a:pt x="36" y="1"/>
                      <a:pt x="35" y="0"/>
                      <a:pt x="3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solidFill>
                    <a:srgbClr val="7F7F7F"/>
                  </a:solidFill>
                </a:endParaRPr>
              </a:p>
            </p:txBody>
          </p:sp>
          <p:sp>
            <p:nvSpPr>
              <p:cNvPr id="119" name="Freeform 11"/>
              <p:cNvSpPr/>
              <p:nvPr/>
            </p:nvSpPr>
            <p:spPr bwMode="auto">
              <a:xfrm>
                <a:off x="6233824" y="641062"/>
                <a:ext cx="138113" cy="14288"/>
              </a:xfrm>
              <a:custGeom>
                <a:avLst/>
                <a:gdLst>
                  <a:gd name="T0" fmla="*/ 34 w 36"/>
                  <a:gd name="T1" fmla="*/ 0 h 4"/>
                  <a:gd name="T2" fmla="*/ 2 w 36"/>
                  <a:gd name="T3" fmla="*/ 0 h 4"/>
                  <a:gd name="T4" fmla="*/ 0 w 36"/>
                  <a:gd name="T5" fmla="*/ 2 h 4"/>
                  <a:gd name="T6" fmla="*/ 2 w 36"/>
                  <a:gd name="T7" fmla="*/ 4 h 4"/>
                  <a:gd name="T8" fmla="*/ 34 w 36"/>
                  <a:gd name="T9" fmla="*/ 4 h 4"/>
                  <a:gd name="T10" fmla="*/ 36 w 36"/>
                  <a:gd name="T11" fmla="*/ 2 h 4"/>
                  <a:gd name="T12" fmla="*/ 34 w 3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4">
                    <a:moveTo>
                      <a:pt x="3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5" y="4"/>
                      <a:pt x="36" y="3"/>
                      <a:pt x="36" y="2"/>
                    </a:cubicBezTo>
                    <a:cubicBezTo>
                      <a:pt x="36" y="1"/>
                      <a:pt x="35" y="0"/>
                      <a:pt x="3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solidFill>
                    <a:srgbClr val="7F7F7F"/>
                  </a:solidFill>
                </a:endParaRPr>
              </a:p>
            </p:txBody>
          </p:sp>
          <p:sp>
            <p:nvSpPr>
              <p:cNvPr id="120" name="Freeform 12"/>
              <p:cNvSpPr/>
              <p:nvPr/>
            </p:nvSpPr>
            <p:spPr bwMode="auto">
              <a:xfrm>
                <a:off x="6402099" y="733137"/>
                <a:ext cx="138113" cy="14288"/>
              </a:xfrm>
              <a:custGeom>
                <a:avLst/>
                <a:gdLst>
                  <a:gd name="T0" fmla="*/ 34 w 36"/>
                  <a:gd name="T1" fmla="*/ 0 h 4"/>
                  <a:gd name="T2" fmla="*/ 2 w 36"/>
                  <a:gd name="T3" fmla="*/ 0 h 4"/>
                  <a:gd name="T4" fmla="*/ 0 w 36"/>
                  <a:gd name="T5" fmla="*/ 2 h 4"/>
                  <a:gd name="T6" fmla="*/ 2 w 36"/>
                  <a:gd name="T7" fmla="*/ 4 h 4"/>
                  <a:gd name="T8" fmla="*/ 34 w 36"/>
                  <a:gd name="T9" fmla="*/ 4 h 4"/>
                  <a:gd name="T10" fmla="*/ 36 w 36"/>
                  <a:gd name="T11" fmla="*/ 2 h 4"/>
                  <a:gd name="T12" fmla="*/ 34 w 3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4">
                    <a:moveTo>
                      <a:pt x="3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5" y="4"/>
                      <a:pt x="36" y="3"/>
                      <a:pt x="36" y="2"/>
                    </a:cubicBezTo>
                    <a:cubicBezTo>
                      <a:pt x="36" y="1"/>
                      <a:pt x="35" y="0"/>
                      <a:pt x="3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solidFill>
                    <a:srgbClr val="7F7F7F"/>
                  </a:solidFill>
                </a:endParaRPr>
              </a:p>
            </p:txBody>
          </p:sp>
          <p:sp>
            <p:nvSpPr>
              <p:cNvPr id="121" name="Freeform 13"/>
              <p:cNvSpPr/>
              <p:nvPr/>
            </p:nvSpPr>
            <p:spPr bwMode="auto">
              <a:xfrm>
                <a:off x="6402099" y="687100"/>
                <a:ext cx="138113" cy="14288"/>
              </a:xfrm>
              <a:custGeom>
                <a:avLst/>
                <a:gdLst>
                  <a:gd name="T0" fmla="*/ 34 w 36"/>
                  <a:gd name="T1" fmla="*/ 0 h 4"/>
                  <a:gd name="T2" fmla="*/ 2 w 36"/>
                  <a:gd name="T3" fmla="*/ 0 h 4"/>
                  <a:gd name="T4" fmla="*/ 0 w 36"/>
                  <a:gd name="T5" fmla="*/ 2 h 4"/>
                  <a:gd name="T6" fmla="*/ 2 w 36"/>
                  <a:gd name="T7" fmla="*/ 4 h 4"/>
                  <a:gd name="T8" fmla="*/ 34 w 36"/>
                  <a:gd name="T9" fmla="*/ 4 h 4"/>
                  <a:gd name="T10" fmla="*/ 36 w 36"/>
                  <a:gd name="T11" fmla="*/ 2 h 4"/>
                  <a:gd name="T12" fmla="*/ 34 w 3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4">
                    <a:moveTo>
                      <a:pt x="3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5" y="4"/>
                      <a:pt x="36" y="3"/>
                      <a:pt x="36" y="2"/>
                    </a:cubicBezTo>
                    <a:cubicBezTo>
                      <a:pt x="36" y="1"/>
                      <a:pt x="35" y="0"/>
                      <a:pt x="3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solidFill>
                    <a:srgbClr val="7F7F7F"/>
                  </a:solidFill>
                </a:endParaRPr>
              </a:p>
            </p:txBody>
          </p:sp>
          <p:sp>
            <p:nvSpPr>
              <p:cNvPr id="122" name="Freeform 14"/>
              <p:cNvSpPr/>
              <p:nvPr/>
            </p:nvSpPr>
            <p:spPr bwMode="auto">
              <a:xfrm>
                <a:off x="6402099" y="641062"/>
                <a:ext cx="138113" cy="14288"/>
              </a:xfrm>
              <a:custGeom>
                <a:avLst/>
                <a:gdLst>
                  <a:gd name="T0" fmla="*/ 34 w 36"/>
                  <a:gd name="T1" fmla="*/ 0 h 4"/>
                  <a:gd name="T2" fmla="*/ 2 w 36"/>
                  <a:gd name="T3" fmla="*/ 0 h 4"/>
                  <a:gd name="T4" fmla="*/ 0 w 36"/>
                  <a:gd name="T5" fmla="*/ 2 h 4"/>
                  <a:gd name="T6" fmla="*/ 2 w 36"/>
                  <a:gd name="T7" fmla="*/ 4 h 4"/>
                  <a:gd name="T8" fmla="*/ 34 w 36"/>
                  <a:gd name="T9" fmla="*/ 4 h 4"/>
                  <a:gd name="T10" fmla="*/ 36 w 36"/>
                  <a:gd name="T11" fmla="*/ 2 h 4"/>
                  <a:gd name="T12" fmla="*/ 34 w 3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4">
                    <a:moveTo>
                      <a:pt x="3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5" y="4"/>
                      <a:pt x="36" y="3"/>
                      <a:pt x="36" y="2"/>
                    </a:cubicBezTo>
                    <a:cubicBezTo>
                      <a:pt x="36" y="1"/>
                      <a:pt x="35" y="0"/>
                      <a:pt x="3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solidFill>
                    <a:srgbClr val="7F7F7F"/>
                  </a:solidFill>
                </a:endParaRPr>
              </a:p>
            </p:txBody>
          </p:sp>
          <p:sp>
            <p:nvSpPr>
              <p:cNvPr id="123" name="Freeform 15"/>
              <p:cNvSpPr/>
              <p:nvPr/>
            </p:nvSpPr>
            <p:spPr bwMode="auto">
              <a:xfrm>
                <a:off x="6233824" y="548987"/>
                <a:ext cx="306388" cy="14288"/>
              </a:xfrm>
              <a:custGeom>
                <a:avLst/>
                <a:gdLst>
                  <a:gd name="T0" fmla="*/ 78 w 80"/>
                  <a:gd name="T1" fmla="*/ 0 h 4"/>
                  <a:gd name="T2" fmla="*/ 2 w 80"/>
                  <a:gd name="T3" fmla="*/ 0 h 4"/>
                  <a:gd name="T4" fmla="*/ 0 w 80"/>
                  <a:gd name="T5" fmla="*/ 2 h 4"/>
                  <a:gd name="T6" fmla="*/ 2 w 80"/>
                  <a:gd name="T7" fmla="*/ 4 h 4"/>
                  <a:gd name="T8" fmla="*/ 78 w 80"/>
                  <a:gd name="T9" fmla="*/ 4 h 4"/>
                  <a:gd name="T10" fmla="*/ 80 w 80"/>
                  <a:gd name="T11" fmla="*/ 2 h 4"/>
                  <a:gd name="T12" fmla="*/ 78 w 80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0" h="4">
                    <a:moveTo>
                      <a:pt x="78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78" y="4"/>
                      <a:pt x="78" y="4"/>
                      <a:pt x="78" y="4"/>
                    </a:cubicBezTo>
                    <a:cubicBezTo>
                      <a:pt x="79" y="4"/>
                      <a:pt x="80" y="3"/>
                      <a:pt x="80" y="2"/>
                    </a:cubicBezTo>
                    <a:cubicBezTo>
                      <a:pt x="80" y="1"/>
                      <a:pt x="79" y="0"/>
                      <a:pt x="7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solidFill>
                    <a:srgbClr val="7F7F7F"/>
                  </a:solidFill>
                </a:endParaRPr>
              </a:p>
            </p:txBody>
          </p:sp>
          <p:sp>
            <p:nvSpPr>
              <p:cNvPr id="124" name="Freeform 16"/>
              <p:cNvSpPr/>
              <p:nvPr/>
            </p:nvSpPr>
            <p:spPr bwMode="auto">
              <a:xfrm>
                <a:off x="6233824" y="595025"/>
                <a:ext cx="306388" cy="14288"/>
              </a:xfrm>
              <a:custGeom>
                <a:avLst/>
                <a:gdLst>
                  <a:gd name="T0" fmla="*/ 78 w 80"/>
                  <a:gd name="T1" fmla="*/ 0 h 4"/>
                  <a:gd name="T2" fmla="*/ 2 w 80"/>
                  <a:gd name="T3" fmla="*/ 0 h 4"/>
                  <a:gd name="T4" fmla="*/ 0 w 80"/>
                  <a:gd name="T5" fmla="*/ 2 h 4"/>
                  <a:gd name="T6" fmla="*/ 2 w 80"/>
                  <a:gd name="T7" fmla="*/ 4 h 4"/>
                  <a:gd name="T8" fmla="*/ 78 w 80"/>
                  <a:gd name="T9" fmla="*/ 4 h 4"/>
                  <a:gd name="T10" fmla="*/ 80 w 80"/>
                  <a:gd name="T11" fmla="*/ 2 h 4"/>
                  <a:gd name="T12" fmla="*/ 78 w 80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0" h="4">
                    <a:moveTo>
                      <a:pt x="78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78" y="4"/>
                      <a:pt x="78" y="4"/>
                      <a:pt x="78" y="4"/>
                    </a:cubicBezTo>
                    <a:cubicBezTo>
                      <a:pt x="79" y="4"/>
                      <a:pt x="80" y="3"/>
                      <a:pt x="80" y="2"/>
                    </a:cubicBezTo>
                    <a:cubicBezTo>
                      <a:pt x="80" y="1"/>
                      <a:pt x="79" y="0"/>
                      <a:pt x="7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solidFill>
                    <a:srgbClr val="7F7F7F"/>
                  </a:solidFill>
                </a:endParaRPr>
              </a:p>
            </p:txBody>
          </p:sp>
          <p:sp>
            <p:nvSpPr>
              <p:cNvPr id="125" name="Freeform 17"/>
              <p:cNvSpPr>
                <a:spLocks noEditPoints="1"/>
              </p:cNvSpPr>
              <p:nvPr/>
            </p:nvSpPr>
            <p:spPr bwMode="auto">
              <a:xfrm>
                <a:off x="6233824" y="379125"/>
                <a:ext cx="138113" cy="138113"/>
              </a:xfrm>
              <a:custGeom>
                <a:avLst/>
                <a:gdLst>
                  <a:gd name="T0" fmla="*/ 4 w 36"/>
                  <a:gd name="T1" fmla="*/ 36 h 36"/>
                  <a:gd name="T2" fmla="*/ 32 w 36"/>
                  <a:gd name="T3" fmla="*/ 36 h 36"/>
                  <a:gd name="T4" fmla="*/ 36 w 36"/>
                  <a:gd name="T5" fmla="*/ 32 h 36"/>
                  <a:gd name="T6" fmla="*/ 36 w 36"/>
                  <a:gd name="T7" fmla="*/ 4 h 36"/>
                  <a:gd name="T8" fmla="*/ 32 w 36"/>
                  <a:gd name="T9" fmla="*/ 0 h 36"/>
                  <a:gd name="T10" fmla="*/ 4 w 36"/>
                  <a:gd name="T11" fmla="*/ 0 h 36"/>
                  <a:gd name="T12" fmla="*/ 0 w 36"/>
                  <a:gd name="T13" fmla="*/ 4 h 36"/>
                  <a:gd name="T14" fmla="*/ 0 w 36"/>
                  <a:gd name="T15" fmla="*/ 32 h 36"/>
                  <a:gd name="T16" fmla="*/ 4 w 36"/>
                  <a:gd name="T17" fmla="*/ 36 h 36"/>
                  <a:gd name="T18" fmla="*/ 8 w 36"/>
                  <a:gd name="T19" fmla="*/ 8 h 36"/>
                  <a:gd name="T20" fmla="*/ 28 w 36"/>
                  <a:gd name="T21" fmla="*/ 8 h 36"/>
                  <a:gd name="T22" fmla="*/ 28 w 36"/>
                  <a:gd name="T23" fmla="*/ 28 h 36"/>
                  <a:gd name="T24" fmla="*/ 8 w 36"/>
                  <a:gd name="T25" fmla="*/ 28 h 36"/>
                  <a:gd name="T26" fmla="*/ 8 w 36"/>
                  <a:gd name="T27" fmla="*/ 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6" h="36">
                    <a:moveTo>
                      <a:pt x="4" y="36"/>
                    </a:moveTo>
                    <a:cubicBezTo>
                      <a:pt x="32" y="36"/>
                      <a:pt x="32" y="36"/>
                      <a:pt x="32" y="36"/>
                    </a:cubicBezTo>
                    <a:cubicBezTo>
                      <a:pt x="34" y="36"/>
                      <a:pt x="36" y="34"/>
                      <a:pt x="36" y="32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36" y="2"/>
                      <a:pt x="34" y="0"/>
                      <a:pt x="32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4"/>
                      <a:pt x="2" y="36"/>
                      <a:pt x="4" y="36"/>
                    </a:cubicBezTo>
                    <a:close/>
                    <a:moveTo>
                      <a:pt x="8" y="8"/>
                    </a:moveTo>
                    <a:cubicBezTo>
                      <a:pt x="28" y="8"/>
                      <a:pt x="28" y="8"/>
                      <a:pt x="28" y="8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8" y="28"/>
                      <a:pt x="8" y="28"/>
                      <a:pt x="8" y="28"/>
                    </a:cubicBezTo>
                    <a:lnTo>
                      <a:pt x="8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solidFill>
                    <a:srgbClr val="7F7F7F"/>
                  </a:solidFill>
                </a:endParaRPr>
              </a:p>
            </p:txBody>
          </p:sp>
        </p:grpSp>
      </p:grpSp>
      <p:grpSp>
        <p:nvGrpSpPr>
          <p:cNvPr id="130" name="组合 129"/>
          <p:cNvGrpSpPr/>
          <p:nvPr/>
        </p:nvGrpSpPr>
        <p:grpSpPr>
          <a:xfrm>
            <a:off x="9124671" y="4155996"/>
            <a:ext cx="1250856" cy="1253549"/>
            <a:chOff x="9213965" y="4016294"/>
            <a:chExt cx="1251019" cy="1253549"/>
          </a:xfrm>
        </p:grpSpPr>
        <p:grpSp>
          <p:nvGrpSpPr>
            <p:cNvPr id="131" name="Group 48"/>
            <p:cNvGrpSpPr/>
            <p:nvPr/>
          </p:nvGrpSpPr>
          <p:grpSpPr>
            <a:xfrm>
              <a:off x="9213965" y="4016294"/>
              <a:ext cx="1251019" cy="1253549"/>
              <a:chOff x="3692576" y="1742634"/>
              <a:chExt cx="2790379" cy="2796023"/>
            </a:xfrm>
          </p:grpSpPr>
          <p:grpSp>
            <p:nvGrpSpPr>
              <p:cNvPr id="137" name="组合 79"/>
              <p:cNvGrpSpPr/>
              <p:nvPr/>
            </p:nvGrpSpPr>
            <p:grpSpPr bwMode="auto">
              <a:xfrm>
                <a:off x="3692576" y="1742634"/>
                <a:ext cx="2790379" cy="2796023"/>
                <a:chOff x="6379729" y="2488774"/>
                <a:chExt cx="2513016" cy="2513016"/>
              </a:xfrm>
            </p:grpSpPr>
            <p:sp>
              <p:nvSpPr>
                <p:cNvPr id="139" name="任意多边形 82"/>
                <p:cNvSpPr/>
                <p:nvPr/>
              </p:nvSpPr>
              <p:spPr>
                <a:xfrm rot="3738964">
                  <a:off x="6379729" y="2488774"/>
                  <a:ext cx="2513016" cy="2513016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17000">
                      <a:srgbClr val="FFFFFF"/>
                    </a:gs>
                    <a:gs pos="88000">
                      <a:srgbClr val="FFFFFF">
                        <a:lumMod val="72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outerShdw blurRad="127000" dist="63500" dir="7380000" sx="102000" sy="102000" algn="tr" rotWithShape="0">
                    <a:prstClr val="black">
                      <a:alpha val="39000"/>
                    </a:prstClr>
                  </a:outerShdw>
                </a:effectLst>
              </p:spPr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kern="0">
                    <a:solidFill>
                      <a:srgbClr val="FFFFFF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40" name="任意多边形 83"/>
                <p:cNvSpPr/>
                <p:nvPr/>
              </p:nvSpPr>
              <p:spPr>
                <a:xfrm rot="16377237">
                  <a:off x="6409518" y="2506881"/>
                  <a:ext cx="2476803" cy="2476800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29000">
                      <a:srgbClr val="FFFFFF"/>
                    </a:gs>
                    <a:gs pos="98000">
                      <a:srgbClr val="FFFFFF">
                        <a:lumMod val="75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softEdge rad="0"/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kern="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138" name="椭圆 80"/>
              <p:cNvSpPr/>
              <p:nvPr/>
            </p:nvSpPr>
            <p:spPr bwMode="auto">
              <a:xfrm>
                <a:off x="4101618" y="2137562"/>
                <a:ext cx="2016471" cy="2020558"/>
              </a:xfrm>
              <a:prstGeom prst="ellipse">
                <a:avLst/>
              </a:prstGeom>
              <a:solidFill>
                <a:schemeClr val="accent3"/>
              </a:solidFill>
              <a:ln w="25400" cap="flat" cmpd="sng" algn="ctr">
                <a:noFill/>
                <a:prstDash val="solid"/>
              </a:ln>
              <a:effectLst>
                <a:innerShdw blurRad="63500" dist="25400" dir="18660000">
                  <a:prstClr val="black">
                    <a:alpha val="35000"/>
                  </a:prstClr>
                </a:innerShdw>
              </a:effec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kern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32" name="Group 132"/>
            <p:cNvGrpSpPr>
              <a:grpSpLocks noChangeAspect="1"/>
            </p:cNvGrpSpPr>
            <p:nvPr/>
          </p:nvGrpSpPr>
          <p:grpSpPr>
            <a:xfrm>
              <a:off x="9613622" y="4409789"/>
              <a:ext cx="471510" cy="461033"/>
              <a:chOff x="-6349" y="-1587"/>
              <a:chExt cx="500062" cy="488950"/>
            </a:xfrm>
            <a:solidFill>
              <a:srgbClr val="FFFFFF"/>
            </a:solidFill>
          </p:grpSpPr>
          <p:sp>
            <p:nvSpPr>
              <p:cNvPr id="133" name="Freeform 17"/>
              <p:cNvSpPr>
                <a:spLocks noEditPoints="1"/>
              </p:cNvSpPr>
              <p:nvPr/>
            </p:nvSpPr>
            <p:spPr bwMode="auto">
              <a:xfrm>
                <a:off x="-6349" y="-1587"/>
                <a:ext cx="500062" cy="488950"/>
              </a:xfrm>
              <a:custGeom>
                <a:avLst/>
                <a:gdLst>
                  <a:gd name="T0" fmla="*/ 127 w 130"/>
                  <a:gd name="T1" fmla="*/ 42 h 128"/>
                  <a:gd name="T2" fmla="*/ 87 w 130"/>
                  <a:gd name="T3" fmla="*/ 2 h 128"/>
                  <a:gd name="T4" fmla="*/ 79 w 130"/>
                  <a:gd name="T5" fmla="*/ 0 h 128"/>
                  <a:gd name="T6" fmla="*/ 75 w 130"/>
                  <a:gd name="T7" fmla="*/ 2 h 128"/>
                  <a:gd name="T8" fmla="*/ 73 w 130"/>
                  <a:gd name="T9" fmla="*/ 6 h 128"/>
                  <a:gd name="T10" fmla="*/ 64 w 130"/>
                  <a:gd name="T11" fmla="*/ 21 h 128"/>
                  <a:gd name="T12" fmla="*/ 41 w 130"/>
                  <a:gd name="T13" fmla="*/ 37 h 128"/>
                  <a:gd name="T14" fmla="*/ 15 w 130"/>
                  <a:gd name="T15" fmla="*/ 55 h 128"/>
                  <a:gd name="T16" fmla="*/ 1 w 130"/>
                  <a:gd name="T17" fmla="*/ 78 h 128"/>
                  <a:gd name="T18" fmla="*/ 3 w 130"/>
                  <a:gd name="T19" fmla="*/ 86 h 128"/>
                  <a:gd name="T20" fmla="*/ 43 w 130"/>
                  <a:gd name="T21" fmla="*/ 126 h 128"/>
                  <a:gd name="T22" fmla="*/ 51 w 130"/>
                  <a:gd name="T23" fmla="*/ 128 h 128"/>
                  <a:gd name="T24" fmla="*/ 55 w 130"/>
                  <a:gd name="T25" fmla="*/ 126 h 128"/>
                  <a:gd name="T26" fmla="*/ 57 w 130"/>
                  <a:gd name="T27" fmla="*/ 122 h 128"/>
                  <a:gd name="T28" fmla="*/ 66 w 130"/>
                  <a:gd name="T29" fmla="*/ 107 h 128"/>
                  <a:gd name="T30" fmla="*/ 89 w 130"/>
                  <a:gd name="T31" fmla="*/ 91 h 128"/>
                  <a:gd name="T32" fmla="*/ 115 w 130"/>
                  <a:gd name="T33" fmla="*/ 73 h 128"/>
                  <a:gd name="T34" fmla="*/ 129 w 130"/>
                  <a:gd name="T35" fmla="*/ 50 h 128"/>
                  <a:gd name="T36" fmla="*/ 127 w 130"/>
                  <a:gd name="T37" fmla="*/ 42 h 128"/>
                  <a:gd name="T38" fmla="*/ 49 w 130"/>
                  <a:gd name="T39" fmla="*/ 120 h 128"/>
                  <a:gd name="T40" fmla="*/ 9 w 130"/>
                  <a:gd name="T41" fmla="*/ 80 h 128"/>
                  <a:gd name="T42" fmla="*/ 81 w 130"/>
                  <a:gd name="T43" fmla="*/ 8 h 128"/>
                  <a:gd name="T44" fmla="*/ 121 w 130"/>
                  <a:gd name="T45" fmla="*/ 48 h 128"/>
                  <a:gd name="T46" fmla="*/ 49 w 130"/>
                  <a:gd name="T47" fmla="*/ 12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30" h="128">
                    <a:moveTo>
                      <a:pt x="127" y="42"/>
                    </a:moveTo>
                    <a:cubicBezTo>
                      <a:pt x="87" y="2"/>
                      <a:pt x="87" y="2"/>
                      <a:pt x="87" y="2"/>
                    </a:cubicBezTo>
                    <a:cubicBezTo>
                      <a:pt x="85" y="0"/>
                      <a:pt x="82" y="0"/>
                      <a:pt x="79" y="0"/>
                    </a:cubicBezTo>
                    <a:cubicBezTo>
                      <a:pt x="78" y="1"/>
                      <a:pt x="76" y="1"/>
                      <a:pt x="75" y="2"/>
                    </a:cubicBezTo>
                    <a:cubicBezTo>
                      <a:pt x="74" y="3"/>
                      <a:pt x="74" y="4"/>
                      <a:pt x="73" y="6"/>
                    </a:cubicBezTo>
                    <a:cubicBezTo>
                      <a:pt x="72" y="12"/>
                      <a:pt x="68" y="17"/>
                      <a:pt x="64" y="21"/>
                    </a:cubicBezTo>
                    <a:cubicBezTo>
                      <a:pt x="58" y="27"/>
                      <a:pt x="50" y="32"/>
                      <a:pt x="41" y="37"/>
                    </a:cubicBezTo>
                    <a:cubicBezTo>
                      <a:pt x="32" y="42"/>
                      <a:pt x="23" y="48"/>
                      <a:pt x="15" y="55"/>
                    </a:cubicBezTo>
                    <a:cubicBezTo>
                      <a:pt x="8" y="62"/>
                      <a:pt x="4" y="69"/>
                      <a:pt x="1" y="78"/>
                    </a:cubicBezTo>
                    <a:cubicBezTo>
                      <a:pt x="0" y="80"/>
                      <a:pt x="1" y="84"/>
                      <a:pt x="3" y="86"/>
                    </a:cubicBezTo>
                    <a:cubicBezTo>
                      <a:pt x="43" y="126"/>
                      <a:pt x="43" y="126"/>
                      <a:pt x="43" y="126"/>
                    </a:cubicBezTo>
                    <a:cubicBezTo>
                      <a:pt x="45" y="128"/>
                      <a:pt x="48" y="128"/>
                      <a:pt x="51" y="128"/>
                    </a:cubicBezTo>
                    <a:cubicBezTo>
                      <a:pt x="52" y="127"/>
                      <a:pt x="54" y="127"/>
                      <a:pt x="55" y="126"/>
                    </a:cubicBezTo>
                    <a:cubicBezTo>
                      <a:pt x="56" y="125"/>
                      <a:pt x="56" y="124"/>
                      <a:pt x="57" y="122"/>
                    </a:cubicBezTo>
                    <a:cubicBezTo>
                      <a:pt x="58" y="116"/>
                      <a:pt x="62" y="111"/>
                      <a:pt x="66" y="107"/>
                    </a:cubicBezTo>
                    <a:cubicBezTo>
                      <a:pt x="72" y="101"/>
                      <a:pt x="80" y="96"/>
                      <a:pt x="89" y="91"/>
                    </a:cubicBezTo>
                    <a:cubicBezTo>
                      <a:pt x="98" y="86"/>
                      <a:pt x="107" y="80"/>
                      <a:pt x="115" y="73"/>
                    </a:cubicBezTo>
                    <a:cubicBezTo>
                      <a:pt x="122" y="66"/>
                      <a:pt x="126" y="59"/>
                      <a:pt x="129" y="50"/>
                    </a:cubicBezTo>
                    <a:cubicBezTo>
                      <a:pt x="130" y="48"/>
                      <a:pt x="129" y="44"/>
                      <a:pt x="127" y="42"/>
                    </a:cubicBezTo>
                    <a:close/>
                    <a:moveTo>
                      <a:pt x="49" y="120"/>
                    </a:moveTo>
                    <a:cubicBezTo>
                      <a:pt x="36" y="107"/>
                      <a:pt x="22" y="93"/>
                      <a:pt x="9" y="80"/>
                    </a:cubicBezTo>
                    <a:cubicBezTo>
                      <a:pt x="20" y="43"/>
                      <a:pt x="70" y="45"/>
                      <a:pt x="81" y="8"/>
                    </a:cubicBezTo>
                    <a:cubicBezTo>
                      <a:pt x="94" y="21"/>
                      <a:pt x="108" y="35"/>
                      <a:pt x="121" y="48"/>
                    </a:cubicBezTo>
                    <a:cubicBezTo>
                      <a:pt x="110" y="85"/>
                      <a:pt x="60" y="83"/>
                      <a:pt x="49" y="1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solidFill>
                    <a:srgbClr val="7F7F7F"/>
                  </a:solidFill>
                </a:endParaRPr>
              </a:p>
            </p:txBody>
          </p:sp>
          <p:sp>
            <p:nvSpPr>
              <p:cNvPr id="134" name="Freeform 18"/>
              <p:cNvSpPr>
                <a:spLocks noEditPoints="1"/>
              </p:cNvSpPr>
              <p:nvPr/>
            </p:nvSpPr>
            <p:spPr bwMode="auto">
              <a:xfrm>
                <a:off x="174625" y="169863"/>
                <a:ext cx="134937" cy="138113"/>
              </a:xfrm>
              <a:custGeom>
                <a:avLst/>
                <a:gdLst>
                  <a:gd name="T0" fmla="*/ 28 w 35"/>
                  <a:gd name="T1" fmla="*/ 12 h 36"/>
                  <a:gd name="T2" fmla="*/ 20 w 35"/>
                  <a:gd name="T3" fmla="*/ 13 h 36"/>
                  <a:gd name="T4" fmla="*/ 10 w 35"/>
                  <a:gd name="T5" fmla="*/ 7 h 36"/>
                  <a:gd name="T6" fmla="*/ 15 w 35"/>
                  <a:gd name="T7" fmla="*/ 6 h 36"/>
                  <a:gd name="T8" fmla="*/ 19 w 35"/>
                  <a:gd name="T9" fmla="*/ 6 h 36"/>
                  <a:gd name="T10" fmla="*/ 20 w 35"/>
                  <a:gd name="T11" fmla="*/ 2 h 36"/>
                  <a:gd name="T12" fmla="*/ 13 w 35"/>
                  <a:gd name="T13" fmla="*/ 1 h 36"/>
                  <a:gd name="T14" fmla="*/ 6 w 35"/>
                  <a:gd name="T15" fmla="*/ 4 h 36"/>
                  <a:gd name="T16" fmla="*/ 5 w 35"/>
                  <a:gd name="T17" fmla="*/ 3 h 36"/>
                  <a:gd name="T18" fmla="*/ 3 w 35"/>
                  <a:gd name="T19" fmla="*/ 5 h 36"/>
                  <a:gd name="T20" fmla="*/ 4 w 35"/>
                  <a:gd name="T21" fmla="*/ 6 h 36"/>
                  <a:gd name="T22" fmla="*/ 1 w 35"/>
                  <a:gd name="T23" fmla="*/ 15 h 36"/>
                  <a:gd name="T24" fmla="*/ 3 w 35"/>
                  <a:gd name="T25" fmla="*/ 22 h 36"/>
                  <a:gd name="T26" fmla="*/ 18 w 35"/>
                  <a:gd name="T27" fmla="*/ 21 h 36"/>
                  <a:gd name="T28" fmla="*/ 23 w 35"/>
                  <a:gd name="T29" fmla="*/ 31 h 36"/>
                  <a:gd name="T30" fmla="*/ 19 w 35"/>
                  <a:gd name="T31" fmla="*/ 30 h 36"/>
                  <a:gd name="T32" fmla="*/ 16 w 35"/>
                  <a:gd name="T33" fmla="*/ 28 h 36"/>
                  <a:gd name="T34" fmla="*/ 13 w 35"/>
                  <a:gd name="T35" fmla="*/ 31 h 36"/>
                  <a:gd name="T36" fmla="*/ 17 w 35"/>
                  <a:gd name="T37" fmla="*/ 35 h 36"/>
                  <a:gd name="T38" fmla="*/ 25 w 35"/>
                  <a:gd name="T39" fmla="*/ 36 h 36"/>
                  <a:gd name="T40" fmla="*/ 31 w 35"/>
                  <a:gd name="T41" fmla="*/ 35 h 36"/>
                  <a:gd name="T42" fmla="*/ 33 w 35"/>
                  <a:gd name="T43" fmla="*/ 34 h 36"/>
                  <a:gd name="T44" fmla="*/ 33 w 35"/>
                  <a:gd name="T45" fmla="*/ 32 h 36"/>
                  <a:gd name="T46" fmla="*/ 34 w 35"/>
                  <a:gd name="T47" fmla="*/ 26 h 36"/>
                  <a:gd name="T48" fmla="*/ 35 w 35"/>
                  <a:gd name="T49" fmla="*/ 18 h 36"/>
                  <a:gd name="T50" fmla="*/ 10 w 35"/>
                  <a:gd name="T51" fmla="*/ 17 h 36"/>
                  <a:gd name="T52" fmla="*/ 6 w 35"/>
                  <a:gd name="T53" fmla="*/ 15 h 36"/>
                  <a:gd name="T54" fmla="*/ 7 w 35"/>
                  <a:gd name="T55" fmla="*/ 11 h 36"/>
                  <a:gd name="T56" fmla="*/ 14 w 35"/>
                  <a:gd name="T57" fmla="*/ 16 h 36"/>
                  <a:gd name="T58" fmla="*/ 29 w 35"/>
                  <a:gd name="T59" fmla="*/ 25 h 36"/>
                  <a:gd name="T60" fmla="*/ 21 w 35"/>
                  <a:gd name="T61" fmla="*/ 20 h 36"/>
                  <a:gd name="T62" fmla="*/ 25 w 35"/>
                  <a:gd name="T63" fmla="*/ 18 h 36"/>
                  <a:gd name="T64" fmla="*/ 28 w 35"/>
                  <a:gd name="T65" fmla="*/ 20 h 36"/>
                  <a:gd name="T66" fmla="*/ 29 w 35"/>
                  <a:gd name="T67" fmla="*/ 2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5" h="36">
                    <a:moveTo>
                      <a:pt x="32" y="15"/>
                    </a:moveTo>
                    <a:cubicBezTo>
                      <a:pt x="31" y="14"/>
                      <a:pt x="30" y="13"/>
                      <a:pt x="28" y="12"/>
                    </a:cubicBezTo>
                    <a:cubicBezTo>
                      <a:pt x="27" y="12"/>
                      <a:pt x="26" y="12"/>
                      <a:pt x="24" y="12"/>
                    </a:cubicBezTo>
                    <a:cubicBezTo>
                      <a:pt x="23" y="12"/>
                      <a:pt x="22" y="12"/>
                      <a:pt x="20" y="13"/>
                    </a:cubicBezTo>
                    <a:cubicBezTo>
                      <a:pt x="19" y="13"/>
                      <a:pt x="18" y="14"/>
                      <a:pt x="16" y="15"/>
                    </a:cubicBezTo>
                    <a:cubicBezTo>
                      <a:pt x="14" y="12"/>
                      <a:pt x="12" y="10"/>
                      <a:pt x="10" y="7"/>
                    </a:cubicBezTo>
                    <a:cubicBezTo>
                      <a:pt x="11" y="7"/>
                      <a:pt x="12" y="6"/>
                      <a:pt x="13" y="6"/>
                    </a:cubicBezTo>
                    <a:cubicBezTo>
                      <a:pt x="14" y="6"/>
                      <a:pt x="14" y="6"/>
                      <a:pt x="15" y="6"/>
                    </a:cubicBezTo>
                    <a:cubicBezTo>
                      <a:pt x="16" y="7"/>
                      <a:pt x="17" y="7"/>
                      <a:pt x="18" y="7"/>
                    </a:cubicBezTo>
                    <a:cubicBezTo>
                      <a:pt x="18" y="7"/>
                      <a:pt x="19" y="7"/>
                      <a:pt x="19" y="6"/>
                    </a:cubicBezTo>
                    <a:cubicBezTo>
                      <a:pt x="20" y="6"/>
                      <a:pt x="20" y="5"/>
                      <a:pt x="20" y="5"/>
                    </a:cubicBezTo>
                    <a:cubicBezTo>
                      <a:pt x="20" y="4"/>
                      <a:pt x="20" y="3"/>
                      <a:pt x="20" y="2"/>
                    </a:cubicBezTo>
                    <a:cubicBezTo>
                      <a:pt x="19" y="1"/>
                      <a:pt x="18" y="1"/>
                      <a:pt x="16" y="0"/>
                    </a:cubicBezTo>
                    <a:cubicBezTo>
                      <a:pt x="15" y="0"/>
                      <a:pt x="14" y="0"/>
                      <a:pt x="13" y="1"/>
                    </a:cubicBezTo>
                    <a:cubicBezTo>
                      <a:pt x="11" y="1"/>
                      <a:pt x="10" y="1"/>
                      <a:pt x="9" y="2"/>
                    </a:cubicBezTo>
                    <a:cubicBezTo>
                      <a:pt x="8" y="3"/>
                      <a:pt x="7" y="3"/>
                      <a:pt x="6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3" y="3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5"/>
                      <a:pt x="3" y="5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7"/>
                      <a:pt x="2" y="9"/>
                      <a:pt x="2" y="10"/>
                    </a:cubicBezTo>
                    <a:cubicBezTo>
                      <a:pt x="1" y="12"/>
                      <a:pt x="1" y="13"/>
                      <a:pt x="1" y="15"/>
                    </a:cubicBezTo>
                    <a:cubicBezTo>
                      <a:pt x="0" y="16"/>
                      <a:pt x="1" y="17"/>
                      <a:pt x="1" y="18"/>
                    </a:cubicBezTo>
                    <a:cubicBezTo>
                      <a:pt x="1" y="20"/>
                      <a:pt x="2" y="21"/>
                      <a:pt x="3" y="22"/>
                    </a:cubicBezTo>
                    <a:cubicBezTo>
                      <a:pt x="5" y="23"/>
                      <a:pt x="8" y="24"/>
                      <a:pt x="10" y="24"/>
                    </a:cubicBezTo>
                    <a:cubicBezTo>
                      <a:pt x="13" y="23"/>
                      <a:pt x="15" y="23"/>
                      <a:pt x="18" y="21"/>
                    </a:cubicBezTo>
                    <a:cubicBezTo>
                      <a:pt x="21" y="24"/>
                      <a:pt x="23" y="27"/>
                      <a:pt x="25" y="29"/>
                    </a:cubicBezTo>
                    <a:cubicBezTo>
                      <a:pt x="24" y="30"/>
                      <a:pt x="24" y="30"/>
                      <a:pt x="23" y="31"/>
                    </a:cubicBezTo>
                    <a:cubicBezTo>
                      <a:pt x="22" y="31"/>
                      <a:pt x="21" y="31"/>
                      <a:pt x="21" y="31"/>
                    </a:cubicBezTo>
                    <a:cubicBezTo>
                      <a:pt x="20" y="30"/>
                      <a:pt x="20" y="30"/>
                      <a:pt x="19" y="30"/>
                    </a:cubicBezTo>
                    <a:cubicBezTo>
                      <a:pt x="18" y="29"/>
                      <a:pt x="18" y="29"/>
                      <a:pt x="17" y="29"/>
                    </a:cubicBezTo>
                    <a:cubicBezTo>
                      <a:pt x="17" y="28"/>
                      <a:pt x="16" y="28"/>
                      <a:pt x="16" y="28"/>
                    </a:cubicBezTo>
                    <a:cubicBezTo>
                      <a:pt x="15" y="28"/>
                      <a:pt x="15" y="29"/>
                      <a:pt x="14" y="29"/>
                    </a:cubicBezTo>
                    <a:cubicBezTo>
                      <a:pt x="13" y="30"/>
                      <a:pt x="13" y="30"/>
                      <a:pt x="13" y="31"/>
                    </a:cubicBezTo>
                    <a:cubicBezTo>
                      <a:pt x="13" y="32"/>
                      <a:pt x="13" y="33"/>
                      <a:pt x="14" y="33"/>
                    </a:cubicBezTo>
                    <a:cubicBezTo>
                      <a:pt x="15" y="34"/>
                      <a:pt x="16" y="35"/>
                      <a:pt x="17" y="35"/>
                    </a:cubicBezTo>
                    <a:cubicBezTo>
                      <a:pt x="18" y="36"/>
                      <a:pt x="19" y="36"/>
                      <a:pt x="20" y="36"/>
                    </a:cubicBezTo>
                    <a:cubicBezTo>
                      <a:pt x="22" y="36"/>
                      <a:pt x="23" y="36"/>
                      <a:pt x="25" y="36"/>
                    </a:cubicBezTo>
                    <a:cubicBezTo>
                      <a:pt x="26" y="35"/>
                      <a:pt x="27" y="34"/>
                      <a:pt x="29" y="33"/>
                    </a:cubicBezTo>
                    <a:cubicBezTo>
                      <a:pt x="30" y="33"/>
                      <a:pt x="30" y="34"/>
                      <a:pt x="31" y="35"/>
                    </a:cubicBezTo>
                    <a:cubicBezTo>
                      <a:pt x="31" y="35"/>
                      <a:pt x="32" y="35"/>
                      <a:pt x="32" y="35"/>
                    </a:cubicBezTo>
                    <a:cubicBezTo>
                      <a:pt x="33" y="35"/>
                      <a:pt x="33" y="35"/>
                      <a:pt x="33" y="34"/>
                    </a:cubicBezTo>
                    <a:cubicBezTo>
                      <a:pt x="33" y="34"/>
                      <a:pt x="34" y="34"/>
                      <a:pt x="34" y="33"/>
                    </a:cubicBezTo>
                    <a:cubicBezTo>
                      <a:pt x="34" y="33"/>
                      <a:pt x="33" y="32"/>
                      <a:pt x="33" y="32"/>
                    </a:cubicBezTo>
                    <a:cubicBezTo>
                      <a:pt x="32" y="32"/>
                      <a:pt x="32" y="31"/>
                      <a:pt x="31" y="30"/>
                    </a:cubicBezTo>
                    <a:cubicBezTo>
                      <a:pt x="32" y="29"/>
                      <a:pt x="33" y="27"/>
                      <a:pt x="34" y="26"/>
                    </a:cubicBezTo>
                    <a:cubicBezTo>
                      <a:pt x="35" y="24"/>
                      <a:pt x="35" y="23"/>
                      <a:pt x="35" y="21"/>
                    </a:cubicBezTo>
                    <a:cubicBezTo>
                      <a:pt x="35" y="20"/>
                      <a:pt x="35" y="19"/>
                      <a:pt x="35" y="18"/>
                    </a:cubicBezTo>
                    <a:cubicBezTo>
                      <a:pt x="34" y="17"/>
                      <a:pt x="33" y="16"/>
                      <a:pt x="32" y="15"/>
                    </a:cubicBezTo>
                    <a:close/>
                    <a:moveTo>
                      <a:pt x="10" y="17"/>
                    </a:moveTo>
                    <a:cubicBezTo>
                      <a:pt x="9" y="17"/>
                      <a:pt x="8" y="17"/>
                      <a:pt x="7" y="16"/>
                    </a:cubicBezTo>
                    <a:cubicBezTo>
                      <a:pt x="7" y="16"/>
                      <a:pt x="6" y="15"/>
                      <a:pt x="6" y="15"/>
                    </a:cubicBezTo>
                    <a:cubicBezTo>
                      <a:pt x="6" y="14"/>
                      <a:pt x="6" y="14"/>
                      <a:pt x="6" y="13"/>
                    </a:cubicBezTo>
                    <a:cubicBezTo>
                      <a:pt x="6" y="13"/>
                      <a:pt x="6" y="12"/>
                      <a:pt x="7" y="11"/>
                    </a:cubicBezTo>
                    <a:cubicBezTo>
                      <a:pt x="7" y="11"/>
                      <a:pt x="7" y="10"/>
                      <a:pt x="8" y="9"/>
                    </a:cubicBezTo>
                    <a:cubicBezTo>
                      <a:pt x="10" y="11"/>
                      <a:pt x="12" y="14"/>
                      <a:pt x="14" y="16"/>
                    </a:cubicBezTo>
                    <a:cubicBezTo>
                      <a:pt x="12" y="17"/>
                      <a:pt x="11" y="17"/>
                      <a:pt x="10" y="17"/>
                    </a:cubicBezTo>
                    <a:close/>
                    <a:moveTo>
                      <a:pt x="29" y="25"/>
                    </a:moveTo>
                    <a:cubicBezTo>
                      <a:pt x="28" y="26"/>
                      <a:pt x="28" y="27"/>
                      <a:pt x="27" y="27"/>
                    </a:cubicBezTo>
                    <a:cubicBezTo>
                      <a:pt x="25" y="25"/>
                      <a:pt x="23" y="22"/>
                      <a:pt x="21" y="20"/>
                    </a:cubicBezTo>
                    <a:cubicBezTo>
                      <a:pt x="21" y="20"/>
                      <a:pt x="22" y="19"/>
                      <a:pt x="23" y="19"/>
                    </a:cubicBezTo>
                    <a:cubicBezTo>
                      <a:pt x="23" y="19"/>
                      <a:pt x="24" y="19"/>
                      <a:pt x="25" y="18"/>
                    </a:cubicBezTo>
                    <a:cubicBezTo>
                      <a:pt x="25" y="18"/>
                      <a:pt x="26" y="18"/>
                      <a:pt x="27" y="19"/>
                    </a:cubicBezTo>
                    <a:cubicBezTo>
                      <a:pt x="27" y="19"/>
                      <a:pt x="28" y="19"/>
                      <a:pt x="28" y="20"/>
                    </a:cubicBezTo>
                    <a:cubicBezTo>
                      <a:pt x="29" y="20"/>
                      <a:pt x="29" y="21"/>
                      <a:pt x="29" y="21"/>
                    </a:cubicBezTo>
                    <a:cubicBezTo>
                      <a:pt x="30" y="22"/>
                      <a:pt x="30" y="23"/>
                      <a:pt x="29" y="23"/>
                    </a:cubicBezTo>
                    <a:cubicBezTo>
                      <a:pt x="29" y="24"/>
                      <a:pt x="29" y="25"/>
                      <a:pt x="29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solidFill>
                    <a:srgbClr val="7F7F7F"/>
                  </a:solidFill>
                </a:endParaRPr>
              </a:p>
            </p:txBody>
          </p:sp>
          <p:sp>
            <p:nvSpPr>
              <p:cNvPr id="135" name="Freeform 19"/>
              <p:cNvSpPr/>
              <p:nvPr/>
            </p:nvSpPr>
            <p:spPr bwMode="auto">
              <a:xfrm>
                <a:off x="163513" y="334963"/>
                <a:ext cx="73025" cy="80963"/>
              </a:xfrm>
              <a:custGeom>
                <a:avLst/>
                <a:gdLst>
                  <a:gd name="T0" fmla="*/ 16 w 19"/>
                  <a:gd name="T1" fmla="*/ 1 h 21"/>
                  <a:gd name="T2" fmla="*/ 16 w 19"/>
                  <a:gd name="T3" fmla="*/ 1 h 21"/>
                  <a:gd name="T4" fmla="*/ 9 w 19"/>
                  <a:gd name="T5" fmla="*/ 7 h 21"/>
                  <a:gd name="T6" fmla="*/ 3 w 19"/>
                  <a:gd name="T7" fmla="*/ 14 h 21"/>
                  <a:gd name="T8" fmla="*/ 0 w 19"/>
                  <a:gd name="T9" fmla="*/ 17 h 21"/>
                  <a:gd name="T10" fmla="*/ 0 w 19"/>
                  <a:gd name="T11" fmla="*/ 17 h 21"/>
                  <a:gd name="T12" fmla="*/ 0 w 19"/>
                  <a:gd name="T13" fmla="*/ 20 h 21"/>
                  <a:gd name="T14" fmla="*/ 3 w 19"/>
                  <a:gd name="T15" fmla="*/ 20 h 21"/>
                  <a:gd name="T16" fmla="*/ 3 w 19"/>
                  <a:gd name="T17" fmla="*/ 20 h 21"/>
                  <a:gd name="T18" fmla="*/ 6 w 19"/>
                  <a:gd name="T19" fmla="*/ 16 h 21"/>
                  <a:gd name="T20" fmla="*/ 11 w 19"/>
                  <a:gd name="T21" fmla="*/ 10 h 21"/>
                  <a:gd name="T22" fmla="*/ 18 w 19"/>
                  <a:gd name="T23" fmla="*/ 4 h 21"/>
                  <a:gd name="T24" fmla="*/ 18 w 19"/>
                  <a:gd name="T25" fmla="*/ 4 h 21"/>
                  <a:gd name="T26" fmla="*/ 19 w 19"/>
                  <a:gd name="T27" fmla="*/ 4 h 21"/>
                  <a:gd name="T28" fmla="*/ 19 w 19"/>
                  <a:gd name="T29" fmla="*/ 1 h 21"/>
                  <a:gd name="T30" fmla="*/ 16 w 19"/>
                  <a:gd name="T31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21">
                    <a:moveTo>
                      <a:pt x="16" y="1"/>
                    </a:moveTo>
                    <a:cubicBezTo>
                      <a:pt x="16" y="1"/>
                      <a:pt x="16" y="1"/>
                      <a:pt x="16" y="1"/>
                    </a:cubicBezTo>
                    <a:cubicBezTo>
                      <a:pt x="13" y="3"/>
                      <a:pt x="11" y="5"/>
                      <a:pt x="9" y="7"/>
                    </a:cubicBezTo>
                    <a:cubicBezTo>
                      <a:pt x="6" y="9"/>
                      <a:pt x="5" y="11"/>
                      <a:pt x="3" y="14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8"/>
                      <a:pt x="0" y="19"/>
                      <a:pt x="0" y="20"/>
                    </a:cubicBezTo>
                    <a:cubicBezTo>
                      <a:pt x="1" y="21"/>
                      <a:pt x="2" y="21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8" y="14"/>
                      <a:pt x="9" y="12"/>
                      <a:pt x="11" y="10"/>
                    </a:cubicBezTo>
                    <a:cubicBezTo>
                      <a:pt x="14" y="8"/>
                      <a:pt x="16" y="6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4"/>
                      <a:pt x="18" y="4"/>
                      <a:pt x="19" y="4"/>
                    </a:cubicBezTo>
                    <a:cubicBezTo>
                      <a:pt x="19" y="3"/>
                      <a:pt x="19" y="2"/>
                      <a:pt x="19" y="1"/>
                    </a:cubicBezTo>
                    <a:cubicBezTo>
                      <a:pt x="18" y="0"/>
                      <a:pt x="17" y="0"/>
                      <a:pt x="16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solidFill>
                    <a:srgbClr val="7F7F7F"/>
                  </a:solidFill>
                </a:endParaRPr>
              </a:p>
            </p:txBody>
          </p:sp>
          <p:sp>
            <p:nvSpPr>
              <p:cNvPr id="136" name="Freeform 20"/>
              <p:cNvSpPr/>
              <p:nvPr/>
            </p:nvSpPr>
            <p:spPr bwMode="auto">
              <a:xfrm>
                <a:off x="250825" y="74613"/>
                <a:ext cx="77787" cy="80963"/>
              </a:xfrm>
              <a:custGeom>
                <a:avLst/>
                <a:gdLst>
                  <a:gd name="T0" fmla="*/ 8 w 20"/>
                  <a:gd name="T1" fmla="*/ 11 h 21"/>
                  <a:gd name="T2" fmla="*/ 1 w 20"/>
                  <a:gd name="T3" fmla="*/ 17 h 21"/>
                  <a:gd name="T4" fmla="*/ 0 w 20"/>
                  <a:gd name="T5" fmla="*/ 17 h 21"/>
                  <a:gd name="T6" fmla="*/ 0 w 20"/>
                  <a:gd name="T7" fmla="*/ 20 h 21"/>
                  <a:gd name="T8" fmla="*/ 3 w 20"/>
                  <a:gd name="T9" fmla="*/ 20 h 21"/>
                  <a:gd name="T10" fmla="*/ 3 w 20"/>
                  <a:gd name="T11" fmla="*/ 20 h 21"/>
                  <a:gd name="T12" fmla="*/ 10 w 20"/>
                  <a:gd name="T13" fmla="*/ 14 h 21"/>
                  <a:gd name="T14" fmla="*/ 16 w 20"/>
                  <a:gd name="T15" fmla="*/ 7 h 21"/>
                  <a:gd name="T16" fmla="*/ 19 w 20"/>
                  <a:gd name="T17" fmla="*/ 3 h 21"/>
                  <a:gd name="T18" fmla="*/ 19 w 20"/>
                  <a:gd name="T19" fmla="*/ 3 h 21"/>
                  <a:gd name="T20" fmla="*/ 19 w 20"/>
                  <a:gd name="T21" fmla="*/ 0 h 21"/>
                  <a:gd name="T22" fmla="*/ 16 w 20"/>
                  <a:gd name="T23" fmla="*/ 0 h 21"/>
                  <a:gd name="T24" fmla="*/ 16 w 20"/>
                  <a:gd name="T25" fmla="*/ 1 h 21"/>
                  <a:gd name="T26" fmla="*/ 13 w 20"/>
                  <a:gd name="T27" fmla="*/ 5 h 21"/>
                  <a:gd name="T28" fmla="*/ 8 w 20"/>
                  <a:gd name="T29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0" h="21">
                    <a:moveTo>
                      <a:pt x="8" y="11"/>
                    </a:moveTo>
                    <a:cubicBezTo>
                      <a:pt x="5" y="13"/>
                      <a:pt x="3" y="15"/>
                      <a:pt x="1" y="17"/>
                    </a:cubicBezTo>
                    <a:cubicBezTo>
                      <a:pt x="1" y="17"/>
                      <a:pt x="0" y="17"/>
                      <a:pt x="0" y="17"/>
                    </a:cubicBezTo>
                    <a:cubicBezTo>
                      <a:pt x="0" y="18"/>
                      <a:pt x="0" y="19"/>
                      <a:pt x="0" y="20"/>
                    </a:cubicBezTo>
                    <a:cubicBezTo>
                      <a:pt x="1" y="21"/>
                      <a:pt x="2" y="21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6" y="18"/>
                      <a:pt x="8" y="16"/>
                      <a:pt x="10" y="14"/>
                    </a:cubicBezTo>
                    <a:cubicBezTo>
                      <a:pt x="13" y="12"/>
                      <a:pt x="14" y="9"/>
                      <a:pt x="16" y="7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20" y="2"/>
                      <a:pt x="20" y="1"/>
                      <a:pt x="19" y="0"/>
                    </a:cubicBezTo>
                    <a:cubicBezTo>
                      <a:pt x="18" y="0"/>
                      <a:pt x="17" y="0"/>
                      <a:pt x="16" y="0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1" y="7"/>
                      <a:pt x="10" y="9"/>
                      <a:pt x="8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solidFill>
                    <a:srgbClr val="7F7F7F"/>
                  </a:solidFill>
                </a:endParaRPr>
              </a:p>
            </p:txBody>
          </p:sp>
        </p:grpSp>
      </p:grpSp>
      <p:grpSp>
        <p:nvGrpSpPr>
          <p:cNvPr id="141" name="组合 140"/>
          <p:cNvGrpSpPr/>
          <p:nvPr/>
        </p:nvGrpSpPr>
        <p:grpSpPr>
          <a:xfrm>
            <a:off x="4172316" y="4155996"/>
            <a:ext cx="1250856" cy="1253549"/>
            <a:chOff x="4260965" y="4016294"/>
            <a:chExt cx="1251019" cy="1253549"/>
          </a:xfrm>
        </p:grpSpPr>
        <p:grpSp>
          <p:nvGrpSpPr>
            <p:cNvPr id="142" name="Group 48"/>
            <p:cNvGrpSpPr/>
            <p:nvPr/>
          </p:nvGrpSpPr>
          <p:grpSpPr>
            <a:xfrm>
              <a:off x="4260965" y="4016294"/>
              <a:ext cx="1251019" cy="1253549"/>
              <a:chOff x="3692576" y="1742634"/>
              <a:chExt cx="2790379" cy="2796023"/>
            </a:xfrm>
          </p:grpSpPr>
          <p:grpSp>
            <p:nvGrpSpPr>
              <p:cNvPr id="161" name="组合 79"/>
              <p:cNvGrpSpPr/>
              <p:nvPr/>
            </p:nvGrpSpPr>
            <p:grpSpPr bwMode="auto">
              <a:xfrm>
                <a:off x="3692576" y="1742634"/>
                <a:ext cx="2790379" cy="2796023"/>
                <a:chOff x="6379729" y="2488774"/>
                <a:chExt cx="2513016" cy="2513016"/>
              </a:xfrm>
            </p:grpSpPr>
            <p:sp>
              <p:nvSpPr>
                <p:cNvPr id="163" name="任意多边形 82"/>
                <p:cNvSpPr/>
                <p:nvPr/>
              </p:nvSpPr>
              <p:spPr>
                <a:xfrm rot="3738964">
                  <a:off x="6379729" y="2488774"/>
                  <a:ext cx="2513016" cy="2513016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17000">
                      <a:srgbClr val="FFFFFF"/>
                    </a:gs>
                    <a:gs pos="88000">
                      <a:srgbClr val="FFFFFF">
                        <a:lumMod val="72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outerShdw blurRad="127000" dist="63500" dir="7380000" sx="102000" sy="102000" algn="tr" rotWithShape="0">
                    <a:prstClr val="black">
                      <a:alpha val="39000"/>
                    </a:prstClr>
                  </a:outerShdw>
                </a:effectLst>
              </p:spPr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kern="0">
                    <a:solidFill>
                      <a:srgbClr val="FFFFFF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64" name="任意多边形 83"/>
                <p:cNvSpPr/>
                <p:nvPr/>
              </p:nvSpPr>
              <p:spPr>
                <a:xfrm rot="16377237">
                  <a:off x="6409518" y="2506881"/>
                  <a:ext cx="2476803" cy="2476800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29000">
                      <a:srgbClr val="FFFFFF"/>
                    </a:gs>
                    <a:gs pos="98000">
                      <a:srgbClr val="FFFFFF">
                        <a:lumMod val="75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softEdge rad="0"/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kern="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162" name="椭圆 80"/>
              <p:cNvSpPr/>
              <p:nvPr/>
            </p:nvSpPr>
            <p:spPr bwMode="auto">
              <a:xfrm>
                <a:off x="4101618" y="2137562"/>
                <a:ext cx="2016471" cy="2020558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>
                <a:innerShdw blurRad="63500" dist="25400" dir="18660000">
                  <a:prstClr val="black">
                    <a:alpha val="35000"/>
                  </a:prstClr>
                </a:innerShdw>
              </a:effec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kern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43" name="组合 142"/>
            <p:cNvGrpSpPr/>
            <p:nvPr/>
          </p:nvGrpSpPr>
          <p:grpSpPr>
            <a:xfrm>
              <a:off x="4665262" y="4441971"/>
              <a:ext cx="476042" cy="437541"/>
              <a:chOff x="4470401" y="1481138"/>
              <a:chExt cx="215900" cy="198438"/>
            </a:xfrm>
            <a:solidFill>
              <a:schemeClr val="bg1"/>
            </a:solidFill>
          </p:grpSpPr>
          <p:sp>
            <p:nvSpPr>
              <p:cNvPr id="144" name="Freeform 355"/>
              <p:cNvSpPr/>
              <p:nvPr/>
            </p:nvSpPr>
            <p:spPr bwMode="auto">
              <a:xfrm>
                <a:off x="4546601" y="1651001"/>
                <a:ext cx="65088" cy="28575"/>
              </a:xfrm>
              <a:custGeom>
                <a:avLst/>
                <a:gdLst>
                  <a:gd name="T0" fmla="*/ 10 w 81"/>
                  <a:gd name="T1" fmla="*/ 0 h 37"/>
                  <a:gd name="T2" fmla="*/ 0 w 81"/>
                  <a:gd name="T3" fmla="*/ 33 h 37"/>
                  <a:gd name="T4" fmla="*/ 0 w 81"/>
                  <a:gd name="T5" fmla="*/ 33 h 37"/>
                  <a:gd name="T6" fmla="*/ 1 w 81"/>
                  <a:gd name="T7" fmla="*/ 36 h 37"/>
                  <a:gd name="T8" fmla="*/ 5 w 81"/>
                  <a:gd name="T9" fmla="*/ 37 h 37"/>
                  <a:gd name="T10" fmla="*/ 76 w 81"/>
                  <a:gd name="T11" fmla="*/ 37 h 37"/>
                  <a:gd name="T12" fmla="*/ 76 w 81"/>
                  <a:gd name="T13" fmla="*/ 37 h 37"/>
                  <a:gd name="T14" fmla="*/ 79 w 81"/>
                  <a:gd name="T15" fmla="*/ 36 h 37"/>
                  <a:gd name="T16" fmla="*/ 81 w 81"/>
                  <a:gd name="T17" fmla="*/ 33 h 37"/>
                  <a:gd name="T18" fmla="*/ 70 w 81"/>
                  <a:gd name="T19" fmla="*/ 0 h 37"/>
                  <a:gd name="T20" fmla="*/ 10 w 81"/>
                  <a:gd name="T21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1" h="37">
                    <a:moveTo>
                      <a:pt x="10" y="0"/>
                    </a:moveTo>
                    <a:lnTo>
                      <a:pt x="0" y="33"/>
                    </a:lnTo>
                    <a:lnTo>
                      <a:pt x="0" y="33"/>
                    </a:lnTo>
                    <a:lnTo>
                      <a:pt x="1" y="36"/>
                    </a:lnTo>
                    <a:lnTo>
                      <a:pt x="5" y="37"/>
                    </a:lnTo>
                    <a:lnTo>
                      <a:pt x="76" y="37"/>
                    </a:lnTo>
                    <a:lnTo>
                      <a:pt x="76" y="37"/>
                    </a:lnTo>
                    <a:lnTo>
                      <a:pt x="79" y="36"/>
                    </a:lnTo>
                    <a:lnTo>
                      <a:pt x="81" y="33"/>
                    </a:lnTo>
                    <a:lnTo>
                      <a:pt x="70" y="0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7F7F7F"/>
                  </a:solidFill>
                </a:endParaRPr>
              </a:p>
            </p:txBody>
          </p:sp>
          <p:sp>
            <p:nvSpPr>
              <p:cNvPr id="145" name="Freeform 356"/>
              <p:cNvSpPr>
                <a:spLocks noEditPoints="1"/>
              </p:cNvSpPr>
              <p:nvPr/>
            </p:nvSpPr>
            <p:spPr bwMode="auto">
              <a:xfrm>
                <a:off x="4470401" y="1481138"/>
                <a:ext cx="215900" cy="163513"/>
              </a:xfrm>
              <a:custGeom>
                <a:avLst/>
                <a:gdLst>
                  <a:gd name="T0" fmla="*/ 252 w 272"/>
                  <a:gd name="T1" fmla="*/ 0 h 206"/>
                  <a:gd name="T2" fmla="*/ 19 w 272"/>
                  <a:gd name="T3" fmla="*/ 0 h 206"/>
                  <a:gd name="T4" fmla="*/ 19 w 272"/>
                  <a:gd name="T5" fmla="*/ 0 h 206"/>
                  <a:gd name="T6" fmla="*/ 12 w 272"/>
                  <a:gd name="T7" fmla="*/ 2 h 206"/>
                  <a:gd name="T8" fmla="*/ 5 w 272"/>
                  <a:gd name="T9" fmla="*/ 6 h 206"/>
                  <a:gd name="T10" fmla="*/ 1 w 272"/>
                  <a:gd name="T11" fmla="*/ 13 h 206"/>
                  <a:gd name="T12" fmla="*/ 0 w 272"/>
                  <a:gd name="T13" fmla="*/ 21 h 206"/>
                  <a:gd name="T14" fmla="*/ 0 w 272"/>
                  <a:gd name="T15" fmla="*/ 187 h 206"/>
                  <a:gd name="T16" fmla="*/ 0 w 272"/>
                  <a:gd name="T17" fmla="*/ 187 h 206"/>
                  <a:gd name="T18" fmla="*/ 1 w 272"/>
                  <a:gd name="T19" fmla="*/ 195 h 206"/>
                  <a:gd name="T20" fmla="*/ 5 w 272"/>
                  <a:gd name="T21" fmla="*/ 201 h 206"/>
                  <a:gd name="T22" fmla="*/ 12 w 272"/>
                  <a:gd name="T23" fmla="*/ 205 h 206"/>
                  <a:gd name="T24" fmla="*/ 19 w 272"/>
                  <a:gd name="T25" fmla="*/ 206 h 206"/>
                  <a:gd name="T26" fmla="*/ 252 w 272"/>
                  <a:gd name="T27" fmla="*/ 206 h 206"/>
                  <a:gd name="T28" fmla="*/ 252 w 272"/>
                  <a:gd name="T29" fmla="*/ 206 h 206"/>
                  <a:gd name="T30" fmla="*/ 259 w 272"/>
                  <a:gd name="T31" fmla="*/ 205 h 206"/>
                  <a:gd name="T32" fmla="*/ 266 w 272"/>
                  <a:gd name="T33" fmla="*/ 201 h 206"/>
                  <a:gd name="T34" fmla="*/ 270 w 272"/>
                  <a:gd name="T35" fmla="*/ 195 h 206"/>
                  <a:gd name="T36" fmla="*/ 272 w 272"/>
                  <a:gd name="T37" fmla="*/ 187 h 206"/>
                  <a:gd name="T38" fmla="*/ 272 w 272"/>
                  <a:gd name="T39" fmla="*/ 21 h 206"/>
                  <a:gd name="T40" fmla="*/ 272 w 272"/>
                  <a:gd name="T41" fmla="*/ 21 h 206"/>
                  <a:gd name="T42" fmla="*/ 270 w 272"/>
                  <a:gd name="T43" fmla="*/ 13 h 206"/>
                  <a:gd name="T44" fmla="*/ 266 w 272"/>
                  <a:gd name="T45" fmla="*/ 6 h 206"/>
                  <a:gd name="T46" fmla="*/ 259 w 272"/>
                  <a:gd name="T47" fmla="*/ 2 h 206"/>
                  <a:gd name="T48" fmla="*/ 252 w 272"/>
                  <a:gd name="T49" fmla="*/ 0 h 206"/>
                  <a:gd name="T50" fmla="*/ 252 w 272"/>
                  <a:gd name="T51" fmla="*/ 0 h 206"/>
                  <a:gd name="T52" fmla="*/ 257 w 272"/>
                  <a:gd name="T53" fmla="*/ 189 h 206"/>
                  <a:gd name="T54" fmla="*/ 15 w 272"/>
                  <a:gd name="T55" fmla="*/ 189 h 206"/>
                  <a:gd name="T56" fmla="*/ 15 w 272"/>
                  <a:gd name="T57" fmla="*/ 14 h 206"/>
                  <a:gd name="T58" fmla="*/ 257 w 272"/>
                  <a:gd name="T59" fmla="*/ 14 h 206"/>
                  <a:gd name="T60" fmla="*/ 257 w 272"/>
                  <a:gd name="T61" fmla="*/ 189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72" h="206">
                    <a:moveTo>
                      <a:pt x="252" y="0"/>
                    </a:moveTo>
                    <a:lnTo>
                      <a:pt x="19" y="0"/>
                    </a:lnTo>
                    <a:lnTo>
                      <a:pt x="19" y="0"/>
                    </a:lnTo>
                    <a:lnTo>
                      <a:pt x="12" y="2"/>
                    </a:lnTo>
                    <a:lnTo>
                      <a:pt x="5" y="6"/>
                    </a:lnTo>
                    <a:lnTo>
                      <a:pt x="1" y="13"/>
                    </a:lnTo>
                    <a:lnTo>
                      <a:pt x="0" y="21"/>
                    </a:lnTo>
                    <a:lnTo>
                      <a:pt x="0" y="187"/>
                    </a:lnTo>
                    <a:lnTo>
                      <a:pt x="0" y="187"/>
                    </a:lnTo>
                    <a:lnTo>
                      <a:pt x="1" y="195"/>
                    </a:lnTo>
                    <a:lnTo>
                      <a:pt x="5" y="201"/>
                    </a:lnTo>
                    <a:lnTo>
                      <a:pt x="12" y="205"/>
                    </a:lnTo>
                    <a:lnTo>
                      <a:pt x="19" y="206"/>
                    </a:lnTo>
                    <a:lnTo>
                      <a:pt x="252" y="206"/>
                    </a:lnTo>
                    <a:lnTo>
                      <a:pt x="252" y="206"/>
                    </a:lnTo>
                    <a:lnTo>
                      <a:pt x="259" y="205"/>
                    </a:lnTo>
                    <a:lnTo>
                      <a:pt x="266" y="201"/>
                    </a:lnTo>
                    <a:lnTo>
                      <a:pt x="270" y="195"/>
                    </a:lnTo>
                    <a:lnTo>
                      <a:pt x="272" y="187"/>
                    </a:lnTo>
                    <a:lnTo>
                      <a:pt x="272" y="21"/>
                    </a:lnTo>
                    <a:lnTo>
                      <a:pt x="272" y="21"/>
                    </a:lnTo>
                    <a:lnTo>
                      <a:pt x="270" y="13"/>
                    </a:lnTo>
                    <a:lnTo>
                      <a:pt x="266" y="6"/>
                    </a:lnTo>
                    <a:lnTo>
                      <a:pt x="259" y="2"/>
                    </a:lnTo>
                    <a:lnTo>
                      <a:pt x="252" y="0"/>
                    </a:lnTo>
                    <a:lnTo>
                      <a:pt x="252" y="0"/>
                    </a:lnTo>
                    <a:close/>
                    <a:moveTo>
                      <a:pt x="257" y="189"/>
                    </a:moveTo>
                    <a:lnTo>
                      <a:pt x="15" y="189"/>
                    </a:lnTo>
                    <a:lnTo>
                      <a:pt x="15" y="14"/>
                    </a:lnTo>
                    <a:lnTo>
                      <a:pt x="257" y="14"/>
                    </a:lnTo>
                    <a:lnTo>
                      <a:pt x="257" y="18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7F7F7F"/>
                  </a:solidFill>
                </a:endParaRPr>
              </a:p>
            </p:txBody>
          </p:sp>
          <p:sp>
            <p:nvSpPr>
              <p:cNvPr id="146" name="Freeform 357"/>
              <p:cNvSpPr>
                <a:spLocks noEditPoints="1"/>
              </p:cNvSpPr>
              <p:nvPr/>
            </p:nvSpPr>
            <p:spPr bwMode="auto">
              <a:xfrm>
                <a:off x="4554538" y="1519238"/>
                <a:ext cx="44450" cy="46038"/>
              </a:xfrm>
              <a:custGeom>
                <a:avLst/>
                <a:gdLst>
                  <a:gd name="T0" fmla="*/ 29 w 57"/>
                  <a:gd name="T1" fmla="*/ 59 h 59"/>
                  <a:gd name="T2" fmla="*/ 40 w 57"/>
                  <a:gd name="T3" fmla="*/ 56 h 59"/>
                  <a:gd name="T4" fmla="*/ 49 w 57"/>
                  <a:gd name="T5" fmla="*/ 51 h 59"/>
                  <a:gd name="T6" fmla="*/ 56 w 57"/>
                  <a:gd name="T7" fmla="*/ 41 h 59"/>
                  <a:gd name="T8" fmla="*/ 57 w 57"/>
                  <a:gd name="T9" fmla="*/ 29 h 59"/>
                  <a:gd name="T10" fmla="*/ 57 w 57"/>
                  <a:gd name="T11" fmla="*/ 23 h 59"/>
                  <a:gd name="T12" fmla="*/ 53 w 57"/>
                  <a:gd name="T13" fmla="*/ 12 h 59"/>
                  <a:gd name="T14" fmla="*/ 45 w 57"/>
                  <a:gd name="T15" fmla="*/ 4 h 59"/>
                  <a:gd name="T16" fmla="*/ 36 w 57"/>
                  <a:gd name="T17" fmla="*/ 0 h 59"/>
                  <a:gd name="T18" fmla="*/ 29 w 57"/>
                  <a:gd name="T19" fmla="*/ 0 h 59"/>
                  <a:gd name="T20" fmla="*/ 16 w 57"/>
                  <a:gd name="T21" fmla="*/ 3 h 59"/>
                  <a:gd name="T22" fmla="*/ 7 w 57"/>
                  <a:gd name="T23" fmla="*/ 11 h 59"/>
                  <a:gd name="T24" fmla="*/ 6 w 57"/>
                  <a:gd name="T25" fmla="*/ 11 h 59"/>
                  <a:gd name="T26" fmla="*/ 6 w 57"/>
                  <a:gd name="T27" fmla="*/ 12 h 59"/>
                  <a:gd name="T28" fmla="*/ 1 w 57"/>
                  <a:gd name="T29" fmla="*/ 20 h 59"/>
                  <a:gd name="T30" fmla="*/ 0 w 57"/>
                  <a:gd name="T31" fmla="*/ 29 h 59"/>
                  <a:gd name="T32" fmla="*/ 3 w 57"/>
                  <a:gd name="T33" fmla="*/ 41 h 59"/>
                  <a:gd name="T34" fmla="*/ 8 w 57"/>
                  <a:gd name="T35" fmla="*/ 51 h 59"/>
                  <a:gd name="T36" fmla="*/ 18 w 57"/>
                  <a:gd name="T37" fmla="*/ 56 h 59"/>
                  <a:gd name="T38" fmla="*/ 29 w 57"/>
                  <a:gd name="T39" fmla="*/ 59 h 59"/>
                  <a:gd name="T40" fmla="*/ 29 w 57"/>
                  <a:gd name="T41" fmla="*/ 5 h 59"/>
                  <a:gd name="T42" fmla="*/ 36 w 57"/>
                  <a:gd name="T43" fmla="*/ 7 h 59"/>
                  <a:gd name="T44" fmla="*/ 41 w 57"/>
                  <a:gd name="T45" fmla="*/ 10 h 59"/>
                  <a:gd name="T46" fmla="*/ 29 w 57"/>
                  <a:gd name="T47" fmla="*/ 15 h 59"/>
                  <a:gd name="T48" fmla="*/ 23 w 57"/>
                  <a:gd name="T49" fmla="*/ 16 h 59"/>
                  <a:gd name="T50" fmla="*/ 12 w 57"/>
                  <a:gd name="T51" fmla="*/ 14 h 59"/>
                  <a:gd name="T52" fmla="*/ 16 w 57"/>
                  <a:gd name="T53" fmla="*/ 11 h 59"/>
                  <a:gd name="T54" fmla="*/ 25 w 57"/>
                  <a:gd name="T55" fmla="*/ 7 h 59"/>
                  <a:gd name="T56" fmla="*/ 29 w 57"/>
                  <a:gd name="T57" fmla="*/ 5 h 59"/>
                  <a:gd name="T58" fmla="*/ 10 w 57"/>
                  <a:gd name="T59" fmla="*/ 18 h 59"/>
                  <a:gd name="T60" fmla="*/ 22 w 57"/>
                  <a:gd name="T61" fmla="*/ 22 h 59"/>
                  <a:gd name="T62" fmla="*/ 26 w 57"/>
                  <a:gd name="T63" fmla="*/ 20 h 59"/>
                  <a:gd name="T64" fmla="*/ 30 w 57"/>
                  <a:gd name="T65" fmla="*/ 19 h 59"/>
                  <a:gd name="T66" fmla="*/ 44 w 57"/>
                  <a:gd name="T67" fmla="*/ 15 h 59"/>
                  <a:gd name="T68" fmla="*/ 46 w 57"/>
                  <a:gd name="T69" fmla="*/ 16 h 59"/>
                  <a:gd name="T70" fmla="*/ 48 w 57"/>
                  <a:gd name="T71" fmla="*/ 16 h 59"/>
                  <a:gd name="T72" fmla="*/ 52 w 57"/>
                  <a:gd name="T73" fmla="*/ 29 h 59"/>
                  <a:gd name="T74" fmla="*/ 51 w 57"/>
                  <a:gd name="T75" fmla="*/ 34 h 59"/>
                  <a:gd name="T76" fmla="*/ 48 w 57"/>
                  <a:gd name="T77" fmla="*/ 42 h 59"/>
                  <a:gd name="T78" fmla="*/ 41 w 57"/>
                  <a:gd name="T79" fmla="*/ 48 h 59"/>
                  <a:gd name="T80" fmla="*/ 34 w 57"/>
                  <a:gd name="T81" fmla="*/ 52 h 59"/>
                  <a:gd name="T82" fmla="*/ 29 w 57"/>
                  <a:gd name="T83" fmla="*/ 52 h 59"/>
                  <a:gd name="T84" fmla="*/ 21 w 57"/>
                  <a:gd name="T85" fmla="*/ 51 h 59"/>
                  <a:gd name="T86" fmla="*/ 14 w 57"/>
                  <a:gd name="T87" fmla="*/ 45 h 59"/>
                  <a:gd name="T88" fmla="*/ 8 w 57"/>
                  <a:gd name="T89" fmla="*/ 38 h 59"/>
                  <a:gd name="T90" fmla="*/ 7 w 57"/>
                  <a:gd name="T91" fmla="*/ 29 h 59"/>
                  <a:gd name="T92" fmla="*/ 7 w 57"/>
                  <a:gd name="T93" fmla="*/ 23 h 59"/>
                  <a:gd name="T94" fmla="*/ 10 w 57"/>
                  <a:gd name="T95" fmla="*/ 1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57" h="59">
                    <a:moveTo>
                      <a:pt x="29" y="59"/>
                    </a:moveTo>
                    <a:lnTo>
                      <a:pt x="29" y="59"/>
                    </a:lnTo>
                    <a:lnTo>
                      <a:pt x="36" y="57"/>
                    </a:lnTo>
                    <a:lnTo>
                      <a:pt x="40" y="56"/>
                    </a:lnTo>
                    <a:lnTo>
                      <a:pt x="45" y="53"/>
                    </a:lnTo>
                    <a:lnTo>
                      <a:pt x="49" y="51"/>
                    </a:lnTo>
                    <a:lnTo>
                      <a:pt x="53" y="45"/>
                    </a:lnTo>
                    <a:lnTo>
                      <a:pt x="56" y="41"/>
                    </a:lnTo>
                    <a:lnTo>
                      <a:pt x="57" y="36"/>
                    </a:lnTo>
                    <a:lnTo>
                      <a:pt x="57" y="29"/>
                    </a:lnTo>
                    <a:lnTo>
                      <a:pt x="57" y="29"/>
                    </a:lnTo>
                    <a:lnTo>
                      <a:pt x="57" y="23"/>
                    </a:lnTo>
                    <a:lnTo>
                      <a:pt x="56" y="18"/>
                    </a:lnTo>
                    <a:lnTo>
                      <a:pt x="53" y="12"/>
                    </a:lnTo>
                    <a:lnTo>
                      <a:pt x="49" y="8"/>
                    </a:lnTo>
                    <a:lnTo>
                      <a:pt x="45" y="4"/>
                    </a:lnTo>
                    <a:lnTo>
                      <a:pt x="40" y="1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2" y="0"/>
                    </a:lnTo>
                    <a:lnTo>
                      <a:pt x="16" y="3"/>
                    </a:lnTo>
                    <a:lnTo>
                      <a:pt x="11" y="7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6" y="11"/>
                    </a:lnTo>
                    <a:lnTo>
                      <a:pt x="6" y="11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1" y="20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1" y="36"/>
                    </a:lnTo>
                    <a:lnTo>
                      <a:pt x="3" y="41"/>
                    </a:lnTo>
                    <a:lnTo>
                      <a:pt x="6" y="45"/>
                    </a:lnTo>
                    <a:lnTo>
                      <a:pt x="8" y="51"/>
                    </a:lnTo>
                    <a:lnTo>
                      <a:pt x="14" y="53"/>
                    </a:lnTo>
                    <a:lnTo>
                      <a:pt x="18" y="56"/>
                    </a:lnTo>
                    <a:lnTo>
                      <a:pt x="23" y="57"/>
                    </a:lnTo>
                    <a:lnTo>
                      <a:pt x="29" y="59"/>
                    </a:lnTo>
                    <a:lnTo>
                      <a:pt x="29" y="59"/>
                    </a:lnTo>
                    <a:close/>
                    <a:moveTo>
                      <a:pt x="29" y="5"/>
                    </a:moveTo>
                    <a:lnTo>
                      <a:pt x="29" y="5"/>
                    </a:lnTo>
                    <a:lnTo>
                      <a:pt x="36" y="7"/>
                    </a:lnTo>
                    <a:lnTo>
                      <a:pt x="41" y="10"/>
                    </a:lnTo>
                    <a:lnTo>
                      <a:pt x="41" y="10"/>
                    </a:lnTo>
                    <a:lnTo>
                      <a:pt x="36" y="11"/>
                    </a:lnTo>
                    <a:lnTo>
                      <a:pt x="29" y="15"/>
                    </a:lnTo>
                    <a:lnTo>
                      <a:pt x="29" y="15"/>
                    </a:lnTo>
                    <a:lnTo>
                      <a:pt x="23" y="16"/>
                    </a:lnTo>
                    <a:lnTo>
                      <a:pt x="19" y="16"/>
                    </a:lnTo>
                    <a:lnTo>
                      <a:pt x="12" y="14"/>
                    </a:lnTo>
                    <a:lnTo>
                      <a:pt x="12" y="14"/>
                    </a:lnTo>
                    <a:lnTo>
                      <a:pt x="16" y="11"/>
                    </a:lnTo>
                    <a:lnTo>
                      <a:pt x="21" y="8"/>
                    </a:lnTo>
                    <a:lnTo>
                      <a:pt x="25" y="7"/>
                    </a:lnTo>
                    <a:lnTo>
                      <a:pt x="29" y="5"/>
                    </a:lnTo>
                    <a:lnTo>
                      <a:pt x="29" y="5"/>
                    </a:lnTo>
                    <a:close/>
                    <a:moveTo>
                      <a:pt x="10" y="18"/>
                    </a:moveTo>
                    <a:lnTo>
                      <a:pt x="10" y="18"/>
                    </a:lnTo>
                    <a:lnTo>
                      <a:pt x="15" y="20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6" y="20"/>
                    </a:lnTo>
                    <a:lnTo>
                      <a:pt x="30" y="19"/>
                    </a:lnTo>
                    <a:lnTo>
                      <a:pt x="30" y="19"/>
                    </a:lnTo>
                    <a:lnTo>
                      <a:pt x="41" y="15"/>
                    </a:lnTo>
                    <a:lnTo>
                      <a:pt x="44" y="15"/>
                    </a:lnTo>
                    <a:lnTo>
                      <a:pt x="46" y="16"/>
                    </a:lnTo>
                    <a:lnTo>
                      <a:pt x="46" y="16"/>
                    </a:lnTo>
                    <a:lnTo>
                      <a:pt x="48" y="16"/>
                    </a:lnTo>
                    <a:lnTo>
                      <a:pt x="48" y="16"/>
                    </a:lnTo>
                    <a:lnTo>
                      <a:pt x="51" y="22"/>
                    </a:lnTo>
                    <a:lnTo>
                      <a:pt x="52" y="29"/>
                    </a:lnTo>
                    <a:lnTo>
                      <a:pt x="52" y="29"/>
                    </a:lnTo>
                    <a:lnTo>
                      <a:pt x="51" y="34"/>
                    </a:lnTo>
                    <a:lnTo>
                      <a:pt x="49" y="38"/>
                    </a:lnTo>
                    <a:lnTo>
                      <a:pt x="48" y="42"/>
                    </a:lnTo>
                    <a:lnTo>
                      <a:pt x="45" y="45"/>
                    </a:lnTo>
                    <a:lnTo>
                      <a:pt x="41" y="48"/>
                    </a:lnTo>
                    <a:lnTo>
                      <a:pt x="38" y="51"/>
                    </a:lnTo>
                    <a:lnTo>
                      <a:pt x="34" y="52"/>
                    </a:lnTo>
                    <a:lnTo>
                      <a:pt x="29" y="52"/>
                    </a:lnTo>
                    <a:lnTo>
                      <a:pt x="29" y="52"/>
                    </a:lnTo>
                    <a:lnTo>
                      <a:pt x="25" y="52"/>
                    </a:lnTo>
                    <a:lnTo>
                      <a:pt x="21" y="51"/>
                    </a:lnTo>
                    <a:lnTo>
                      <a:pt x="16" y="48"/>
                    </a:lnTo>
                    <a:lnTo>
                      <a:pt x="14" y="45"/>
                    </a:lnTo>
                    <a:lnTo>
                      <a:pt x="11" y="42"/>
                    </a:lnTo>
                    <a:lnTo>
                      <a:pt x="8" y="38"/>
                    </a:lnTo>
                    <a:lnTo>
                      <a:pt x="7" y="34"/>
                    </a:lnTo>
                    <a:lnTo>
                      <a:pt x="7" y="29"/>
                    </a:lnTo>
                    <a:lnTo>
                      <a:pt x="7" y="29"/>
                    </a:lnTo>
                    <a:lnTo>
                      <a:pt x="7" y="23"/>
                    </a:lnTo>
                    <a:lnTo>
                      <a:pt x="10" y="18"/>
                    </a:lnTo>
                    <a:lnTo>
                      <a:pt x="10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7F7F7F"/>
                  </a:solidFill>
                </a:endParaRPr>
              </a:p>
            </p:txBody>
          </p:sp>
          <p:sp>
            <p:nvSpPr>
              <p:cNvPr id="147" name="Freeform 358"/>
              <p:cNvSpPr/>
              <p:nvPr/>
            </p:nvSpPr>
            <p:spPr bwMode="auto">
              <a:xfrm>
                <a:off x="4603751" y="1552576"/>
                <a:ext cx="22225" cy="34925"/>
              </a:xfrm>
              <a:custGeom>
                <a:avLst/>
                <a:gdLst>
                  <a:gd name="T0" fmla="*/ 24 w 29"/>
                  <a:gd name="T1" fmla="*/ 43 h 43"/>
                  <a:gd name="T2" fmla="*/ 24 w 29"/>
                  <a:gd name="T3" fmla="*/ 43 h 43"/>
                  <a:gd name="T4" fmla="*/ 24 w 29"/>
                  <a:gd name="T5" fmla="*/ 42 h 43"/>
                  <a:gd name="T6" fmla="*/ 29 w 29"/>
                  <a:gd name="T7" fmla="*/ 19 h 43"/>
                  <a:gd name="T8" fmla="*/ 29 w 29"/>
                  <a:gd name="T9" fmla="*/ 19 h 43"/>
                  <a:gd name="T10" fmla="*/ 29 w 29"/>
                  <a:gd name="T11" fmla="*/ 17 h 43"/>
                  <a:gd name="T12" fmla="*/ 29 w 29"/>
                  <a:gd name="T13" fmla="*/ 17 h 43"/>
                  <a:gd name="T14" fmla="*/ 27 w 29"/>
                  <a:gd name="T15" fmla="*/ 15 h 43"/>
                  <a:gd name="T16" fmla="*/ 26 w 29"/>
                  <a:gd name="T17" fmla="*/ 12 h 43"/>
                  <a:gd name="T18" fmla="*/ 26 w 29"/>
                  <a:gd name="T19" fmla="*/ 12 h 43"/>
                  <a:gd name="T20" fmla="*/ 26 w 29"/>
                  <a:gd name="T21" fmla="*/ 9 h 43"/>
                  <a:gd name="T22" fmla="*/ 29 w 29"/>
                  <a:gd name="T23" fmla="*/ 7 h 43"/>
                  <a:gd name="T24" fmla="*/ 29 w 29"/>
                  <a:gd name="T25" fmla="*/ 7 h 43"/>
                  <a:gd name="T26" fmla="*/ 29 w 29"/>
                  <a:gd name="T27" fmla="*/ 5 h 43"/>
                  <a:gd name="T28" fmla="*/ 29 w 29"/>
                  <a:gd name="T29" fmla="*/ 5 h 43"/>
                  <a:gd name="T30" fmla="*/ 29 w 29"/>
                  <a:gd name="T31" fmla="*/ 5 h 43"/>
                  <a:gd name="T32" fmla="*/ 29 w 29"/>
                  <a:gd name="T33" fmla="*/ 5 h 43"/>
                  <a:gd name="T34" fmla="*/ 23 w 29"/>
                  <a:gd name="T35" fmla="*/ 2 h 43"/>
                  <a:gd name="T36" fmla="*/ 18 w 29"/>
                  <a:gd name="T37" fmla="*/ 0 h 43"/>
                  <a:gd name="T38" fmla="*/ 18 w 29"/>
                  <a:gd name="T39" fmla="*/ 0 h 43"/>
                  <a:gd name="T40" fmla="*/ 16 w 29"/>
                  <a:gd name="T41" fmla="*/ 0 h 43"/>
                  <a:gd name="T42" fmla="*/ 16 w 29"/>
                  <a:gd name="T43" fmla="*/ 0 h 43"/>
                  <a:gd name="T44" fmla="*/ 11 w 29"/>
                  <a:gd name="T45" fmla="*/ 2 h 43"/>
                  <a:gd name="T46" fmla="*/ 7 w 29"/>
                  <a:gd name="T47" fmla="*/ 7 h 43"/>
                  <a:gd name="T48" fmla="*/ 3 w 29"/>
                  <a:gd name="T49" fmla="*/ 12 h 43"/>
                  <a:gd name="T50" fmla="*/ 0 w 29"/>
                  <a:gd name="T51" fmla="*/ 17 h 43"/>
                  <a:gd name="T52" fmla="*/ 0 w 29"/>
                  <a:gd name="T53" fmla="*/ 17 h 43"/>
                  <a:gd name="T54" fmla="*/ 5 w 29"/>
                  <a:gd name="T55" fmla="*/ 23 h 43"/>
                  <a:gd name="T56" fmla="*/ 9 w 29"/>
                  <a:gd name="T57" fmla="*/ 28 h 43"/>
                  <a:gd name="T58" fmla="*/ 13 w 29"/>
                  <a:gd name="T59" fmla="*/ 35 h 43"/>
                  <a:gd name="T60" fmla="*/ 16 w 29"/>
                  <a:gd name="T61" fmla="*/ 43 h 43"/>
                  <a:gd name="T62" fmla="*/ 24 w 29"/>
                  <a:gd name="T6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9" h="43">
                    <a:moveTo>
                      <a:pt x="24" y="43"/>
                    </a:moveTo>
                    <a:lnTo>
                      <a:pt x="24" y="43"/>
                    </a:lnTo>
                    <a:lnTo>
                      <a:pt x="24" y="42"/>
                    </a:lnTo>
                    <a:lnTo>
                      <a:pt x="29" y="19"/>
                    </a:lnTo>
                    <a:lnTo>
                      <a:pt x="29" y="19"/>
                    </a:lnTo>
                    <a:lnTo>
                      <a:pt x="29" y="17"/>
                    </a:lnTo>
                    <a:lnTo>
                      <a:pt x="29" y="17"/>
                    </a:lnTo>
                    <a:lnTo>
                      <a:pt x="27" y="15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26" y="9"/>
                    </a:lnTo>
                    <a:lnTo>
                      <a:pt x="29" y="7"/>
                    </a:lnTo>
                    <a:lnTo>
                      <a:pt x="29" y="7"/>
                    </a:lnTo>
                    <a:lnTo>
                      <a:pt x="29" y="5"/>
                    </a:lnTo>
                    <a:lnTo>
                      <a:pt x="29" y="5"/>
                    </a:lnTo>
                    <a:lnTo>
                      <a:pt x="29" y="5"/>
                    </a:lnTo>
                    <a:lnTo>
                      <a:pt x="29" y="5"/>
                    </a:lnTo>
                    <a:lnTo>
                      <a:pt x="23" y="2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1" y="2"/>
                    </a:lnTo>
                    <a:lnTo>
                      <a:pt x="7" y="7"/>
                    </a:lnTo>
                    <a:lnTo>
                      <a:pt x="3" y="12"/>
                    </a:lnTo>
                    <a:lnTo>
                      <a:pt x="0" y="17"/>
                    </a:lnTo>
                    <a:lnTo>
                      <a:pt x="0" y="17"/>
                    </a:lnTo>
                    <a:lnTo>
                      <a:pt x="5" y="23"/>
                    </a:lnTo>
                    <a:lnTo>
                      <a:pt x="9" y="28"/>
                    </a:lnTo>
                    <a:lnTo>
                      <a:pt x="13" y="35"/>
                    </a:lnTo>
                    <a:lnTo>
                      <a:pt x="16" y="43"/>
                    </a:lnTo>
                    <a:lnTo>
                      <a:pt x="24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7F7F7F"/>
                  </a:solidFill>
                </a:endParaRPr>
              </a:p>
            </p:txBody>
          </p:sp>
          <p:sp>
            <p:nvSpPr>
              <p:cNvPr id="148" name="Freeform 359"/>
              <p:cNvSpPr/>
              <p:nvPr/>
            </p:nvSpPr>
            <p:spPr bwMode="auto">
              <a:xfrm>
                <a:off x="4632326" y="1552576"/>
                <a:ext cx="26988" cy="34925"/>
              </a:xfrm>
              <a:custGeom>
                <a:avLst/>
                <a:gdLst>
                  <a:gd name="T0" fmla="*/ 11 w 34"/>
                  <a:gd name="T1" fmla="*/ 0 h 43"/>
                  <a:gd name="T2" fmla="*/ 11 w 34"/>
                  <a:gd name="T3" fmla="*/ 0 h 43"/>
                  <a:gd name="T4" fmla="*/ 7 w 34"/>
                  <a:gd name="T5" fmla="*/ 2 h 43"/>
                  <a:gd name="T6" fmla="*/ 1 w 34"/>
                  <a:gd name="T7" fmla="*/ 5 h 43"/>
                  <a:gd name="T8" fmla="*/ 1 w 34"/>
                  <a:gd name="T9" fmla="*/ 5 h 43"/>
                  <a:gd name="T10" fmla="*/ 0 w 34"/>
                  <a:gd name="T11" fmla="*/ 5 h 43"/>
                  <a:gd name="T12" fmla="*/ 0 w 34"/>
                  <a:gd name="T13" fmla="*/ 5 h 43"/>
                  <a:gd name="T14" fmla="*/ 0 w 34"/>
                  <a:gd name="T15" fmla="*/ 7 h 43"/>
                  <a:gd name="T16" fmla="*/ 0 w 34"/>
                  <a:gd name="T17" fmla="*/ 7 h 43"/>
                  <a:gd name="T18" fmla="*/ 2 w 34"/>
                  <a:gd name="T19" fmla="*/ 9 h 43"/>
                  <a:gd name="T20" fmla="*/ 2 w 34"/>
                  <a:gd name="T21" fmla="*/ 12 h 43"/>
                  <a:gd name="T22" fmla="*/ 2 w 34"/>
                  <a:gd name="T23" fmla="*/ 12 h 43"/>
                  <a:gd name="T24" fmla="*/ 2 w 34"/>
                  <a:gd name="T25" fmla="*/ 15 h 43"/>
                  <a:gd name="T26" fmla="*/ 0 w 34"/>
                  <a:gd name="T27" fmla="*/ 17 h 43"/>
                  <a:gd name="T28" fmla="*/ 0 w 34"/>
                  <a:gd name="T29" fmla="*/ 17 h 43"/>
                  <a:gd name="T30" fmla="*/ 0 w 34"/>
                  <a:gd name="T31" fmla="*/ 19 h 43"/>
                  <a:gd name="T32" fmla="*/ 4 w 34"/>
                  <a:gd name="T33" fmla="*/ 42 h 43"/>
                  <a:gd name="T34" fmla="*/ 4 w 34"/>
                  <a:gd name="T35" fmla="*/ 42 h 43"/>
                  <a:gd name="T36" fmla="*/ 4 w 34"/>
                  <a:gd name="T37" fmla="*/ 43 h 43"/>
                  <a:gd name="T38" fmla="*/ 34 w 34"/>
                  <a:gd name="T39" fmla="*/ 43 h 43"/>
                  <a:gd name="T40" fmla="*/ 34 w 34"/>
                  <a:gd name="T41" fmla="*/ 43 h 43"/>
                  <a:gd name="T42" fmla="*/ 34 w 34"/>
                  <a:gd name="T43" fmla="*/ 43 h 43"/>
                  <a:gd name="T44" fmla="*/ 34 w 34"/>
                  <a:gd name="T45" fmla="*/ 43 h 43"/>
                  <a:gd name="T46" fmla="*/ 34 w 34"/>
                  <a:gd name="T47" fmla="*/ 42 h 43"/>
                  <a:gd name="T48" fmla="*/ 34 w 34"/>
                  <a:gd name="T49" fmla="*/ 42 h 43"/>
                  <a:gd name="T50" fmla="*/ 32 w 34"/>
                  <a:gd name="T51" fmla="*/ 28 h 43"/>
                  <a:gd name="T52" fmla="*/ 28 w 34"/>
                  <a:gd name="T53" fmla="*/ 16 h 43"/>
                  <a:gd name="T54" fmla="*/ 24 w 34"/>
                  <a:gd name="T55" fmla="*/ 11 h 43"/>
                  <a:gd name="T56" fmla="*/ 22 w 34"/>
                  <a:gd name="T57" fmla="*/ 7 h 43"/>
                  <a:gd name="T58" fmla="*/ 17 w 34"/>
                  <a:gd name="T59" fmla="*/ 2 h 43"/>
                  <a:gd name="T60" fmla="*/ 12 w 34"/>
                  <a:gd name="T61" fmla="*/ 0 h 43"/>
                  <a:gd name="T62" fmla="*/ 12 w 34"/>
                  <a:gd name="T63" fmla="*/ 0 h 43"/>
                  <a:gd name="T64" fmla="*/ 11 w 34"/>
                  <a:gd name="T65" fmla="*/ 0 h 43"/>
                  <a:gd name="T66" fmla="*/ 11 w 34"/>
                  <a:gd name="T67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4" h="43">
                    <a:moveTo>
                      <a:pt x="11" y="0"/>
                    </a:moveTo>
                    <a:lnTo>
                      <a:pt x="11" y="0"/>
                    </a:lnTo>
                    <a:lnTo>
                      <a:pt x="7" y="2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2" y="15"/>
                    </a:lnTo>
                    <a:lnTo>
                      <a:pt x="0" y="17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4" y="42"/>
                    </a:lnTo>
                    <a:lnTo>
                      <a:pt x="4" y="42"/>
                    </a:lnTo>
                    <a:lnTo>
                      <a:pt x="4" y="43"/>
                    </a:lnTo>
                    <a:lnTo>
                      <a:pt x="34" y="43"/>
                    </a:lnTo>
                    <a:lnTo>
                      <a:pt x="34" y="43"/>
                    </a:lnTo>
                    <a:lnTo>
                      <a:pt x="34" y="43"/>
                    </a:lnTo>
                    <a:lnTo>
                      <a:pt x="34" y="43"/>
                    </a:lnTo>
                    <a:lnTo>
                      <a:pt x="34" y="42"/>
                    </a:lnTo>
                    <a:lnTo>
                      <a:pt x="34" y="42"/>
                    </a:lnTo>
                    <a:lnTo>
                      <a:pt x="32" y="28"/>
                    </a:lnTo>
                    <a:lnTo>
                      <a:pt x="28" y="16"/>
                    </a:lnTo>
                    <a:lnTo>
                      <a:pt x="24" y="11"/>
                    </a:lnTo>
                    <a:lnTo>
                      <a:pt x="22" y="7"/>
                    </a:lnTo>
                    <a:lnTo>
                      <a:pt x="17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1" y="0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7F7F7F"/>
                  </a:solidFill>
                </a:endParaRPr>
              </a:p>
            </p:txBody>
          </p:sp>
          <p:sp>
            <p:nvSpPr>
              <p:cNvPr id="149" name="Freeform 360"/>
              <p:cNvSpPr>
                <a:spLocks noEditPoints="1"/>
              </p:cNvSpPr>
              <p:nvPr/>
            </p:nvSpPr>
            <p:spPr bwMode="auto">
              <a:xfrm>
                <a:off x="4611688" y="1516063"/>
                <a:ext cx="36513" cy="36513"/>
              </a:xfrm>
              <a:custGeom>
                <a:avLst/>
                <a:gdLst>
                  <a:gd name="T0" fmla="*/ 22 w 45"/>
                  <a:gd name="T1" fmla="*/ 47 h 47"/>
                  <a:gd name="T2" fmla="*/ 30 w 45"/>
                  <a:gd name="T3" fmla="*/ 45 h 47"/>
                  <a:gd name="T4" fmla="*/ 38 w 45"/>
                  <a:gd name="T5" fmla="*/ 40 h 47"/>
                  <a:gd name="T6" fmla="*/ 42 w 45"/>
                  <a:gd name="T7" fmla="*/ 33 h 47"/>
                  <a:gd name="T8" fmla="*/ 45 w 45"/>
                  <a:gd name="T9" fmla="*/ 23 h 47"/>
                  <a:gd name="T10" fmla="*/ 43 w 45"/>
                  <a:gd name="T11" fmla="*/ 19 h 47"/>
                  <a:gd name="T12" fmla="*/ 41 w 45"/>
                  <a:gd name="T13" fmla="*/ 11 h 47"/>
                  <a:gd name="T14" fmla="*/ 34 w 45"/>
                  <a:gd name="T15" fmla="*/ 4 h 47"/>
                  <a:gd name="T16" fmla="*/ 26 w 45"/>
                  <a:gd name="T17" fmla="*/ 2 h 47"/>
                  <a:gd name="T18" fmla="*/ 22 w 45"/>
                  <a:gd name="T19" fmla="*/ 0 h 47"/>
                  <a:gd name="T20" fmla="*/ 12 w 45"/>
                  <a:gd name="T21" fmla="*/ 3 h 47"/>
                  <a:gd name="T22" fmla="*/ 4 w 45"/>
                  <a:gd name="T23" fmla="*/ 10 h 47"/>
                  <a:gd name="T24" fmla="*/ 4 w 45"/>
                  <a:gd name="T25" fmla="*/ 10 h 47"/>
                  <a:gd name="T26" fmla="*/ 4 w 45"/>
                  <a:gd name="T27" fmla="*/ 10 h 47"/>
                  <a:gd name="T28" fmla="*/ 0 w 45"/>
                  <a:gd name="T29" fmla="*/ 17 h 47"/>
                  <a:gd name="T30" fmla="*/ 0 w 45"/>
                  <a:gd name="T31" fmla="*/ 23 h 47"/>
                  <a:gd name="T32" fmla="*/ 1 w 45"/>
                  <a:gd name="T33" fmla="*/ 33 h 47"/>
                  <a:gd name="T34" fmla="*/ 5 w 45"/>
                  <a:gd name="T35" fmla="*/ 40 h 47"/>
                  <a:gd name="T36" fmla="*/ 13 w 45"/>
                  <a:gd name="T37" fmla="*/ 45 h 47"/>
                  <a:gd name="T38" fmla="*/ 22 w 45"/>
                  <a:gd name="T39" fmla="*/ 47 h 47"/>
                  <a:gd name="T40" fmla="*/ 22 w 45"/>
                  <a:gd name="T41" fmla="*/ 6 h 47"/>
                  <a:gd name="T42" fmla="*/ 27 w 45"/>
                  <a:gd name="T43" fmla="*/ 6 h 47"/>
                  <a:gd name="T44" fmla="*/ 31 w 45"/>
                  <a:gd name="T45" fmla="*/ 8 h 47"/>
                  <a:gd name="T46" fmla="*/ 22 w 45"/>
                  <a:gd name="T47" fmla="*/ 13 h 47"/>
                  <a:gd name="T48" fmla="*/ 18 w 45"/>
                  <a:gd name="T49" fmla="*/ 14 h 47"/>
                  <a:gd name="T50" fmla="*/ 9 w 45"/>
                  <a:gd name="T51" fmla="*/ 11 h 47"/>
                  <a:gd name="T52" fmla="*/ 15 w 45"/>
                  <a:gd name="T53" fmla="*/ 7 h 47"/>
                  <a:gd name="T54" fmla="*/ 22 w 45"/>
                  <a:gd name="T55" fmla="*/ 6 h 47"/>
                  <a:gd name="T56" fmla="*/ 7 w 45"/>
                  <a:gd name="T57" fmla="*/ 14 h 47"/>
                  <a:gd name="T58" fmla="*/ 11 w 45"/>
                  <a:gd name="T59" fmla="*/ 17 h 47"/>
                  <a:gd name="T60" fmla="*/ 16 w 45"/>
                  <a:gd name="T61" fmla="*/ 18 h 47"/>
                  <a:gd name="T62" fmla="*/ 23 w 45"/>
                  <a:gd name="T63" fmla="*/ 15 h 47"/>
                  <a:gd name="T64" fmla="*/ 31 w 45"/>
                  <a:gd name="T65" fmla="*/ 13 h 47"/>
                  <a:gd name="T66" fmla="*/ 35 w 45"/>
                  <a:gd name="T67" fmla="*/ 13 h 47"/>
                  <a:gd name="T68" fmla="*/ 37 w 45"/>
                  <a:gd name="T69" fmla="*/ 13 h 47"/>
                  <a:gd name="T70" fmla="*/ 38 w 45"/>
                  <a:gd name="T71" fmla="*/ 18 h 47"/>
                  <a:gd name="T72" fmla="*/ 39 w 45"/>
                  <a:gd name="T73" fmla="*/ 23 h 47"/>
                  <a:gd name="T74" fmla="*/ 34 w 45"/>
                  <a:gd name="T75" fmla="*/ 36 h 47"/>
                  <a:gd name="T76" fmla="*/ 22 w 45"/>
                  <a:gd name="T77" fmla="*/ 41 h 47"/>
                  <a:gd name="T78" fmla="*/ 15 w 45"/>
                  <a:gd name="T79" fmla="*/ 40 h 47"/>
                  <a:gd name="T80" fmla="*/ 5 w 45"/>
                  <a:gd name="T81" fmla="*/ 30 h 47"/>
                  <a:gd name="T82" fmla="*/ 4 w 45"/>
                  <a:gd name="T83" fmla="*/ 23 h 47"/>
                  <a:gd name="T84" fmla="*/ 7 w 45"/>
                  <a:gd name="T85" fmla="*/ 1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5" h="47">
                    <a:moveTo>
                      <a:pt x="22" y="47"/>
                    </a:moveTo>
                    <a:lnTo>
                      <a:pt x="22" y="47"/>
                    </a:lnTo>
                    <a:lnTo>
                      <a:pt x="26" y="47"/>
                    </a:lnTo>
                    <a:lnTo>
                      <a:pt x="30" y="45"/>
                    </a:lnTo>
                    <a:lnTo>
                      <a:pt x="34" y="43"/>
                    </a:lnTo>
                    <a:lnTo>
                      <a:pt x="38" y="40"/>
                    </a:lnTo>
                    <a:lnTo>
                      <a:pt x="41" y="36"/>
                    </a:lnTo>
                    <a:lnTo>
                      <a:pt x="42" y="33"/>
                    </a:lnTo>
                    <a:lnTo>
                      <a:pt x="43" y="28"/>
                    </a:lnTo>
                    <a:lnTo>
                      <a:pt x="45" y="23"/>
                    </a:lnTo>
                    <a:lnTo>
                      <a:pt x="45" y="23"/>
                    </a:lnTo>
                    <a:lnTo>
                      <a:pt x="43" y="19"/>
                    </a:lnTo>
                    <a:lnTo>
                      <a:pt x="42" y="14"/>
                    </a:lnTo>
                    <a:lnTo>
                      <a:pt x="41" y="11"/>
                    </a:lnTo>
                    <a:lnTo>
                      <a:pt x="38" y="7"/>
                    </a:lnTo>
                    <a:lnTo>
                      <a:pt x="34" y="4"/>
                    </a:lnTo>
                    <a:lnTo>
                      <a:pt x="30" y="3"/>
                    </a:lnTo>
                    <a:lnTo>
                      <a:pt x="26" y="2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16" y="2"/>
                    </a:lnTo>
                    <a:lnTo>
                      <a:pt x="12" y="3"/>
                    </a:lnTo>
                    <a:lnTo>
                      <a:pt x="8" y="6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1" y="33"/>
                    </a:lnTo>
                    <a:lnTo>
                      <a:pt x="2" y="36"/>
                    </a:lnTo>
                    <a:lnTo>
                      <a:pt x="5" y="40"/>
                    </a:lnTo>
                    <a:lnTo>
                      <a:pt x="9" y="43"/>
                    </a:lnTo>
                    <a:lnTo>
                      <a:pt x="13" y="45"/>
                    </a:lnTo>
                    <a:lnTo>
                      <a:pt x="18" y="47"/>
                    </a:lnTo>
                    <a:lnTo>
                      <a:pt x="22" y="47"/>
                    </a:lnTo>
                    <a:lnTo>
                      <a:pt x="22" y="47"/>
                    </a:lnTo>
                    <a:close/>
                    <a:moveTo>
                      <a:pt x="22" y="6"/>
                    </a:moveTo>
                    <a:lnTo>
                      <a:pt x="22" y="6"/>
                    </a:lnTo>
                    <a:lnTo>
                      <a:pt x="27" y="6"/>
                    </a:lnTo>
                    <a:lnTo>
                      <a:pt x="31" y="8"/>
                    </a:lnTo>
                    <a:lnTo>
                      <a:pt x="31" y="8"/>
                    </a:lnTo>
                    <a:lnTo>
                      <a:pt x="27" y="10"/>
                    </a:lnTo>
                    <a:lnTo>
                      <a:pt x="22" y="13"/>
                    </a:lnTo>
                    <a:lnTo>
                      <a:pt x="22" y="13"/>
                    </a:lnTo>
                    <a:lnTo>
                      <a:pt x="18" y="14"/>
                    </a:lnTo>
                    <a:lnTo>
                      <a:pt x="15" y="14"/>
                    </a:lnTo>
                    <a:lnTo>
                      <a:pt x="9" y="11"/>
                    </a:lnTo>
                    <a:lnTo>
                      <a:pt x="9" y="11"/>
                    </a:lnTo>
                    <a:lnTo>
                      <a:pt x="15" y="7"/>
                    </a:lnTo>
                    <a:lnTo>
                      <a:pt x="18" y="6"/>
                    </a:lnTo>
                    <a:lnTo>
                      <a:pt x="22" y="6"/>
                    </a:lnTo>
                    <a:lnTo>
                      <a:pt x="22" y="6"/>
                    </a:lnTo>
                    <a:close/>
                    <a:moveTo>
                      <a:pt x="7" y="14"/>
                    </a:moveTo>
                    <a:lnTo>
                      <a:pt x="7" y="14"/>
                    </a:lnTo>
                    <a:lnTo>
                      <a:pt x="11" y="17"/>
                    </a:lnTo>
                    <a:lnTo>
                      <a:pt x="16" y="18"/>
                    </a:lnTo>
                    <a:lnTo>
                      <a:pt x="16" y="18"/>
                    </a:lnTo>
                    <a:lnTo>
                      <a:pt x="20" y="17"/>
                    </a:lnTo>
                    <a:lnTo>
                      <a:pt x="23" y="15"/>
                    </a:lnTo>
                    <a:lnTo>
                      <a:pt x="23" y="15"/>
                    </a:lnTo>
                    <a:lnTo>
                      <a:pt x="31" y="13"/>
                    </a:lnTo>
                    <a:lnTo>
                      <a:pt x="34" y="13"/>
                    </a:lnTo>
                    <a:lnTo>
                      <a:pt x="35" y="13"/>
                    </a:lnTo>
                    <a:lnTo>
                      <a:pt x="35" y="13"/>
                    </a:lnTo>
                    <a:lnTo>
                      <a:pt x="37" y="13"/>
                    </a:lnTo>
                    <a:lnTo>
                      <a:pt x="37" y="13"/>
                    </a:lnTo>
                    <a:lnTo>
                      <a:pt x="38" y="18"/>
                    </a:lnTo>
                    <a:lnTo>
                      <a:pt x="39" y="23"/>
                    </a:lnTo>
                    <a:lnTo>
                      <a:pt x="39" y="23"/>
                    </a:lnTo>
                    <a:lnTo>
                      <a:pt x="38" y="30"/>
                    </a:lnTo>
                    <a:lnTo>
                      <a:pt x="34" y="36"/>
                    </a:lnTo>
                    <a:lnTo>
                      <a:pt x="28" y="40"/>
                    </a:lnTo>
                    <a:lnTo>
                      <a:pt x="22" y="41"/>
                    </a:lnTo>
                    <a:lnTo>
                      <a:pt x="22" y="41"/>
                    </a:lnTo>
                    <a:lnTo>
                      <a:pt x="15" y="40"/>
                    </a:lnTo>
                    <a:lnTo>
                      <a:pt x="9" y="36"/>
                    </a:lnTo>
                    <a:lnTo>
                      <a:pt x="5" y="30"/>
                    </a:lnTo>
                    <a:lnTo>
                      <a:pt x="4" y="23"/>
                    </a:lnTo>
                    <a:lnTo>
                      <a:pt x="4" y="23"/>
                    </a:lnTo>
                    <a:lnTo>
                      <a:pt x="5" y="19"/>
                    </a:lnTo>
                    <a:lnTo>
                      <a:pt x="7" y="14"/>
                    </a:lnTo>
                    <a:lnTo>
                      <a:pt x="7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7F7F7F"/>
                  </a:solidFill>
                </a:endParaRPr>
              </a:p>
            </p:txBody>
          </p:sp>
          <p:sp>
            <p:nvSpPr>
              <p:cNvPr id="155" name="Freeform 361"/>
              <p:cNvSpPr/>
              <p:nvPr/>
            </p:nvSpPr>
            <p:spPr bwMode="auto">
              <a:xfrm>
                <a:off x="4495801" y="1552576"/>
                <a:ext cx="28575" cy="34925"/>
              </a:xfrm>
              <a:custGeom>
                <a:avLst/>
                <a:gdLst>
                  <a:gd name="T0" fmla="*/ 1 w 35"/>
                  <a:gd name="T1" fmla="*/ 43 h 43"/>
                  <a:gd name="T2" fmla="*/ 30 w 35"/>
                  <a:gd name="T3" fmla="*/ 43 h 43"/>
                  <a:gd name="T4" fmla="*/ 30 w 35"/>
                  <a:gd name="T5" fmla="*/ 43 h 43"/>
                  <a:gd name="T6" fmla="*/ 31 w 35"/>
                  <a:gd name="T7" fmla="*/ 42 h 43"/>
                  <a:gd name="T8" fmla="*/ 35 w 35"/>
                  <a:gd name="T9" fmla="*/ 19 h 43"/>
                  <a:gd name="T10" fmla="*/ 35 w 35"/>
                  <a:gd name="T11" fmla="*/ 19 h 43"/>
                  <a:gd name="T12" fmla="*/ 35 w 35"/>
                  <a:gd name="T13" fmla="*/ 17 h 43"/>
                  <a:gd name="T14" fmla="*/ 35 w 35"/>
                  <a:gd name="T15" fmla="*/ 17 h 43"/>
                  <a:gd name="T16" fmla="*/ 32 w 35"/>
                  <a:gd name="T17" fmla="*/ 15 h 43"/>
                  <a:gd name="T18" fmla="*/ 32 w 35"/>
                  <a:gd name="T19" fmla="*/ 12 h 43"/>
                  <a:gd name="T20" fmla="*/ 32 w 35"/>
                  <a:gd name="T21" fmla="*/ 12 h 43"/>
                  <a:gd name="T22" fmla="*/ 32 w 35"/>
                  <a:gd name="T23" fmla="*/ 9 h 43"/>
                  <a:gd name="T24" fmla="*/ 34 w 35"/>
                  <a:gd name="T25" fmla="*/ 7 h 43"/>
                  <a:gd name="T26" fmla="*/ 34 w 35"/>
                  <a:gd name="T27" fmla="*/ 7 h 43"/>
                  <a:gd name="T28" fmla="*/ 35 w 35"/>
                  <a:gd name="T29" fmla="*/ 5 h 43"/>
                  <a:gd name="T30" fmla="*/ 35 w 35"/>
                  <a:gd name="T31" fmla="*/ 5 h 43"/>
                  <a:gd name="T32" fmla="*/ 34 w 35"/>
                  <a:gd name="T33" fmla="*/ 5 h 43"/>
                  <a:gd name="T34" fmla="*/ 34 w 35"/>
                  <a:gd name="T35" fmla="*/ 5 h 43"/>
                  <a:gd name="T36" fmla="*/ 28 w 35"/>
                  <a:gd name="T37" fmla="*/ 2 h 43"/>
                  <a:gd name="T38" fmla="*/ 23 w 35"/>
                  <a:gd name="T39" fmla="*/ 0 h 43"/>
                  <a:gd name="T40" fmla="*/ 23 w 35"/>
                  <a:gd name="T41" fmla="*/ 0 h 43"/>
                  <a:gd name="T42" fmla="*/ 23 w 35"/>
                  <a:gd name="T43" fmla="*/ 0 h 43"/>
                  <a:gd name="T44" fmla="*/ 23 w 35"/>
                  <a:gd name="T45" fmla="*/ 0 h 43"/>
                  <a:gd name="T46" fmla="*/ 17 w 35"/>
                  <a:gd name="T47" fmla="*/ 2 h 43"/>
                  <a:gd name="T48" fmla="*/ 13 w 35"/>
                  <a:gd name="T49" fmla="*/ 7 h 43"/>
                  <a:gd name="T50" fmla="*/ 9 w 35"/>
                  <a:gd name="T51" fmla="*/ 11 h 43"/>
                  <a:gd name="T52" fmla="*/ 7 w 35"/>
                  <a:gd name="T53" fmla="*/ 16 h 43"/>
                  <a:gd name="T54" fmla="*/ 2 w 35"/>
                  <a:gd name="T55" fmla="*/ 28 h 43"/>
                  <a:gd name="T56" fmla="*/ 0 w 35"/>
                  <a:gd name="T57" fmla="*/ 42 h 43"/>
                  <a:gd name="T58" fmla="*/ 0 w 35"/>
                  <a:gd name="T59" fmla="*/ 42 h 43"/>
                  <a:gd name="T60" fmla="*/ 1 w 35"/>
                  <a:gd name="T61" fmla="*/ 43 h 43"/>
                  <a:gd name="T62" fmla="*/ 1 w 35"/>
                  <a:gd name="T63" fmla="*/ 43 h 43"/>
                  <a:gd name="T64" fmla="*/ 1 w 35"/>
                  <a:gd name="T65" fmla="*/ 43 h 43"/>
                  <a:gd name="T66" fmla="*/ 1 w 35"/>
                  <a:gd name="T6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5" h="43">
                    <a:moveTo>
                      <a:pt x="1" y="43"/>
                    </a:moveTo>
                    <a:lnTo>
                      <a:pt x="30" y="43"/>
                    </a:lnTo>
                    <a:lnTo>
                      <a:pt x="30" y="43"/>
                    </a:lnTo>
                    <a:lnTo>
                      <a:pt x="31" y="42"/>
                    </a:lnTo>
                    <a:lnTo>
                      <a:pt x="35" y="19"/>
                    </a:lnTo>
                    <a:lnTo>
                      <a:pt x="35" y="19"/>
                    </a:lnTo>
                    <a:lnTo>
                      <a:pt x="35" y="17"/>
                    </a:lnTo>
                    <a:lnTo>
                      <a:pt x="35" y="17"/>
                    </a:lnTo>
                    <a:lnTo>
                      <a:pt x="32" y="15"/>
                    </a:lnTo>
                    <a:lnTo>
                      <a:pt x="32" y="12"/>
                    </a:lnTo>
                    <a:lnTo>
                      <a:pt x="32" y="12"/>
                    </a:lnTo>
                    <a:lnTo>
                      <a:pt x="32" y="9"/>
                    </a:lnTo>
                    <a:lnTo>
                      <a:pt x="34" y="7"/>
                    </a:lnTo>
                    <a:lnTo>
                      <a:pt x="34" y="7"/>
                    </a:lnTo>
                    <a:lnTo>
                      <a:pt x="35" y="5"/>
                    </a:lnTo>
                    <a:lnTo>
                      <a:pt x="35" y="5"/>
                    </a:lnTo>
                    <a:lnTo>
                      <a:pt x="34" y="5"/>
                    </a:lnTo>
                    <a:lnTo>
                      <a:pt x="34" y="5"/>
                    </a:lnTo>
                    <a:lnTo>
                      <a:pt x="28" y="2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17" y="2"/>
                    </a:lnTo>
                    <a:lnTo>
                      <a:pt x="13" y="7"/>
                    </a:lnTo>
                    <a:lnTo>
                      <a:pt x="9" y="11"/>
                    </a:lnTo>
                    <a:lnTo>
                      <a:pt x="7" y="16"/>
                    </a:lnTo>
                    <a:lnTo>
                      <a:pt x="2" y="28"/>
                    </a:lnTo>
                    <a:lnTo>
                      <a:pt x="0" y="42"/>
                    </a:lnTo>
                    <a:lnTo>
                      <a:pt x="0" y="42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1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7F7F7F"/>
                  </a:solidFill>
                </a:endParaRPr>
              </a:p>
            </p:txBody>
          </p:sp>
          <p:sp>
            <p:nvSpPr>
              <p:cNvPr id="156" name="Freeform 362"/>
              <p:cNvSpPr/>
              <p:nvPr/>
            </p:nvSpPr>
            <p:spPr bwMode="auto">
              <a:xfrm>
                <a:off x="4530726" y="1552576"/>
                <a:ext cx="22225" cy="34925"/>
              </a:xfrm>
              <a:custGeom>
                <a:avLst/>
                <a:gdLst>
                  <a:gd name="T0" fmla="*/ 12 w 29"/>
                  <a:gd name="T1" fmla="*/ 0 h 43"/>
                  <a:gd name="T2" fmla="*/ 12 w 29"/>
                  <a:gd name="T3" fmla="*/ 0 h 43"/>
                  <a:gd name="T4" fmla="*/ 7 w 29"/>
                  <a:gd name="T5" fmla="*/ 2 h 43"/>
                  <a:gd name="T6" fmla="*/ 1 w 29"/>
                  <a:gd name="T7" fmla="*/ 5 h 43"/>
                  <a:gd name="T8" fmla="*/ 1 w 29"/>
                  <a:gd name="T9" fmla="*/ 5 h 43"/>
                  <a:gd name="T10" fmla="*/ 1 w 29"/>
                  <a:gd name="T11" fmla="*/ 5 h 43"/>
                  <a:gd name="T12" fmla="*/ 1 w 29"/>
                  <a:gd name="T13" fmla="*/ 5 h 43"/>
                  <a:gd name="T14" fmla="*/ 1 w 29"/>
                  <a:gd name="T15" fmla="*/ 7 h 43"/>
                  <a:gd name="T16" fmla="*/ 1 w 29"/>
                  <a:gd name="T17" fmla="*/ 7 h 43"/>
                  <a:gd name="T18" fmla="*/ 3 w 29"/>
                  <a:gd name="T19" fmla="*/ 9 h 43"/>
                  <a:gd name="T20" fmla="*/ 4 w 29"/>
                  <a:gd name="T21" fmla="*/ 12 h 43"/>
                  <a:gd name="T22" fmla="*/ 4 w 29"/>
                  <a:gd name="T23" fmla="*/ 12 h 43"/>
                  <a:gd name="T24" fmla="*/ 3 w 29"/>
                  <a:gd name="T25" fmla="*/ 15 h 43"/>
                  <a:gd name="T26" fmla="*/ 1 w 29"/>
                  <a:gd name="T27" fmla="*/ 17 h 43"/>
                  <a:gd name="T28" fmla="*/ 1 w 29"/>
                  <a:gd name="T29" fmla="*/ 17 h 43"/>
                  <a:gd name="T30" fmla="*/ 0 w 29"/>
                  <a:gd name="T31" fmla="*/ 19 h 43"/>
                  <a:gd name="T32" fmla="*/ 4 w 29"/>
                  <a:gd name="T33" fmla="*/ 42 h 43"/>
                  <a:gd name="T34" fmla="*/ 4 w 29"/>
                  <a:gd name="T35" fmla="*/ 42 h 43"/>
                  <a:gd name="T36" fmla="*/ 5 w 29"/>
                  <a:gd name="T37" fmla="*/ 43 h 43"/>
                  <a:gd name="T38" fmla="*/ 8 w 29"/>
                  <a:gd name="T39" fmla="*/ 43 h 43"/>
                  <a:gd name="T40" fmla="*/ 8 w 29"/>
                  <a:gd name="T41" fmla="*/ 43 h 43"/>
                  <a:gd name="T42" fmla="*/ 12 w 29"/>
                  <a:gd name="T43" fmla="*/ 35 h 43"/>
                  <a:gd name="T44" fmla="*/ 16 w 29"/>
                  <a:gd name="T45" fmla="*/ 27 h 43"/>
                  <a:gd name="T46" fmla="*/ 22 w 29"/>
                  <a:gd name="T47" fmla="*/ 20 h 43"/>
                  <a:gd name="T48" fmla="*/ 29 w 29"/>
                  <a:gd name="T49" fmla="*/ 15 h 43"/>
                  <a:gd name="T50" fmla="*/ 29 w 29"/>
                  <a:gd name="T51" fmla="*/ 15 h 43"/>
                  <a:gd name="T52" fmla="*/ 22 w 29"/>
                  <a:gd name="T53" fmla="*/ 7 h 43"/>
                  <a:gd name="T54" fmla="*/ 18 w 29"/>
                  <a:gd name="T55" fmla="*/ 2 h 43"/>
                  <a:gd name="T56" fmla="*/ 14 w 29"/>
                  <a:gd name="T57" fmla="*/ 0 h 43"/>
                  <a:gd name="T58" fmla="*/ 14 w 29"/>
                  <a:gd name="T59" fmla="*/ 0 h 43"/>
                  <a:gd name="T60" fmla="*/ 12 w 29"/>
                  <a:gd name="T61" fmla="*/ 0 h 43"/>
                  <a:gd name="T62" fmla="*/ 12 w 29"/>
                  <a:gd name="T6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9" h="43">
                    <a:moveTo>
                      <a:pt x="12" y="0"/>
                    </a:moveTo>
                    <a:lnTo>
                      <a:pt x="12" y="0"/>
                    </a:lnTo>
                    <a:lnTo>
                      <a:pt x="7" y="2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3" y="9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3" y="15"/>
                    </a:lnTo>
                    <a:lnTo>
                      <a:pt x="1" y="17"/>
                    </a:lnTo>
                    <a:lnTo>
                      <a:pt x="1" y="17"/>
                    </a:lnTo>
                    <a:lnTo>
                      <a:pt x="0" y="19"/>
                    </a:lnTo>
                    <a:lnTo>
                      <a:pt x="4" y="42"/>
                    </a:lnTo>
                    <a:lnTo>
                      <a:pt x="4" y="42"/>
                    </a:lnTo>
                    <a:lnTo>
                      <a:pt x="5" y="43"/>
                    </a:lnTo>
                    <a:lnTo>
                      <a:pt x="8" y="43"/>
                    </a:lnTo>
                    <a:lnTo>
                      <a:pt x="8" y="43"/>
                    </a:lnTo>
                    <a:lnTo>
                      <a:pt x="12" y="35"/>
                    </a:lnTo>
                    <a:lnTo>
                      <a:pt x="16" y="27"/>
                    </a:lnTo>
                    <a:lnTo>
                      <a:pt x="22" y="20"/>
                    </a:lnTo>
                    <a:lnTo>
                      <a:pt x="29" y="15"/>
                    </a:lnTo>
                    <a:lnTo>
                      <a:pt x="29" y="15"/>
                    </a:lnTo>
                    <a:lnTo>
                      <a:pt x="22" y="7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7F7F7F"/>
                  </a:solidFill>
                </a:endParaRPr>
              </a:p>
            </p:txBody>
          </p:sp>
          <p:sp>
            <p:nvSpPr>
              <p:cNvPr id="158" name="Freeform 363"/>
              <p:cNvSpPr>
                <a:spLocks noEditPoints="1"/>
              </p:cNvSpPr>
              <p:nvPr/>
            </p:nvSpPr>
            <p:spPr bwMode="auto">
              <a:xfrm>
                <a:off x="4510088" y="1516063"/>
                <a:ext cx="34925" cy="36513"/>
              </a:xfrm>
              <a:custGeom>
                <a:avLst/>
                <a:gdLst>
                  <a:gd name="T0" fmla="*/ 23 w 45"/>
                  <a:gd name="T1" fmla="*/ 47 h 47"/>
                  <a:gd name="T2" fmla="*/ 31 w 45"/>
                  <a:gd name="T3" fmla="*/ 45 h 47"/>
                  <a:gd name="T4" fmla="*/ 38 w 45"/>
                  <a:gd name="T5" fmla="*/ 40 h 47"/>
                  <a:gd name="T6" fmla="*/ 44 w 45"/>
                  <a:gd name="T7" fmla="*/ 33 h 47"/>
                  <a:gd name="T8" fmla="*/ 45 w 45"/>
                  <a:gd name="T9" fmla="*/ 23 h 47"/>
                  <a:gd name="T10" fmla="*/ 45 w 45"/>
                  <a:gd name="T11" fmla="*/ 19 h 47"/>
                  <a:gd name="T12" fmla="*/ 41 w 45"/>
                  <a:gd name="T13" fmla="*/ 11 h 47"/>
                  <a:gd name="T14" fmla="*/ 36 w 45"/>
                  <a:gd name="T15" fmla="*/ 4 h 47"/>
                  <a:gd name="T16" fmla="*/ 27 w 45"/>
                  <a:gd name="T17" fmla="*/ 2 h 47"/>
                  <a:gd name="T18" fmla="*/ 23 w 45"/>
                  <a:gd name="T19" fmla="*/ 0 h 47"/>
                  <a:gd name="T20" fmla="*/ 12 w 45"/>
                  <a:gd name="T21" fmla="*/ 3 h 47"/>
                  <a:gd name="T22" fmla="*/ 6 w 45"/>
                  <a:gd name="T23" fmla="*/ 10 h 47"/>
                  <a:gd name="T24" fmla="*/ 4 w 45"/>
                  <a:gd name="T25" fmla="*/ 10 h 47"/>
                  <a:gd name="T26" fmla="*/ 4 w 45"/>
                  <a:gd name="T27" fmla="*/ 10 h 47"/>
                  <a:gd name="T28" fmla="*/ 1 w 45"/>
                  <a:gd name="T29" fmla="*/ 17 h 47"/>
                  <a:gd name="T30" fmla="*/ 0 w 45"/>
                  <a:gd name="T31" fmla="*/ 23 h 47"/>
                  <a:gd name="T32" fmla="*/ 1 w 45"/>
                  <a:gd name="T33" fmla="*/ 33 h 47"/>
                  <a:gd name="T34" fmla="*/ 7 w 45"/>
                  <a:gd name="T35" fmla="*/ 40 h 47"/>
                  <a:gd name="T36" fmla="*/ 14 w 45"/>
                  <a:gd name="T37" fmla="*/ 45 h 47"/>
                  <a:gd name="T38" fmla="*/ 23 w 45"/>
                  <a:gd name="T39" fmla="*/ 47 h 47"/>
                  <a:gd name="T40" fmla="*/ 23 w 45"/>
                  <a:gd name="T41" fmla="*/ 6 h 47"/>
                  <a:gd name="T42" fmla="*/ 27 w 45"/>
                  <a:gd name="T43" fmla="*/ 6 h 47"/>
                  <a:gd name="T44" fmla="*/ 33 w 45"/>
                  <a:gd name="T45" fmla="*/ 8 h 47"/>
                  <a:gd name="T46" fmla="*/ 22 w 45"/>
                  <a:gd name="T47" fmla="*/ 13 h 47"/>
                  <a:gd name="T48" fmla="*/ 19 w 45"/>
                  <a:gd name="T49" fmla="*/ 14 h 47"/>
                  <a:gd name="T50" fmla="*/ 10 w 45"/>
                  <a:gd name="T51" fmla="*/ 11 h 47"/>
                  <a:gd name="T52" fmla="*/ 15 w 45"/>
                  <a:gd name="T53" fmla="*/ 7 h 47"/>
                  <a:gd name="T54" fmla="*/ 23 w 45"/>
                  <a:gd name="T55" fmla="*/ 6 h 47"/>
                  <a:gd name="T56" fmla="*/ 8 w 45"/>
                  <a:gd name="T57" fmla="*/ 14 h 47"/>
                  <a:gd name="T58" fmla="*/ 12 w 45"/>
                  <a:gd name="T59" fmla="*/ 17 h 47"/>
                  <a:gd name="T60" fmla="*/ 18 w 45"/>
                  <a:gd name="T61" fmla="*/ 18 h 47"/>
                  <a:gd name="T62" fmla="*/ 23 w 45"/>
                  <a:gd name="T63" fmla="*/ 15 h 47"/>
                  <a:gd name="T64" fmla="*/ 33 w 45"/>
                  <a:gd name="T65" fmla="*/ 13 h 47"/>
                  <a:gd name="T66" fmla="*/ 37 w 45"/>
                  <a:gd name="T67" fmla="*/ 13 h 47"/>
                  <a:gd name="T68" fmla="*/ 37 w 45"/>
                  <a:gd name="T69" fmla="*/ 13 h 47"/>
                  <a:gd name="T70" fmla="*/ 40 w 45"/>
                  <a:gd name="T71" fmla="*/ 18 h 47"/>
                  <a:gd name="T72" fmla="*/ 40 w 45"/>
                  <a:gd name="T73" fmla="*/ 23 h 47"/>
                  <a:gd name="T74" fmla="*/ 36 w 45"/>
                  <a:gd name="T75" fmla="*/ 36 h 47"/>
                  <a:gd name="T76" fmla="*/ 23 w 45"/>
                  <a:gd name="T77" fmla="*/ 41 h 47"/>
                  <a:gd name="T78" fmla="*/ 16 w 45"/>
                  <a:gd name="T79" fmla="*/ 40 h 47"/>
                  <a:gd name="T80" fmla="*/ 7 w 45"/>
                  <a:gd name="T81" fmla="*/ 30 h 47"/>
                  <a:gd name="T82" fmla="*/ 6 w 45"/>
                  <a:gd name="T83" fmla="*/ 23 h 47"/>
                  <a:gd name="T84" fmla="*/ 8 w 45"/>
                  <a:gd name="T85" fmla="*/ 1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5" h="47">
                    <a:moveTo>
                      <a:pt x="23" y="47"/>
                    </a:moveTo>
                    <a:lnTo>
                      <a:pt x="23" y="47"/>
                    </a:lnTo>
                    <a:lnTo>
                      <a:pt x="27" y="47"/>
                    </a:lnTo>
                    <a:lnTo>
                      <a:pt x="31" y="45"/>
                    </a:lnTo>
                    <a:lnTo>
                      <a:pt x="36" y="43"/>
                    </a:lnTo>
                    <a:lnTo>
                      <a:pt x="38" y="40"/>
                    </a:lnTo>
                    <a:lnTo>
                      <a:pt x="41" y="36"/>
                    </a:lnTo>
                    <a:lnTo>
                      <a:pt x="44" y="33"/>
                    </a:lnTo>
                    <a:lnTo>
                      <a:pt x="45" y="28"/>
                    </a:lnTo>
                    <a:lnTo>
                      <a:pt x="45" y="23"/>
                    </a:lnTo>
                    <a:lnTo>
                      <a:pt x="45" y="23"/>
                    </a:lnTo>
                    <a:lnTo>
                      <a:pt x="45" y="19"/>
                    </a:lnTo>
                    <a:lnTo>
                      <a:pt x="44" y="14"/>
                    </a:lnTo>
                    <a:lnTo>
                      <a:pt x="41" y="11"/>
                    </a:lnTo>
                    <a:lnTo>
                      <a:pt x="38" y="7"/>
                    </a:lnTo>
                    <a:lnTo>
                      <a:pt x="36" y="4"/>
                    </a:lnTo>
                    <a:lnTo>
                      <a:pt x="31" y="3"/>
                    </a:lnTo>
                    <a:lnTo>
                      <a:pt x="27" y="2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2" y="3"/>
                    </a:lnTo>
                    <a:lnTo>
                      <a:pt x="8" y="6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1" y="17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1" y="28"/>
                    </a:lnTo>
                    <a:lnTo>
                      <a:pt x="1" y="33"/>
                    </a:lnTo>
                    <a:lnTo>
                      <a:pt x="4" y="36"/>
                    </a:lnTo>
                    <a:lnTo>
                      <a:pt x="7" y="40"/>
                    </a:lnTo>
                    <a:lnTo>
                      <a:pt x="10" y="43"/>
                    </a:lnTo>
                    <a:lnTo>
                      <a:pt x="14" y="45"/>
                    </a:lnTo>
                    <a:lnTo>
                      <a:pt x="18" y="47"/>
                    </a:lnTo>
                    <a:lnTo>
                      <a:pt x="23" y="47"/>
                    </a:lnTo>
                    <a:lnTo>
                      <a:pt x="23" y="47"/>
                    </a:lnTo>
                    <a:close/>
                    <a:moveTo>
                      <a:pt x="23" y="6"/>
                    </a:moveTo>
                    <a:lnTo>
                      <a:pt x="23" y="6"/>
                    </a:lnTo>
                    <a:lnTo>
                      <a:pt x="27" y="6"/>
                    </a:lnTo>
                    <a:lnTo>
                      <a:pt x="33" y="8"/>
                    </a:lnTo>
                    <a:lnTo>
                      <a:pt x="33" y="8"/>
                    </a:lnTo>
                    <a:lnTo>
                      <a:pt x="27" y="10"/>
                    </a:lnTo>
                    <a:lnTo>
                      <a:pt x="22" y="13"/>
                    </a:lnTo>
                    <a:lnTo>
                      <a:pt x="22" y="13"/>
                    </a:lnTo>
                    <a:lnTo>
                      <a:pt x="19" y="14"/>
                    </a:lnTo>
                    <a:lnTo>
                      <a:pt x="15" y="14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15" y="7"/>
                    </a:lnTo>
                    <a:lnTo>
                      <a:pt x="19" y="6"/>
                    </a:lnTo>
                    <a:lnTo>
                      <a:pt x="23" y="6"/>
                    </a:lnTo>
                    <a:lnTo>
                      <a:pt x="23" y="6"/>
                    </a:lnTo>
                    <a:close/>
                    <a:moveTo>
                      <a:pt x="8" y="14"/>
                    </a:moveTo>
                    <a:lnTo>
                      <a:pt x="8" y="14"/>
                    </a:lnTo>
                    <a:lnTo>
                      <a:pt x="12" y="17"/>
                    </a:lnTo>
                    <a:lnTo>
                      <a:pt x="18" y="18"/>
                    </a:lnTo>
                    <a:lnTo>
                      <a:pt x="18" y="18"/>
                    </a:lnTo>
                    <a:lnTo>
                      <a:pt x="21" y="17"/>
                    </a:lnTo>
                    <a:lnTo>
                      <a:pt x="23" y="15"/>
                    </a:lnTo>
                    <a:lnTo>
                      <a:pt x="23" y="15"/>
                    </a:lnTo>
                    <a:lnTo>
                      <a:pt x="33" y="13"/>
                    </a:lnTo>
                    <a:lnTo>
                      <a:pt x="34" y="13"/>
                    </a:lnTo>
                    <a:lnTo>
                      <a:pt x="37" y="13"/>
                    </a:lnTo>
                    <a:lnTo>
                      <a:pt x="37" y="13"/>
                    </a:lnTo>
                    <a:lnTo>
                      <a:pt x="37" y="13"/>
                    </a:lnTo>
                    <a:lnTo>
                      <a:pt x="37" y="13"/>
                    </a:lnTo>
                    <a:lnTo>
                      <a:pt x="40" y="18"/>
                    </a:lnTo>
                    <a:lnTo>
                      <a:pt x="40" y="23"/>
                    </a:lnTo>
                    <a:lnTo>
                      <a:pt x="40" y="23"/>
                    </a:lnTo>
                    <a:lnTo>
                      <a:pt x="38" y="30"/>
                    </a:lnTo>
                    <a:lnTo>
                      <a:pt x="36" y="36"/>
                    </a:lnTo>
                    <a:lnTo>
                      <a:pt x="30" y="40"/>
                    </a:lnTo>
                    <a:lnTo>
                      <a:pt x="23" y="41"/>
                    </a:lnTo>
                    <a:lnTo>
                      <a:pt x="23" y="41"/>
                    </a:lnTo>
                    <a:lnTo>
                      <a:pt x="16" y="40"/>
                    </a:lnTo>
                    <a:lnTo>
                      <a:pt x="11" y="36"/>
                    </a:lnTo>
                    <a:lnTo>
                      <a:pt x="7" y="30"/>
                    </a:lnTo>
                    <a:lnTo>
                      <a:pt x="6" y="23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8" y="14"/>
                    </a:lnTo>
                    <a:lnTo>
                      <a:pt x="8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7F7F7F"/>
                  </a:solidFill>
                </a:endParaRPr>
              </a:p>
            </p:txBody>
          </p:sp>
          <p:sp>
            <p:nvSpPr>
              <p:cNvPr id="159" name="Freeform 364"/>
              <p:cNvSpPr/>
              <p:nvPr/>
            </p:nvSpPr>
            <p:spPr bwMode="auto">
              <a:xfrm>
                <a:off x="4537076" y="1565276"/>
                <a:ext cx="36513" cy="44450"/>
              </a:xfrm>
              <a:custGeom>
                <a:avLst/>
                <a:gdLst>
                  <a:gd name="T0" fmla="*/ 41 w 45"/>
                  <a:gd name="T1" fmla="*/ 16 h 56"/>
                  <a:gd name="T2" fmla="*/ 41 w 45"/>
                  <a:gd name="T3" fmla="*/ 16 h 56"/>
                  <a:gd name="T4" fmla="*/ 41 w 45"/>
                  <a:gd name="T5" fmla="*/ 12 h 56"/>
                  <a:gd name="T6" fmla="*/ 43 w 45"/>
                  <a:gd name="T7" fmla="*/ 9 h 56"/>
                  <a:gd name="T8" fmla="*/ 43 w 45"/>
                  <a:gd name="T9" fmla="*/ 9 h 56"/>
                  <a:gd name="T10" fmla="*/ 45 w 45"/>
                  <a:gd name="T11" fmla="*/ 8 h 56"/>
                  <a:gd name="T12" fmla="*/ 45 w 45"/>
                  <a:gd name="T13" fmla="*/ 8 h 56"/>
                  <a:gd name="T14" fmla="*/ 43 w 45"/>
                  <a:gd name="T15" fmla="*/ 7 h 56"/>
                  <a:gd name="T16" fmla="*/ 43 w 45"/>
                  <a:gd name="T17" fmla="*/ 7 h 56"/>
                  <a:gd name="T18" fmla="*/ 36 w 45"/>
                  <a:gd name="T19" fmla="*/ 4 h 56"/>
                  <a:gd name="T20" fmla="*/ 30 w 45"/>
                  <a:gd name="T21" fmla="*/ 0 h 56"/>
                  <a:gd name="T22" fmla="*/ 30 w 45"/>
                  <a:gd name="T23" fmla="*/ 0 h 56"/>
                  <a:gd name="T24" fmla="*/ 28 w 45"/>
                  <a:gd name="T25" fmla="*/ 0 h 56"/>
                  <a:gd name="T26" fmla="*/ 28 w 45"/>
                  <a:gd name="T27" fmla="*/ 0 h 56"/>
                  <a:gd name="T28" fmla="*/ 21 w 45"/>
                  <a:gd name="T29" fmla="*/ 4 h 56"/>
                  <a:gd name="T30" fmla="*/ 16 w 45"/>
                  <a:gd name="T31" fmla="*/ 8 h 56"/>
                  <a:gd name="T32" fmla="*/ 12 w 45"/>
                  <a:gd name="T33" fmla="*/ 15 h 56"/>
                  <a:gd name="T34" fmla="*/ 8 w 45"/>
                  <a:gd name="T35" fmla="*/ 22 h 56"/>
                  <a:gd name="T36" fmla="*/ 5 w 45"/>
                  <a:gd name="T37" fmla="*/ 28 h 56"/>
                  <a:gd name="T38" fmla="*/ 2 w 45"/>
                  <a:gd name="T39" fmla="*/ 37 h 56"/>
                  <a:gd name="T40" fmla="*/ 1 w 45"/>
                  <a:gd name="T41" fmla="*/ 45 h 56"/>
                  <a:gd name="T42" fmla="*/ 0 w 45"/>
                  <a:gd name="T43" fmla="*/ 54 h 56"/>
                  <a:gd name="T44" fmla="*/ 0 w 45"/>
                  <a:gd name="T45" fmla="*/ 54 h 56"/>
                  <a:gd name="T46" fmla="*/ 0 w 45"/>
                  <a:gd name="T47" fmla="*/ 56 h 56"/>
                  <a:gd name="T48" fmla="*/ 0 w 45"/>
                  <a:gd name="T49" fmla="*/ 56 h 56"/>
                  <a:gd name="T50" fmla="*/ 1 w 45"/>
                  <a:gd name="T51" fmla="*/ 56 h 56"/>
                  <a:gd name="T52" fmla="*/ 38 w 45"/>
                  <a:gd name="T53" fmla="*/ 56 h 56"/>
                  <a:gd name="T54" fmla="*/ 38 w 45"/>
                  <a:gd name="T55" fmla="*/ 56 h 56"/>
                  <a:gd name="T56" fmla="*/ 39 w 45"/>
                  <a:gd name="T57" fmla="*/ 54 h 56"/>
                  <a:gd name="T58" fmla="*/ 45 w 45"/>
                  <a:gd name="T59" fmla="*/ 24 h 56"/>
                  <a:gd name="T60" fmla="*/ 45 w 45"/>
                  <a:gd name="T61" fmla="*/ 24 h 56"/>
                  <a:gd name="T62" fmla="*/ 45 w 45"/>
                  <a:gd name="T63" fmla="*/ 23 h 56"/>
                  <a:gd name="T64" fmla="*/ 45 w 45"/>
                  <a:gd name="T65" fmla="*/ 23 h 56"/>
                  <a:gd name="T66" fmla="*/ 41 w 45"/>
                  <a:gd name="T67" fmla="*/ 20 h 56"/>
                  <a:gd name="T68" fmla="*/ 41 w 45"/>
                  <a:gd name="T69" fmla="*/ 16 h 56"/>
                  <a:gd name="T70" fmla="*/ 41 w 45"/>
                  <a:gd name="T71" fmla="*/ 1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5" h="56">
                    <a:moveTo>
                      <a:pt x="41" y="16"/>
                    </a:moveTo>
                    <a:lnTo>
                      <a:pt x="41" y="16"/>
                    </a:lnTo>
                    <a:lnTo>
                      <a:pt x="41" y="12"/>
                    </a:lnTo>
                    <a:lnTo>
                      <a:pt x="43" y="9"/>
                    </a:lnTo>
                    <a:lnTo>
                      <a:pt x="43" y="9"/>
                    </a:lnTo>
                    <a:lnTo>
                      <a:pt x="45" y="8"/>
                    </a:lnTo>
                    <a:lnTo>
                      <a:pt x="45" y="8"/>
                    </a:lnTo>
                    <a:lnTo>
                      <a:pt x="43" y="7"/>
                    </a:lnTo>
                    <a:lnTo>
                      <a:pt x="43" y="7"/>
                    </a:lnTo>
                    <a:lnTo>
                      <a:pt x="36" y="4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21" y="4"/>
                    </a:lnTo>
                    <a:lnTo>
                      <a:pt x="16" y="8"/>
                    </a:lnTo>
                    <a:lnTo>
                      <a:pt x="12" y="15"/>
                    </a:lnTo>
                    <a:lnTo>
                      <a:pt x="8" y="22"/>
                    </a:lnTo>
                    <a:lnTo>
                      <a:pt x="5" y="28"/>
                    </a:lnTo>
                    <a:lnTo>
                      <a:pt x="2" y="37"/>
                    </a:lnTo>
                    <a:lnTo>
                      <a:pt x="1" y="45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1" y="56"/>
                    </a:lnTo>
                    <a:lnTo>
                      <a:pt x="38" y="56"/>
                    </a:lnTo>
                    <a:lnTo>
                      <a:pt x="38" y="56"/>
                    </a:lnTo>
                    <a:lnTo>
                      <a:pt x="39" y="54"/>
                    </a:lnTo>
                    <a:lnTo>
                      <a:pt x="45" y="24"/>
                    </a:lnTo>
                    <a:lnTo>
                      <a:pt x="45" y="24"/>
                    </a:lnTo>
                    <a:lnTo>
                      <a:pt x="45" y="23"/>
                    </a:lnTo>
                    <a:lnTo>
                      <a:pt x="45" y="23"/>
                    </a:lnTo>
                    <a:lnTo>
                      <a:pt x="41" y="20"/>
                    </a:lnTo>
                    <a:lnTo>
                      <a:pt x="41" y="16"/>
                    </a:lnTo>
                    <a:lnTo>
                      <a:pt x="41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7F7F7F"/>
                  </a:solidFill>
                </a:endParaRPr>
              </a:p>
            </p:txBody>
          </p:sp>
          <p:sp>
            <p:nvSpPr>
              <p:cNvPr id="160" name="Freeform 365"/>
              <p:cNvSpPr/>
              <p:nvPr/>
            </p:nvSpPr>
            <p:spPr bwMode="auto">
              <a:xfrm>
                <a:off x="4581526" y="1565276"/>
                <a:ext cx="33338" cy="44450"/>
              </a:xfrm>
              <a:custGeom>
                <a:avLst/>
                <a:gdLst>
                  <a:gd name="T0" fmla="*/ 15 w 44"/>
                  <a:gd name="T1" fmla="*/ 0 h 56"/>
                  <a:gd name="T2" fmla="*/ 15 w 44"/>
                  <a:gd name="T3" fmla="*/ 0 h 56"/>
                  <a:gd name="T4" fmla="*/ 8 w 44"/>
                  <a:gd name="T5" fmla="*/ 4 h 56"/>
                  <a:gd name="T6" fmla="*/ 2 w 44"/>
                  <a:gd name="T7" fmla="*/ 7 h 56"/>
                  <a:gd name="T8" fmla="*/ 2 w 44"/>
                  <a:gd name="T9" fmla="*/ 7 h 56"/>
                  <a:gd name="T10" fmla="*/ 0 w 44"/>
                  <a:gd name="T11" fmla="*/ 8 h 56"/>
                  <a:gd name="T12" fmla="*/ 0 w 44"/>
                  <a:gd name="T13" fmla="*/ 8 h 56"/>
                  <a:gd name="T14" fmla="*/ 0 w 44"/>
                  <a:gd name="T15" fmla="*/ 9 h 56"/>
                  <a:gd name="T16" fmla="*/ 0 w 44"/>
                  <a:gd name="T17" fmla="*/ 9 h 56"/>
                  <a:gd name="T18" fmla="*/ 3 w 44"/>
                  <a:gd name="T19" fmla="*/ 12 h 56"/>
                  <a:gd name="T20" fmla="*/ 4 w 44"/>
                  <a:gd name="T21" fmla="*/ 16 h 56"/>
                  <a:gd name="T22" fmla="*/ 4 w 44"/>
                  <a:gd name="T23" fmla="*/ 16 h 56"/>
                  <a:gd name="T24" fmla="*/ 3 w 44"/>
                  <a:gd name="T25" fmla="*/ 20 h 56"/>
                  <a:gd name="T26" fmla="*/ 0 w 44"/>
                  <a:gd name="T27" fmla="*/ 23 h 56"/>
                  <a:gd name="T28" fmla="*/ 0 w 44"/>
                  <a:gd name="T29" fmla="*/ 23 h 56"/>
                  <a:gd name="T30" fmla="*/ 0 w 44"/>
                  <a:gd name="T31" fmla="*/ 24 h 56"/>
                  <a:gd name="T32" fmla="*/ 6 w 44"/>
                  <a:gd name="T33" fmla="*/ 54 h 56"/>
                  <a:gd name="T34" fmla="*/ 6 w 44"/>
                  <a:gd name="T35" fmla="*/ 54 h 56"/>
                  <a:gd name="T36" fmla="*/ 6 w 44"/>
                  <a:gd name="T37" fmla="*/ 56 h 56"/>
                  <a:gd name="T38" fmla="*/ 44 w 44"/>
                  <a:gd name="T39" fmla="*/ 56 h 56"/>
                  <a:gd name="T40" fmla="*/ 44 w 44"/>
                  <a:gd name="T41" fmla="*/ 56 h 56"/>
                  <a:gd name="T42" fmla="*/ 44 w 44"/>
                  <a:gd name="T43" fmla="*/ 56 h 56"/>
                  <a:gd name="T44" fmla="*/ 44 w 44"/>
                  <a:gd name="T45" fmla="*/ 56 h 56"/>
                  <a:gd name="T46" fmla="*/ 44 w 44"/>
                  <a:gd name="T47" fmla="*/ 54 h 56"/>
                  <a:gd name="T48" fmla="*/ 44 w 44"/>
                  <a:gd name="T49" fmla="*/ 54 h 56"/>
                  <a:gd name="T50" fmla="*/ 44 w 44"/>
                  <a:gd name="T51" fmla="*/ 45 h 56"/>
                  <a:gd name="T52" fmla="*/ 42 w 44"/>
                  <a:gd name="T53" fmla="*/ 37 h 56"/>
                  <a:gd name="T54" fmla="*/ 40 w 44"/>
                  <a:gd name="T55" fmla="*/ 28 h 56"/>
                  <a:gd name="T56" fmla="*/ 37 w 44"/>
                  <a:gd name="T57" fmla="*/ 22 h 56"/>
                  <a:gd name="T58" fmla="*/ 33 w 44"/>
                  <a:gd name="T59" fmla="*/ 15 h 56"/>
                  <a:gd name="T60" fmla="*/ 27 w 44"/>
                  <a:gd name="T61" fmla="*/ 8 h 56"/>
                  <a:gd name="T62" fmla="*/ 22 w 44"/>
                  <a:gd name="T63" fmla="*/ 4 h 56"/>
                  <a:gd name="T64" fmla="*/ 17 w 44"/>
                  <a:gd name="T65" fmla="*/ 0 h 56"/>
                  <a:gd name="T66" fmla="*/ 17 w 44"/>
                  <a:gd name="T67" fmla="*/ 0 h 56"/>
                  <a:gd name="T68" fmla="*/ 15 w 44"/>
                  <a:gd name="T69" fmla="*/ 0 h 56"/>
                  <a:gd name="T70" fmla="*/ 15 w 44"/>
                  <a:gd name="T71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4" h="56">
                    <a:moveTo>
                      <a:pt x="15" y="0"/>
                    </a:moveTo>
                    <a:lnTo>
                      <a:pt x="15" y="0"/>
                    </a:lnTo>
                    <a:lnTo>
                      <a:pt x="8" y="4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3" y="12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3" y="20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24"/>
                    </a:lnTo>
                    <a:lnTo>
                      <a:pt x="6" y="54"/>
                    </a:lnTo>
                    <a:lnTo>
                      <a:pt x="6" y="54"/>
                    </a:lnTo>
                    <a:lnTo>
                      <a:pt x="6" y="56"/>
                    </a:lnTo>
                    <a:lnTo>
                      <a:pt x="44" y="56"/>
                    </a:lnTo>
                    <a:lnTo>
                      <a:pt x="44" y="56"/>
                    </a:lnTo>
                    <a:lnTo>
                      <a:pt x="44" y="56"/>
                    </a:lnTo>
                    <a:lnTo>
                      <a:pt x="44" y="56"/>
                    </a:lnTo>
                    <a:lnTo>
                      <a:pt x="44" y="54"/>
                    </a:lnTo>
                    <a:lnTo>
                      <a:pt x="44" y="54"/>
                    </a:lnTo>
                    <a:lnTo>
                      <a:pt x="44" y="45"/>
                    </a:lnTo>
                    <a:lnTo>
                      <a:pt x="42" y="37"/>
                    </a:lnTo>
                    <a:lnTo>
                      <a:pt x="40" y="28"/>
                    </a:lnTo>
                    <a:lnTo>
                      <a:pt x="37" y="22"/>
                    </a:lnTo>
                    <a:lnTo>
                      <a:pt x="33" y="15"/>
                    </a:lnTo>
                    <a:lnTo>
                      <a:pt x="27" y="8"/>
                    </a:lnTo>
                    <a:lnTo>
                      <a:pt x="22" y="4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7F7F7F"/>
                  </a:solidFill>
                </a:endParaRPr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93" grpId="0"/>
      <p:bldP spid="94" grpId="0"/>
      <p:bldP spid="9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">
  <a:themeElements>
    <a:clrScheme name="自定义 85">
      <a:dk1>
        <a:srgbClr val="000000"/>
      </a:dk1>
      <a:lt1>
        <a:srgbClr val="FFFFFF"/>
      </a:lt1>
      <a:dk2>
        <a:srgbClr val="0089D2"/>
      </a:dk2>
      <a:lt2>
        <a:srgbClr val="F8F8F8"/>
      </a:lt2>
      <a:accent1>
        <a:srgbClr val="0089D2"/>
      </a:accent1>
      <a:accent2>
        <a:srgbClr val="039BE6"/>
      </a:accent2>
      <a:accent3>
        <a:srgbClr val="00A7F3"/>
      </a:accent3>
      <a:accent4>
        <a:srgbClr val="28B5F4"/>
      </a:accent4>
      <a:accent5>
        <a:srgbClr val="4FC2F9"/>
      </a:accent5>
      <a:accent6>
        <a:srgbClr val="80D5F9"/>
      </a:accent6>
      <a:hlink>
        <a:srgbClr val="0070C0"/>
      </a:hlink>
      <a:folHlink>
        <a:srgbClr val="0089D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3408</Words>
  <Application>Microsoft Office PowerPoint</Application>
  <PresentationFormat>宽屏</PresentationFormat>
  <Paragraphs>418</Paragraphs>
  <Slides>34</Slides>
  <Notes>27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46" baseType="lpstr">
      <vt:lpstr>方正兰亭黑_GBK</vt:lpstr>
      <vt:lpstr>华文黑体</vt:lpstr>
      <vt:lpstr>宋体</vt:lpstr>
      <vt:lpstr>微软雅黑</vt:lpstr>
      <vt:lpstr>造字工房劲黑（非商用）常规体</vt:lpstr>
      <vt:lpstr>Aharoni</vt:lpstr>
      <vt:lpstr>Arial</vt:lpstr>
      <vt:lpstr>Arial Black</vt:lpstr>
      <vt:lpstr>Calibri</vt:lpstr>
      <vt:lpstr>Impact</vt:lpstr>
      <vt:lpstr>Wingdings</vt:lpstr>
      <vt:lpstr>Office 主题</vt:lpstr>
      <vt:lpstr>PowerPoint 演示文稿</vt:lpstr>
      <vt:lpstr>PowerPoint 演示文稿</vt:lpstr>
      <vt:lpstr>PowerPoint 演示文稿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PowerPoint 演示文稿</vt:lpstr>
      <vt:lpstr>单击此处添加标题</vt:lpstr>
      <vt:lpstr>单击此处添加标题</vt:lpstr>
      <vt:lpstr>单击此处添加标题</vt:lpstr>
      <vt:lpstr>单击此处添加标题</vt:lpstr>
      <vt:lpstr>PowerPoint 演示文稿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PowerPoint 演示文稿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PowerPoint 演示文稿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subject>更多模版：亮亮图文旗舰店https://liangliangtuwen.tmall.com</dc:subject>
  <dc:creator/>
  <cp:keywords>更多模版：亮亮图文旗舰店https:/liangliangtuwen.tmall.com</cp:keywords>
  <dc:description>更多模版：亮亮图文旗舰店https://liangliangtuwen.tmall.com</dc:description>
  <dcterms:created xsi:type="dcterms:W3CDTF">2015-05-05T08:02:00Z</dcterms:created>
  <dcterms:modified xsi:type="dcterms:W3CDTF">2017-12-08T10:43:34Z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2052-10.1.0.7023</vt:lpwstr>
  </property>
</Properties>
</file>