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1" r:id="rId5"/>
    <p:sldId id="265" r:id="rId6"/>
    <p:sldId id="297" r:id="rId7"/>
    <p:sldId id="287" r:id="rId8"/>
    <p:sldId id="268" r:id="rId9"/>
    <p:sldId id="269" r:id="rId10"/>
    <p:sldId id="288" r:id="rId11"/>
    <p:sldId id="299" r:id="rId12"/>
    <p:sldId id="290" r:id="rId13"/>
    <p:sldId id="298" r:id="rId14"/>
    <p:sldId id="271" r:id="rId15"/>
    <p:sldId id="273" r:id="rId16"/>
    <p:sldId id="272" r:id="rId17"/>
    <p:sldId id="274" r:id="rId18"/>
    <p:sldId id="277" r:id="rId19"/>
    <p:sldId id="291" r:id="rId20"/>
    <p:sldId id="275" r:id="rId21"/>
    <p:sldId id="276" r:id="rId22"/>
    <p:sldId id="286" r:id="rId23"/>
    <p:sldId id="278" r:id="rId24"/>
    <p:sldId id="295" r:id="rId25"/>
    <p:sldId id="279" r:id="rId26"/>
    <p:sldId id="281" r:id="rId27"/>
    <p:sldId id="280" r:id="rId28"/>
    <p:sldId id="292" r:id="rId29"/>
    <p:sldId id="282" r:id="rId30"/>
    <p:sldId id="293" r:id="rId31"/>
    <p:sldId id="289" r:id="rId32"/>
    <p:sldId id="283" r:id="rId33"/>
    <p:sldId id="294" r:id="rId34"/>
    <p:sldId id="285" r:id="rId35"/>
    <p:sldId id="284" r:id="rId36"/>
    <p:sldId id="300"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C6A"/>
    <a:srgbClr val="7CAB27"/>
    <a:srgbClr val="699221"/>
    <a:srgbClr val="609120"/>
    <a:srgbClr val="E61A31"/>
    <a:srgbClr val="F8E0EA"/>
    <a:srgbClr val="56B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57" autoAdjust="0"/>
    <p:restoredTop sz="94660"/>
  </p:normalViewPr>
  <p:slideViewPr>
    <p:cSldViewPr snapToGrid="0">
      <p:cViewPr>
        <p:scale>
          <a:sx n="85" d="100"/>
          <a:sy n="85" d="100"/>
        </p:scale>
        <p:origin x="-1500" y="-6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BABC7-EAF8-4F21-B44C-9D49F15E3FD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090DC-0E2E-4BB8-8DE0-A8E7784F9D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6090DC-0E2E-4BB8-8DE0-A8E7784F9D6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solidFill>
                  <a:prstClr val="black"/>
                </a:solidFill>
              </a:rPr>
            </a:fld>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矩形 2"/>
          <p:cNvSpPr/>
          <p:nvPr userDrawn="1"/>
        </p:nvSpPr>
        <p:spPr>
          <a:xfrm>
            <a:off x="1" y="0"/>
            <a:ext cx="12191248" cy="6857578"/>
          </a:xfrm>
          <a:prstGeom prst="rect">
            <a:avLst/>
          </a:prstGeom>
          <a:solidFill>
            <a:srgbClr val="FBFAF8"/>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合理交通结构">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5.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15.emf"/><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16.jpe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image" Target="../media/image21.jpe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5.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4.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3.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2" y="282"/>
            <a:ext cx="12191497" cy="6857717"/>
          </a:xfrm>
          <a:prstGeom prst="rect">
            <a:avLst/>
          </a:prstGeom>
        </p:spPr>
      </p:pic>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252" t="21621" r="18554" b="45114"/>
          <a:stretch>
            <a:fillRect/>
          </a:stretch>
        </p:blipFill>
        <p:spPr>
          <a:xfrm>
            <a:off x="4103107" y="4047892"/>
            <a:ext cx="8226425" cy="2932772"/>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4449" r="10209" b="57300"/>
          <a:stretch>
            <a:fillRect/>
          </a:stretch>
        </p:blipFill>
        <p:spPr>
          <a:xfrm>
            <a:off x="10814" y="5062654"/>
            <a:ext cx="12181186" cy="1795346"/>
          </a:xfrm>
          <a:prstGeom prst="rect">
            <a:avLst/>
          </a:prstGeom>
        </p:spPr>
      </p:pic>
      <p:sp>
        <p:nvSpPr>
          <p:cNvPr id="6" name="矩形 17"/>
          <p:cNvSpPr>
            <a:spLocks noChangeArrowheads="1"/>
          </p:cNvSpPr>
          <p:nvPr/>
        </p:nvSpPr>
        <p:spPr bwMode="auto">
          <a:xfrm>
            <a:off x="5388416" y="3240141"/>
            <a:ext cx="6191057"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医疗护士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康复保健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医学关爱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护士总结汇报 </a:t>
            </a:r>
            <a:r>
              <a:rPr lang="en-US" altLang="zh-CN" dirty="0" smtClean="0">
                <a:solidFill>
                  <a:schemeClr val="tx1">
                    <a:lumMod val="65000"/>
                    <a:lumOff val="35000"/>
                  </a:schemeClr>
                </a:solidFill>
                <a:latin typeface="Impact" panose="020B0806030902050204" pitchFamily="34" charset="0"/>
                <a:ea typeface="微软雅黑" panose="020B0503020204020204" pitchFamily="34" charset="-122"/>
                <a:cs typeface="+mn-ea"/>
              </a:rPr>
              <a:t>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a:t>
            </a:r>
            <a:endParaRPr lang="zh-CN" altLang="en-US" dirty="0">
              <a:solidFill>
                <a:schemeClr val="tx1">
                  <a:lumMod val="65000"/>
                  <a:lumOff val="35000"/>
                </a:schemeClr>
              </a:solidFill>
              <a:latin typeface="Impact" panose="020B0806030902050204" pitchFamily="34" charset="0"/>
              <a:ea typeface="微软雅黑" panose="020B0503020204020204" pitchFamily="34" charset="-122"/>
              <a:cs typeface="+mn-ea"/>
            </a:endParaRPr>
          </a:p>
        </p:txBody>
      </p:sp>
      <p:sp>
        <p:nvSpPr>
          <p:cNvPr id="7" name="文本框 49"/>
          <p:cNvSpPr txBox="1"/>
          <p:nvPr/>
        </p:nvSpPr>
        <p:spPr>
          <a:xfrm>
            <a:off x="5244849" y="1840039"/>
            <a:ext cx="6653502" cy="1338824"/>
          </a:xfrm>
          <a:prstGeom prst="rect">
            <a:avLst/>
          </a:prstGeom>
          <a:noFill/>
        </p:spPr>
        <p:txBody>
          <a:bodyPr wrap="square" lIns="121917" tIns="60958" rIns="121917" bIns="60958" rtlCol="0">
            <a:spAutoFit/>
          </a:bodyPr>
          <a:lstStyle/>
          <a:p>
            <a:r>
              <a:rPr lang="zh-CN" altLang="en-US" sz="7900" b="1" spc="400" dirty="0" smtClean="0">
                <a:solidFill>
                  <a:schemeClr val="tx1">
                    <a:lumMod val="75000"/>
                    <a:lumOff val="25000"/>
                  </a:schemeClr>
                </a:solidFill>
                <a:latin typeface="微软雅黑" panose="020B0503020204020204" pitchFamily="34" charset="-122"/>
                <a:ea typeface="微软雅黑" panose="020B0503020204020204" pitchFamily="34" charset="-122"/>
              </a:rPr>
              <a:t>医疗报告总结</a:t>
            </a:r>
            <a:endParaRPr lang="zh-CN" altLang="en-US" sz="7900" b="1" spc="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21141" y="275207"/>
            <a:ext cx="2754343" cy="1012807"/>
            <a:chOff x="221141" y="275207"/>
            <a:chExt cx="2754343" cy="1012807"/>
          </a:xfrm>
        </p:grpSpPr>
        <p:sp>
          <p:nvSpPr>
            <p:cNvPr id="9" name="TextBox 8"/>
            <p:cNvSpPr txBox="1"/>
            <p:nvPr/>
          </p:nvSpPr>
          <p:spPr>
            <a:xfrm>
              <a:off x="1182322" y="275207"/>
              <a:ext cx="1774188" cy="615696"/>
            </a:xfrm>
            <a:prstGeom prst="rect">
              <a:avLst/>
            </a:prstGeom>
            <a:noFill/>
          </p:spPr>
          <p:txBody>
            <a:bodyPr wrap="none" lIns="121917" tIns="60958" rIns="121917" bIns="60958" rtlCol="0">
              <a:spAutoFit/>
            </a:bodyPr>
            <a:lstStyle/>
            <a:p>
              <a:r>
                <a:rPr lang="en-US" altLang="zh-CN" sz="3200" dirty="0">
                  <a:solidFill>
                    <a:srgbClr val="FF3399"/>
                  </a:solidFill>
                  <a:latin typeface="Impact" panose="020B0806030902050204" pitchFamily="34" charset="0"/>
                </a:rPr>
                <a:t>FIRST AID</a:t>
              </a:r>
              <a:endParaRPr lang="zh-CN" altLang="en-US" sz="3200" dirty="0">
                <a:solidFill>
                  <a:srgbClr val="FF3399"/>
                </a:solidFill>
                <a:latin typeface="Impact" panose="020B0806030902050204" pitchFamily="34" charset="0"/>
              </a:endParaRPr>
            </a:p>
          </p:txBody>
        </p:sp>
        <p:cxnSp>
          <p:nvCxnSpPr>
            <p:cNvPr id="10" name="直接连接符 9"/>
            <p:cNvCxnSpPr/>
            <p:nvPr/>
          </p:nvCxnSpPr>
          <p:spPr>
            <a:xfrm>
              <a:off x="1278320" y="803103"/>
              <a:ext cx="163196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90612" y="796994"/>
              <a:ext cx="1784872" cy="369418"/>
            </a:xfrm>
            <a:prstGeom prst="rect">
              <a:avLst/>
            </a:prstGeom>
            <a:noFill/>
          </p:spPr>
          <p:txBody>
            <a:bodyPr wrap="none" lIns="121917" tIns="60958" rIns="121917" bIns="60958"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医疗</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出诊</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急救</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141" y="318191"/>
              <a:ext cx="969472" cy="969823"/>
            </a:xfrm>
            <a:prstGeom prst="rect">
              <a:avLst/>
            </a:prstGeom>
          </p:spPr>
        </p:pic>
      </p:grpSp>
      <p:pic>
        <p:nvPicPr>
          <p:cNvPr id="14" name="适合医生的.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6096000" y="-957147"/>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6185">
        <p14:reveal/>
      </p:transition>
    </mc:Choice>
    <mc:Fallback>
      <p:transition spd="slow" advTm="61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500"/>
                                        <p:tgtEl>
                                          <p:spTgt spid="3"/>
                                        </p:tgtEl>
                                      </p:cBhvr>
                                    </p:animEffect>
                                  </p:childTnLst>
                                </p:cTn>
                              </p:par>
                            </p:childTnLst>
                          </p:cTn>
                        </p:par>
                        <p:par>
                          <p:cTn id="10" fill="hold">
                            <p:stCondLst>
                              <p:cond delay="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5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anim calcmode="lin" valueType="num">
                                      <p:cBhvr>
                                        <p:cTn id="2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1" repeatCount="indefinite" fill="hold" display="0">
                  <p:stCondLst>
                    <p:cond delay="indefinite"/>
                  </p:stCondLst>
                  <p:endCondLst>
                    <p:cond evt="onStopAudio" delay="0">
                      <p:tgtEl>
                        <p:sldTgt/>
                      </p:tgtEl>
                    </p:cond>
                  </p:endCondLst>
                </p:cTn>
                <p:tgtEl>
                  <p:spTgt spid="14"/>
                </p:tgtEl>
              </p:cMediaNode>
            </p:audio>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数据 2"/>
          <p:cNvSpPr/>
          <p:nvPr/>
        </p:nvSpPr>
        <p:spPr>
          <a:xfrm rot="10800000">
            <a:off x="3942608" y="1709771"/>
            <a:ext cx="8324828" cy="15572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030"/>
              <a:gd name="connsiteY0-22" fmla="*/ 10155 h 10155"/>
              <a:gd name="connsiteX1-23" fmla="*/ 30 w 8030"/>
              <a:gd name="connsiteY1-24" fmla="*/ 0 h 10155"/>
              <a:gd name="connsiteX2-25" fmla="*/ 8030 w 8030"/>
              <a:gd name="connsiteY2-26" fmla="*/ 0 h 10155"/>
              <a:gd name="connsiteX3-27" fmla="*/ 6597 w 8030"/>
              <a:gd name="connsiteY3-28" fmla="*/ 10000 h 10155"/>
              <a:gd name="connsiteX4-29" fmla="*/ 0 w 8030"/>
              <a:gd name="connsiteY4-30" fmla="*/ 10155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30" h="10155">
                <a:moveTo>
                  <a:pt x="0" y="10155"/>
                </a:moveTo>
                <a:lnTo>
                  <a:pt x="30" y="0"/>
                </a:lnTo>
                <a:lnTo>
                  <a:pt x="8030" y="0"/>
                </a:lnTo>
                <a:lnTo>
                  <a:pt x="6597" y="10000"/>
                </a:lnTo>
                <a:lnTo>
                  <a:pt x="0" y="10155"/>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数据 2"/>
          <p:cNvSpPr/>
          <p:nvPr/>
        </p:nvSpPr>
        <p:spPr>
          <a:xfrm rot="10800000">
            <a:off x="-73107" y="3828122"/>
            <a:ext cx="6251864" cy="15453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567"/>
              <a:gd name="connsiteY0-22" fmla="*/ 10077 h 10077"/>
              <a:gd name="connsiteX1-23" fmla="*/ 2000 w 8567"/>
              <a:gd name="connsiteY1-24" fmla="*/ 77 h 10077"/>
              <a:gd name="connsiteX2-25" fmla="*/ 7158 w 8567"/>
              <a:gd name="connsiteY2-26" fmla="*/ 0 h 10077"/>
              <a:gd name="connsiteX3-27" fmla="*/ 8567 w 8567"/>
              <a:gd name="connsiteY3-28" fmla="*/ 10077 h 10077"/>
              <a:gd name="connsiteX4-29" fmla="*/ 0 w 8567"/>
              <a:gd name="connsiteY4-30" fmla="*/ 10077 h 10077"/>
              <a:gd name="connsiteX0-31" fmla="*/ 0 w 8355"/>
              <a:gd name="connsiteY0-32" fmla="*/ 10000 h 10000"/>
              <a:gd name="connsiteX1-33" fmla="*/ 2335 w 8355"/>
              <a:gd name="connsiteY1-34" fmla="*/ 76 h 10000"/>
              <a:gd name="connsiteX2-35" fmla="*/ 8355 w 8355"/>
              <a:gd name="connsiteY2-36" fmla="*/ 0 h 10000"/>
              <a:gd name="connsiteX3-37" fmla="*/ 8286 w 8355"/>
              <a:gd name="connsiteY3-38" fmla="*/ 9846 h 10000"/>
              <a:gd name="connsiteX4-39" fmla="*/ 0 w 8355"/>
              <a:gd name="connsiteY4-40" fmla="*/ 10000 h 10000"/>
              <a:gd name="connsiteX0-41" fmla="*/ 0 w 10000"/>
              <a:gd name="connsiteY0-42" fmla="*/ 10000 h 10000"/>
              <a:gd name="connsiteX1-43" fmla="*/ 2795 w 10000"/>
              <a:gd name="connsiteY1-44" fmla="*/ 76 h 10000"/>
              <a:gd name="connsiteX2-45" fmla="*/ 10000 w 10000"/>
              <a:gd name="connsiteY2-46" fmla="*/ 0 h 10000"/>
              <a:gd name="connsiteX3-47" fmla="*/ 9993 w 10000"/>
              <a:gd name="connsiteY3-48" fmla="*/ 9846 h 10000"/>
              <a:gd name="connsiteX4-49" fmla="*/ 0 w 10000"/>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795" y="76"/>
                </a:lnTo>
                <a:lnTo>
                  <a:pt x="10000" y="0"/>
                </a:lnTo>
                <a:cubicBezTo>
                  <a:pt x="9998" y="3282"/>
                  <a:pt x="9995" y="6564"/>
                  <a:pt x="9993" y="9846"/>
                </a:cubicBezTo>
                <a:lnTo>
                  <a:pt x="0" y="10000"/>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数据 2"/>
          <p:cNvSpPr/>
          <p:nvPr/>
        </p:nvSpPr>
        <p:spPr>
          <a:xfrm rot="10800000">
            <a:off x="-107154" y="2353968"/>
            <a:ext cx="10747444" cy="214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9178"/>
              <a:gd name="connsiteY0-22" fmla="*/ 10000 h 10000"/>
              <a:gd name="connsiteX1-23" fmla="*/ 1178 w 9178"/>
              <a:gd name="connsiteY1-24" fmla="*/ 0 h 10000"/>
              <a:gd name="connsiteX2-25" fmla="*/ 9178 w 9178"/>
              <a:gd name="connsiteY2-26" fmla="*/ 0 h 10000"/>
              <a:gd name="connsiteX3-27" fmla="*/ 7745 w 9178"/>
              <a:gd name="connsiteY3-28" fmla="*/ 10000 h 10000"/>
              <a:gd name="connsiteX4-29" fmla="*/ 0 w 9178"/>
              <a:gd name="connsiteY4-30" fmla="*/ 10000 h 10000"/>
              <a:gd name="connsiteX0-31" fmla="*/ 0 w 8474"/>
              <a:gd name="connsiteY0-32" fmla="*/ 10000 h 10000"/>
              <a:gd name="connsiteX1-33" fmla="*/ 1284 w 8474"/>
              <a:gd name="connsiteY1-34" fmla="*/ 0 h 10000"/>
              <a:gd name="connsiteX2-35" fmla="*/ 8474 w 8474"/>
              <a:gd name="connsiteY2-36" fmla="*/ 0 h 10000"/>
              <a:gd name="connsiteX3-37" fmla="*/ 8439 w 8474"/>
              <a:gd name="connsiteY3-38" fmla="*/ 10000 h 10000"/>
              <a:gd name="connsiteX4-39" fmla="*/ 0 w 8474"/>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4" h="10000">
                <a:moveTo>
                  <a:pt x="0" y="10000"/>
                </a:moveTo>
                <a:lnTo>
                  <a:pt x="1284" y="0"/>
                </a:lnTo>
                <a:lnTo>
                  <a:pt x="8474" y="0"/>
                </a:lnTo>
                <a:cubicBezTo>
                  <a:pt x="8462" y="3333"/>
                  <a:pt x="8451" y="6667"/>
                  <a:pt x="8439" y="10000"/>
                </a:cubicBezTo>
                <a:lnTo>
                  <a:pt x="0" y="10000"/>
                </a:lnTo>
                <a:close/>
              </a:path>
            </a:pathLst>
          </a:cu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20020" y="3717975"/>
            <a:ext cx="1378904" cy="523220"/>
          </a:xfrm>
          <a:prstGeom prst="rect">
            <a:avLst/>
          </a:prstGeom>
          <a:noFill/>
        </p:spPr>
        <p:txBody>
          <a:bodyPr wrap="none" rtlCol="0">
            <a:spAutoFit/>
          </a:bodyPr>
          <a:lstStyle/>
          <a:p>
            <a:r>
              <a:rPr lang="en-US" altLang="zh-CN" sz="2800" dirty="0" smtClean="0">
                <a:solidFill>
                  <a:schemeClr val="bg1"/>
                </a:solidFill>
                <a:latin typeface="方正正大黑简体" panose="02000000000000000000" pitchFamily="2" charset="-122"/>
                <a:ea typeface="方正正大黑简体" panose="02000000000000000000" pitchFamily="2" charset="-122"/>
              </a:rPr>
              <a:t>PART</a:t>
            </a:r>
            <a:endParaRPr lang="zh-CN" altLang="en-US" sz="2800" dirty="0">
              <a:solidFill>
                <a:schemeClr val="bg1"/>
              </a:solidFill>
              <a:latin typeface="方正正大黑简体" panose="02000000000000000000" pitchFamily="2" charset="-122"/>
              <a:ea typeface="方正正大黑简体" panose="02000000000000000000" pitchFamily="2" charset="-122"/>
            </a:endParaRPr>
          </a:p>
        </p:txBody>
      </p:sp>
      <p:sp>
        <p:nvSpPr>
          <p:cNvPr id="6" name="TextBox 5"/>
          <p:cNvSpPr txBox="1"/>
          <p:nvPr/>
        </p:nvSpPr>
        <p:spPr>
          <a:xfrm>
            <a:off x="1815799" y="2882970"/>
            <a:ext cx="817853" cy="1600438"/>
          </a:xfrm>
          <a:prstGeom prst="rect">
            <a:avLst/>
          </a:prstGeom>
          <a:noFill/>
        </p:spPr>
        <p:txBody>
          <a:bodyPr wrap="none" rtlCol="0">
            <a:spAutoFit/>
          </a:bodyPr>
          <a:lstStyle/>
          <a:p>
            <a:r>
              <a:rPr lang="en-US" altLang="zh-CN" sz="9800" b="1" dirty="0">
                <a:solidFill>
                  <a:schemeClr val="bg1"/>
                </a:solidFill>
                <a:latin typeface="+mj-ea"/>
                <a:ea typeface="+mj-ea"/>
              </a:rPr>
              <a:t>2</a:t>
            </a:r>
            <a:endParaRPr lang="zh-CN" altLang="en-US" sz="9800" b="1" dirty="0">
              <a:solidFill>
                <a:schemeClr val="bg1"/>
              </a:solidFill>
              <a:latin typeface="+mj-ea"/>
              <a:ea typeface="+mj-ea"/>
            </a:endParaRPr>
          </a:p>
        </p:txBody>
      </p:sp>
      <p:sp>
        <p:nvSpPr>
          <p:cNvPr id="7" name="TextBox 6"/>
          <p:cNvSpPr txBox="1"/>
          <p:nvPr/>
        </p:nvSpPr>
        <p:spPr>
          <a:xfrm>
            <a:off x="2892390" y="2686652"/>
            <a:ext cx="3775374" cy="630932"/>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500" b="1" dirty="0">
                <a:solidFill>
                  <a:schemeClr val="bg1"/>
                </a:solidFill>
                <a:latin typeface="微软雅黑" panose="020B0503020204020204" pitchFamily="34" charset="-122"/>
                <a:ea typeface="微软雅黑" panose="020B0503020204020204" pitchFamily="34" charset="-122"/>
              </a:rPr>
              <a:t>请</a:t>
            </a:r>
            <a:r>
              <a:rPr lang="zh-CN" altLang="en-US" sz="3500" b="1" dirty="0" smtClean="0">
                <a:solidFill>
                  <a:schemeClr val="bg1"/>
                </a:solidFill>
                <a:latin typeface="微软雅黑" panose="020B0503020204020204" pitchFamily="34" charset="-122"/>
                <a:ea typeface="微软雅黑" panose="020B0503020204020204" pitchFamily="34" charset="-122"/>
              </a:rPr>
              <a:t>输入章节大标题</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954490" y="3405114"/>
            <a:ext cx="6343889" cy="523210"/>
          </a:xfrm>
          <a:prstGeom prst="rect">
            <a:avLst/>
          </a:prstGeom>
          <a:noFill/>
        </p:spPr>
        <p:txBody>
          <a:bodyPr wrap="square" lIns="91431" tIns="45715" rIns="91431" bIns="45715">
            <a:spAutoFit/>
          </a:bodyPr>
          <a:lstStyle/>
          <a:p>
            <a:pPr fontAlgn="base">
              <a:spcBef>
                <a:spcPct val="0"/>
              </a:spcBef>
              <a:spcAft>
                <a:spcPct val="0"/>
              </a:spcAft>
              <a:buFont typeface="Arial" panose="020B0604020202020204" pitchFamily="34" charset="0"/>
              <a:buNone/>
              <a:defRPr/>
            </a:pPr>
            <a:r>
              <a:rPr lang="zh-CN" altLang="en-US" sz="1400" dirty="0" smtClean="0">
                <a:solidFill>
                  <a:schemeClr val="bg1"/>
                </a:solidFill>
                <a:latin typeface="微软雅黑" panose="020B0503020204020204" pitchFamily="34" charset="-122"/>
                <a:ea typeface="微软雅黑" panose="020B0503020204020204" pitchFamily="34" charset="-122"/>
              </a:rPr>
              <a:t>模板所有页面均有动画，支持一键换色，修改方便，这里可以输入章节的小标题，内页图片可自由替换。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Freeform 7"/>
          <p:cNvSpPr/>
          <p:nvPr/>
        </p:nvSpPr>
        <p:spPr bwMode="auto">
          <a:xfrm>
            <a:off x="11364200" y="2353968"/>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advTm="1403">
        <p14:honeycomb/>
      </p:transition>
    </mc:Choice>
    <mc:Fallback>
      <p:transition spd="slow" advTm="1403">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14:presetBounceEnd="4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40000">
                                          <p:cBhvr additive="base">
                                            <p:cTn id="22"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AutoShape 4"/>
          <p:cNvSpPr/>
          <p:nvPr/>
        </p:nvSpPr>
        <p:spPr bwMode="auto">
          <a:xfrm>
            <a:off x="5833610" y="4686998"/>
            <a:ext cx="571469" cy="570707"/>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397" name="AutoShape 5"/>
          <p:cNvSpPr/>
          <p:nvPr/>
        </p:nvSpPr>
        <p:spPr bwMode="auto">
          <a:xfrm>
            <a:off x="8365207" y="3246323"/>
            <a:ext cx="570674" cy="570707"/>
          </a:xfrm>
          <a:custGeom>
            <a:avLst/>
            <a:gdLst>
              <a:gd name="T0" fmla="*/ 570706 w 21600"/>
              <a:gd name="T1" fmla="*/ 570707 h 21600"/>
              <a:gd name="T2" fmla="*/ 570706 w 21600"/>
              <a:gd name="T3" fmla="*/ 570707 h 21600"/>
              <a:gd name="T4" fmla="*/ 570706 w 21600"/>
              <a:gd name="T5" fmla="*/ 570707 h 21600"/>
              <a:gd name="T6" fmla="*/ 570706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398" name="AutoShape 6"/>
          <p:cNvSpPr/>
          <p:nvPr/>
        </p:nvSpPr>
        <p:spPr bwMode="auto">
          <a:xfrm>
            <a:off x="5921712" y="4767962"/>
            <a:ext cx="403203" cy="403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1500" b="1">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399" name="AutoShape 7"/>
          <p:cNvSpPr/>
          <p:nvPr/>
        </p:nvSpPr>
        <p:spPr bwMode="auto">
          <a:xfrm>
            <a:off x="8451721" y="3329667"/>
            <a:ext cx="403203" cy="4040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00" name="Line 8"/>
          <p:cNvSpPr>
            <a:spLocks noChangeShapeType="1"/>
          </p:cNvSpPr>
          <p:nvPr/>
        </p:nvSpPr>
        <p:spPr bwMode="auto">
          <a:xfrm flipH="1">
            <a:off x="6092826" y="3042329"/>
            <a:ext cx="0" cy="1392273"/>
          </a:xfrm>
          <a:prstGeom prst="line">
            <a:avLst/>
          </a:prstGeom>
          <a:noFill/>
          <a:ln w="9525"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01" name="Line 9"/>
          <p:cNvSpPr>
            <a:spLocks noChangeShapeType="1"/>
          </p:cNvSpPr>
          <p:nvPr/>
        </p:nvSpPr>
        <p:spPr bwMode="auto">
          <a:xfrm>
            <a:off x="7751672" y="3531676"/>
            <a:ext cx="418283" cy="0"/>
          </a:xfrm>
          <a:prstGeom prst="line">
            <a:avLst/>
          </a:prstGeom>
          <a:noFill/>
          <a:ln w="9525" cap="flat" cmpd="sng">
            <a:solidFill>
              <a:schemeClr val="bg1">
                <a:lumMod val="65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02" name="AutoShape 10"/>
          <p:cNvSpPr/>
          <p:nvPr/>
        </p:nvSpPr>
        <p:spPr bwMode="auto">
          <a:xfrm>
            <a:off x="8499221" y="3366926"/>
            <a:ext cx="331769" cy="30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5" tIns="35715" rIns="35715" bIns="35715" anchor="b">
            <a:spAutoFit/>
          </a:bodyPr>
          <a:lstStyle>
            <a:lvl1pPr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r>
              <a:rPr lang="es-ES" altLang="zh-CN" sz="1500" dirty="0">
                <a:latin typeface="Arial" panose="020B0604020202020204" pitchFamily="34" charset="0"/>
                <a:ea typeface="微软雅黑" panose="020B0503020204020204" pitchFamily="34" charset="-122"/>
                <a:sym typeface="Arial" panose="020B0604020202020204" pitchFamily="34" charset="0"/>
              </a:rPr>
              <a:t>02</a:t>
            </a:r>
            <a:endParaRPr lang="es-E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59403" name="AutoShape 11"/>
          <p:cNvSpPr/>
          <p:nvPr/>
        </p:nvSpPr>
        <p:spPr bwMode="auto">
          <a:xfrm>
            <a:off x="5990764" y="4694785"/>
            <a:ext cx="414315" cy="4204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5" tIns="35715" rIns="35715" bIns="35715" anchor="b"/>
          <a:lstStyle>
            <a:lvl1pPr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r>
              <a:rPr lang="es-ES" altLang="zh-CN" sz="1500" dirty="0">
                <a:latin typeface="Arial" panose="020B0604020202020204" pitchFamily="34" charset="0"/>
                <a:ea typeface="微软雅黑" panose="020B0503020204020204" pitchFamily="34" charset="-122"/>
                <a:sym typeface="Arial" panose="020B0604020202020204" pitchFamily="34" charset="0"/>
              </a:rPr>
              <a:t>03</a:t>
            </a:r>
            <a:endParaRPr lang="es-E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59404" name="AutoShape 12"/>
          <p:cNvSpPr/>
          <p:nvPr/>
        </p:nvSpPr>
        <p:spPr bwMode="auto">
          <a:xfrm>
            <a:off x="9030333" y="3228861"/>
            <a:ext cx="1777108" cy="13849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9405" name="AutoShape 13"/>
          <p:cNvSpPr/>
          <p:nvPr/>
        </p:nvSpPr>
        <p:spPr bwMode="auto">
          <a:xfrm>
            <a:off x="5053866" y="5338668"/>
            <a:ext cx="2015774"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9406" name="AutoShape 14"/>
          <p:cNvSpPr/>
          <p:nvPr/>
        </p:nvSpPr>
        <p:spPr bwMode="auto">
          <a:xfrm>
            <a:off x="3236277" y="3246323"/>
            <a:ext cx="570674" cy="570707"/>
          </a:xfrm>
          <a:custGeom>
            <a:avLst/>
            <a:gdLst>
              <a:gd name="T0" fmla="*/ 570706 w 21600"/>
              <a:gd name="T1" fmla="*/ 570707 h 21600"/>
              <a:gd name="T2" fmla="*/ 570706 w 21600"/>
              <a:gd name="T3" fmla="*/ 570707 h 21600"/>
              <a:gd name="T4" fmla="*/ 570706 w 21600"/>
              <a:gd name="T5" fmla="*/ 570707 h 21600"/>
              <a:gd name="T6" fmla="*/ 570706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407" name="AutoShape 15"/>
          <p:cNvSpPr/>
          <p:nvPr/>
        </p:nvSpPr>
        <p:spPr bwMode="auto">
          <a:xfrm>
            <a:off x="3322790" y="3330065"/>
            <a:ext cx="403203" cy="403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08" name="AutoShape 16"/>
          <p:cNvSpPr/>
          <p:nvPr/>
        </p:nvSpPr>
        <p:spPr bwMode="auto">
          <a:xfrm>
            <a:off x="3386286" y="3320760"/>
            <a:ext cx="420665" cy="3491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5" tIns="35715" rIns="35715" bIns="35715" anchor="b">
            <a:spAutoFit/>
          </a:bodyPr>
          <a:lstStyle>
            <a:lvl1pPr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842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eaLnBrk="1"/>
            <a:r>
              <a:rPr lang="es-ES" altLang="zh-CN" sz="1800" dirty="0">
                <a:latin typeface="Arial" panose="020B0604020202020204" pitchFamily="34" charset="0"/>
                <a:ea typeface="微软雅黑" panose="020B0503020204020204" pitchFamily="34" charset="-122"/>
                <a:sym typeface="Arial" panose="020B0604020202020204" pitchFamily="34" charset="0"/>
              </a:rPr>
              <a:t>01</a:t>
            </a:r>
            <a:endParaRPr lang="es-ES" altLang="zh-CN"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59409" name="Line 17"/>
          <p:cNvSpPr>
            <a:spLocks noChangeShapeType="1"/>
          </p:cNvSpPr>
          <p:nvPr/>
        </p:nvSpPr>
        <p:spPr bwMode="auto">
          <a:xfrm>
            <a:off x="3924420" y="3531676"/>
            <a:ext cx="377011" cy="0"/>
          </a:xfrm>
          <a:prstGeom prst="line">
            <a:avLst/>
          </a:prstGeom>
          <a:noFill/>
          <a:ln w="9525" cap="flat" cmpd="sng">
            <a:solidFill>
              <a:schemeClr val="bg1">
                <a:lumMod val="65000"/>
              </a:schemeClr>
            </a:solidFill>
            <a:prstDash val="dash"/>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10" name="AutoShape 18"/>
          <p:cNvSpPr/>
          <p:nvPr/>
        </p:nvSpPr>
        <p:spPr bwMode="auto">
          <a:xfrm>
            <a:off x="1349636" y="3336017"/>
            <a:ext cx="1776315" cy="13849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9411" name="AutoShape 19"/>
          <p:cNvSpPr/>
          <p:nvPr/>
        </p:nvSpPr>
        <p:spPr bwMode="auto">
          <a:xfrm rot="11714207">
            <a:off x="4499063" y="2816904"/>
            <a:ext cx="1494550" cy="14946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50" y="0"/>
                </a:moveTo>
                <a:cubicBezTo>
                  <a:pt x="2888" y="0"/>
                  <a:pt x="655" y="1810"/>
                  <a:pt x="0" y="4265"/>
                </a:cubicBezTo>
                <a:cubicBezTo>
                  <a:pt x="877" y="8372"/>
                  <a:pt x="2900" y="12282"/>
                  <a:pt x="6078" y="15474"/>
                </a:cubicBezTo>
                <a:cubicBezTo>
                  <a:pt x="9283" y="18692"/>
                  <a:pt x="13214" y="20731"/>
                  <a:pt x="17342" y="21600"/>
                </a:cubicBezTo>
                <a:cubicBezTo>
                  <a:pt x="19793" y="20941"/>
                  <a:pt x="21599" y="18710"/>
                  <a:pt x="21599" y="16051"/>
                </a:cubicBezTo>
                <a:lnTo>
                  <a:pt x="21599" y="5750"/>
                </a:lnTo>
                <a:cubicBezTo>
                  <a:pt x="21599" y="2574"/>
                  <a:pt x="19026" y="0"/>
                  <a:pt x="15850" y="0"/>
                </a:cubicBezTo>
                <a:lnTo>
                  <a:pt x="5550" y="0"/>
                </a:lnTo>
                <a:close/>
              </a:path>
            </a:pathLst>
          </a:custGeom>
          <a:solidFill>
            <a:schemeClr val="accent2"/>
          </a:solidFill>
          <a:ln>
            <a:noFill/>
          </a:ln>
          <a:effectLst/>
        </p:spPr>
        <p:txBody>
          <a:bodyPr lIns="0" tIns="0" rIns="0" bIns="0" anchor="ctr"/>
          <a:lstStyle/>
          <a:p>
            <a:pPr>
              <a:lnSpc>
                <a:spcPct val="100000"/>
              </a:lnSpc>
              <a:defRPr/>
            </a:pPr>
            <a:endParaRPr lang="es-ES" b="1">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12" name="AutoShape 20"/>
          <p:cNvSpPr/>
          <p:nvPr/>
        </p:nvSpPr>
        <p:spPr bwMode="auto">
          <a:xfrm rot="10087742">
            <a:off x="6128542" y="2801029"/>
            <a:ext cx="1498518" cy="1495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4" y="0"/>
                </a:moveTo>
                <a:cubicBezTo>
                  <a:pt x="2566" y="0"/>
                  <a:pt x="0" y="2572"/>
                  <a:pt x="0" y="5747"/>
                </a:cubicBezTo>
                <a:lnTo>
                  <a:pt x="0" y="16042"/>
                </a:lnTo>
                <a:cubicBezTo>
                  <a:pt x="0" y="18718"/>
                  <a:pt x="1827" y="20959"/>
                  <a:pt x="4297" y="21599"/>
                </a:cubicBezTo>
                <a:cubicBezTo>
                  <a:pt x="8435" y="20739"/>
                  <a:pt x="12379" y="18697"/>
                  <a:pt x="15591" y="15465"/>
                </a:cubicBezTo>
                <a:cubicBezTo>
                  <a:pt x="18700" y="12337"/>
                  <a:pt x="20698" y="8517"/>
                  <a:pt x="21599" y="4499"/>
                </a:cubicBezTo>
                <a:cubicBezTo>
                  <a:pt x="21030" y="1925"/>
                  <a:pt x="18745" y="0"/>
                  <a:pt x="16006" y="0"/>
                </a:cubicBezTo>
                <a:lnTo>
                  <a:pt x="5734" y="0"/>
                </a:lnTo>
                <a:close/>
              </a:path>
            </a:pathLst>
          </a:custGeom>
          <a:solidFill>
            <a:schemeClr val="accent3"/>
          </a:solidFill>
          <a:ln>
            <a:noFill/>
          </a:ln>
          <a:effectLst/>
        </p:spPr>
        <p:txBody>
          <a:bodyPr lIns="0" tIns="0" rIns="0" bIns="0" anchor="ctr"/>
          <a:lstStyle/>
          <a:p>
            <a:pPr>
              <a:lnSpc>
                <a:spcPct val="100000"/>
              </a:lnSpc>
              <a:defRPr/>
            </a:pPr>
            <a:endParaRPr lang="es-ES" b="1">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13" name="AutoShape 21"/>
          <p:cNvSpPr/>
          <p:nvPr/>
        </p:nvSpPr>
        <p:spPr bwMode="auto">
          <a:xfrm rot="2700000">
            <a:off x="5354241" y="1691804"/>
            <a:ext cx="1499394" cy="1495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4" y="0"/>
                </a:moveTo>
                <a:cubicBezTo>
                  <a:pt x="2566" y="0"/>
                  <a:pt x="0" y="2572"/>
                  <a:pt x="0" y="5747"/>
                </a:cubicBezTo>
                <a:lnTo>
                  <a:pt x="0" y="16042"/>
                </a:lnTo>
                <a:cubicBezTo>
                  <a:pt x="0" y="18718"/>
                  <a:pt x="1827" y="20959"/>
                  <a:pt x="4297" y="21599"/>
                </a:cubicBezTo>
                <a:cubicBezTo>
                  <a:pt x="8435" y="20739"/>
                  <a:pt x="12379" y="18697"/>
                  <a:pt x="15591" y="15465"/>
                </a:cubicBezTo>
                <a:cubicBezTo>
                  <a:pt x="18700" y="12337"/>
                  <a:pt x="20698" y="8517"/>
                  <a:pt x="21599" y="4499"/>
                </a:cubicBezTo>
                <a:cubicBezTo>
                  <a:pt x="21030" y="1925"/>
                  <a:pt x="18745" y="0"/>
                  <a:pt x="16006" y="0"/>
                </a:cubicBezTo>
                <a:lnTo>
                  <a:pt x="5734" y="0"/>
                </a:lnTo>
                <a:close/>
              </a:path>
            </a:pathLst>
          </a:custGeom>
          <a:solidFill>
            <a:schemeClr val="accent1"/>
          </a:solidFill>
          <a:ln>
            <a:noFill/>
          </a:ln>
          <a:effectLst/>
        </p:spPr>
        <p:txBody>
          <a:bodyPr lIns="0" tIns="0" rIns="0" bIns="0" anchor="ctr"/>
          <a:lstStyle/>
          <a:p>
            <a:pPr>
              <a:lnSpc>
                <a:spcPct val="100000"/>
              </a:lnSpc>
              <a:defRPr/>
            </a:pPr>
            <a:endParaRPr lang="es-ES" b="1">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9414" name="AutoShape 22"/>
          <p:cNvSpPr/>
          <p:nvPr/>
        </p:nvSpPr>
        <p:spPr bwMode="auto">
          <a:xfrm>
            <a:off x="5566599" y="2234514"/>
            <a:ext cx="1069916" cy="31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8" tIns="19048" rIns="19048" bIns="19048" anchor="ctr">
            <a:spAutoFit/>
          </a:bodyPr>
          <a:lstStyle/>
          <a:p>
            <a:pPr>
              <a:defRPr/>
            </a:pPr>
            <a:r>
              <a:rPr lang="zh-CN" altLang="en-US" b="1" dirty="0" smtClean="0">
                <a:solidFill>
                  <a:schemeClr val="bg1"/>
                </a:solidFill>
                <a:latin typeface="Arial" panose="020B0604020202020204" pitchFamily="34" charset="0"/>
                <a:ea typeface="微软雅黑" panose="020B0503020204020204" pitchFamily="34" charset="-122"/>
                <a:cs typeface="Lato" panose="020F0502020204030203" charset="0"/>
                <a:sym typeface="Arial" panose="020B0604020202020204" pitchFamily="34" charset="0"/>
              </a:rPr>
              <a:t>输入文字</a:t>
            </a:r>
            <a:endParaRPr lang="es-ES" b="1" dirty="0">
              <a:solidFill>
                <a:schemeClr val="bg1"/>
              </a:solidFill>
              <a:latin typeface="Arial" panose="020B0604020202020204" pitchFamily="34" charset="0"/>
              <a:ea typeface="微软雅黑" panose="020B0503020204020204" pitchFamily="34" charset="-122"/>
              <a:cs typeface="Lato" panose="020F0502020204030203" charset="0"/>
              <a:sym typeface="Arial" panose="020B0604020202020204" pitchFamily="34" charset="0"/>
            </a:endParaRPr>
          </a:p>
        </p:txBody>
      </p:sp>
      <p:sp>
        <p:nvSpPr>
          <p:cNvPr id="59415" name="AutoShape 23"/>
          <p:cNvSpPr/>
          <p:nvPr/>
        </p:nvSpPr>
        <p:spPr bwMode="auto">
          <a:xfrm>
            <a:off x="5679802" y="1854182"/>
            <a:ext cx="857003" cy="384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lnSpc>
                <a:spcPct val="160000"/>
              </a:lnSpc>
            </a:pPr>
            <a:r>
              <a:rPr lang="es-ES" altLang="zh-CN" sz="1800" dirty="0">
                <a:latin typeface="Arial" panose="020B0604020202020204" pitchFamily="34" charset="0"/>
                <a:ea typeface="微软雅黑" panose="020B0503020204020204" pitchFamily="34" charset="-122"/>
                <a:sym typeface="Arial" panose="020B0604020202020204" pitchFamily="34" charset="0"/>
              </a:rPr>
              <a:t>33 %</a:t>
            </a:r>
            <a:endParaRPr lang="es-ES" altLang="zh-CN"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59416" name="AutoShape 24"/>
          <p:cNvSpPr/>
          <p:nvPr/>
        </p:nvSpPr>
        <p:spPr bwMode="auto">
          <a:xfrm>
            <a:off x="4533192" y="3707715"/>
            <a:ext cx="1069122" cy="31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8" tIns="19048" rIns="19048" bIns="19048" anchor="ctr">
            <a:spAutoFit/>
          </a:bodyPr>
          <a:lstStyle/>
          <a:p>
            <a:pPr>
              <a:defRPr/>
            </a:pPr>
            <a:r>
              <a:rPr lang="zh-CN" altLang="en-US" b="1" dirty="0" smtClean="0">
                <a:solidFill>
                  <a:schemeClr val="bg1"/>
                </a:solidFill>
                <a:latin typeface="Arial" panose="020B0604020202020204" pitchFamily="34" charset="0"/>
                <a:ea typeface="微软雅黑" panose="020B0503020204020204" pitchFamily="34" charset="-122"/>
                <a:cs typeface="Lato" panose="020F0502020204030203" charset="0"/>
                <a:sym typeface="Arial" panose="020B0604020202020204" pitchFamily="34" charset="0"/>
              </a:rPr>
              <a:t>输入文字</a:t>
            </a:r>
            <a:endParaRPr lang="es-ES" b="1" dirty="0">
              <a:solidFill>
                <a:schemeClr val="bg1"/>
              </a:solidFill>
              <a:latin typeface="Arial" panose="020B0604020202020204" pitchFamily="34" charset="0"/>
              <a:ea typeface="微软雅黑" panose="020B0503020204020204" pitchFamily="34" charset="-122"/>
              <a:cs typeface="Lato" panose="020F0502020204030203" charset="0"/>
              <a:sym typeface="Arial" panose="020B0604020202020204" pitchFamily="34" charset="0"/>
            </a:endParaRPr>
          </a:p>
        </p:txBody>
      </p:sp>
      <p:sp>
        <p:nvSpPr>
          <p:cNvPr id="59417" name="AutoShape 25"/>
          <p:cNvSpPr/>
          <p:nvPr/>
        </p:nvSpPr>
        <p:spPr bwMode="auto">
          <a:xfrm>
            <a:off x="4645680" y="3321557"/>
            <a:ext cx="857640" cy="384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lnSpc>
                <a:spcPct val="160000"/>
              </a:lnSpc>
            </a:pPr>
            <a:r>
              <a:rPr lang="es-ES" altLang="zh-CN" sz="1800" dirty="0">
                <a:latin typeface="Arial" panose="020B0604020202020204" pitchFamily="34" charset="0"/>
                <a:ea typeface="微软雅黑" panose="020B0503020204020204" pitchFamily="34" charset="-122"/>
                <a:sym typeface="Arial" panose="020B0604020202020204" pitchFamily="34" charset="0"/>
              </a:rPr>
              <a:t>33 %</a:t>
            </a:r>
            <a:endParaRPr lang="es-ES" altLang="zh-CN" sz="1800" dirty="0">
              <a:latin typeface="Arial" panose="020B0604020202020204" pitchFamily="34" charset="0"/>
              <a:ea typeface="微软雅黑" panose="020B0503020204020204" pitchFamily="34" charset="-122"/>
              <a:sym typeface="Arial" panose="020B0604020202020204" pitchFamily="34" charset="0"/>
            </a:endParaRPr>
          </a:p>
        </p:txBody>
      </p:sp>
      <p:sp>
        <p:nvSpPr>
          <p:cNvPr id="59418" name="AutoShape 26"/>
          <p:cNvSpPr/>
          <p:nvPr/>
        </p:nvSpPr>
        <p:spPr bwMode="auto">
          <a:xfrm>
            <a:off x="6419833" y="3686283"/>
            <a:ext cx="1069916" cy="31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8" tIns="19048" rIns="19048" bIns="19048" anchor="ctr">
            <a:spAutoFit/>
          </a:bodyPr>
          <a:lstStyle/>
          <a:p>
            <a:pPr>
              <a:defRPr/>
            </a:pPr>
            <a:r>
              <a:rPr lang="zh-CN" altLang="en-US" b="1" dirty="0" smtClean="0">
                <a:solidFill>
                  <a:schemeClr val="bg1"/>
                </a:solidFill>
                <a:latin typeface="Arial" panose="020B0604020202020204" pitchFamily="34" charset="0"/>
                <a:ea typeface="微软雅黑" panose="020B0503020204020204" pitchFamily="34" charset="-122"/>
                <a:cs typeface="Lato" panose="020F0502020204030203" charset="0"/>
                <a:sym typeface="Arial" panose="020B0604020202020204" pitchFamily="34" charset="0"/>
              </a:rPr>
              <a:t>输入文字</a:t>
            </a:r>
            <a:endParaRPr lang="es-ES" b="1" dirty="0">
              <a:solidFill>
                <a:schemeClr val="bg1"/>
              </a:solidFill>
              <a:latin typeface="Arial" panose="020B0604020202020204" pitchFamily="34" charset="0"/>
              <a:ea typeface="微软雅黑" panose="020B0503020204020204" pitchFamily="34" charset="-122"/>
              <a:cs typeface="Lato" panose="020F0502020204030203" charset="0"/>
              <a:sym typeface="Arial" panose="020B0604020202020204" pitchFamily="34" charset="0"/>
            </a:endParaRPr>
          </a:p>
        </p:txBody>
      </p:sp>
      <p:sp>
        <p:nvSpPr>
          <p:cNvPr id="59419" name="AutoShape 27"/>
          <p:cNvSpPr/>
          <p:nvPr/>
        </p:nvSpPr>
        <p:spPr bwMode="auto">
          <a:xfrm>
            <a:off x="6533035" y="3321557"/>
            <a:ext cx="857003" cy="384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lvl1pPr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lnSpc>
                <a:spcPct val="160000"/>
              </a:lnSpc>
            </a:pPr>
            <a:r>
              <a:rPr lang="es-ES" altLang="zh-CN" sz="1800">
                <a:latin typeface="Arial" panose="020B0604020202020204" pitchFamily="34" charset="0"/>
                <a:ea typeface="微软雅黑" panose="020B0503020204020204" pitchFamily="34" charset="-122"/>
                <a:sym typeface="Arial" panose="020B0604020202020204" pitchFamily="34" charset="0"/>
              </a:rPr>
              <a:t>33 %</a:t>
            </a:r>
            <a:endParaRPr lang="es-ES" altLang="zh-CN" sz="1800">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13643" y="179116"/>
            <a:ext cx="12192000" cy="526587"/>
            <a:chOff x="170694" y="177982"/>
            <a:chExt cx="3936003" cy="781165"/>
          </a:xfrm>
        </p:grpSpPr>
        <p:sp>
          <p:nvSpPr>
            <p:cNvPr id="33" name="等腰三角形 32"/>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4" name="等腰三角形 33"/>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5" name="矩形 34"/>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6" name="平行四边形 35"/>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37"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300" advTm="2020">
        <p14:pan dir="u"/>
      </p:transition>
    </mc:Choice>
    <mc:Fallback>
      <p:transition spd="slow" advTm="20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fade">
                                      <p:cBhvr>
                                        <p:cTn id="7" dur="500"/>
                                        <p:tgtEl>
                                          <p:spTgt spid="594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401"/>
                                        </p:tgtEl>
                                        <p:attrNameLst>
                                          <p:attrName>style.visibility</p:attrName>
                                        </p:attrNameLst>
                                      </p:cBhvr>
                                      <p:to>
                                        <p:strVal val="visible"/>
                                      </p:to>
                                    </p:set>
                                    <p:animEffect transition="in" filter="fade">
                                      <p:cBhvr>
                                        <p:cTn id="10" dur="500"/>
                                        <p:tgtEl>
                                          <p:spTgt spid="594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409"/>
                                        </p:tgtEl>
                                        <p:attrNameLst>
                                          <p:attrName>style.visibility</p:attrName>
                                        </p:attrNameLst>
                                      </p:cBhvr>
                                      <p:to>
                                        <p:strVal val="visible"/>
                                      </p:to>
                                    </p:set>
                                    <p:animEffect transition="in" filter="fade">
                                      <p:cBhvr>
                                        <p:cTn id="15" dur="500"/>
                                        <p:tgtEl>
                                          <p:spTgt spid="5940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9413"/>
                                        </p:tgtEl>
                                        <p:attrNameLst>
                                          <p:attrName>style.visibility</p:attrName>
                                        </p:attrNameLst>
                                      </p:cBhvr>
                                      <p:to>
                                        <p:strVal val="visible"/>
                                      </p:to>
                                    </p:set>
                                    <p:animEffect transition="in" filter="dissolve">
                                      <p:cBhvr>
                                        <p:cTn id="20" dur="500"/>
                                        <p:tgtEl>
                                          <p:spTgt spid="594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9412"/>
                                        </p:tgtEl>
                                        <p:attrNameLst>
                                          <p:attrName>style.visibility</p:attrName>
                                        </p:attrNameLst>
                                      </p:cBhvr>
                                      <p:to>
                                        <p:strVal val="visible"/>
                                      </p:to>
                                    </p:set>
                                    <p:animEffect transition="in" filter="dissolve">
                                      <p:cBhvr>
                                        <p:cTn id="25" dur="500"/>
                                        <p:tgtEl>
                                          <p:spTgt spid="594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9411"/>
                                        </p:tgtEl>
                                        <p:attrNameLst>
                                          <p:attrName>style.visibility</p:attrName>
                                        </p:attrNameLst>
                                      </p:cBhvr>
                                      <p:to>
                                        <p:strVal val="visible"/>
                                      </p:to>
                                    </p:set>
                                    <p:animEffect transition="in" filter="dissolve">
                                      <p:cBhvr>
                                        <p:cTn id="30" dur="500"/>
                                        <p:tgtEl>
                                          <p:spTgt spid="5941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9402"/>
                                        </p:tgtEl>
                                        <p:attrNameLst>
                                          <p:attrName>style.visibility</p:attrName>
                                        </p:attrNameLst>
                                      </p:cBhvr>
                                      <p:to>
                                        <p:strVal val="visible"/>
                                      </p:to>
                                    </p:set>
                                    <p:animEffect transition="in" filter="dissolve">
                                      <p:cBhvr>
                                        <p:cTn id="35" dur="500"/>
                                        <p:tgtEl>
                                          <p:spTgt spid="5940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9403"/>
                                        </p:tgtEl>
                                        <p:attrNameLst>
                                          <p:attrName>style.visibility</p:attrName>
                                        </p:attrNameLst>
                                      </p:cBhvr>
                                      <p:to>
                                        <p:strVal val="visible"/>
                                      </p:to>
                                    </p:set>
                                    <p:animEffect transition="in" filter="dissolve">
                                      <p:cBhvr>
                                        <p:cTn id="40" dur="500"/>
                                        <p:tgtEl>
                                          <p:spTgt spid="59403"/>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9408"/>
                                        </p:tgtEl>
                                        <p:attrNameLst>
                                          <p:attrName>style.visibility</p:attrName>
                                        </p:attrNameLst>
                                      </p:cBhvr>
                                      <p:to>
                                        <p:strVal val="visible"/>
                                      </p:to>
                                    </p:set>
                                    <p:animEffect transition="in" filter="dissolve">
                                      <p:cBhvr>
                                        <p:cTn id="45" dur="500"/>
                                        <p:tgtEl>
                                          <p:spTgt spid="5940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9414"/>
                                        </p:tgtEl>
                                        <p:attrNameLst>
                                          <p:attrName>style.visibility</p:attrName>
                                        </p:attrNameLst>
                                      </p:cBhvr>
                                      <p:to>
                                        <p:strVal val="visible"/>
                                      </p:to>
                                    </p:set>
                                    <p:animEffect transition="in" filter="dissolve">
                                      <p:cBhvr>
                                        <p:cTn id="50" dur="500"/>
                                        <p:tgtEl>
                                          <p:spTgt spid="5941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9415"/>
                                        </p:tgtEl>
                                        <p:attrNameLst>
                                          <p:attrName>style.visibility</p:attrName>
                                        </p:attrNameLst>
                                      </p:cBhvr>
                                      <p:to>
                                        <p:strVal val="visible"/>
                                      </p:to>
                                    </p:set>
                                    <p:animEffect transition="in" filter="dissolve">
                                      <p:cBhvr>
                                        <p:cTn id="55" dur="500"/>
                                        <p:tgtEl>
                                          <p:spTgt spid="59415"/>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9416"/>
                                        </p:tgtEl>
                                        <p:attrNameLst>
                                          <p:attrName>style.visibility</p:attrName>
                                        </p:attrNameLst>
                                      </p:cBhvr>
                                      <p:to>
                                        <p:strVal val="visible"/>
                                      </p:to>
                                    </p:set>
                                    <p:animEffect transition="in" filter="dissolve">
                                      <p:cBhvr>
                                        <p:cTn id="60" dur="500"/>
                                        <p:tgtEl>
                                          <p:spTgt spid="59416"/>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59417"/>
                                        </p:tgtEl>
                                        <p:attrNameLst>
                                          <p:attrName>style.visibility</p:attrName>
                                        </p:attrNameLst>
                                      </p:cBhvr>
                                      <p:to>
                                        <p:strVal val="visible"/>
                                      </p:to>
                                    </p:set>
                                    <p:animEffect transition="in" filter="dissolve">
                                      <p:cBhvr>
                                        <p:cTn id="65" dur="500"/>
                                        <p:tgtEl>
                                          <p:spTgt spid="59417"/>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59418"/>
                                        </p:tgtEl>
                                        <p:attrNameLst>
                                          <p:attrName>style.visibility</p:attrName>
                                        </p:attrNameLst>
                                      </p:cBhvr>
                                      <p:to>
                                        <p:strVal val="visible"/>
                                      </p:to>
                                    </p:set>
                                    <p:animEffect transition="in" filter="dissolve">
                                      <p:cBhvr>
                                        <p:cTn id="70" dur="500"/>
                                        <p:tgtEl>
                                          <p:spTgt spid="59418"/>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59419"/>
                                        </p:tgtEl>
                                        <p:attrNameLst>
                                          <p:attrName>style.visibility</p:attrName>
                                        </p:attrNameLst>
                                      </p:cBhvr>
                                      <p:to>
                                        <p:strVal val="visible"/>
                                      </p:to>
                                    </p:set>
                                    <p:animEffect transition="in" filter="dissolve">
                                      <p:cBhvr>
                                        <p:cTn id="75" dur="500"/>
                                        <p:tgtEl>
                                          <p:spTgt spid="59419"/>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59397"/>
                                        </p:tgtEl>
                                        <p:attrNameLst>
                                          <p:attrName>style.visibility</p:attrName>
                                        </p:attrNameLst>
                                      </p:cBhvr>
                                      <p:to>
                                        <p:strVal val="visible"/>
                                      </p:to>
                                    </p:set>
                                    <p:animEffect transition="in" filter="dissolve">
                                      <p:cBhvr>
                                        <p:cTn id="80" dur="500"/>
                                        <p:tgtEl>
                                          <p:spTgt spid="59397"/>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59404"/>
                                        </p:tgtEl>
                                        <p:attrNameLst>
                                          <p:attrName>style.visibility</p:attrName>
                                        </p:attrNameLst>
                                      </p:cBhvr>
                                      <p:to>
                                        <p:strVal val="visible"/>
                                      </p:to>
                                    </p:set>
                                    <p:animEffect transition="in" filter="dissolve">
                                      <p:cBhvr>
                                        <p:cTn id="85" dur="500"/>
                                        <p:tgtEl>
                                          <p:spTgt spid="59404"/>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59399"/>
                                        </p:tgtEl>
                                        <p:attrNameLst>
                                          <p:attrName>style.visibility</p:attrName>
                                        </p:attrNameLst>
                                      </p:cBhvr>
                                      <p:to>
                                        <p:strVal val="visible"/>
                                      </p:to>
                                    </p:set>
                                    <p:animEffect transition="in" filter="dissolve">
                                      <p:cBhvr>
                                        <p:cTn id="90" dur="500"/>
                                        <p:tgtEl>
                                          <p:spTgt spid="59399"/>
                                        </p:tgtEl>
                                      </p:cBhvr>
                                    </p:animEffect>
                                  </p:childTnLst>
                                </p:cTn>
                              </p:par>
                            </p:childTnLst>
                          </p:cTn>
                        </p:par>
                        <p:par>
                          <p:cTn id="91" fill="hold">
                            <p:stCondLst>
                              <p:cond delay="500"/>
                            </p:stCondLst>
                            <p:childTnLst>
                              <p:par>
                                <p:cTn id="92" presetID="9" presetClass="entr" presetSubtype="0" fill="hold" grpId="0" nodeType="afterEffect">
                                  <p:stCondLst>
                                    <p:cond delay="0"/>
                                  </p:stCondLst>
                                  <p:childTnLst>
                                    <p:set>
                                      <p:cBhvr>
                                        <p:cTn id="93" dur="1" fill="hold">
                                          <p:stCondLst>
                                            <p:cond delay="0"/>
                                          </p:stCondLst>
                                        </p:cTn>
                                        <p:tgtEl>
                                          <p:spTgt spid="59406"/>
                                        </p:tgtEl>
                                        <p:attrNameLst>
                                          <p:attrName>style.visibility</p:attrName>
                                        </p:attrNameLst>
                                      </p:cBhvr>
                                      <p:to>
                                        <p:strVal val="visible"/>
                                      </p:to>
                                    </p:set>
                                    <p:animEffect transition="in" filter="dissolve">
                                      <p:cBhvr>
                                        <p:cTn id="94" dur="500"/>
                                        <p:tgtEl>
                                          <p:spTgt spid="59406"/>
                                        </p:tgtEl>
                                      </p:cBhvr>
                                    </p:animEffect>
                                  </p:childTnLst>
                                </p:cTn>
                              </p:par>
                            </p:childTnLst>
                          </p:cTn>
                        </p:par>
                        <p:par>
                          <p:cTn id="95" fill="hold">
                            <p:stCondLst>
                              <p:cond delay="1000"/>
                            </p:stCondLst>
                            <p:childTnLst>
                              <p:par>
                                <p:cTn id="96" presetID="9" presetClass="entr" presetSubtype="0" fill="hold" grpId="0" nodeType="afterEffect">
                                  <p:stCondLst>
                                    <p:cond delay="0"/>
                                  </p:stCondLst>
                                  <p:childTnLst>
                                    <p:set>
                                      <p:cBhvr>
                                        <p:cTn id="97" dur="1" fill="hold">
                                          <p:stCondLst>
                                            <p:cond delay="0"/>
                                          </p:stCondLst>
                                        </p:cTn>
                                        <p:tgtEl>
                                          <p:spTgt spid="59410"/>
                                        </p:tgtEl>
                                        <p:attrNameLst>
                                          <p:attrName>style.visibility</p:attrName>
                                        </p:attrNameLst>
                                      </p:cBhvr>
                                      <p:to>
                                        <p:strVal val="visible"/>
                                      </p:to>
                                    </p:set>
                                    <p:animEffect transition="in" filter="dissolve">
                                      <p:cBhvr>
                                        <p:cTn id="98" dur="500"/>
                                        <p:tgtEl>
                                          <p:spTgt spid="59410"/>
                                        </p:tgtEl>
                                      </p:cBhvr>
                                    </p:animEffect>
                                  </p:childTnLst>
                                </p:cTn>
                              </p:par>
                            </p:childTnLst>
                          </p:cTn>
                        </p:par>
                        <p:par>
                          <p:cTn id="99" fill="hold">
                            <p:stCondLst>
                              <p:cond delay="1500"/>
                            </p:stCondLst>
                            <p:childTnLst>
                              <p:par>
                                <p:cTn id="100" presetID="9" presetClass="entr" presetSubtype="0" fill="hold" nodeType="afterEffect">
                                  <p:stCondLst>
                                    <p:cond delay="0"/>
                                  </p:stCondLst>
                                  <p:childTnLst>
                                    <p:set>
                                      <p:cBhvr>
                                        <p:cTn id="101" dur="1" fill="hold">
                                          <p:stCondLst>
                                            <p:cond delay="0"/>
                                          </p:stCondLst>
                                        </p:cTn>
                                        <p:tgtEl>
                                          <p:spTgt spid="59407"/>
                                        </p:tgtEl>
                                        <p:attrNameLst>
                                          <p:attrName>style.visibility</p:attrName>
                                        </p:attrNameLst>
                                      </p:cBhvr>
                                      <p:to>
                                        <p:strVal val="visible"/>
                                      </p:to>
                                    </p:set>
                                    <p:animEffect transition="in" filter="dissolve">
                                      <p:cBhvr>
                                        <p:cTn id="102" dur="500"/>
                                        <p:tgtEl>
                                          <p:spTgt spid="59407"/>
                                        </p:tgtEl>
                                      </p:cBhvr>
                                    </p:animEffect>
                                  </p:childTnLst>
                                </p:cTn>
                              </p:par>
                            </p:childTnLst>
                          </p:cTn>
                        </p:par>
                        <p:par>
                          <p:cTn id="103" fill="hold">
                            <p:stCondLst>
                              <p:cond delay="2000"/>
                            </p:stCondLst>
                            <p:childTnLst>
                              <p:par>
                                <p:cTn id="104" presetID="9" presetClass="entr" presetSubtype="0" fill="hold" grpId="0" nodeType="afterEffect">
                                  <p:stCondLst>
                                    <p:cond delay="0"/>
                                  </p:stCondLst>
                                  <p:childTnLst>
                                    <p:set>
                                      <p:cBhvr>
                                        <p:cTn id="105" dur="1" fill="hold">
                                          <p:stCondLst>
                                            <p:cond delay="0"/>
                                          </p:stCondLst>
                                        </p:cTn>
                                        <p:tgtEl>
                                          <p:spTgt spid="59396"/>
                                        </p:tgtEl>
                                        <p:attrNameLst>
                                          <p:attrName>style.visibility</p:attrName>
                                        </p:attrNameLst>
                                      </p:cBhvr>
                                      <p:to>
                                        <p:strVal val="visible"/>
                                      </p:to>
                                    </p:set>
                                    <p:animEffect transition="in" filter="dissolve">
                                      <p:cBhvr>
                                        <p:cTn id="106" dur="500"/>
                                        <p:tgtEl>
                                          <p:spTgt spid="59396"/>
                                        </p:tgtEl>
                                      </p:cBhvr>
                                    </p:animEffect>
                                  </p:childTnLst>
                                </p:cTn>
                              </p:par>
                            </p:childTnLst>
                          </p:cTn>
                        </p:par>
                        <p:par>
                          <p:cTn id="107" fill="hold">
                            <p:stCondLst>
                              <p:cond delay="2500"/>
                            </p:stCondLst>
                            <p:childTnLst>
                              <p:par>
                                <p:cTn id="108" presetID="9" presetClass="entr" presetSubtype="0" fill="hold" grpId="0" nodeType="afterEffect">
                                  <p:stCondLst>
                                    <p:cond delay="0"/>
                                  </p:stCondLst>
                                  <p:childTnLst>
                                    <p:set>
                                      <p:cBhvr>
                                        <p:cTn id="109" dur="1" fill="hold">
                                          <p:stCondLst>
                                            <p:cond delay="0"/>
                                          </p:stCondLst>
                                        </p:cTn>
                                        <p:tgtEl>
                                          <p:spTgt spid="59405"/>
                                        </p:tgtEl>
                                        <p:attrNameLst>
                                          <p:attrName>style.visibility</p:attrName>
                                        </p:attrNameLst>
                                      </p:cBhvr>
                                      <p:to>
                                        <p:strVal val="visible"/>
                                      </p:to>
                                    </p:set>
                                    <p:animEffect transition="in" filter="dissolve">
                                      <p:cBhvr>
                                        <p:cTn id="110" dur="500"/>
                                        <p:tgtEl>
                                          <p:spTgt spid="59405"/>
                                        </p:tgtEl>
                                      </p:cBhvr>
                                    </p:animEffect>
                                  </p:childTnLst>
                                </p:cTn>
                              </p:par>
                            </p:childTnLst>
                          </p:cTn>
                        </p:par>
                        <p:par>
                          <p:cTn id="111" fill="hold">
                            <p:stCondLst>
                              <p:cond delay="3000"/>
                            </p:stCondLst>
                            <p:childTnLst>
                              <p:par>
                                <p:cTn id="112" presetID="9" presetClass="entr" presetSubtype="0" fill="hold" nodeType="afterEffect">
                                  <p:stCondLst>
                                    <p:cond delay="0"/>
                                  </p:stCondLst>
                                  <p:childTnLst>
                                    <p:set>
                                      <p:cBhvr>
                                        <p:cTn id="113" dur="1" fill="hold">
                                          <p:stCondLst>
                                            <p:cond delay="0"/>
                                          </p:stCondLst>
                                        </p:cTn>
                                        <p:tgtEl>
                                          <p:spTgt spid="59398"/>
                                        </p:tgtEl>
                                        <p:attrNameLst>
                                          <p:attrName>style.visibility</p:attrName>
                                        </p:attrNameLst>
                                      </p:cBhvr>
                                      <p:to>
                                        <p:strVal val="visible"/>
                                      </p:to>
                                    </p:set>
                                    <p:animEffect transition="in" filter="dissolve">
                                      <p:cBhvr>
                                        <p:cTn id="114"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7" grpId="0" animBg="1"/>
      <p:bldP spid="59400" grpId="0" animBg="1"/>
      <p:bldP spid="59401" grpId="0" animBg="1"/>
      <p:bldP spid="59402" grpId="0" autoUpdateAnimBg="0"/>
      <p:bldP spid="59403" grpId="0" autoUpdateAnimBg="0"/>
      <p:bldP spid="59404" grpId="0" autoUpdateAnimBg="0"/>
      <p:bldP spid="59405" grpId="0" autoUpdateAnimBg="0"/>
      <p:bldP spid="59406" grpId="0" animBg="1"/>
      <p:bldP spid="59408" grpId="0" autoUpdateAnimBg="0"/>
      <p:bldP spid="59409" grpId="0" animBg="1"/>
      <p:bldP spid="59410" grpId="0" autoUpdateAnimBg="0"/>
      <p:bldP spid="59414" grpId="0" autoUpdateAnimBg="0"/>
      <p:bldP spid="59415" grpId="0" autoUpdateAnimBg="0"/>
      <p:bldP spid="59416" grpId="0" autoUpdateAnimBg="0"/>
      <p:bldP spid="59417" grpId="0" autoUpdateAnimBg="0"/>
      <p:bldP spid="59418" grpId="0" autoUpdateAnimBg="0"/>
      <p:bldP spid="594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03994" y="2541386"/>
            <a:ext cx="2196190" cy="1436045"/>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335"/>
            <p:cNvSpPr/>
            <p:nvPr/>
          </p:nvSpPr>
          <p:spPr>
            <a:xfrm>
              <a:off x="1365736" y="1176853"/>
              <a:ext cx="2308577" cy="554028"/>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42"/>
          <p:cNvGrpSpPr/>
          <p:nvPr/>
        </p:nvGrpSpPr>
        <p:grpSpPr>
          <a:xfrm>
            <a:off x="3016764" y="2541386"/>
            <a:ext cx="2196190" cy="1436045"/>
            <a:chOff x="0" y="0"/>
            <a:chExt cx="4392859" cy="2872248"/>
          </a:xfrm>
          <a:solidFill>
            <a:srgbClr val="E60000"/>
          </a:solidFill>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47"/>
          <p:cNvGrpSpPr/>
          <p:nvPr/>
        </p:nvGrpSpPr>
        <p:grpSpPr>
          <a:xfrm>
            <a:off x="4976789" y="2541386"/>
            <a:ext cx="2196190" cy="1436045"/>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352"/>
          <p:cNvGrpSpPr/>
          <p:nvPr/>
        </p:nvGrpSpPr>
        <p:grpSpPr>
          <a:xfrm>
            <a:off x="6920669" y="2541386"/>
            <a:ext cx="2196187" cy="1436045"/>
            <a:chOff x="0" y="0"/>
            <a:chExt cx="4392859" cy="2872248"/>
          </a:xfrm>
          <a:solidFill>
            <a:srgbClr val="E60000"/>
          </a:solidFill>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357"/>
          <p:cNvGrpSpPr/>
          <p:nvPr/>
        </p:nvGrpSpPr>
        <p:grpSpPr>
          <a:xfrm>
            <a:off x="8891820" y="2541386"/>
            <a:ext cx="2196187" cy="1436045"/>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5"/>
            </a:solidFill>
            <a:ln w="12700" cap="flat">
              <a:noFill/>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360"/>
          <p:cNvGrpSpPr/>
          <p:nvPr/>
        </p:nvGrpSpPr>
        <p:grpSpPr>
          <a:xfrm>
            <a:off x="1989465" y="3772193"/>
            <a:ext cx="425251" cy="425274"/>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363"/>
          <p:cNvGrpSpPr/>
          <p:nvPr/>
        </p:nvGrpSpPr>
        <p:grpSpPr>
          <a:xfrm>
            <a:off x="3906269" y="3772193"/>
            <a:ext cx="425251" cy="425274"/>
            <a:chOff x="0" y="0"/>
            <a:chExt cx="850594" cy="850594"/>
          </a:xfrm>
          <a:solidFill>
            <a:srgbClr val="E60000"/>
          </a:solidFill>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362"/>
            <p:cNvSpPr/>
            <p:nvPr/>
          </p:nvSpPr>
          <p:spPr>
            <a:xfrm>
              <a:off x="318072" y="148286"/>
              <a:ext cx="214827" cy="554028"/>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66"/>
          <p:cNvGrpSpPr/>
          <p:nvPr/>
        </p:nvGrpSpPr>
        <p:grpSpPr>
          <a:xfrm>
            <a:off x="5862259" y="3772193"/>
            <a:ext cx="425251" cy="425274"/>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365"/>
            <p:cNvSpPr/>
            <p:nvPr/>
          </p:nvSpPr>
          <p:spPr>
            <a:xfrm>
              <a:off x="318072" y="148286"/>
              <a:ext cx="214827" cy="554028"/>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69"/>
          <p:cNvGrpSpPr/>
          <p:nvPr/>
        </p:nvGrpSpPr>
        <p:grpSpPr>
          <a:xfrm>
            <a:off x="7806137" y="3772193"/>
            <a:ext cx="425251" cy="425274"/>
            <a:chOff x="0" y="0"/>
            <a:chExt cx="850594" cy="850594"/>
          </a:xfrm>
          <a:solidFill>
            <a:srgbClr val="E60000"/>
          </a:solidFill>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72"/>
          <p:cNvGrpSpPr/>
          <p:nvPr/>
        </p:nvGrpSpPr>
        <p:grpSpPr>
          <a:xfrm>
            <a:off x="9777289" y="3772193"/>
            <a:ext cx="425251" cy="425274"/>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5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Shape 371"/>
            <p:cNvSpPr/>
            <p:nvPr/>
          </p:nvSpPr>
          <p:spPr>
            <a:xfrm>
              <a:off x="318072" y="148286"/>
              <a:ext cx="214827" cy="554028"/>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endParaRPr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Shape 373"/>
          <p:cNvSpPr/>
          <p:nvPr/>
        </p:nvSpPr>
        <p:spPr>
          <a:xfrm>
            <a:off x="1321385" y="4545674"/>
            <a:ext cx="171133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6" name="Shape 376"/>
          <p:cNvSpPr/>
          <p:nvPr/>
        </p:nvSpPr>
        <p:spPr>
          <a:xfrm>
            <a:off x="3275499" y="4545674"/>
            <a:ext cx="171133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9" name="Shape 379"/>
          <p:cNvSpPr/>
          <p:nvPr/>
        </p:nvSpPr>
        <p:spPr>
          <a:xfrm>
            <a:off x="5195502" y="4545674"/>
            <a:ext cx="171133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2" name="Shape 382"/>
          <p:cNvSpPr/>
          <p:nvPr/>
        </p:nvSpPr>
        <p:spPr>
          <a:xfrm>
            <a:off x="7177394" y="4545674"/>
            <a:ext cx="171133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5" name="Shape 385"/>
          <p:cNvSpPr/>
          <p:nvPr/>
        </p:nvSpPr>
        <p:spPr>
          <a:xfrm>
            <a:off x="9131507" y="4545674"/>
            <a:ext cx="171133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59" name="组合 58"/>
          <p:cNvGrpSpPr/>
          <p:nvPr/>
        </p:nvGrpSpPr>
        <p:grpSpPr>
          <a:xfrm>
            <a:off x="-13643" y="179116"/>
            <a:ext cx="12192000" cy="526587"/>
            <a:chOff x="170694" y="177982"/>
            <a:chExt cx="3936003" cy="781165"/>
          </a:xfrm>
        </p:grpSpPr>
        <p:sp>
          <p:nvSpPr>
            <p:cNvPr id="60" name="等腰三角形 59"/>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61" name="等腰三角形 60"/>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62" name="矩形 61"/>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63" name="平行四边形 62"/>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64"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2342">
        <p14:pan dir="u"/>
      </p:transition>
    </mc:Choice>
    <mc:Fallback>
      <p:transition spd="slow" advTm="23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indefinite" fill="hold"/>
                                        <p:tgtEl>
                                          <p:spTgt spid="17"/>
                                        </p:tgtEl>
                                        <p:attrNameLst>
                                          <p:attrName>style.visibility</p:attrName>
                                        </p:attrNameLst>
                                      </p:cBhvr>
                                      <p:to>
                                        <p:strVal val="visible"/>
                                      </p:to>
                                    </p:set>
                                    <p:anim calcmode="lin" valueType="num">
                                      <p:cBhvr>
                                        <p:cTn id="13" dur="800" fill="hold"/>
                                        <p:tgtEl>
                                          <p:spTgt spid="17"/>
                                        </p:tgtEl>
                                        <p:attrNameLst>
                                          <p:attrName>ppt_x</p:attrName>
                                        </p:attrNameLst>
                                      </p:cBhvr>
                                      <p:tavLst>
                                        <p:tav tm="0">
                                          <p:val>
                                            <p:strVal val="0-#ppt_w/2"/>
                                          </p:val>
                                        </p:tav>
                                        <p:tav tm="100000">
                                          <p:val>
                                            <p:strVal val="#ppt_x"/>
                                          </p:val>
                                        </p:tav>
                                      </p:tavLst>
                                    </p:anim>
                                    <p:anim calcmode="lin" valueType="num">
                                      <p:cBhvr>
                                        <p:cTn id="14" dur="8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indefinite" fill="hold"/>
                                        <p:tgtEl>
                                          <p:spTgt spid="12"/>
                                        </p:tgtEl>
                                        <p:attrNameLst>
                                          <p:attrName>style.visibility</p:attrName>
                                        </p:attrNameLst>
                                      </p:cBhvr>
                                      <p:to>
                                        <p:strVal val="visible"/>
                                      </p:to>
                                    </p:set>
                                    <p:anim calcmode="lin" valueType="num">
                                      <p:cBhvr>
                                        <p:cTn id="19" dur="800" fill="hold"/>
                                        <p:tgtEl>
                                          <p:spTgt spid="12"/>
                                        </p:tgtEl>
                                        <p:attrNameLst>
                                          <p:attrName>ppt_x</p:attrName>
                                        </p:attrNameLst>
                                      </p:cBhvr>
                                      <p:tavLst>
                                        <p:tav tm="0">
                                          <p:val>
                                            <p:strVal val="0-#ppt_w/2"/>
                                          </p:val>
                                        </p:tav>
                                        <p:tav tm="100000">
                                          <p:val>
                                            <p:strVal val="#ppt_x"/>
                                          </p:val>
                                        </p:tav>
                                      </p:tavLst>
                                    </p:anim>
                                    <p:anim calcmode="lin" valueType="num">
                                      <p:cBhvr>
                                        <p:cTn id="20" dur="8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indefinite" fill="hold"/>
                                        <p:tgtEl>
                                          <p:spTgt spid="7"/>
                                        </p:tgtEl>
                                        <p:attrNameLst>
                                          <p:attrName>style.visibility</p:attrName>
                                        </p:attrNameLst>
                                      </p:cBhvr>
                                      <p:to>
                                        <p:strVal val="visible"/>
                                      </p:to>
                                    </p:set>
                                    <p:anim calcmode="lin" valueType="num">
                                      <p:cBhvr>
                                        <p:cTn id="25" dur="800" fill="hold"/>
                                        <p:tgtEl>
                                          <p:spTgt spid="7"/>
                                        </p:tgtEl>
                                        <p:attrNameLst>
                                          <p:attrName>ppt_x</p:attrName>
                                        </p:attrNameLst>
                                      </p:cBhvr>
                                      <p:tavLst>
                                        <p:tav tm="0">
                                          <p:val>
                                            <p:strVal val="0-#ppt_w/2"/>
                                          </p:val>
                                        </p:tav>
                                        <p:tav tm="100000">
                                          <p:val>
                                            <p:strVal val="#ppt_x"/>
                                          </p:val>
                                        </p:tav>
                                      </p:tavLst>
                                    </p:anim>
                                    <p:anim calcmode="lin" valueType="num">
                                      <p:cBhvr>
                                        <p:cTn id="26" dur="8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indefinite"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indefinite" fill="hold"/>
                                        <p:tgtEl>
                                          <p:spTgt spid="27"/>
                                        </p:tgtEl>
                                        <p:attrNameLst>
                                          <p:attrName>style.visibility</p:attrName>
                                        </p:attrNameLst>
                                      </p:cBhvr>
                                      <p:to>
                                        <p:strVal val="visible"/>
                                      </p:to>
                                    </p:set>
                                    <p:anim calcmode="lin" valueType="num">
                                      <p:cBhvr>
                                        <p:cTn id="37" dur="600" fill="hold"/>
                                        <p:tgtEl>
                                          <p:spTgt spid="27"/>
                                        </p:tgtEl>
                                        <p:attrNameLst>
                                          <p:attrName>ppt_x</p:attrName>
                                        </p:attrNameLst>
                                      </p:cBhvr>
                                      <p:tavLst>
                                        <p:tav tm="0">
                                          <p:val>
                                            <p:strVal val="#ppt_x"/>
                                          </p:val>
                                        </p:tav>
                                        <p:tav tm="100000">
                                          <p:val>
                                            <p:strVal val="#ppt_x"/>
                                          </p:val>
                                        </p:tav>
                                      </p:tavLst>
                                    </p:anim>
                                    <p:anim calcmode="lin" valueType="num">
                                      <p:cBhvr>
                                        <p:cTn id="38" dur="6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indefinite" fill="hold"/>
                                        <p:tgtEl>
                                          <p:spTgt spid="30"/>
                                        </p:tgtEl>
                                        <p:attrNameLst>
                                          <p:attrName>style.visibility</p:attrName>
                                        </p:attrNameLst>
                                      </p:cBhvr>
                                      <p:to>
                                        <p:strVal val="visible"/>
                                      </p:to>
                                    </p:set>
                                    <p:anim calcmode="lin" valueType="num">
                                      <p:cBhvr>
                                        <p:cTn id="43" dur="600" fill="hold"/>
                                        <p:tgtEl>
                                          <p:spTgt spid="30"/>
                                        </p:tgtEl>
                                        <p:attrNameLst>
                                          <p:attrName>ppt_x</p:attrName>
                                        </p:attrNameLst>
                                      </p:cBhvr>
                                      <p:tavLst>
                                        <p:tav tm="0">
                                          <p:val>
                                            <p:strVal val="#ppt_x"/>
                                          </p:val>
                                        </p:tav>
                                        <p:tav tm="100000">
                                          <p:val>
                                            <p:strVal val="#ppt_x"/>
                                          </p:val>
                                        </p:tav>
                                      </p:tavLst>
                                    </p:anim>
                                    <p:anim calcmode="lin" valueType="num">
                                      <p:cBhvr>
                                        <p:cTn id="44" dur="6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indefinite" fill="hold"/>
                                        <p:tgtEl>
                                          <p:spTgt spid="33"/>
                                        </p:tgtEl>
                                        <p:attrNameLst>
                                          <p:attrName>style.visibility</p:attrName>
                                        </p:attrNameLst>
                                      </p:cBhvr>
                                      <p:to>
                                        <p:strVal val="visible"/>
                                      </p:to>
                                    </p:set>
                                    <p:anim calcmode="lin" valueType="num">
                                      <p:cBhvr>
                                        <p:cTn id="49" dur="600" fill="hold"/>
                                        <p:tgtEl>
                                          <p:spTgt spid="33"/>
                                        </p:tgtEl>
                                        <p:attrNameLst>
                                          <p:attrName>ppt_x</p:attrName>
                                        </p:attrNameLst>
                                      </p:cBhvr>
                                      <p:tavLst>
                                        <p:tav tm="0">
                                          <p:val>
                                            <p:strVal val="#ppt_x"/>
                                          </p:val>
                                        </p:tav>
                                        <p:tav tm="100000">
                                          <p:val>
                                            <p:strVal val="#ppt_x"/>
                                          </p:val>
                                        </p:tav>
                                      </p:tavLst>
                                    </p:anim>
                                    <p:anim calcmode="lin" valueType="num">
                                      <p:cBhvr>
                                        <p:cTn id="50" dur="6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indefinite" fill="hold"/>
                                        <p:tgtEl>
                                          <p:spTgt spid="36"/>
                                        </p:tgtEl>
                                        <p:attrNameLst>
                                          <p:attrName>style.visibility</p:attrName>
                                        </p:attrNameLst>
                                      </p:cBhvr>
                                      <p:to>
                                        <p:strVal val="visible"/>
                                      </p:to>
                                    </p:set>
                                    <p:anim calcmode="lin" valueType="num">
                                      <p:cBhvr>
                                        <p:cTn id="55" dur="600" fill="hold"/>
                                        <p:tgtEl>
                                          <p:spTgt spid="36"/>
                                        </p:tgtEl>
                                        <p:attrNameLst>
                                          <p:attrName>ppt_x</p:attrName>
                                        </p:attrNameLst>
                                      </p:cBhvr>
                                      <p:tavLst>
                                        <p:tav tm="0">
                                          <p:val>
                                            <p:strVal val="#ppt_x"/>
                                          </p:val>
                                        </p:tav>
                                        <p:tav tm="100000">
                                          <p:val>
                                            <p:strVal val="#ppt_x"/>
                                          </p:val>
                                        </p:tav>
                                      </p:tavLst>
                                    </p:anim>
                                    <p:anim calcmode="lin" valueType="num">
                                      <p:cBhvr>
                                        <p:cTn id="56" dur="6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indefinite" fill="hold"/>
                                        <p:tgtEl>
                                          <p:spTgt spid="39"/>
                                        </p:tgtEl>
                                        <p:attrNameLst>
                                          <p:attrName>style.visibility</p:attrName>
                                        </p:attrNameLst>
                                      </p:cBhvr>
                                      <p:to>
                                        <p:strVal val="visible"/>
                                      </p:to>
                                    </p:set>
                                    <p:anim calcmode="lin" valueType="num">
                                      <p:cBhvr>
                                        <p:cTn id="61" dur="600" fill="hold"/>
                                        <p:tgtEl>
                                          <p:spTgt spid="39"/>
                                        </p:tgtEl>
                                        <p:attrNameLst>
                                          <p:attrName>ppt_x</p:attrName>
                                        </p:attrNameLst>
                                      </p:cBhvr>
                                      <p:tavLst>
                                        <p:tav tm="0">
                                          <p:val>
                                            <p:strVal val="#ppt_x"/>
                                          </p:val>
                                        </p:tav>
                                        <p:tav tm="100000">
                                          <p:val>
                                            <p:strVal val="#ppt_x"/>
                                          </p:val>
                                        </p:tav>
                                      </p:tavLst>
                                    </p:anim>
                                    <p:anim calcmode="lin" valueType="num">
                                      <p:cBhvr>
                                        <p:cTn id="62" dur="6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hinkpad\Desktop\e3e3.png"/>
          <p:cNvPicPr>
            <a:picLocks noChangeAspect="1" noChangeArrowheads="1"/>
          </p:cNvPicPr>
          <p:nvPr/>
        </p:nvPicPr>
        <p:blipFill>
          <a:blip r:embed="rId1" cstate="print"/>
          <a:srcRect/>
          <a:stretch>
            <a:fillRect/>
          </a:stretch>
        </p:blipFill>
        <p:spPr bwMode="auto">
          <a:xfrm>
            <a:off x="7191498" y="755593"/>
            <a:ext cx="4998916" cy="3691181"/>
          </a:xfrm>
          <a:prstGeom prst="rect">
            <a:avLst/>
          </a:prstGeom>
          <a:noFill/>
          <a:ln w="9525">
            <a:noFill/>
            <a:miter lim="800000"/>
            <a:headEnd/>
            <a:tailEnd/>
          </a:ln>
        </p:spPr>
      </p:pic>
      <p:grpSp>
        <p:nvGrpSpPr>
          <p:cNvPr id="3" name="组合 93"/>
          <p:cNvGrpSpPr/>
          <p:nvPr/>
        </p:nvGrpSpPr>
        <p:grpSpPr bwMode="auto">
          <a:xfrm>
            <a:off x="6783036" y="927030"/>
            <a:ext cx="1346025" cy="1212757"/>
            <a:chOff x="0" y="0"/>
            <a:chExt cx="1116000" cy="1116000"/>
          </a:xfrm>
        </p:grpSpPr>
        <p:grpSp>
          <p:nvGrpSpPr>
            <p:cNvPr id="4" name="组合 94"/>
            <p:cNvGrpSpPr>
              <a:grpSpLocks noChangeAspect="1"/>
            </p:cNvGrpSpPr>
            <p:nvPr/>
          </p:nvGrpSpPr>
          <p:grpSpPr bwMode="auto">
            <a:xfrm>
              <a:off x="0" y="0"/>
              <a:ext cx="1116000" cy="1116000"/>
              <a:chOff x="0" y="0"/>
              <a:chExt cx="1116000" cy="1116000"/>
            </a:xfrm>
          </p:grpSpPr>
          <p:sp>
            <p:nvSpPr>
              <p:cNvPr id="6" name="椭圆 96"/>
              <p:cNvSpPr>
                <a:spLocks noChangeAspect="1" noChangeArrowheads="1"/>
              </p:cNvSpPr>
              <p:nvPr/>
            </p:nvSpPr>
            <p:spPr bwMode="auto">
              <a:xfrm>
                <a:off x="0" y="0"/>
                <a:ext cx="1116000" cy="1116000"/>
              </a:xfrm>
              <a:prstGeom prst="ellipse">
                <a:avLst/>
              </a:prstGeom>
              <a:solidFill>
                <a:schemeClr val="accent1"/>
              </a:solidFill>
              <a:ln w="9525">
                <a:noFill/>
                <a:round/>
              </a:ln>
            </p:spPr>
            <p:txBody>
              <a:bodyPr lIns="74452" tIns="37226" rIns="74452" bIns="37226" anchor="ctr"/>
              <a:lstStyle/>
              <a:p>
                <a:pPr algn="ctr" defTabSz="1169670"/>
                <a:endParaRPr lang="zh-CN" altLang="en-US" dirty="0">
                  <a:solidFill>
                    <a:srgbClr val="FFFFFF"/>
                  </a:solidFill>
                  <a:latin typeface="Calibri" panose="020F0502020204030204" pitchFamily="34" charset="0"/>
                </a:endParaRPr>
              </a:p>
            </p:txBody>
          </p:sp>
          <p:sp>
            <p:nvSpPr>
              <p:cNvPr id="7" name="椭圆 97"/>
              <p:cNvSpPr>
                <a:spLocks noChangeAspect="1"/>
              </p:cNvSpPr>
              <p:nvPr/>
            </p:nvSpPr>
            <p:spPr bwMode="auto">
              <a:xfrm>
                <a:off x="36000" y="36000"/>
                <a:ext cx="1044000" cy="1044000"/>
              </a:xfrm>
              <a:prstGeom prst="ellipse">
                <a:avLst/>
              </a:prstGeom>
              <a:noFill/>
              <a:ln w="9525">
                <a:solidFill>
                  <a:schemeClr val="bg1"/>
                </a:solidFill>
                <a:prstDash val="sysDash"/>
                <a:round/>
              </a:ln>
            </p:spPr>
            <p:txBody>
              <a:bodyPr lIns="74452" tIns="37226" rIns="74452" bIns="37226" anchor="ctr"/>
              <a:lstStyle/>
              <a:p>
                <a:pPr algn="ctr" defTabSz="1169670"/>
                <a:endParaRPr lang="zh-CN" altLang="en-US" dirty="0">
                  <a:solidFill>
                    <a:srgbClr val="FFFFFF"/>
                  </a:solidFill>
                  <a:latin typeface="Calibri" panose="020F0502020204030204" pitchFamily="34" charset="0"/>
                </a:endParaRPr>
              </a:p>
            </p:txBody>
          </p:sp>
        </p:grpSp>
        <p:sp>
          <p:nvSpPr>
            <p:cNvPr id="5" name="TextBox 95"/>
            <p:cNvSpPr txBox="1">
              <a:spLocks noChangeArrowheads="1"/>
            </p:cNvSpPr>
            <p:nvPr/>
          </p:nvSpPr>
          <p:spPr bwMode="auto">
            <a:xfrm>
              <a:off x="66679" y="264879"/>
              <a:ext cx="960152" cy="620873"/>
            </a:xfrm>
            <a:prstGeom prst="rect">
              <a:avLst/>
            </a:prstGeom>
            <a:noFill/>
            <a:ln w="9525">
              <a:noFill/>
              <a:miter lim="800000"/>
            </a:ln>
          </p:spPr>
          <p:txBody>
            <a:bodyPr wrap="none" lIns="74452" tIns="37226" rIns="74452" bIns="37226">
              <a:spAutoFit/>
            </a:bodyPr>
            <a:lstStyle/>
            <a:p>
              <a:pPr defTabSz="1169670"/>
              <a:r>
                <a:rPr lang="zh-CN" altLang="en-US" sz="1900" dirty="0">
                  <a:solidFill>
                    <a:srgbClr val="FFFFFF"/>
                  </a:solidFill>
                  <a:latin typeface="微软雅黑" panose="020B0503020204020204" pitchFamily="34" charset="-122"/>
                  <a:ea typeface="微软雅黑" panose="020B0503020204020204" pitchFamily="34" charset="-122"/>
                </a:rPr>
                <a:t>点击添加</a:t>
              </a:r>
              <a:endParaRPr lang="zh-CN" altLang="en-US" sz="1900" dirty="0">
                <a:solidFill>
                  <a:srgbClr val="FFFFFF"/>
                </a:solidFill>
                <a:latin typeface="微软雅黑" panose="020B0503020204020204" pitchFamily="34" charset="-122"/>
                <a:ea typeface="微软雅黑" panose="020B0503020204020204" pitchFamily="34" charset="-122"/>
              </a:endParaRPr>
            </a:p>
            <a:p>
              <a:pPr defTabSz="1169670"/>
              <a:r>
                <a:rPr lang="zh-CN" altLang="en-US" sz="1900" dirty="0">
                  <a:solidFill>
                    <a:srgbClr val="FFFFFF"/>
                  </a:solidFill>
                  <a:latin typeface="微软雅黑" panose="020B0503020204020204" pitchFamily="34" charset="-122"/>
                  <a:ea typeface="微软雅黑" panose="020B0503020204020204" pitchFamily="34" charset="-122"/>
                </a:rPr>
                <a:t>文字模板</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nvGrpSpPr>
          <p:cNvPr id="8" name="组合 98"/>
          <p:cNvGrpSpPr/>
          <p:nvPr/>
        </p:nvGrpSpPr>
        <p:grpSpPr bwMode="auto">
          <a:xfrm>
            <a:off x="7872975" y="2651982"/>
            <a:ext cx="1348142" cy="1212755"/>
            <a:chOff x="0" y="0"/>
            <a:chExt cx="1116000" cy="1116000"/>
          </a:xfrm>
        </p:grpSpPr>
        <p:grpSp>
          <p:nvGrpSpPr>
            <p:cNvPr id="9" name="组合 99"/>
            <p:cNvGrpSpPr>
              <a:grpSpLocks noChangeAspect="1"/>
            </p:cNvGrpSpPr>
            <p:nvPr/>
          </p:nvGrpSpPr>
          <p:grpSpPr bwMode="auto">
            <a:xfrm>
              <a:off x="0" y="0"/>
              <a:ext cx="1116000" cy="1116000"/>
              <a:chOff x="0" y="0"/>
              <a:chExt cx="1116000" cy="1116000"/>
            </a:xfrm>
          </p:grpSpPr>
          <p:sp>
            <p:nvSpPr>
              <p:cNvPr id="11" name="椭圆 101"/>
              <p:cNvSpPr>
                <a:spLocks noChangeAspect="1" noChangeArrowheads="1"/>
              </p:cNvSpPr>
              <p:nvPr/>
            </p:nvSpPr>
            <p:spPr bwMode="auto">
              <a:xfrm>
                <a:off x="0" y="0"/>
                <a:ext cx="1116000" cy="1116000"/>
              </a:xfrm>
              <a:prstGeom prst="ellipse">
                <a:avLst/>
              </a:prstGeom>
              <a:solidFill>
                <a:schemeClr val="accent2"/>
              </a:solidFill>
              <a:ln w="9525">
                <a:noFill/>
                <a:round/>
              </a:ln>
            </p:spPr>
            <p:txBody>
              <a:bodyPr lIns="74452" tIns="37226" rIns="74452" bIns="37226" anchor="ctr"/>
              <a:lstStyle/>
              <a:p>
                <a:pPr algn="ctr" defTabSz="1169670"/>
                <a:endParaRPr lang="zh-CN" altLang="en-US" dirty="0">
                  <a:solidFill>
                    <a:srgbClr val="FFFFFF"/>
                  </a:solidFill>
                  <a:latin typeface="Calibri" panose="020F0502020204030204" pitchFamily="34" charset="0"/>
                </a:endParaRPr>
              </a:p>
            </p:txBody>
          </p:sp>
          <p:sp>
            <p:nvSpPr>
              <p:cNvPr id="12" name="椭圆 102"/>
              <p:cNvSpPr>
                <a:spLocks noChangeAspect="1"/>
              </p:cNvSpPr>
              <p:nvPr/>
            </p:nvSpPr>
            <p:spPr bwMode="auto">
              <a:xfrm>
                <a:off x="36000" y="36000"/>
                <a:ext cx="1044000" cy="1044000"/>
              </a:xfrm>
              <a:prstGeom prst="ellipse">
                <a:avLst/>
              </a:prstGeom>
              <a:noFill/>
              <a:ln w="9525">
                <a:solidFill>
                  <a:schemeClr val="bg1"/>
                </a:solidFill>
                <a:prstDash val="sysDash"/>
                <a:round/>
              </a:ln>
            </p:spPr>
            <p:txBody>
              <a:bodyPr lIns="74452" tIns="37226" rIns="74452" bIns="37226" anchor="ctr"/>
              <a:lstStyle/>
              <a:p>
                <a:pPr algn="ctr" defTabSz="1169670"/>
                <a:endParaRPr lang="zh-CN" altLang="en-US" dirty="0">
                  <a:solidFill>
                    <a:srgbClr val="FFFFFF"/>
                  </a:solidFill>
                  <a:latin typeface="Calibri" panose="020F0502020204030204" pitchFamily="34" charset="0"/>
                </a:endParaRPr>
              </a:p>
            </p:txBody>
          </p:sp>
        </p:grpSp>
        <p:sp>
          <p:nvSpPr>
            <p:cNvPr id="10" name="TextBox 100"/>
            <p:cNvSpPr txBox="1">
              <a:spLocks noChangeArrowheads="1"/>
            </p:cNvSpPr>
            <p:nvPr/>
          </p:nvSpPr>
          <p:spPr bwMode="auto">
            <a:xfrm>
              <a:off x="106870" y="243455"/>
              <a:ext cx="958646" cy="620874"/>
            </a:xfrm>
            <a:prstGeom prst="rect">
              <a:avLst/>
            </a:prstGeom>
            <a:noFill/>
            <a:ln w="9525">
              <a:noFill/>
              <a:miter lim="800000"/>
            </a:ln>
          </p:spPr>
          <p:txBody>
            <a:bodyPr wrap="none" lIns="74452" tIns="37226" rIns="74452" bIns="37226">
              <a:spAutoFit/>
            </a:bodyPr>
            <a:lstStyle/>
            <a:p>
              <a:pPr defTabSz="1169670"/>
              <a:r>
                <a:rPr lang="zh-CN" altLang="en-US" sz="1900" dirty="0">
                  <a:solidFill>
                    <a:srgbClr val="FFFFFF"/>
                  </a:solidFill>
                  <a:latin typeface="微软雅黑" panose="020B0503020204020204" pitchFamily="34" charset="-122"/>
                  <a:ea typeface="微软雅黑" panose="020B0503020204020204" pitchFamily="34" charset="-122"/>
                </a:rPr>
                <a:t>点击添加</a:t>
              </a:r>
              <a:endParaRPr lang="zh-CN" altLang="en-US" sz="1900" dirty="0">
                <a:solidFill>
                  <a:srgbClr val="FFFFFF"/>
                </a:solidFill>
                <a:latin typeface="微软雅黑" panose="020B0503020204020204" pitchFamily="34" charset="-122"/>
                <a:ea typeface="微软雅黑" panose="020B0503020204020204" pitchFamily="34" charset="-122"/>
              </a:endParaRPr>
            </a:p>
            <a:p>
              <a:pPr defTabSz="1169670"/>
              <a:r>
                <a:rPr lang="zh-CN" altLang="en-US" sz="1900" dirty="0">
                  <a:solidFill>
                    <a:srgbClr val="FFFFFF"/>
                  </a:solidFill>
                  <a:latin typeface="微软雅黑" panose="020B0503020204020204" pitchFamily="34" charset="-122"/>
                  <a:ea typeface="微软雅黑" panose="020B0503020204020204" pitchFamily="34" charset="-122"/>
                </a:rPr>
                <a:t>文字模板</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grpSp>
        <p:nvGrpSpPr>
          <p:cNvPr id="13" name="组合 103"/>
          <p:cNvGrpSpPr/>
          <p:nvPr/>
        </p:nvGrpSpPr>
        <p:grpSpPr bwMode="auto">
          <a:xfrm>
            <a:off x="9930107" y="3706001"/>
            <a:ext cx="1348142" cy="1212755"/>
            <a:chOff x="0" y="0"/>
            <a:chExt cx="1116000" cy="1116000"/>
          </a:xfrm>
        </p:grpSpPr>
        <p:grpSp>
          <p:nvGrpSpPr>
            <p:cNvPr id="14" name="组合 104"/>
            <p:cNvGrpSpPr>
              <a:grpSpLocks noChangeAspect="1"/>
            </p:cNvGrpSpPr>
            <p:nvPr/>
          </p:nvGrpSpPr>
          <p:grpSpPr bwMode="auto">
            <a:xfrm>
              <a:off x="0" y="0"/>
              <a:ext cx="1116000" cy="1116000"/>
              <a:chOff x="0" y="0"/>
              <a:chExt cx="1116000" cy="1116000"/>
            </a:xfrm>
          </p:grpSpPr>
          <p:sp>
            <p:nvSpPr>
              <p:cNvPr id="16" name="椭圆 106"/>
              <p:cNvSpPr>
                <a:spLocks noChangeAspect="1" noChangeArrowheads="1"/>
              </p:cNvSpPr>
              <p:nvPr/>
            </p:nvSpPr>
            <p:spPr bwMode="auto">
              <a:xfrm>
                <a:off x="0" y="0"/>
                <a:ext cx="1116000" cy="1116000"/>
              </a:xfrm>
              <a:prstGeom prst="ellipse">
                <a:avLst/>
              </a:prstGeom>
              <a:solidFill>
                <a:schemeClr val="accent3"/>
              </a:solidFill>
              <a:ln w="9525">
                <a:noFill/>
                <a:round/>
              </a:ln>
            </p:spPr>
            <p:txBody>
              <a:bodyPr lIns="74452" tIns="37226" rIns="74452" bIns="37226" anchor="ctr"/>
              <a:lstStyle/>
              <a:p>
                <a:pPr algn="ctr" defTabSz="1169670">
                  <a:defRPr/>
                </a:pPr>
                <a:endParaRPr lang="zh-CN" altLang="en-US" dirty="0">
                  <a:solidFill>
                    <a:srgbClr val="FFFFFF"/>
                  </a:solidFill>
                  <a:latin typeface="Calibri" panose="020F0502020204030204" pitchFamily="34" charset="0"/>
                </a:endParaRPr>
              </a:p>
            </p:txBody>
          </p:sp>
          <p:sp>
            <p:nvSpPr>
              <p:cNvPr id="17" name="椭圆 107"/>
              <p:cNvSpPr>
                <a:spLocks noChangeAspect="1"/>
              </p:cNvSpPr>
              <p:nvPr/>
            </p:nvSpPr>
            <p:spPr bwMode="auto">
              <a:xfrm>
                <a:off x="36000" y="36000"/>
                <a:ext cx="1044000" cy="1044000"/>
              </a:xfrm>
              <a:prstGeom prst="ellipse">
                <a:avLst/>
              </a:prstGeom>
              <a:noFill/>
              <a:ln w="9525">
                <a:solidFill>
                  <a:schemeClr val="bg1"/>
                </a:solidFill>
                <a:prstDash val="sysDash"/>
                <a:round/>
              </a:ln>
            </p:spPr>
            <p:txBody>
              <a:bodyPr lIns="74452" tIns="37226" rIns="74452" bIns="37226" anchor="ctr"/>
              <a:lstStyle/>
              <a:p>
                <a:pPr algn="ctr" defTabSz="1169670"/>
                <a:endParaRPr lang="zh-CN" altLang="en-US" dirty="0">
                  <a:solidFill>
                    <a:srgbClr val="FFFFFF"/>
                  </a:solidFill>
                  <a:latin typeface="Calibri" panose="020F0502020204030204" pitchFamily="34" charset="0"/>
                </a:endParaRPr>
              </a:p>
            </p:txBody>
          </p:sp>
        </p:grpSp>
        <p:sp>
          <p:nvSpPr>
            <p:cNvPr id="15" name="TextBox 105"/>
            <p:cNvSpPr txBox="1">
              <a:spLocks noChangeArrowheads="1"/>
            </p:cNvSpPr>
            <p:nvPr/>
          </p:nvSpPr>
          <p:spPr bwMode="auto">
            <a:xfrm>
              <a:off x="94606" y="231770"/>
              <a:ext cx="958646" cy="620874"/>
            </a:xfrm>
            <a:prstGeom prst="rect">
              <a:avLst/>
            </a:prstGeom>
            <a:noFill/>
            <a:ln w="9525">
              <a:noFill/>
              <a:miter lim="800000"/>
            </a:ln>
          </p:spPr>
          <p:txBody>
            <a:bodyPr wrap="none" lIns="74452" tIns="37226" rIns="74452" bIns="37226">
              <a:spAutoFit/>
            </a:bodyPr>
            <a:lstStyle/>
            <a:p>
              <a:pPr defTabSz="1169670"/>
              <a:r>
                <a:rPr lang="zh-CN" altLang="en-US" sz="1900" dirty="0">
                  <a:solidFill>
                    <a:srgbClr val="FFFFFF"/>
                  </a:solidFill>
                  <a:latin typeface="微软雅黑" panose="020B0503020204020204" pitchFamily="34" charset="-122"/>
                  <a:ea typeface="微软雅黑" panose="020B0503020204020204" pitchFamily="34" charset="-122"/>
                </a:rPr>
                <a:t>点击添加</a:t>
              </a:r>
              <a:endParaRPr lang="zh-CN" altLang="en-US" sz="1900" dirty="0">
                <a:solidFill>
                  <a:srgbClr val="FFFFFF"/>
                </a:solidFill>
                <a:latin typeface="微软雅黑" panose="020B0503020204020204" pitchFamily="34" charset="-122"/>
                <a:ea typeface="微软雅黑" panose="020B0503020204020204" pitchFamily="34" charset="-122"/>
              </a:endParaRPr>
            </a:p>
            <a:p>
              <a:pPr defTabSz="1169670"/>
              <a:r>
                <a:rPr lang="zh-CN" altLang="en-US" sz="1900" dirty="0">
                  <a:solidFill>
                    <a:srgbClr val="FFFFFF"/>
                  </a:solidFill>
                  <a:latin typeface="微软雅黑" panose="020B0503020204020204" pitchFamily="34" charset="-122"/>
                  <a:ea typeface="微软雅黑" panose="020B0503020204020204" pitchFamily="34" charset="-122"/>
                </a:rPr>
                <a:t>文字模板</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sp>
        <p:nvSpPr>
          <p:cNvPr id="18" name="Arc 10"/>
          <p:cNvSpPr/>
          <p:nvPr/>
        </p:nvSpPr>
        <p:spPr bwMode="auto">
          <a:xfrm rot="-10191123">
            <a:off x="7163987" y="2281592"/>
            <a:ext cx="586240" cy="592621"/>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1"/>
            </a:solidFill>
            <a:prstDash val="sysDot"/>
            <a:bevel/>
            <a:headEnd type="triangle" w="med" len="med"/>
          </a:ln>
        </p:spPr>
        <p:txBody>
          <a:bodyPr wrap="none" lIns="130255" tIns="65128" rIns="130255" bIns="65128" anchor="ctr"/>
          <a:lstStyle/>
          <a:p>
            <a:endParaRPr lang="zh-CN" altLang="en-US"/>
          </a:p>
        </p:txBody>
      </p:sp>
      <p:sp>
        <p:nvSpPr>
          <p:cNvPr id="19" name="Arc 10"/>
          <p:cNvSpPr/>
          <p:nvPr/>
        </p:nvSpPr>
        <p:spPr bwMode="auto">
          <a:xfrm rot="9942264">
            <a:off x="9085670" y="3849921"/>
            <a:ext cx="586240" cy="592621"/>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2"/>
            </a:solidFill>
            <a:prstDash val="sysDot"/>
            <a:bevel/>
            <a:headEnd type="triangle" w="med" len="med"/>
          </a:ln>
        </p:spPr>
        <p:txBody>
          <a:bodyPr wrap="none" lIns="130255" tIns="65128" rIns="130255" bIns="65128" anchor="ctr"/>
          <a:lstStyle/>
          <a:p>
            <a:endParaRPr lang="zh-CN" altLang="en-US"/>
          </a:p>
        </p:txBody>
      </p:sp>
      <p:sp>
        <p:nvSpPr>
          <p:cNvPr id="20" name="TextBox 110"/>
          <p:cNvSpPr txBox="1">
            <a:spLocks noChangeArrowheads="1"/>
          </p:cNvSpPr>
          <p:nvPr/>
        </p:nvSpPr>
        <p:spPr bwMode="auto">
          <a:xfrm>
            <a:off x="1176713" y="1526000"/>
            <a:ext cx="4522729" cy="1388427"/>
          </a:xfrm>
          <a:prstGeom prst="rect">
            <a:avLst/>
          </a:prstGeom>
          <a:noFill/>
          <a:ln w="9525">
            <a:noFill/>
            <a:miter lim="800000"/>
          </a:ln>
        </p:spPr>
        <p:txBody>
          <a:bodyPr lIns="106055" tIns="53027" rIns="106055" bIns="53027">
            <a:spAutoFit/>
          </a:bodyPr>
          <a:lstStyle/>
          <a:p>
            <a:pPr defTabSz="116967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单击此处添加段落文本单击此处添加段落文本单击此处添加段落文本单击此处添加段落文本单击此处添加段落文本单击此处添加段落文本单击此处添加段落文本单击此处添加段落文本</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169670">
              <a:lnSpc>
                <a:spcPct val="120000"/>
              </a:lnSpc>
              <a:defRPr/>
            </a:pPr>
            <a:endParaRPr lang="zh-CN" altLang="en-US" sz="1500" dirty="0">
              <a:solidFill>
                <a:srgbClr val="0D0D0D"/>
              </a:solidFill>
              <a:latin typeface="微软雅黑" panose="020B0503020204020204" pitchFamily="34" charset="-122"/>
              <a:ea typeface="微软雅黑" panose="020B0503020204020204" pitchFamily="34" charset="-122"/>
            </a:endParaRPr>
          </a:p>
        </p:txBody>
      </p:sp>
      <p:sp>
        <p:nvSpPr>
          <p:cNvPr id="21" name="TextBox 111"/>
          <p:cNvSpPr txBox="1">
            <a:spLocks noChangeArrowheads="1"/>
          </p:cNvSpPr>
          <p:nvPr/>
        </p:nvSpPr>
        <p:spPr bwMode="auto">
          <a:xfrm>
            <a:off x="1132271" y="3221321"/>
            <a:ext cx="5259231" cy="1130212"/>
          </a:xfrm>
          <a:prstGeom prst="rect">
            <a:avLst/>
          </a:prstGeom>
          <a:noFill/>
          <a:ln w="9525">
            <a:noFill/>
            <a:miter lim="800000"/>
          </a:ln>
        </p:spPr>
        <p:txBody>
          <a:bodyPr lIns="106055" tIns="53027" rIns="106055" bIns="53027">
            <a:spAutoFit/>
          </a:bodyPr>
          <a:lstStyle/>
          <a:p>
            <a:pPr defTabSz="116967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单击此处添加段落文本单击此处添加段落文本单击此处添加段落文本单击此处添加段落文本单击此处添加段落文本单击此处添加段落文本单击此处添加段落文本单击此处添加段落文本</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169670">
              <a:lnSpc>
                <a:spcPct val="120000"/>
              </a:lnSpc>
              <a:defRPr/>
            </a:pPr>
            <a:endParaRPr lang="zh-CN" altLang="en-US" sz="1500" dirty="0">
              <a:solidFill>
                <a:srgbClr val="0D0D0D"/>
              </a:solidFill>
              <a:latin typeface="微软雅黑" panose="020B0503020204020204" pitchFamily="34" charset="-122"/>
              <a:ea typeface="微软雅黑" panose="020B0503020204020204" pitchFamily="34" charset="-122"/>
            </a:endParaRPr>
          </a:p>
        </p:txBody>
      </p:sp>
      <p:sp>
        <p:nvSpPr>
          <p:cNvPr id="22" name="TextBox 112"/>
          <p:cNvSpPr txBox="1">
            <a:spLocks noChangeArrowheads="1"/>
          </p:cNvSpPr>
          <p:nvPr/>
        </p:nvSpPr>
        <p:spPr bwMode="auto">
          <a:xfrm>
            <a:off x="1176713" y="4641493"/>
            <a:ext cx="7197847" cy="870343"/>
          </a:xfrm>
          <a:prstGeom prst="rect">
            <a:avLst/>
          </a:prstGeom>
          <a:noFill/>
          <a:ln w="9525">
            <a:noFill/>
            <a:miter lim="800000"/>
          </a:ln>
        </p:spPr>
        <p:txBody>
          <a:bodyPr lIns="106055" tIns="53027" rIns="106055" bIns="53027">
            <a:spAutoFit/>
          </a:bodyPr>
          <a:lstStyle/>
          <a:p>
            <a:pPr defTabSz="116967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单击此处添加段落文本单击此处添加段落文本单击此处添加段落文本单击此处添加段落文本单击此处添加段落文本单击此处添加段落文本单击此处添加段落文本单击此处添加段落文本</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169670">
              <a:lnSpc>
                <a:spcPct val="120000"/>
              </a:lnSpc>
              <a:defRPr/>
            </a:pPr>
            <a:endParaRPr lang="zh-CN" altLang="en-US" sz="1500" dirty="0">
              <a:solidFill>
                <a:srgbClr val="0D0D0D"/>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3643" y="179116"/>
            <a:ext cx="12192000" cy="526587"/>
            <a:chOff x="170694" y="177982"/>
            <a:chExt cx="3936003" cy="781165"/>
          </a:xfrm>
        </p:grpSpPr>
        <p:sp>
          <p:nvSpPr>
            <p:cNvPr id="24" name="等腰三角形 23"/>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5" name="等腰三角形 24"/>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6" name="矩形 25"/>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7" name="平行四边形 2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8"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1648">
        <p14:pan dir="u"/>
      </p:transition>
    </mc:Choice>
    <mc:Fallback>
      <p:transition spd="slow" advTm="16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right)">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800" fill="hold"/>
                                        <p:tgtEl>
                                          <p:spTgt spid="23"/>
                                        </p:tgtEl>
                                        <p:attrNameLst>
                                          <p:attrName>ppt_x</p:attrName>
                                        </p:attrNameLst>
                                      </p:cBhvr>
                                      <p:tavLst>
                                        <p:tav tm="0">
                                          <p:val>
                                            <p:strVal val="0-#ppt_w/2"/>
                                          </p:val>
                                        </p:tav>
                                        <p:tav tm="100000">
                                          <p:val>
                                            <p:strVal val="#ppt_x"/>
                                          </p:val>
                                        </p:tav>
                                      </p:tavLst>
                                    </p:anim>
                                    <p:anim calcmode="lin" valueType="num">
                                      <p:cBhvr additive="base">
                                        <p:cTn id="52" dur="8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28"/>
                                        </p:tgtEl>
                                        <p:attrNameLst>
                                          <p:attrName>style.visibility</p:attrName>
                                        </p:attrNameLst>
                                      </p:cBhvr>
                                      <p:to>
                                        <p:strVal val="visible"/>
                                      </p:to>
                                    </p:set>
                                    <p:animEffect transition="in" filter="wipe(left)">
                                      <p:cBhvr>
                                        <p:cTn id="56" dur="200"/>
                                        <p:tgtEl>
                                          <p:spTgt spid="28"/>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28"/>
                                        </p:tgtEl>
                                      </p:cBhvr>
                                      <p:to x="80000" y="100000"/>
                                    </p:animScale>
                                    <p:anim by="(#ppt_w*0.10)" calcmode="lin" valueType="num">
                                      <p:cBhvr>
                                        <p:cTn id="59" dur="50" autoRev="1" fill="hold">
                                          <p:stCondLst>
                                            <p:cond delay="0"/>
                                          </p:stCondLst>
                                        </p:cTn>
                                        <p:tgtEl>
                                          <p:spTgt spid="28"/>
                                        </p:tgtEl>
                                        <p:attrNameLst>
                                          <p:attrName>ppt_x</p:attrName>
                                        </p:attrNameLst>
                                      </p:cBhvr>
                                    </p:anim>
                                    <p:anim by="(-#ppt_w*0.10)" calcmode="lin" valueType="num">
                                      <p:cBhvr>
                                        <p:cTn id="60" dur="50" autoRev="1" fill="hold">
                                          <p:stCondLst>
                                            <p:cond delay="0"/>
                                          </p:stCondLst>
                                        </p:cTn>
                                        <p:tgtEl>
                                          <p:spTgt spid="28"/>
                                        </p:tgtEl>
                                        <p:attrNameLst>
                                          <p:attrName>ppt_y</p:attrName>
                                        </p:attrNameLst>
                                      </p:cBhvr>
                                    </p:anim>
                                    <p:animRot by="-480000">
                                      <p:cBhvr>
                                        <p:cTn id="61" dur="50" autoRev="1" fill="hold">
                                          <p:stCondLst>
                                            <p:cond delay="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utoUpdateAnimBg="0"/>
      <p:bldP spid="21" grpId="0" autoUpdateAnimBg="0"/>
      <p:bldP spid="22" grpId="0" autoUpdateAnimBg="0"/>
      <p:bldP spid="28" grpId="0"/>
      <p:bldP spid="2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6128328" y="2247624"/>
            <a:ext cx="1" cy="1363472"/>
          </a:xfrm>
          <a:prstGeom prst="line">
            <a:avLst/>
          </a:prstGeom>
          <a:ln w="6350">
            <a:solidFill>
              <a:schemeClr val="bg1">
                <a:lumMod val="6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Shape 1785"/>
          <p:cNvSpPr/>
          <p:nvPr/>
        </p:nvSpPr>
        <p:spPr>
          <a:xfrm>
            <a:off x="6128326" y="2247627"/>
            <a:ext cx="4137964" cy="1356111"/>
          </a:xfrm>
          <a:prstGeom prst="line">
            <a:avLst/>
          </a:prstGeom>
          <a:ln w="6350">
            <a:solidFill>
              <a:schemeClr val="bg1">
                <a:lumMod val="6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Shape 1786"/>
          <p:cNvSpPr/>
          <p:nvPr/>
        </p:nvSpPr>
        <p:spPr>
          <a:xfrm>
            <a:off x="6134260" y="2247625"/>
            <a:ext cx="2081445" cy="1356113"/>
          </a:xfrm>
          <a:prstGeom prst="line">
            <a:avLst/>
          </a:prstGeom>
          <a:ln w="6350">
            <a:solidFill>
              <a:schemeClr val="bg1">
                <a:lumMod val="6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1788"/>
          <p:cNvSpPr/>
          <p:nvPr/>
        </p:nvSpPr>
        <p:spPr>
          <a:xfrm flipH="1">
            <a:off x="4055664" y="2247625"/>
            <a:ext cx="2073423" cy="1348753"/>
          </a:xfrm>
          <a:prstGeom prst="line">
            <a:avLst/>
          </a:prstGeom>
          <a:ln w="6350">
            <a:solidFill>
              <a:schemeClr val="bg1">
                <a:lumMod val="6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789"/>
          <p:cNvSpPr/>
          <p:nvPr/>
        </p:nvSpPr>
        <p:spPr>
          <a:xfrm flipH="1">
            <a:off x="1983003" y="2247624"/>
            <a:ext cx="4145323" cy="1363472"/>
          </a:xfrm>
          <a:prstGeom prst="line">
            <a:avLst/>
          </a:prstGeom>
          <a:ln w="6350">
            <a:solidFill>
              <a:schemeClr val="bg1">
                <a:lumMod val="65000"/>
              </a:schemeClr>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794"/>
          <p:cNvSpPr/>
          <p:nvPr/>
        </p:nvSpPr>
        <p:spPr>
          <a:xfrm>
            <a:off x="1049137" y="3355358"/>
            <a:ext cx="1891927" cy="588971"/>
          </a:xfrm>
          <a:prstGeom prst="roundRect">
            <a:avLst>
              <a:gd name="adj" fmla="val 50000"/>
            </a:avLst>
          </a:prstGeom>
          <a:solidFill>
            <a:schemeClr val="accent2"/>
          </a:solidFill>
          <a:ln w="12700">
            <a:miter lim="400000"/>
          </a:ln>
        </p:spPr>
        <p:txBody>
          <a:bodyPr lIns="19047" tIns="19047" rIns="19047" bIns="19047"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796"/>
          <p:cNvSpPr/>
          <p:nvPr/>
        </p:nvSpPr>
        <p:spPr>
          <a:xfrm>
            <a:off x="3111425" y="3355358"/>
            <a:ext cx="1891927" cy="588971"/>
          </a:xfrm>
          <a:prstGeom prst="roundRect">
            <a:avLst>
              <a:gd name="adj" fmla="val 50000"/>
            </a:avLst>
          </a:prstGeom>
          <a:solidFill>
            <a:schemeClr val="accent3"/>
          </a:solidFill>
          <a:ln w="12700">
            <a:miter lim="400000"/>
          </a:ln>
        </p:spPr>
        <p:txBody>
          <a:bodyPr lIns="19047" tIns="19047" rIns="19047" bIns="19047"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798"/>
          <p:cNvSpPr/>
          <p:nvPr/>
        </p:nvSpPr>
        <p:spPr>
          <a:xfrm>
            <a:off x="5159214" y="3355358"/>
            <a:ext cx="1891927" cy="588971"/>
          </a:xfrm>
          <a:prstGeom prst="roundRect">
            <a:avLst>
              <a:gd name="adj" fmla="val 50000"/>
            </a:avLst>
          </a:prstGeom>
          <a:solidFill>
            <a:schemeClr val="accent1"/>
          </a:solidFill>
          <a:ln w="12700">
            <a:miter lim="400000"/>
          </a:ln>
        </p:spPr>
        <p:txBody>
          <a:bodyPr lIns="19047" tIns="19047" rIns="19047" bIns="19047"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800"/>
          <p:cNvSpPr/>
          <p:nvPr/>
        </p:nvSpPr>
        <p:spPr>
          <a:xfrm>
            <a:off x="7181044" y="3355358"/>
            <a:ext cx="1891927" cy="588971"/>
          </a:xfrm>
          <a:prstGeom prst="roundRect">
            <a:avLst>
              <a:gd name="adj" fmla="val 50000"/>
            </a:avLst>
          </a:prstGeom>
          <a:solidFill>
            <a:schemeClr val="accent4"/>
          </a:solidFill>
          <a:ln w="12700">
            <a:miter lim="400000"/>
          </a:ln>
        </p:spPr>
        <p:txBody>
          <a:bodyPr lIns="19047" tIns="19047" rIns="19047" bIns="19047"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802"/>
          <p:cNvSpPr/>
          <p:nvPr/>
        </p:nvSpPr>
        <p:spPr>
          <a:xfrm>
            <a:off x="9227269" y="3355358"/>
            <a:ext cx="1891927" cy="588971"/>
          </a:xfrm>
          <a:prstGeom prst="roundRect">
            <a:avLst>
              <a:gd name="adj" fmla="val 50000"/>
            </a:avLst>
          </a:prstGeom>
          <a:solidFill>
            <a:schemeClr val="accent5"/>
          </a:solidFill>
          <a:ln w="12700">
            <a:miter lim="400000"/>
          </a:ln>
        </p:spPr>
        <p:txBody>
          <a:bodyPr lIns="19047" tIns="19047" rIns="19047" bIns="19047"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805"/>
          <p:cNvSpPr/>
          <p:nvPr/>
        </p:nvSpPr>
        <p:spPr>
          <a:xfrm>
            <a:off x="2251713" y="4363176"/>
            <a:ext cx="7740527" cy="1350773"/>
          </a:xfrm>
          <a:prstGeom prst="roundRect">
            <a:avLst>
              <a:gd name="adj" fmla="val 50000"/>
            </a:avLst>
          </a:prstGeom>
          <a:solidFill>
            <a:schemeClr val="accent1"/>
          </a:solidFill>
          <a:ln w="12700">
            <a:solidFill>
              <a:srgbClr val="A6AAA9"/>
            </a:solidFill>
            <a:miter lim="400000"/>
          </a:ln>
        </p:spPr>
        <p:txBody>
          <a:bodyPr lIns="19047" tIns="19047" rIns="19047" bIns="19047" anchor="ctr"/>
          <a:lstStyle/>
          <a:p>
            <a:pPr lvl="0">
              <a:lnSpc>
                <a:spcPct val="120000"/>
              </a:lnSpc>
            </a:pPr>
            <a:endParaRPr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33"/>
          <p:cNvGrpSpPr/>
          <p:nvPr/>
        </p:nvGrpSpPr>
        <p:grpSpPr>
          <a:xfrm>
            <a:off x="5526470" y="1696911"/>
            <a:ext cx="1191011" cy="119107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6787" tIns="26787" rIns="26787" bIns="26787" anchor="ctr"/>
            <a:lstStyle/>
            <a:p>
              <a:pPr lvl="0">
                <a:lnSpc>
                  <a:spcPct val="120000"/>
                </a:lnSpc>
              </a:pPr>
              <a:endParaRPr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lnSpc>
                  <a:spcPct val="120000"/>
                </a:lnSpc>
              </a:pPr>
              <a:endParaRPr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Text Placeholder 3"/>
          <p:cNvSpPr txBox="1"/>
          <p:nvPr/>
        </p:nvSpPr>
        <p:spPr>
          <a:xfrm>
            <a:off x="2888987" y="4660172"/>
            <a:ext cx="6395271" cy="75678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从顾客的角度出发，从排版到设计制作，为您打造最佳的</a:t>
            </a: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演示。从顾客的角度出发，从排版到设计制作，为您打造最佳的</a:t>
            </a: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演示。从顾客的角度出发，从排版到设计制作，为您打造最佳的</a:t>
            </a:r>
            <a:r>
              <a:rPr lang="en-US" altLang="zh-CN"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演示。</a:t>
            </a:r>
            <a:endParaRPr lang="en-GB"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3"/>
          <p:cNvSpPr txBox="1"/>
          <p:nvPr/>
        </p:nvSpPr>
        <p:spPr>
          <a:xfrm>
            <a:off x="3119176" y="3445484"/>
            <a:ext cx="1876421" cy="408723"/>
          </a:xfrm>
          <a:prstGeom prst="rect">
            <a:avLst/>
          </a:prstGeom>
        </p:spPr>
        <p:txBody>
          <a:bodyPr lIns="86694" tIns="43347" rIns="86694" bIns="43347"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5166963" y="3445484"/>
            <a:ext cx="1876421" cy="40872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3"/>
          <p:cNvSpPr txBox="1"/>
          <p:nvPr/>
        </p:nvSpPr>
        <p:spPr>
          <a:xfrm>
            <a:off x="7188794" y="3445484"/>
            <a:ext cx="1876421" cy="40872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1072589" y="3445484"/>
            <a:ext cx="1876421" cy="40872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3"/>
          <p:cNvSpPr txBox="1"/>
          <p:nvPr/>
        </p:nvSpPr>
        <p:spPr>
          <a:xfrm>
            <a:off x="9241369" y="3444524"/>
            <a:ext cx="1876421" cy="40872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组合 23"/>
          <p:cNvGrpSpPr/>
          <p:nvPr/>
        </p:nvGrpSpPr>
        <p:grpSpPr>
          <a:xfrm>
            <a:off x="-13643" y="179116"/>
            <a:ext cx="12192000" cy="526587"/>
            <a:chOff x="170694" y="177982"/>
            <a:chExt cx="3936003" cy="781165"/>
          </a:xfrm>
        </p:grpSpPr>
        <p:sp>
          <p:nvSpPr>
            <p:cNvPr id="25" name="等腰三角形 2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6" name="等腰三角形 25"/>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7" name="矩形 26"/>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8" name="平行四边形 27"/>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9"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1986">
        <p14:pan dir="u"/>
      </p:transition>
    </mc:Choice>
    <mc:Fallback>
      <p:transition spd="slow" advTm="19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3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3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fade">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up)">
                                      <p:cBhvr>
                                        <p:cTn id="58" dur="3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up)">
                                      <p:cBhvr>
                                        <p:cTn id="73" dur="300"/>
                                        <p:tgtEl>
                                          <p:spTgt spid="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Effect transition="in" filter="fade">
                                      <p:cBhvr>
                                        <p:cTn id="90" dur="500"/>
                                        <p:tgtEl>
                                          <p:spTgt spid="12"/>
                                        </p:tgtEl>
                                      </p:cBhvr>
                                    </p:animEffect>
                                    <p:anim calcmode="lin" valueType="num">
                                      <p:cBhvr>
                                        <p:cTn id="91" dur="500" fill="hold"/>
                                        <p:tgtEl>
                                          <p:spTgt spid="12"/>
                                        </p:tgtEl>
                                        <p:attrNameLst>
                                          <p:attrName>ppt_x</p:attrName>
                                        </p:attrNameLst>
                                      </p:cBhvr>
                                      <p:tavLst>
                                        <p:tav tm="0">
                                          <p:val>
                                            <p:fltVal val="0.5"/>
                                          </p:val>
                                        </p:tav>
                                        <p:tav tm="100000">
                                          <p:val>
                                            <p:strVal val="#ppt_x"/>
                                          </p:val>
                                        </p:tav>
                                      </p:tavLst>
                                    </p:anim>
                                    <p:anim calcmode="lin" valueType="num">
                                      <p:cBhvr>
                                        <p:cTn id="92" dur="5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fltVal val="0"/>
                                          </p:val>
                                        </p:tav>
                                        <p:tav tm="100000">
                                          <p:val>
                                            <p:strVal val="#ppt_w"/>
                                          </p:val>
                                        </p:tav>
                                      </p:tavLst>
                                    </p:anim>
                                    <p:anim calcmode="lin" valueType="num">
                                      <p:cBhvr>
                                        <p:cTn id="98" dur="500" fill="hold"/>
                                        <p:tgtEl>
                                          <p:spTgt spid="16"/>
                                        </p:tgtEl>
                                        <p:attrNameLst>
                                          <p:attrName>ppt_h</p:attrName>
                                        </p:attrNameLst>
                                      </p:cBhvr>
                                      <p:tavLst>
                                        <p:tav tm="0">
                                          <p:val>
                                            <p:fltVal val="0"/>
                                          </p:val>
                                        </p:tav>
                                        <p:tav tm="100000">
                                          <p:val>
                                            <p:strVal val="#ppt_h"/>
                                          </p:val>
                                        </p:tav>
                                      </p:tavLst>
                                    </p:anim>
                                    <p:animEffect transition="in" filter="fade">
                                      <p:cBhvr>
                                        <p:cTn id="99" dur="500"/>
                                        <p:tgtEl>
                                          <p:spTgt spid="16"/>
                                        </p:tgtEl>
                                      </p:cBhvr>
                                    </p:animEffect>
                                    <p:anim calcmode="lin" valueType="num">
                                      <p:cBhvr>
                                        <p:cTn id="100" dur="500" fill="hold"/>
                                        <p:tgtEl>
                                          <p:spTgt spid="16"/>
                                        </p:tgtEl>
                                        <p:attrNameLst>
                                          <p:attrName>ppt_x</p:attrName>
                                        </p:attrNameLst>
                                      </p:cBhvr>
                                      <p:tavLst>
                                        <p:tav tm="0">
                                          <p:val>
                                            <p:fltVal val="0.5"/>
                                          </p:val>
                                        </p:tav>
                                        <p:tav tm="100000">
                                          <p:val>
                                            <p:strVal val="#ppt_x"/>
                                          </p:val>
                                        </p:tav>
                                      </p:tavLst>
                                    </p:anim>
                                    <p:anim calcmode="lin" valueType="num">
                                      <p:cBhvr>
                                        <p:cTn id="101" dur="500" fill="hold"/>
                                        <p:tgtEl>
                                          <p:spTgt spid="16"/>
                                        </p:tgtEl>
                                        <p:attrNameLst>
                                          <p:attrName>ppt_y</p:attrName>
                                        </p:attrNameLst>
                                      </p:cBhvr>
                                      <p:tavLst>
                                        <p:tav tm="0">
                                          <p:val>
                                            <p:fltVal val="0.5"/>
                                          </p:val>
                                        </p:tav>
                                        <p:tav tm="100000">
                                          <p:val>
                                            <p:strVal val="#ppt_y"/>
                                          </p:val>
                                        </p:tav>
                                      </p:tavLst>
                                    </p:anim>
                                  </p:childTnLst>
                                </p:cTn>
                              </p:par>
                            </p:childTnLst>
                          </p:cTn>
                        </p:par>
                        <p:par>
                          <p:cTn id="102" fill="hold">
                            <p:stCondLst>
                              <p:cond delay="500"/>
                            </p:stCondLst>
                            <p:childTnLst>
                              <p:par>
                                <p:cTn id="103" presetID="2" presetClass="entr" presetSubtype="8" fill="hold"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800" fill="hold"/>
                                        <p:tgtEl>
                                          <p:spTgt spid="24"/>
                                        </p:tgtEl>
                                        <p:attrNameLst>
                                          <p:attrName>ppt_x</p:attrName>
                                        </p:attrNameLst>
                                      </p:cBhvr>
                                      <p:tavLst>
                                        <p:tav tm="0">
                                          <p:val>
                                            <p:strVal val="0-#ppt_w/2"/>
                                          </p:val>
                                        </p:tav>
                                        <p:tav tm="100000">
                                          <p:val>
                                            <p:strVal val="#ppt_x"/>
                                          </p:val>
                                        </p:tav>
                                      </p:tavLst>
                                    </p:anim>
                                    <p:anim calcmode="lin" valueType="num">
                                      <p:cBhvr additive="base">
                                        <p:cTn id="106" dur="800" fill="hold"/>
                                        <p:tgtEl>
                                          <p:spTgt spid="24"/>
                                        </p:tgtEl>
                                        <p:attrNameLst>
                                          <p:attrName>ppt_y</p:attrName>
                                        </p:attrNameLst>
                                      </p:cBhvr>
                                      <p:tavLst>
                                        <p:tav tm="0">
                                          <p:val>
                                            <p:strVal val="#ppt_y"/>
                                          </p:val>
                                        </p:tav>
                                        <p:tav tm="100000">
                                          <p:val>
                                            <p:strVal val="#ppt_y"/>
                                          </p:val>
                                        </p:tav>
                                      </p:tavLst>
                                    </p:anim>
                                  </p:childTnLst>
                                </p:cTn>
                              </p:par>
                            </p:childTnLst>
                          </p:cTn>
                        </p:par>
                        <p:par>
                          <p:cTn id="107" fill="hold">
                            <p:stCondLst>
                              <p:cond delay="1500"/>
                            </p:stCondLst>
                            <p:childTnLst>
                              <p:par>
                                <p:cTn id="108" presetID="22" presetClass="entr" presetSubtype="8" fill="hold" grpId="0" nodeType="afterEffect">
                                  <p:stCondLst>
                                    <p:cond delay="0"/>
                                  </p:stCondLst>
                                  <p:iterate type="lt">
                                    <p:tmPct val="30000"/>
                                  </p:iterate>
                                  <p:childTnLst>
                                    <p:set>
                                      <p:cBhvr>
                                        <p:cTn id="109" dur="1" fill="hold">
                                          <p:stCondLst>
                                            <p:cond delay="0"/>
                                          </p:stCondLst>
                                        </p:cTn>
                                        <p:tgtEl>
                                          <p:spTgt spid="29"/>
                                        </p:tgtEl>
                                        <p:attrNameLst>
                                          <p:attrName>style.visibility</p:attrName>
                                        </p:attrNameLst>
                                      </p:cBhvr>
                                      <p:to>
                                        <p:strVal val="visible"/>
                                      </p:to>
                                    </p:set>
                                    <p:animEffect transition="in" filter="wipe(left)">
                                      <p:cBhvr>
                                        <p:cTn id="110" dur="200"/>
                                        <p:tgtEl>
                                          <p:spTgt spid="29"/>
                                        </p:tgtEl>
                                      </p:cBhvr>
                                    </p:animEffect>
                                  </p:childTnLst>
                                </p:cTn>
                              </p:par>
                              <p:par>
                                <p:cTn id="111" presetID="36" presetClass="emph" presetSubtype="0" fill="hold" grpId="1" nodeType="withEffect">
                                  <p:stCondLst>
                                    <p:cond delay="0"/>
                                  </p:stCondLst>
                                  <p:iterate type="lt">
                                    <p:tmPct val="30000"/>
                                  </p:iterate>
                                  <p:childTnLst>
                                    <p:animScale>
                                      <p:cBhvr>
                                        <p:cTn id="112" dur="50" autoRev="1" fill="hold">
                                          <p:stCondLst>
                                            <p:cond delay="0"/>
                                          </p:stCondLst>
                                        </p:cTn>
                                        <p:tgtEl>
                                          <p:spTgt spid="29"/>
                                        </p:tgtEl>
                                      </p:cBhvr>
                                      <p:to x="80000" y="100000"/>
                                    </p:animScale>
                                    <p:anim by="(#ppt_w*0.10)" calcmode="lin" valueType="num">
                                      <p:cBhvr>
                                        <p:cTn id="113" dur="50" autoRev="1" fill="hold">
                                          <p:stCondLst>
                                            <p:cond delay="0"/>
                                          </p:stCondLst>
                                        </p:cTn>
                                        <p:tgtEl>
                                          <p:spTgt spid="29"/>
                                        </p:tgtEl>
                                        <p:attrNameLst>
                                          <p:attrName>ppt_x</p:attrName>
                                        </p:attrNameLst>
                                      </p:cBhvr>
                                    </p:anim>
                                    <p:anim by="(-#ppt_w*0.10)" calcmode="lin" valueType="num">
                                      <p:cBhvr>
                                        <p:cTn id="114" dur="50" autoRev="1" fill="hold">
                                          <p:stCondLst>
                                            <p:cond delay="0"/>
                                          </p:stCondLst>
                                        </p:cTn>
                                        <p:tgtEl>
                                          <p:spTgt spid="29"/>
                                        </p:tgtEl>
                                        <p:attrNameLst>
                                          <p:attrName>ppt_y</p:attrName>
                                        </p:attrNameLst>
                                      </p:cBhvr>
                                    </p:anim>
                                    <p:animRot by="-480000">
                                      <p:cBhvr>
                                        <p:cTn id="115" dur="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9" grpId="0"/>
      <p:bldP spid="2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59"/>
          <p:cNvSpPr>
            <a:spLocks noChangeArrowheads="1"/>
          </p:cNvSpPr>
          <p:nvPr/>
        </p:nvSpPr>
        <p:spPr bwMode="auto">
          <a:xfrm>
            <a:off x="1889940" y="1278369"/>
            <a:ext cx="1788350" cy="800039"/>
          </a:xfrm>
          <a:custGeom>
            <a:avLst/>
            <a:gdLst>
              <a:gd name="T0" fmla="*/ 17661850 w 1343546"/>
              <a:gd name="T1" fmla="*/ 6024175 h 573340"/>
              <a:gd name="T2" fmla="*/ 8830949 w 1343546"/>
              <a:gd name="T3" fmla="*/ 12048308 h 573340"/>
              <a:gd name="T4" fmla="*/ 0 w 1343546"/>
              <a:gd name="T5" fmla="*/ 6024175 h 573340"/>
              <a:gd name="T6" fmla="*/ 8830949 w 1343546"/>
              <a:gd name="T7" fmla="*/ 0 h 573340"/>
              <a:gd name="T8" fmla="*/ 0 60000 65536"/>
              <a:gd name="T9" fmla="*/ 5898240 60000 65536"/>
              <a:gd name="T10" fmla="*/ 11796480 60000 65536"/>
              <a:gd name="T11" fmla="*/ 17694720 60000 65536"/>
              <a:gd name="T12" fmla="*/ 27988 w 1343546"/>
              <a:gd name="T13" fmla="*/ 27988 h 573340"/>
              <a:gd name="T14" fmla="*/ 1315558 w 1343546"/>
              <a:gd name="T15" fmla="*/ 545352 h 573340"/>
            </a:gdLst>
            <a:ahLst/>
            <a:cxnLst>
              <a:cxn ang="T8">
                <a:pos x="T0" y="T1"/>
              </a:cxn>
              <a:cxn ang="T9">
                <a:pos x="T2" y="T3"/>
              </a:cxn>
              <a:cxn ang="T10">
                <a:pos x="T4" y="T5"/>
              </a:cxn>
              <a:cxn ang="T11">
                <a:pos x="T6" y="T7"/>
              </a:cxn>
            </a:cxnLst>
            <a:rect l="T12" t="T13" r="T14" b="T15"/>
            <a:pathLst>
              <a:path w="1343546" h="573340">
                <a:moveTo>
                  <a:pt x="95559" y="0"/>
                </a:moveTo>
                <a:lnTo>
                  <a:pt x="1343546" y="0"/>
                </a:lnTo>
                <a:lnTo>
                  <a:pt x="1343546" y="477781"/>
                </a:lnTo>
                <a:cubicBezTo>
                  <a:pt x="1343546" y="530556"/>
                  <a:pt x="1300762" y="573339"/>
                  <a:pt x="1247987" y="573340"/>
                </a:cubicBezTo>
                <a:lnTo>
                  <a:pt x="0" y="573340"/>
                </a:lnTo>
                <a:lnTo>
                  <a:pt x="0" y="95559"/>
                </a:lnTo>
                <a:cubicBezTo>
                  <a:pt x="0" y="42783"/>
                  <a:pt x="42783" y="0"/>
                  <a:pt x="95558" y="0"/>
                </a:cubicBezTo>
                <a:close/>
              </a:path>
            </a:pathLst>
          </a:custGeom>
          <a:solidFill>
            <a:schemeClr val="accent1"/>
          </a:solidFill>
          <a:ln w="25400" algn="ctr">
            <a:noFill/>
            <a:miter lim="800000"/>
          </a:ln>
        </p:spPr>
        <p:txBody>
          <a:bodyPr lIns="133650" tIns="66826" rIns="133650" bIns="66826" anchor="ctr"/>
          <a:lstStyle/>
          <a:p>
            <a:pPr algn="ctr" defTabSz="1239520"/>
            <a:r>
              <a:rPr lang="zh-CN" altLang="en-US" sz="2300" b="1" dirty="0">
                <a:solidFill>
                  <a:schemeClr val="bg1"/>
                </a:solidFill>
                <a:latin typeface="微软雅黑" panose="020B0503020204020204" pitchFamily="34" charset="-122"/>
                <a:ea typeface="微软雅黑" panose="020B0503020204020204" pitchFamily="34" charset="-122"/>
              </a:rPr>
              <a:t>添加内容</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3" name="对角圆角矩形 80"/>
          <p:cNvSpPr>
            <a:spLocks noChangeArrowheads="1"/>
          </p:cNvSpPr>
          <p:nvPr/>
        </p:nvSpPr>
        <p:spPr bwMode="auto">
          <a:xfrm>
            <a:off x="3225382" y="2402233"/>
            <a:ext cx="1790467" cy="800039"/>
          </a:xfrm>
          <a:custGeom>
            <a:avLst/>
            <a:gdLst>
              <a:gd name="T0" fmla="*/ 17762482 w 1345257"/>
              <a:gd name="T1" fmla="*/ 6023982 h 573342"/>
              <a:gd name="T2" fmla="*/ 8881249 w 1345257"/>
              <a:gd name="T3" fmla="*/ 12047948 h 573342"/>
              <a:gd name="T4" fmla="*/ 0 w 1345257"/>
              <a:gd name="T5" fmla="*/ 6023982 h 573342"/>
              <a:gd name="T6" fmla="*/ 8881249 w 1345257"/>
              <a:gd name="T7" fmla="*/ 0 h 573342"/>
              <a:gd name="T8" fmla="*/ 0 60000 65536"/>
              <a:gd name="T9" fmla="*/ 5898240 60000 65536"/>
              <a:gd name="T10" fmla="*/ 11796480 60000 65536"/>
              <a:gd name="T11" fmla="*/ 17694720 60000 65536"/>
              <a:gd name="T12" fmla="*/ 27988 w 1345257"/>
              <a:gd name="T13" fmla="*/ 27988 h 573342"/>
              <a:gd name="T14" fmla="*/ 1317269 w 1345257"/>
              <a:gd name="T15" fmla="*/ 545354 h 573342"/>
            </a:gdLst>
            <a:ahLst/>
            <a:cxnLst>
              <a:cxn ang="T8">
                <a:pos x="T0" y="T1"/>
              </a:cxn>
              <a:cxn ang="T9">
                <a:pos x="T2" y="T3"/>
              </a:cxn>
              <a:cxn ang="T10">
                <a:pos x="T4" y="T5"/>
              </a:cxn>
              <a:cxn ang="T11">
                <a:pos x="T6" y="T7"/>
              </a:cxn>
            </a:cxnLst>
            <a:rect l="T12" t="T13" r="T14" b="T15"/>
            <a:pathLst>
              <a:path w="1345257" h="573342">
                <a:moveTo>
                  <a:pt x="95559" y="0"/>
                </a:moveTo>
                <a:lnTo>
                  <a:pt x="1345257" y="0"/>
                </a:lnTo>
                <a:lnTo>
                  <a:pt x="1345257" y="477783"/>
                </a:lnTo>
                <a:cubicBezTo>
                  <a:pt x="1345257" y="530558"/>
                  <a:pt x="1302473" y="573341"/>
                  <a:pt x="1249698" y="573342"/>
                </a:cubicBezTo>
                <a:lnTo>
                  <a:pt x="0" y="573342"/>
                </a:lnTo>
                <a:lnTo>
                  <a:pt x="0" y="95559"/>
                </a:lnTo>
                <a:cubicBezTo>
                  <a:pt x="0" y="42783"/>
                  <a:pt x="42783" y="0"/>
                  <a:pt x="95558" y="0"/>
                </a:cubicBezTo>
                <a:close/>
              </a:path>
            </a:pathLst>
          </a:custGeom>
          <a:solidFill>
            <a:schemeClr val="accent2"/>
          </a:solidFill>
          <a:ln w="25400" algn="ctr">
            <a:noFill/>
            <a:miter lim="800000"/>
          </a:ln>
        </p:spPr>
        <p:txBody>
          <a:bodyPr lIns="133650" tIns="66826" rIns="133650" bIns="66826" anchor="ctr"/>
          <a:lstStyle/>
          <a:p>
            <a:pPr algn="ctr" defTabSz="1239520"/>
            <a:r>
              <a:rPr lang="zh-CN" altLang="en-US" sz="2300" b="1" dirty="0">
                <a:solidFill>
                  <a:schemeClr val="bg1"/>
                </a:solidFill>
                <a:latin typeface="微软雅黑" panose="020B0503020204020204" pitchFamily="34" charset="-122"/>
                <a:ea typeface="微软雅黑" panose="020B0503020204020204" pitchFamily="34" charset="-122"/>
              </a:rPr>
              <a:t>添加内容</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4" name="对角圆角矩形 81"/>
          <p:cNvSpPr>
            <a:spLocks noChangeArrowheads="1"/>
          </p:cNvSpPr>
          <p:nvPr/>
        </p:nvSpPr>
        <p:spPr bwMode="auto">
          <a:xfrm>
            <a:off x="4550241" y="3530330"/>
            <a:ext cx="1794700" cy="802155"/>
          </a:xfrm>
          <a:custGeom>
            <a:avLst/>
            <a:gdLst>
              <a:gd name="T0" fmla="*/ 17934383 w 1345257"/>
              <a:gd name="T1" fmla="*/ 5857612 h 573340"/>
              <a:gd name="T2" fmla="*/ 8967207 w 1345257"/>
              <a:gd name="T3" fmla="*/ 11715202 h 573340"/>
              <a:gd name="T4" fmla="*/ 0 w 1345257"/>
              <a:gd name="T5" fmla="*/ 5857612 h 573340"/>
              <a:gd name="T6" fmla="*/ 8967207 w 1345257"/>
              <a:gd name="T7" fmla="*/ 0 h 573340"/>
              <a:gd name="T8" fmla="*/ 0 60000 65536"/>
              <a:gd name="T9" fmla="*/ 5898240 60000 65536"/>
              <a:gd name="T10" fmla="*/ 11796480 60000 65536"/>
              <a:gd name="T11" fmla="*/ 17694720 60000 65536"/>
              <a:gd name="T12" fmla="*/ 27988 w 1345257"/>
              <a:gd name="T13" fmla="*/ 27988 h 573340"/>
              <a:gd name="T14" fmla="*/ 1317269 w 1345257"/>
              <a:gd name="T15" fmla="*/ 545352 h 573340"/>
            </a:gdLst>
            <a:ahLst/>
            <a:cxnLst>
              <a:cxn ang="T8">
                <a:pos x="T0" y="T1"/>
              </a:cxn>
              <a:cxn ang="T9">
                <a:pos x="T2" y="T3"/>
              </a:cxn>
              <a:cxn ang="T10">
                <a:pos x="T4" y="T5"/>
              </a:cxn>
              <a:cxn ang="T11">
                <a:pos x="T6" y="T7"/>
              </a:cxn>
            </a:cxnLst>
            <a:rect l="T12" t="T13" r="T14" b="T15"/>
            <a:pathLst>
              <a:path w="1345257" h="573340">
                <a:moveTo>
                  <a:pt x="95559" y="0"/>
                </a:moveTo>
                <a:lnTo>
                  <a:pt x="1345257" y="0"/>
                </a:lnTo>
                <a:lnTo>
                  <a:pt x="1345257" y="477781"/>
                </a:lnTo>
                <a:cubicBezTo>
                  <a:pt x="1345257" y="530556"/>
                  <a:pt x="1302473" y="573339"/>
                  <a:pt x="1249698" y="573340"/>
                </a:cubicBezTo>
                <a:lnTo>
                  <a:pt x="0" y="573340"/>
                </a:lnTo>
                <a:lnTo>
                  <a:pt x="0" y="95559"/>
                </a:lnTo>
                <a:cubicBezTo>
                  <a:pt x="0" y="42783"/>
                  <a:pt x="42783" y="0"/>
                  <a:pt x="95558" y="0"/>
                </a:cubicBezTo>
                <a:close/>
              </a:path>
            </a:pathLst>
          </a:custGeom>
          <a:solidFill>
            <a:schemeClr val="accent3"/>
          </a:solidFill>
          <a:ln w="25400" algn="ctr">
            <a:noFill/>
            <a:miter lim="800000"/>
          </a:ln>
        </p:spPr>
        <p:txBody>
          <a:bodyPr lIns="133650" tIns="66826" rIns="133650" bIns="66826" anchor="ctr"/>
          <a:lstStyle/>
          <a:p>
            <a:pPr algn="ctr" defTabSz="1239520">
              <a:defRPr/>
            </a:pPr>
            <a:r>
              <a:rPr lang="zh-CN" altLang="en-US" sz="2300" b="1" dirty="0">
                <a:solidFill>
                  <a:schemeClr val="bg1"/>
                </a:solidFill>
                <a:latin typeface="微软雅黑" panose="020B0503020204020204" pitchFamily="34" charset="-122"/>
                <a:ea typeface="微软雅黑" panose="020B0503020204020204" pitchFamily="34" charset="-122"/>
              </a:rPr>
              <a:t>添加内容</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sp>
        <p:nvSpPr>
          <p:cNvPr id="5" name="对角圆角矩形 82"/>
          <p:cNvSpPr>
            <a:spLocks noChangeArrowheads="1"/>
          </p:cNvSpPr>
          <p:nvPr/>
        </p:nvSpPr>
        <p:spPr bwMode="auto">
          <a:xfrm>
            <a:off x="5885684" y="4658426"/>
            <a:ext cx="1792583" cy="800039"/>
          </a:xfrm>
          <a:custGeom>
            <a:avLst/>
            <a:gdLst>
              <a:gd name="T0" fmla="*/ 17831364 w 1343546"/>
              <a:gd name="T1" fmla="*/ 5753844 h 573342"/>
              <a:gd name="T2" fmla="*/ 8915682 w 1343546"/>
              <a:gd name="T3" fmla="*/ 11507677 h 573342"/>
              <a:gd name="T4" fmla="*/ 0 w 1343546"/>
              <a:gd name="T5" fmla="*/ 5753844 h 573342"/>
              <a:gd name="T6" fmla="*/ 8915682 w 1343546"/>
              <a:gd name="T7" fmla="*/ 0 h 573342"/>
              <a:gd name="T8" fmla="*/ 0 60000 65536"/>
              <a:gd name="T9" fmla="*/ 5898240 60000 65536"/>
              <a:gd name="T10" fmla="*/ 11796480 60000 65536"/>
              <a:gd name="T11" fmla="*/ 17694720 60000 65536"/>
              <a:gd name="T12" fmla="*/ 27988 w 1343546"/>
              <a:gd name="T13" fmla="*/ 27988 h 573342"/>
              <a:gd name="T14" fmla="*/ 1315558 w 1343546"/>
              <a:gd name="T15" fmla="*/ 545354 h 573342"/>
            </a:gdLst>
            <a:ahLst/>
            <a:cxnLst>
              <a:cxn ang="T8">
                <a:pos x="T0" y="T1"/>
              </a:cxn>
              <a:cxn ang="T9">
                <a:pos x="T2" y="T3"/>
              </a:cxn>
              <a:cxn ang="T10">
                <a:pos x="T4" y="T5"/>
              </a:cxn>
              <a:cxn ang="T11">
                <a:pos x="T6" y="T7"/>
              </a:cxn>
            </a:cxnLst>
            <a:rect l="T12" t="T13" r="T14" b="T15"/>
            <a:pathLst>
              <a:path w="1343546" h="573342">
                <a:moveTo>
                  <a:pt x="95559" y="0"/>
                </a:moveTo>
                <a:lnTo>
                  <a:pt x="1343546" y="0"/>
                </a:lnTo>
                <a:lnTo>
                  <a:pt x="1343546" y="477783"/>
                </a:lnTo>
                <a:cubicBezTo>
                  <a:pt x="1343546" y="530558"/>
                  <a:pt x="1300762" y="573341"/>
                  <a:pt x="1247987" y="573342"/>
                </a:cubicBezTo>
                <a:lnTo>
                  <a:pt x="0" y="573342"/>
                </a:lnTo>
                <a:lnTo>
                  <a:pt x="0" y="95559"/>
                </a:lnTo>
                <a:cubicBezTo>
                  <a:pt x="0" y="42783"/>
                  <a:pt x="42783" y="0"/>
                  <a:pt x="95558" y="0"/>
                </a:cubicBezTo>
                <a:close/>
              </a:path>
            </a:pathLst>
          </a:custGeom>
          <a:solidFill>
            <a:schemeClr val="accent5"/>
          </a:solidFill>
          <a:ln w="25400" algn="ctr">
            <a:noFill/>
            <a:miter lim="800000"/>
          </a:ln>
        </p:spPr>
        <p:txBody>
          <a:bodyPr lIns="133650" tIns="66826" rIns="133650" bIns="66826" anchor="ctr"/>
          <a:lstStyle/>
          <a:p>
            <a:pPr algn="ctr" defTabSz="1239520">
              <a:defRPr/>
            </a:pPr>
            <a:r>
              <a:rPr lang="zh-CN" altLang="en-US" sz="2300" b="1" dirty="0">
                <a:solidFill>
                  <a:schemeClr val="bg1"/>
                </a:solidFill>
                <a:latin typeface="微软雅黑" panose="020B0503020204020204" pitchFamily="34" charset="-122"/>
                <a:ea typeface="微软雅黑" panose="020B0503020204020204" pitchFamily="34" charset="-122"/>
              </a:rPr>
              <a:t>添加内容</a:t>
            </a:r>
            <a:endParaRPr lang="zh-CN" altLang="en-US" sz="2300" b="1" dirty="0">
              <a:solidFill>
                <a:schemeClr val="bg1"/>
              </a:solidFill>
              <a:latin typeface="微软雅黑" panose="020B0503020204020204" pitchFamily="34" charset="-122"/>
              <a:ea typeface="微软雅黑" panose="020B0503020204020204" pitchFamily="34" charset="-122"/>
            </a:endParaRPr>
          </a:p>
        </p:txBody>
      </p:sp>
      <p:cxnSp>
        <p:nvCxnSpPr>
          <p:cNvPr id="6" name="直接箭头连接符 83"/>
          <p:cNvCxnSpPr>
            <a:cxnSpLocks noChangeShapeType="1"/>
          </p:cNvCxnSpPr>
          <p:nvPr/>
        </p:nvCxnSpPr>
        <p:spPr bwMode="auto">
          <a:xfrm>
            <a:off x="3889928" y="1606427"/>
            <a:ext cx="1726975" cy="0"/>
          </a:xfrm>
          <a:prstGeom prst="straightConnector1">
            <a:avLst/>
          </a:prstGeom>
          <a:noFill/>
          <a:ln w="25400" cap="rnd" algn="ctr">
            <a:solidFill>
              <a:schemeClr val="bg1">
                <a:lumMod val="65000"/>
              </a:schemeClr>
            </a:solidFill>
            <a:prstDash val="sysDash"/>
            <a:round/>
            <a:tailEnd type="stealth" w="med" len="med"/>
          </a:ln>
        </p:spPr>
      </p:cxnSp>
      <p:grpSp>
        <p:nvGrpSpPr>
          <p:cNvPr id="7" name="组合 84"/>
          <p:cNvGrpSpPr/>
          <p:nvPr/>
        </p:nvGrpSpPr>
        <p:grpSpPr bwMode="auto">
          <a:xfrm>
            <a:off x="5703677" y="1197940"/>
            <a:ext cx="3777758" cy="865651"/>
            <a:chOff x="3024807" y="1419622"/>
            <a:chExt cx="2627313" cy="574675"/>
          </a:xfrm>
        </p:grpSpPr>
        <p:sp>
          <p:nvSpPr>
            <p:cNvPr id="8" name="文本框 8"/>
            <p:cNvSpPr txBox="1">
              <a:spLocks noChangeArrowheads="1"/>
            </p:cNvSpPr>
            <p:nvPr/>
          </p:nvSpPr>
          <p:spPr bwMode="auto">
            <a:xfrm>
              <a:off x="3024807" y="1419622"/>
              <a:ext cx="1128935" cy="320356"/>
            </a:xfrm>
            <a:prstGeom prst="rect">
              <a:avLst/>
            </a:prstGeom>
            <a:noFill/>
            <a:ln w="9525">
              <a:noFill/>
              <a:miter lim="800000"/>
            </a:ln>
          </p:spPr>
          <p:txBody>
            <a:bodyPr lIns="93007" tIns="46503" rIns="93007" bIns="46503" anchor="ctr"/>
            <a:lstStyle/>
            <a:p>
              <a:pPr defTabSz="1239520">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文本框 9"/>
            <p:cNvSpPr txBox="1">
              <a:spLocks noChangeArrowheads="1"/>
            </p:cNvSpPr>
            <p:nvPr/>
          </p:nvSpPr>
          <p:spPr bwMode="auto">
            <a:xfrm>
              <a:off x="3024807" y="1704852"/>
              <a:ext cx="2627313" cy="289445"/>
            </a:xfrm>
            <a:prstGeom prst="rect">
              <a:avLst/>
            </a:prstGeom>
            <a:noFill/>
            <a:ln w="9525">
              <a:noFill/>
              <a:miter lim="800000"/>
            </a:ln>
          </p:spPr>
          <p:txBody>
            <a:bodyPr lIns="93007" tIns="46503" rIns="93007" bIns="46503" anchor="ctr"/>
            <a:lstStyle/>
            <a:p>
              <a:pPr defTabSz="1239520">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点击添加内容点击添加内容点击添加</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239520">
                <a:defRPr/>
              </a:pPr>
              <a:r>
                <a:rPr lang="zh-CN" altLang="en-US" sz="1300" dirty="0">
                  <a:solidFill>
                    <a:schemeClr val="tx1">
                      <a:lumMod val="65000"/>
                      <a:lumOff val="35000"/>
                    </a:schemeClr>
                  </a:solidFill>
                  <a:ea typeface="微软雅黑" panose="020B0503020204020204" pitchFamily="34" charset="-122"/>
                </a:rPr>
                <a:t>点击添加内容点击添加内容点击添加</a:t>
              </a:r>
              <a:endParaRPr lang="en-US" altLang="zh-CN" sz="1300" dirty="0">
                <a:solidFill>
                  <a:schemeClr val="tx1">
                    <a:lumMod val="65000"/>
                    <a:lumOff val="35000"/>
                  </a:schemeClr>
                </a:solidFill>
                <a:ea typeface="微软雅黑" panose="020B0503020204020204" pitchFamily="34" charset="-122"/>
              </a:endParaRPr>
            </a:p>
          </p:txBody>
        </p:sp>
      </p:grpSp>
      <p:cxnSp>
        <p:nvCxnSpPr>
          <p:cNvPr id="10" name="直接箭头连接符 87"/>
          <p:cNvCxnSpPr>
            <a:cxnSpLocks noChangeShapeType="1"/>
          </p:cNvCxnSpPr>
          <p:nvPr/>
        </p:nvCxnSpPr>
        <p:spPr bwMode="auto">
          <a:xfrm>
            <a:off x="5136482" y="2853047"/>
            <a:ext cx="1439146" cy="0"/>
          </a:xfrm>
          <a:prstGeom prst="straightConnector1">
            <a:avLst/>
          </a:prstGeom>
          <a:noFill/>
          <a:ln w="25400" cap="rnd" algn="ctr">
            <a:solidFill>
              <a:schemeClr val="bg1">
                <a:lumMod val="65000"/>
              </a:schemeClr>
            </a:solidFill>
            <a:prstDash val="sysDash"/>
            <a:round/>
            <a:tailEnd type="stealth" w="med" len="med"/>
          </a:ln>
        </p:spPr>
      </p:cxnSp>
      <p:grpSp>
        <p:nvGrpSpPr>
          <p:cNvPr id="11" name="组合 88"/>
          <p:cNvGrpSpPr/>
          <p:nvPr/>
        </p:nvGrpSpPr>
        <p:grpSpPr bwMode="auto">
          <a:xfrm>
            <a:off x="6672982" y="2277359"/>
            <a:ext cx="3775642" cy="861418"/>
            <a:chOff x="3888903" y="2139702"/>
            <a:chExt cx="2627313" cy="573088"/>
          </a:xfrm>
        </p:grpSpPr>
        <p:sp>
          <p:nvSpPr>
            <p:cNvPr id="12" name="文本框 11"/>
            <p:cNvSpPr txBox="1">
              <a:spLocks noChangeArrowheads="1"/>
            </p:cNvSpPr>
            <p:nvPr/>
          </p:nvSpPr>
          <p:spPr bwMode="auto">
            <a:xfrm>
              <a:off x="3888903" y="2139702"/>
              <a:ext cx="1129567" cy="319634"/>
            </a:xfrm>
            <a:prstGeom prst="rect">
              <a:avLst/>
            </a:prstGeom>
            <a:noFill/>
            <a:ln w="9525">
              <a:noFill/>
              <a:miter lim="800000"/>
            </a:ln>
          </p:spPr>
          <p:txBody>
            <a:bodyPr lIns="93007" tIns="46503" rIns="93007" bIns="46503" anchor="ctr"/>
            <a:lstStyle/>
            <a:p>
              <a:pPr defTabSz="1239520">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文本框 12"/>
            <p:cNvSpPr txBox="1">
              <a:spLocks noChangeArrowheads="1"/>
            </p:cNvSpPr>
            <p:nvPr/>
          </p:nvSpPr>
          <p:spPr bwMode="auto">
            <a:xfrm>
              <a:off x="3888903" y="2425542"/>
              <a:ext cx="2627313" cy="287248"/>
            </a:xfrm>
            <a:prstGeom prst="rect">
              <a:avLst/>
            </a:prstGeom>
            <a:noFill/>
            <a:ln w="9525">
              <a:noFill/>
              <a:miter lim="800000"/>
            </a:ln>
          </p:spPr>
          <p:txBody>
            <a:bodyPr lIns="93007" tIns="46503" rIns="93007" bIns="46503" anchor="ctr"/>
            <a:lstStyle/>
            <a:p>
              <a:pPr defTabSz="1239520">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点击添加内容点击添加内容点击添加</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239520">
                <a:defRPr/>
              </a:pPr>
              <a:r>
                <a:rPr lang="zh-CN" altLang="en-US" sz="1300" dirty="0">
                  <a:solidFill>
                    <a:schemeClr val="tx1">
                      <a:lumMod val="65000"/>
                      <a:lumOff val="35000"/>
                    </a:schemeClr>
                  </a:solidFill>
                  <a:ea typeface="微软雅黑" panose="020B0503020204020204" pitchFamily="34" charset="-122"/>
                </a:rPr>
                <a:t>点击添加内容点击添加内容点击添加</a:t>
              </a:r>
              <a:endParaRPr lang="en-US" altLang="zh-CN" sz="1300" dirty="0">
                <a:solidFill>
                  <a:schemeClr val="tx1">
                    <a:lumMod val="65000"/>
                    <a:lumOff val="35000"/>
                  </a:schemeClr>
                </a:solidFill>
                <a:ea typeface="微软雅黑" panose="020B0503020204020204" pitchFamily="34" charset="-122"/>
              </a:endParaRPr>
            </a:p>
          </p:txBody>
        </p:sp>
      </p:grpSp>
      <p:cxnSp>
        <p:nvCxnSpPr>
          <p:cNvPr id="14" name="直接箭头连接符 91"/>
          <p:cNvCxnSpPr>
            <a:cxnSpLocks noChangeShapeType="1"/>
          </p:cNvCxnSpPr>
          <p:nvPr/>
        </p:nvCxnSpPr>
        <p:spPr bwMode="auto">
          <a:xfrm>
            <a:off x="6577744" y="4008657"/>
            <a:ext cx="1151317" cy="0"/>
          </a:xfrm>
          <a:prstGeom prst="straightConnector1">
            <a:avLst/>
          </a:prstGeom>
          <a:noFill/>
          <a:ln w="25400" cap="rnd" algn="ctr">
            <a:solidFill>
              <a:schemeClr val="bg1">
                <a:lumMod val="65000"/>
              </a:schemeClr>
            </a:solidFill>
            <a:prstDash val="sysDash"/>
            <a:round/>
            <a:tailEnd type="stealth" w="med" len="med"/>
          </a:ln>
        </p:spPr>
      </p:cxnSp>
      <p:grpSp>
        <p:nvGrpSpPr>
          <p:cNvPr id="15" name="组合 92"/>
          <p:cNvGrpSpPr/>
          <p:nvPr/>
        </p:nvGrpSpPr>
        <p:grpSpPr bwMode="auto">
          <a:xfrm>
            <a:off x="7792552" y="3502814"/>
            <a:ext cx="3775642" cy="863533"/>
            <a:chOff x="4738688" y="2934767"/>
            <a:chExt cx="2627312" cy="573087"/>
          </a:xfrm>
        </p:grpSpPr>
        <p:sp>
          <p:nvSpPr>
            <p:cNvPr id="16" name="文本框 14"/>
            <p:cNvSpPr txBox="1">
              <a:spLocks noChangeArrowheads="1"/>
            </p:cNvSpPr>
            <p:nvPr/>
          </p:nvSpPr>
          <p:spPr bwMode="auto">
            <a:xfrm>
              <a:off x="4738688" y="2934767"/>
              <a:ext cx="1129568" cy="320255"/>
            </a:xfrm>
            <a:prstGeom prst="rect">
              <a:avLst/>
            </a:prstGeom>
            <a:noFill/>
            <a:ln w="9525">
              <a:noFill/>
              <a:miter lim="800000"/>
            </a:ln>
          </p:spPr>
          <p:txBody>
            <a:bodyPr lIns="93007" tIns="46503" rIns="93007" bIns="46503" anchor="ctr"/>
            <a:lstStyle/>
            <a:p>
              <a:pPr defTabSz="1239520">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15"/>
            <p:cNvSpPr txBox="1">
              <a:spLocks noChangeArrowheads="1"/>
            </p:cNvSpPr>
            <p:nvPr/>
          </p:nvSpPr>
          <p:spPr bwMode="auto">
            <a:xfrm>
              <a:off x="4738688" y="3219905"/>
              <a:ext cx="2627312" cy="287949"/>
            </a:xfrm>
            <a:prstGeom prst="rect">
              <a:avLst/>
            </a:prstGeom>
            <a:noFill/>
            <a:ln w="9525">
              <a:noFill/>
              <a:miter lim="800000"/>
            </a:ln>
          </p:spPr>
          <p:txBody>
            <a:bodyPr lIns="93007" tIns="46503" rIns="93007" bIns="46503" anchor="ctr"/>
            <a:lstStyle/>
            <a:p>
              <a:pPr defTabSz="1239520">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点击添加内容点击添加内容点击添加</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239520">
                <a:defRPr/>
              </a:pPr>
              <a:r>
                <a:rPr lang="zh-CN" altLang="en-US" sz="1300" dirty="0">
                  <a:solidFill>
                    <a:schemeClr val="tx1">
                      <a:lumMod val="65000"/>
                      <a:lumOff val="35000"/>
                    </a:schemeClr>
                  </a:solidFill>
                  <a:ea typeface="微软雅黑" panose="020B0503020204020204" pitchFamily="34" charset="-122"/>
                </a:rPr>
                <a:t>点击添加内容点击添加内容点击添加</a:t>
              </a:r>
              <a:endParaRPr lang="en-US" altLang="zh-CN" sz="1300" dirty="0">
                <a:solidFill>
                  <a:schemeClr val="tx1">
                    <a:lumMod val="65000"/>
                    <a:lumOff val="35000"/>
                  </a:schemeClr>
                </a:solidFill>
                <a:ea typeface="微软雅黑" panose="020B0503020204020204" pitchFamily="34" charset="-122"/>
              </a:endParaRPr>
            </a:p>
          </p:txBody>
        </p:sp>
      </p:grpSp>
      <p:cxnSp>
        <p:nvCxnSpPr>
          <p:cNvPr id="18" name="直接箭头连接符 95"/>
          <p:cNvCxnSpPr>
            <a:cxnSpLocks noChangeShapeType="1"/>
          </p:cNvCxnSpPr>
          <p:nvPr/>
        </p:nvCxnSpPr>
        <p:spPr bwMode="auto">
          <a:xfrm>
            <a:off x="7896256" y="5160035"/>
            <a:ext cx="311109" cy="0"/>
          </a:xfrm>
          <a:prstGeom prst="straightConnector1">
            <a:avLst/>
          </a:prstGeom>
          <a:noFill/>
          <a:ln w="25400" cap="rnd" algn="ctr">
            <a:solidFill>
              <a:schemeClr val="bg1">
                <a:lumMod val="65000"/>
              </a:schemeClr>
            </a:solidFill>
            <a:prstDash val="sysDash"/>
            <a:round/>
            <a:tailEnd type="stealth" w="med" len="med"/>
          </a:ln>
        </p:spPr>
      </p:cxnSp>
      <p:grpSp>
        <p:nvGrpSpPr>
          <p:cNvPr id="19" name="组合 96"/>
          <p:cNvGrpSpPr/>
          <p:nvPr/>
        </p:nvGrpSpPr>
        <p:grpSpPr bwMode="auto">
          <a:xfrm>
            <a:off x="8298370" y="4664773"/>
            <a:ext cx="3775642" cy="865651"/>
            <a:chOff x="5651500" y="3654846"/>
            <a:chExt cx="2627313" cy="573088"/>
          </a:xfrm>
        </p:grpSpPr>
        <p:sp>
          <p:nvSpPr>
            <p:cNvPr id="20" name="文本框 17"/>
            <p:cNvSpPr txBox="1">
              <a:spLocks noChangeArrowheads="1"/>
            </p:cNvSpPr>
            <p:nvPr/>
          </p:nvSpPr>
          <p:spPr bwMode="auto">
            <a:xfrm>
              <a:off x="5651500" y="3654846"/>
              <a:ext cx="1129567" cy="320873"/>
            </a:xfrm>
            <a:prstGeom prst="rect">
              <a:avLst/>
            </a:prstGeom>
            <a:noFill/>
            <a:ln w="9525">
              <a:noFill/>
              <a:miter lim="800000"/>
            </a:ln>
          </p:spPr>
          <p:txBody>
            <a:bodyPr lIns="93007" tIns="46503" rIns="93007" bIns="46503" anchor="ctr"/>
            <a:lstStyle/>
            <a:p>
              <a:pPr defTabSz="1239520">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文本框 18"/>
            <p:cNvSpPr txBox="1">
              <a:spLocks noChangeArrowheads="1"/>
            </p:cNvSpPr>
            <p:nvPr/>
          </p:nvSpPr>
          <p:spPr bwMode="auto">
            <a:xfrm>
              <a:off x="5651500" y="3940689"/>
              <a:ext cx="2627313" cy="287245"/>
            </a:xfrm>
            <a:prstGeom prst="rect">
              <a:avLst/>
            </a:prstGeom>
            <a:noFill/>
            <a:ln w="9525">
              <a:noFill/>
              <a:miter lim="800000"/>
            </a:ln>
          </p:spPr>
          <p:txBody>
            <a:bodyPr lIns="93007" tIns="46503" rIns="93007" bIns="46503" anchor="ctr"/>
            <a:lstStyle/>
            <a:p>
              <a:pPr defTabSz="1239520">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点击添加内容点击添加内容点击添加</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1239520">
                <a:defRPr/>
              </a:pPr>
              <a:r>
                <a:rPr lang="zh-CN" altLang="en-US" sz="1300" dirty="0">
                  <a:solidFill>
                    <a:schemeClr val="tx1">
                      <a:lumMod val="65000"/>
                      <a:lumOff val="35000"/>
                    </a:schemeClr>
                  </a:solidFill>
                  <a:ea typeface="微软雅黑" panose="020B0503020204020204" pitchFamily="34" charset="-122"/>
                </a:rPr>
                <a:t>点击添加内容点击添加内容点击添加</a:t>
              </a:r>
              <a:endParaRPr lang="en-US" altLang="zh-CN" sz="1300" dirty="0">
                <a:solidFill>
                  <a:schemeClr val="tx1">
                    <a:lumMod val="65000"/>
                    <a:lumOff val="35000"/>
                  </a:schemeClr>
                </a:solidFill>
                <a:ea typeface="微软雅黑" panose="020B0503020204020204" pitchFamily="34" charset="-122"/>
              </a:endParaRPr>
            </a:p>
          </p:txBody>
        </p:sp>
      </p:grpSp>
      <p:sp>
        <p:nvSpPr>
          <p:cNvPr id="22" name="直角上箭头 99"/>
          <p:cNvSpPr/>
          <p:nvPr/>
        </p:nvSpPr>
        <p:spPr bwMode="auto">
          <a:xfrm rot="5400000">
            <a:off x="2334359" y="2260448"/>
            <a:ext cx="808505" cy="757668"/>
          </a:xfrm>
          <a:custGeom>
            <a:avLst/>
            <a:gdLst>
              <a:gd name="T0" fmla="*/ 8782714 w 580186"/>
              <a:gd name="T1" fmla="*/ 0 h 569938"/>
              <a:gd name="T2" fmla="*/ 5923679 w 580186"/>
              <a:gd name="T3" fmla="*/ 1873245 h 569938"/>
              <a:gd name="T4" fmla="*/ 0 w 580186"/>
              <a:gd name="T5" fmla="*/ 6556338 h 569938"/>
              <a:gd name="T6" fmla="*/ 5106110 w 580186"/>
              <a:gd name="T7" fmla="*/ 7492947 h 569938"/>
              <a:gd name="T8" fmla="*/ 10212203 w 580186"/>
              <a:gd name="T9" fmla="*/ 4683093 h 569938"/>
              <a:gd name="T10" fmla="*/ 11641704 w 580186"/>
              <a:gd name="T11" fmla="*/ 1873245 h 569938"/>
              <a:gd name="T12" fmla="*/ 17694720 60000 65536"/>
              <a:gd name="T13" fmla="*/ 11796480 60000 65536"/>
              <a:gd name="T14" fmla="*/ 11796480 60000 65536"/>
              <a:gd name="T15" fmla="*/ 5898240 60000 65536"/>
              <a:gd name="T16" fmla="*/ 0 60000 65536"/>
              <a:gd name="T17" fmla="*/ 0 60000 65536"/>
              <a:gd name="T18" fmla="*/ 0 w 580186"/>
              <a:gd name="T19" fmla="*/ 427454 h 569938"/>
              <a:gd name="T20" fmla="*/ 508944 w 580186"/>
              <a:gd name="T21" fmla="*/ 569938 h 569938"/>
            </a:gdLst>
            <a:ahLst/>
            <a:cxnLst>
              <a:cxn ang="T12">
                <a:pos x="T0" y="T1"/>
              </a:cxn>
              <a:cxn ang="T13">
                <a:pos x="T2" y="T3"/>
              </a:cxn>
              <a:cxn ang="T14">
                <a:pos x="T4" y="T5"/>
              </a:cxn>
              <a:cxn ang="T15">
                <a:pos x="T6" y="T7"/>
              </a:cxn>
              <a:cxn ang="T16">
                <a:pos x="T8" y="T9"/>
              </a:cxn>
              <a:cxn ang="T17">
                <a:pos x="T10" y="T11"/>
              </a:cxn>
            </a:cxnLst>
            <a:rect l="T18" t="T19" r="T20" b="T21"/>
            <a:pathLst>
              <a:path w="580186" h="569938">
                <a:moveTo>
                  <a:pt x="0" y="427454"/>
                </a:moveTo>
                <a:lnTo>
                  <a:pt x="366459" y="427454"/>
                </a:lnTo>
                <a:lnTo>
                  <a:pt x="366459" y="142485"/>
                </a:lnTo>
                <a:lnTo>
                  <a:pt x="295217" y="142485"/>
                </a:lnTo>
                <a:lnTo>
                  <a:pt x="437702" y="0"/>
                </a:lnTo>
                <a:lnTo>
                  <a:pt x="580186" y="142485"/>
                </a:lnTo>
                <a:lnTo>
                  <a:pt x="508944" y="142485"/>
                </a:lnTo>
                <a:lnTo>
                  <a:pt x="508944" y="569938"/>
                </a:lnTo>
                <a:lnTo>
                  <a:pt x="0" y="569938"/>
                </a:lnTo>
                <a:close/>
              </a:path>
            </a:pathLst>
          </a:custGeom>
          <a:solidFill>
            <a:schemeClr val="bg1">
              <a:lumMod val="65000"/>
            </a:schemeClr>
          </a:solidFill>
          <a:ln w="25400" cap="flat" cmpd="sng" algn="ctr">
            <a:noFill/>
            <a:prstDash val="solid"/>
            <a:round/>
          </a:ln>
        </p:spPr>
        <p:txBody>
          <a:bodyPr lIns="131398" tIns="65700" rIns="131398" bIns="65700" anchor="ctr"/>
          <a:lstStyle/>
          <a:p>
            <a:pPr>
              <a:defRPr/>
            </a:pPr>
            <a:endParaRPr lang="zh-CN" altLang="en-US" dirty="0">
              <a:latin typeface="+mn-lt"/>
              <a:ea typeface="+mn-ea"/>
            </a:endParaRPr>
          </a:p>
        </p:txBody>
      </p:sp>
      <p:sp>
        <p:nvSpPr>
          <p:cNvPr id="23" name="直角上箭头 100"/>
          <p:cNvSpPr/>
          <p:nvPr/>
        </p:nvSpPr>
        <p:spPr bwMode="auto">
          <a:xfrm rot="5400000">
            <a:off x="3672976" y="3370555"/>
            <a:ext cx="816970" cy="759784"/>
          </a:xfrm>
          <a:custGeom>
            <a:avLst/>
            <a:gdLst>
              <a:gd name="T0" fmla="*/ 9060597 w 581897"/>
              <a:gd name="T1" fmla="*/ 0 h 568226"/>
              <a:gd name="T2" fmla="*/ 6134276 w 581897"/>
              <a:gd name="T3" fmla="*/ 1918878 h 568226"/>
              <a:gd name="T4" fmla="*/ 0 w 581897"/>
              <a:gd name="T5" fmla="*/ 6716044 h 568226"/>
              <a:gd name="T6" fmla="*/ 5261884 w 581897"/>
              <a:gd name="T7" fmla="*/ 7675474 h 568226"/>
              <a:gd name="T8" fmla="*/ 10523758 w 581897"/>
              <a:gd name="T9" fmla="*/ 4797167 h 568226"/>
              <a:gd name="T10" fmla="*/ 11986932 w 581897"/>
              <a:gd name="T11" fmla="*/ 1918878 h 568226"/>
              <a:gd name="T12" fmla="*/ 17694720 60000 65536"/>
              <a:gd name="T13" fmla="*/ 11796480 60000 65536"/>
              <a:gd name="T14" fmla="*/ 11796480 60000 65536"/>
              <a:gd name="T15" fmla="*/ 5898240 60000 65536"/>
              <a:gd name="T16" fmla="*/ 0 60000 65536"/>
              <a:gd name="T17" fmla="*/ 0 60000 65536"/>
              <a:gd name="T18" fmla="*/ 0 w 581897"/>
              <a:gd name="T19" fmla="*/ 426170 h 568226"/>
              <a:gd name="T20" fmla="*/ 510869 w 581897"/>
              <a:gd name="T21" fmla="*/ 568226 h 568226"/>
            </a:gdLst>
            <a:ahLst/>
            <a:cxnLst>
              <a:cxn ang="T12">
                <a:pos x="T0" y="T1"/>
              </a:cxn>
              <a:cxn ang="T13">
                <a:pos x="T2" y="T3"/>
              </a:cxn>
              <a:cxn ang="T14">
                <a:pos x="T4" y="T5"/>
              </a:cxn>
              <a:cxn ang="T15">
                <a:pos x="T6" y="T7"/>
              </a:cxn>
              <a:cxn ang="T16">
                <a:pos x="T8" y="T9"/>
              </a:cxn>
              <a:cxn ang="T17">
                <a:pos x="T10" y="T11"/>
              </a:cxn>
            </a:cxnLst>
            <a:rect l="T18" t="T19" r="T20" b="T21"/>
            <a:pathLst>
              <a:path w="581897" h="568226">
                <a:moveTo>
                  <a:pt x="0" y="426170"/>
                </a:moveTo>
                <a:lnTo>
                  <a:pt x="368812" y="426170"/>
                </a:lnTo>
                <a:lnTo>
                  <a:pt x="368812" y="142057"/>
                </a:lnTo>
                <a:lnTo>
                  <a:pt x="297784" y="142057"/>
                </a:lnTo>
                <a:lnTo>
                  <a:pt x="439841" y="0"/>
                </a:lnTo>
                <a:lnTo>
                  <a:pt x="581897" y="142057"/>
                </a:lnTo>
                <a:lnTo>
                  <a:pt x="510869" y="142057"/>
                </a:lnTo>
                <a:lnTo>
                  <a:pt x="510869" y="568226"/>
                </a:lnTo>
                <a:lnTo>
                  <a:pt x="0" y="568226"/>
                </a:lnTo>
                <a:close/>
              </a:path>
            </a:pathLst>
          </a:custGeom>
          <a:solidFill>
            <a:schemeClr val="bg1">
              <a:lumMod val="65000"/>
            </a:schemeClr>
          </a:solidFill>
          <a:ln w="25400" cap="flat" cmpd="sng" algn="ctr">
            <a:noFill/>
            <a:prstDash val="solid"/>
            <a:round/>
          </a:ln>
        </p:spPr>
        <p:txBody>
          <a:bodyPr lIns="131398" tIns="65700" rIns="131398" bIns="65700" anchor="ctr"/>
          <a:lstStyle/>
          <a:p>
            <a:pPr>
              <a:defRPr/>
            </a:pPr>
            <a:endParaRPr lang="zh-CN" altLang="en-US" dirty="0">
              <a:latin typeface="+mn-lt"/>
              <a:ea typeface="+mn-ea"/>
            </a:endParaRPr>
          </a:p>
        </p:txBody>
      </p:sp>
      <p:sp>
        <p:nvSpPr>
          <p:cNvPr id="24" name="直角上箭头 101"/>
          <p:cNvSpPr/>
          <p:nvPr/>
        </p:nvSpPr>
        <p:spPr bwMode="auto">
          <a:xfrm rot="5400000">
            <a:off x="5027466" y="4481717"/>
            <a:ext cx="814853" cy="761901"/>
          </a:xfrm>
          <a:custGeom>
            <a:avLst/>
            <a:gdLst>
              <a:gd name="T0" fmla="*/ 8894270 w 581897"/>
              <a:gd name="T1" fmla="*/ 0 h 569937"/>
              <a:gd name="T2" fmla="*/ 6010231 w 581897"/>
              <a:gd name="T3" fmla="*/ 1908837 h 569937"/>
              <a:gd name="T4" fmla="*/ 0 w 581897"/>
              <a:gd name="T5" fmla="*/ 6680948 h 569937"/>
              <a:gd name="T6" fmla="*/ 5168132 w 581897"/>
              <a:gd name="T7" fmla="*/ 7635374 h 569937"/>
              <a:gd name="T8" fmla="*/ 10336286 w 581897"/>
              <a:gd name="T9" fmla="*/ 4772097 h 569937"/>
              <a:gd name="T10" fmla="*/ 11778311 w 581897"/>
              <a:gd name="T11" fmla="*/ 1908837 h 569937"/>
              <a:gd name="T12" fmla="*/ 17694720 60000 65536"/>
              <a:gd name="T13" fmla="*/ 11796480 60000 65536"/>
              <a:gd name="T14" fmla="*/ 11796480 60000 65536"/>
              <a:gd name="T15" fmla="*/ 5898240 60000 65536"/>
              <a:gd name="T16" fmla="*/ 0 60000 65536"/>
              <a:gd name="T17" fmla="*/ 0 60000 65536"/>
              <a:gd name="T18" fmla="*/ 0 w 581897"/>
              <a:gd name="T19" fmla="*/ 427453 h 569937"/>
              <a:gd name="T20" fmla="*/ 510655 w 581897"/>
              <a:gd name="T21" fmla="*/ 569937 h 569937"/>
            </a:gdLst>
            <a:ahLst/>
            <a:cxnLst>
              <a:cxn ang="T12">
                <a:pos x="T0" y="T1"/>
              </a:cxn>
              <a:cxn ang="T13">
                <a:pos x="T2" y="T3"/>
              </a:cxn>
              <a:cxn ang="T14">
                <a:pos x="T4" y="T5"/>
              </a:cxn>
              <a:cxn ang="T15">
                <a:pos x="T6" y="T7"/>
              </a:cxn>
              <a:cxn ang="T16">
                <a:pos x="T8" y="T9"/>
              </a:cxn>
              <a:cxn ang="T17">
                <a:pos x="T10" y="T11"/>
              </a:cxn>
            </a:cxnLst>
            <a:rect l="T18" t="T19" r="T20" b="T21"/>
            <a:pathLst>
              <a:path w="581897" h="569937">
                <a:moveTo>
                  <a:pt x="0" y="427453"/>
                </a:moveTo>
                <a:lnTo>
                  <a:pt x="368171" y="427453"/>
                </a:lnTo>
                <a:lnTo>
                  <a:pt x="368171" y="142484"/>
                </a:lnTo>
                <a:lnTo>
                  <a:pt x="296929" y="142484"/>
                </a:lnTo>
                <a:lnTo>
                  <a:pt x="439413" y="0"/>
                </a:lnTo>
                <a:lnTo>
                  <a:pt x="581897" y="142484"/>
                </a:lnTo>
                <a:lnTo>
                  <a:pt x="510655" y="142484"/>
                </a:lnTo>
                <a:lnTo>
                  <a:pt x="510655" y="569937"/>
                </a:lnTo>
                <a:lnTo>
                  <a:pt x="0" y="569937"/>
                </a:lnTo>
                <a:close/>
              </a:path>
            </a:pathLst>
          </a:custGeom>
          <a:solidFill>
            <a:schemeClr val="bg1">
              <a:lumMod val="65000"/>
            </a:schemeClr>
          </a:solidFill>
          <a:ln w="25400" cap="flat" cmpd="sng" algn="ctr">
            <a:noFill/>
            <a:prstDash val="solid"/>
            <a:round/>
          </a:ln>
        </p:spPr>
        <p:txBody>
          <a:bodyPr lIns="131398" tIns="65700" rIns="131398" bIns="65700" anchor="ctr"/>
          <a:lstStyle/>
          <a:p>
            <a:pPr>
              <a:defRPr/>
            </a:pPr>
            <a:endParaRPr lang="zh-CN" altLang="en-US" dirty="0">
              <a:latin typeface="+mn-lt"/>
              <a:ea typeface="+mn-ea"/>
            </a:endParaRPr>
          </a:p>
        </p:txBody>
      </p:sp>
      <p:sp>
        <p:nvSpPr>
          <p:cNvPr id="25" name="Rectangle 51"/>
          <p:cNvSpPr>
            <a:spLocks noChangeArrowheads="1"/>
          </p:cNvSpPr>
          <p:nvPr/>
        </p:nvSpPr>
        <p:spPr bwMode="auto">
          <a:xfrm>
            <a:off x="766135" y="4512384"/>
            <a:ext cx="2808452" cy="1323352"/>
          </a:xfrm>
          <a:prstGeom prst="rect">
            <a:avLst/>
          </a:prstGeom>
          <a:noFill/>
          <a:ln w="9525">
            <a:noFill/>
            <a:miter lim="800000"/>
          </a:ln>
        </p:spPr>
        <p:txBody>
          <a:bodyPr lIns="91422" tIns="45712" rIns="91422" bIns="45712">
            <a:spAutoFit/>
          </a:bodyPr>
          <a:lstStyle/>
          <a:p>
            <a:pPr defTabSz="913765">
              <a:lnSpc>
                <a:spcPct val="15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添加文本内容添加文本内容添加文本内容添加文本添加文本内容添加文本内容添加文本内容添加文本添加文本内容添加文本内容</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Rectangle 52"/>
          <p:cNvSpPr>
            <a:spLocks noChangeArrowheads="1"/>
          </p:cNvSpPr>
          <p:nvPr/>
        </p:nvSpPr>
        <p:spPr bwMode="auto">
          <a:xfrm>
            <a:off x="766134" y="4106019"/>
            <a:ext cx="1646568" cy="384705"/>
          </a:xfrm>
          <a:prstGeom prst="rect">
            <a:avLst/>
          </a:prstGeom>
          <a:noFill/>
          <a:ln w="9525">
            <a:noFill/>
            <a:miter lim="800000"/>
          </a:ln>
        </p:spPr>
        <p:txBody>
          <a:bodyPr wrap="none" lIns="91422" tIns="45712" rIns="91422" bIns="45712">
            <a:spAutoFit/>
          </a:bodyPr>
          <a:lstStyle/>
          <a:p>
            <a:pPr defTabSz="913765">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点击输入标题</a:t>
            </a:r>
            <a:endPar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3643" y="179116"/>
            <a:ext cx="12192000" cy="526587"/>
            <a:chOff x="170694" y="177982"/>
            <a:chExt cx="3936003" cy="781165"/>
          </a:xfrm>
        </p:grpSpPr>
        <p:sp>
          <p:nvSpPr>
            <p:cNvPr id="28" name="等腰三角形 27"/>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9" name="等腰三角形 28"/>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0" name="矩形 29"/>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1" name="平行四边形 30"/>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32"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8166">
        <p14:pan dir="u"/>
      </p:transition>
    </mc:Choice>
    <mc:Fallback>
      <p:transition spd="slow" advTm="81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p:tgtEl>
                                          <p:spTgt spid="22"/>
                                        </p:tgtEl>
                                        <p:attrNameLst>
                                          <p:attrName>ppt_y</p:attrName>
                                        </p:attrNameLst>
                                      </p:cBhvr>
                                      <p:tavLst>
                                        <p:tav tm="0">
                                          <p:val>
                                            <p:strVal val="#ppt_y-#ppt_h*1.125000"/>
                                          </p:val>
                                        </p:tav>
                                        <p:tav tm="100000">
                                          <p:val>
                                            <p:strVal val="#ppt_y"/>
                                          </p:val>
                                        </p:tav>
                                      </p:tavLst>
                                    </p:anim>
                                    <p:animEffect transition="in" filter="wipe(down)">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p:tgtEl>
                                          <p:spTgt spid="23"/>
                                        </p:tgtEl>
                                        <p:attrNameLst>
                                          <p:attrName>ppt_y</p:attrName>
                                        </p:attrNameLst>
                                      </p:cBhvr>
                                      <p:tavLst>
                                        <p:tav tm="0">
                                          <p:val>
                                            <p:strVal val="#ppt_y-#ppt_h*1.125000"/>
                                          </p:val>
                                        </p:tav>
                                        <p:tav tm="100000">
                                          <p:val>
                                            <p:strVal val="#ppt_y"/>
                                          </p:val>
                                        </p:tav>
                                      </p:tavLst>
                                    </p:anim>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1"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p:tgtEl>
                                          <p:spTgt spid="24"/>
                                        </p:tgtEl>
                                        <p:attrNameLst>
                                          <p:attrName>ppt_y</p:attrName>
                                        </p:attrNameLst>
                                      </p:cBhvr>
                                      <p:tavLst>
                                        <p:tav tm="0">
                                          <p:val>
                                            <p:strVal val="#ppt_y-#ppt_h*1.125000"/>
                                          </p:val>
                                        </p:tav>
                                        <p:tav tm="100000">
                                          <p:val>
                                            <p:strVal val="#ppt_y"/>
                                          </p:val>
                                        </p:tav>
                                      </p:tavLst>
                                    </p:anim>
                                    <p:animEffect transition="in" filter="wipe(down)">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nodeType="clickEffect">
                                  <p:stCondLst>
                                    <p:cond delay="0"/>
                                  </p:stCondLst>
                                  <p:iterate type="lt">
                                    <p:tmPct val="10000"/>
                                  </p:iterate>
                                  <p:childTnLst>
                                    <p:set>
                                      <p:cBhvr>
                                        <p:cTn id="82" dur="1" fill="hold">
                                          <p:stCondLst>
                                            <p:cond delay="0"/>
                                          </p:stCondLst>
                                        </p:cTn>
                                        <p:tgtEl>
                                          <p:spTgt spid="26">
                                            <p:txEl>
                                              <p:pRg st="0" end="0"/>
                                            </p:txEl>
                                          </p:spTgt>
                                        </p:tgtEl>
                                        <p:attrNameLst>
                                          <p:attrName>style.visibility</p:attrName>
                                        </p:attrNameLst>
                                      </p:cBhvr>
                                      <p:to>
                                        <p:strVal val="visible"/>
                                      </p:to>
                                    </p:set>
                                    <p:anim calcmode="lin" valueType="num">
                                      <p:cBhvr>
                                        <p:cTn id="83" dur="500" fill="hold"/>
                                        <p:tgtEl>
                                          <p:spTgt spid="2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6">
                                            <p:txEl>
                                              <p:pRg st="0" end="0"/>
                                            </p:txEl>
                                          </p:spTgt>
                                        </p:tgtEl>
                                        <p:attrNameLst>
                                          <p:attrName>ppt_y</p:attrName>
                                        </p:attrNameLst>
                                      </p:cBhvr>
                                      <p:tavLst>
                                        <p:tav tm="0">
                                          <p:val>
                                            <p:strVal val="#ppt_y"/>
                                          </p:val>
                                        </p:tav>
                                        <p:tav tm="100000">
                                          <p:val>
                                            <p:strVal val="#ppt_y"/>
                                          </p:val>
                                        </p:tav>
                                      </p:tavLst>
                                    </p:anim>
                                    <p:anim calcmode="lin" valueType="num">
                                      <p:cBhvr>
                                        <p:cTn id="85" dur="500" fill="hold"/>
                                        <p:tgtEl>
                                          <p:spTgt spid="2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26">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nodeType="clickEffect">
                                  <p:stCondLst>
                                    <p:cond delay="0"/>
                                  </p:stCondLst>
                                  <p:iterate type="lt">
                                    <p:tmPct val="10000"/>
                                  </p:iterate>
                                  <p:childTnLst>
                                    <p:set>
                                      <p:cBhvr>
                                        <p:cTn id="91" dur="1" fill="hold">
                                          <p:stCondLst>
                                            <p:cond delay="0"/>
                                          </p:stCondLst>
                                        </p:cTn>
                                        <p:tgtEl>
                                          <p:spTgt spid="25">
                                            <p:txEl>
                                              <p:pRg st="0" end="0"/>
                                            </p:txEl>
                                          </p:spTgt>
                                        </p:tgtEl>
                                        <p:attrNameLst>
                                          <p:attrName>style.visibility</p:attrName>
                                        </p:attrNameLst>
                                      </p:cBhvr>
                                      <p:to>
                                        <p:strVal val="visible"/>
                                      </p:to>
                                    </p:set>
                                    <p:anim calcmode="lin" valueType="num">
                                      <p:cBhvr>
                                        <p:cTn id="92"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94"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25">
                                            <p:txEl>
                                              <p:pRg st="0" end="0"/>
                                            </p:txEl>
                                          </p:spTgt>
                                        </p:tgtEl>
                                      </p:cBhvr>
                                    </p:animEffect>
                                  </p:childTnLst>
                                </p:cTn>
                              </p:par>
                            </p:childTnLst>
                          </p:cTn>
                        </p:par>
                        <p:par>
                          <p:cTn id="97" fill="hold">
                            <p:stCondLst>
                              <p:cond delay="3250"/>
                            </p:stCondLst>
                            <p:childTnLst>
                              <p:par>
                                <p:cTn id="98" presetID="2" presetClass="entr" presetSubtype="8" fill="hold"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800" fill="hold"/>
                                        <p:tgtEl>
                                          <p:spTgt spid="27"/>
                                        </p:tgtEl>
                                        <p:attrNameLst>
                                          <p:attrName>ppt_x</p:attrName>
                                        </p:attrNameLst>
                                      </p:cBhvr>
                                      <p:tavLst>
                                        <p:tav tm="0">
                                          <p:val>
                                            <p:strVal val="0-#ppt_w/2"/>
                                          </p:val>
                                        </p:tav>
                                        <p:tav tm="100000">
                                          <p:val>
                                            <p:strVal val="#ppt_x"/>
                                          </p:val>
                                        </p:tav>
                                      </p:tavLst>
                                    </p:anim>
                                    <p:anim calcmode="lin" valueType="num">
                                      <p:cBhvr additive="base">
                                        <p:cTn id="101" dur="800" fill="hold"/>
                                        <p:tgtEl>
                                          <p:spTgt spid="27"/>
                                        </p:tgtEl>
                                        <p:attrNameLst>
                                          <p:attrName>ppt_y</p:attrName>
                                        </p:attrNameLst>
                                      </p:cBhvr>
                                      <p:tavLst>
                                        <p:tav tm="0">
                                          <p:val>
                                            <p:strVal val="#ppt_y"/>
                                          </p:val>
                                        </p:tav>
                                        <p:tav tm="100000">
                                          <p:val>
                                            <p:strVal val="#ppt_y"/>
                                          </p:val>
                                        </p:tav>
                                      </p:tavLst>
                                    </p:anim>
                                  </p:childTnLst>
                                </p:cTn>
                              </p:par>
                            </p:childTnLst>
                          </p:cTn>
                        </p:par>
                        <p:par>
                          <p:cTn id="102" fill="hold">
                            <p:stCondLst>
                              <p:cond delay="4250"/>
                            </p:stCondLst>
                            <p:childTnLst>
                              <p:par>
                                <p:cTn id="103" presetID="22" presetClass="entr" presetSubtype="8" fill="hold" grpId="0" nodeType="afterEffect">
                                  <p:stCondLst>
                                    <p:cond delay="0"/>
                                  </p:stCondLst>
                                  <p:iterate type="lt">
                                    <p:tmPct val="30000"/>
                                  </p:iterate>
                                  <p:childTnLst>
                                    <p:set>
                                      <p:cBhvr>
                                        <p:cTn id="104" dur="1" fill="hold">
                                          <p:stCondLst>
                                            <p:cond delay="0"/>
                                          </p:stCondLst>
                                        </p:cTn>
                                        <p:tgtEl>
                                          <p:spTgt spid="32"/>
                                        </p:tgtEl>
                                        <p:attrNameLst>
                                          <p:attrName>style.visibility</p:attrName>
                                        </p:attrNameLst>
                                      </p:cBhvr>
                                      <p:to>
                                        <p:strVal val="visible"/>
                                      </p:to>
                                    </p:set>
                                    <p:animEffect transition="in" filter="wipe(left)">
                                      <p:cBhvr>
                                        <p:cTn id="105" dur="200"/>
                                        <p:tgtEl>
                                          <p:spTgt spid="32"/>
                                        </p:tgtEl>
                                      </p:cBhvr>
                                    </p:animEffect>
                                  </p:childTnLst>
                                </p:cTn>
                              </p:par>
                              <p:par>
                                <p:cTn id="106" presetID="36" presetClass="emph" presetSubtype="0" fill="hold" grpId="1" nodeType="withEffect">
                                  <p:stCondLst>
                                    <p:cond delay="0"/>
                                  </p:stCondLst>
                                  <p:iterate type="lt">
                                    <p:tmPct val="30000"/>
                                  </p:iterate>
                                  <p:childTnLst>
                                    <p:animScale>
                                      <p:cBhvr>
                                        <p:cTn id="107" dur="50" autoRev="1" fill="hold">
                                          <p:stCondLst>
                                            <p:cond delay="0"/>
                                          </p:stCondLst>
                                        </p:cTn>
                                        <p:tgtEl>
                                          <p:spTgt spid="32"/>
                                        </p:tgtEl>
                                      </p:cBhvr>
                                      <p:to x="80000" y="100000"/>
                                    </p:animScale>
                                    <p:anim by="(#ppt_w*0.10)" calcmode="lin" valueType="num">
                                      <p:cBhvr>
                                        <p:cTn id="108" dur="50" autoRev="1" fill="hold">
                                          <p:stCondLst>
                                            <p:cond delay="0"/>
                                          </p:stCondLst>
                                        </p:cTn>
                                        <p:tgtEl>
                                          <p:spTgt spid="32"/>
                                        </p:tgtEl>
                                        <p:attrNameLst>
                                          <p:attrName>ppt_x</p:attrName>
                                        </p:attrNameLst>
                                      </p:cBhvr>
                                    </p:anim>
                                    <p:anim by="(-#ppt_w*0.10)" calcmode="lin" valueType="num">
                                      <p:cBhvr>
                                        <p:cTn id="109" dur="50" autoRev="1" fill="hold">
                                          <p:stCondLst>
                                            <p:cond delay="0"/>
                                          </p:stCondLst>
                                        </p:cTn>
                                        <p:tgtEl>
                                          <p:spTgt spid="32"/>
                                        </p:tgtEl>
                                        <p:attrNameLst>
                                          <p:attrName>ppt_y</p:attrName>
                                        </p:attrNameLst>
                                      </p:cBhvr>
                                    </p:anim>
                                    <p:animRot by="-480000">
                                      <p:cBhvr>
                                        <p:cTn id="110" dur="50" autoRev="1" fill="hold">
                                          <p:stCondLst>
                                            <p:cond delay="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32" grpId="0"/>
      <p:bldP spid="3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p:nvPr/>
        </p:nvSpPr>
        <p:spPr bwMode="auto">
          <a:xfrm>
            <a:off x="1008216" y="1509136"/>
            <a:ext cx="2517352" cy="2133681"/>
          </a:xfrm>
          <a:prstGeom prst="rect">
            <a:avLst/>
          </a:prstGeom>
          <a:solidFill>
            <a:schemeClr val="accent1"/>
          </a:solidFill>
          <a:ln w="12700" cmpd="sng">
            <a:noFill/>
            <a:miter lim="800000"/>
          </a:ln>
        </p:spPr>
        <p:txBody>
          <a:bodyPr lIns="121881" tIns="60940" rIns="121881" bIns="60940" anchor="ctr"/>
          <a:lstStyle/>
          <a:p>
            <a:pPr algn="ctr"/>
            <a:endParaRPr lang="en-US" altLang="zh-CN" sz="1900" dirty="0">
              <a:solidFill>
                <a:schemeClr val="tx1">
                  <a:lumMod val="85000"/>
                  <a:lumOff val="15000"/>
                </a:schemeClr>
              </a:solidFill>
              <a:latin typeface="+mn-ea"/>
            </a:endParaRPr>
          </a:p>
          <a:p>
            <a:pPr algn="ctr"/>
            <a:r>
              <a:rPr lang="zh-CN" altLang="en-US" sz="2100" b="1" dirty="0">
                <a:solidFill>
                  <a:schemeClr val="bg1"/>
                </a:solidFill>
                <a:latin typeface="微软雅黑" panose="020B0503020204020204" pitchFamily="34" charset="-122"/>
                <a:ea typeface="微软雅黑" panose="020B0503020204020204" pitchFamily="34" charset="-122"/>
              </a:rPr>
              <a:t>单击填加标题</a:t>
            </a:r>
            <a:endParaRPr lang="en-US" altLang="zh-CN" sz="2100" b="1" dirty="0">
              <a:solidFill>
                <a:schemeClr val="bg1"/>
              </a:solidFill>
              <a:latin typeface="微软雅黑" panose="020B0503020204020204" pitchFamily="34" charset="-122"/>
              <a:ea typeface="微软雅黑" panose="020B0503020204020204" pitchFamily="34" charset="-122"/>
            </a:endParaRPr>
          </a:p>
          <a:p>
            <a:pPr algn="ctr"/>
            <a:endParaRPr lang="en-US"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endParaRPr lang="en-US" sz="1900" dirty="0">
              <a:solidFill>
                <a:schemeClr val="tx1">
                  <a:lumMod val="85000"/>
                  <a:lumOff val="15000"/>
                </a:schemeClr>
              </a:solidFill>
              <a:latin typeface="+mn-ea"/>
            </a:endParaRPr>
          </a:p>
        </p:txBody>
      </p:sp>
      <p:grpSp>
        <p:nvGrpSpPr>
          <p:cNvPr id="14" name="组合 3"/>
          <p:cNvGrpSpPr/>
          <p:nvPr/>
        </p:nvGrpSpPr>
        <p:grpSpPr>
          <a:xfrm>
            <a:off x="1007307" y="3794359"/>
            <a:ext cx="5186422" cy="2516424"/>
            <a:chOff x="1621077" y="2591060"/>
            <a:chExt cx="3890323" cy="1886881"/>
          </a:xfrm>
        </p:grpSpPr>
        <p:sp>
          <p:nvSpPr>
            <p:cNvPr id="15" name="Rectangle 3"/>
            <p:cNvSpPr/>
            <p:nvPr/>
          </p:nvSpPr>
          <p:spPr bwMode="auto">
            <a:xfrm>
              <a:off x="1621077" y="2591060"/>
              <a:ext cx="3890323" cy="1886881"/>
            </a:xfrm>
            <a:prstGeom prst="rect">
              <a:avLst/>
            </a:prstGeom>
            <a:solidFill>
              <a:schemeClr val="accent3"/>
            </a:solidFill>
            <a:ln w="12700" cmpd="sng">
              <a:noFill/>
              <a:miter lim="800000"/>
            </a:ln>
          </p:spPr>
          <p:txBody>
            <a:bodyPr anchor="ctr"/>
            <a:lstStyle/>
            <a:p>
              <a:r>
                <a:rPr lang="zh-CN" altLang="en-US" sz="3700" b="1" dirty="0">
                  <a:solidFill>
                    <a:schemeClr val="bg1"/>
                  </a:solidFill>
                  <a:latin typeface="微软雅黑" panose="020B0503020204020204" pitchFamily="34" charset="-122"/>
                  <a:ea typeface="微软雅黑" panose="020B0503020204020204" pitchFamily="34" charset="-122"/>
                </a:rPr>
                <a:t>单击填加标题</a:t>
              </a:r>
              <a:endParaRPr lang="en-US" altLang="zh-CN" sz="3700" b="1" dirty="0">
                <a:solidFill>
                  <a:schemeClr val="bg1"/>
                </a:solidFill>
                <a:latin typeface="微软雅黑" panose="020B0503020204020204" pitchFamily="34" charset="-122"/>
                <a:ea typeface="微软雅黑" panose="020B0503020204020204" pitchFamily="34" charset="-122"/>
              </a:endParaRPr>
            </a:p>
            <a:p>
              <a:endParaRPr lang="en-US" sz="1900" dirty="0">
                <a:solidFill>
                  <a:schemeClr val="tx1">
                    <a:lumMod val="85000"/>
                    <a:lumOff val="15000"/>
                  </a:schemeClr>
                </a:solidFill>
                <a:latin typeface="+mn-ea"/>
              </a:endParaRPr>
            </a:p>
            <a:p>
              <a:r>
                <a:rPr lang="zh-CN" altLang="en-US" sz="1900" dirty="0">
                  <a:solidFill>
                    <a:schemeClr val="bg1"/>
                  </a:solidFill>
                  <a:latin typeface="+mn-ea"/>
                </a:rPr>
                <a:t>单击填加文字内容</a:t>
              </a:r>
              <a:endParaRPr lang="en-US" sz="1900" dirty="0">
                <a:solidFill>
                  <a:schemeClr val="bg1"/>
                </a:solidFill>
                <a:latin typeface="+mn-ea"/>
              </a:endParaRPr>
            </a:p>
          </p:txBody>
        </p:sp>
        <p:sp>
          <p:nvSpPr>
            <p:cNvPr id="16"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1">
                <a:alpha val="24000"/>
              </a:schemeClr>
            </a:solidFill>
            <a:ln w="12700" cmpd="sng">
              <a:solidFill>
                <a:schemeClr val="bg1"/>
              </a:solidFill>
              <a:miter lim="800000"/>
            </a:ln>
          </p:spPr>
          <p:txBody>
            <a:bodyPr anchor="ctr"/>
            <a:lstStyle/>
            <a:p>
              <a:pPr algn="ctr"/>
              <a:endParaRPr lang="en-US" sz="1900" dirty="0">
                <a:solidFill>
                  <a:schemeClr val="tx1">
                    <a:lumMod val="85000"/>
                    <a:lumOff val="15000"/>
                  </a:schemeClr>
                </a:solidFill>
                <a:latin typeface="+mn-ea"/>
              </a:endParaRPr>
            </a:p>
          </p:txBody>
        </p:sp>
      </p:grpSp>
      <p:sp>
        <p:nvSpPr>
          <p:cNvPr id="17" name="Rectangle 2"/>
          <p:cNvSpPr/>
          <p:nvPr/>
        </p:nvSpPr>
        <p:spPr bwMode="auto">
          <a:xfrm>
            <a:off x="3676374" y="1509136"/>
            <a:ext cx="2517352" cy="2133681"/>
          </a:xfrm>
          <a:prstGeom prst="rect">
            <a:avLst/>
          </a:prstGeom>
          <a:solidFill>
            <a:schemeClr val="accent2"/>
          </a:solidFill>
          <a:ln w="12700" cmpd="sng">
            <a:noFill/>
            <a:miter lim="800000"/>
          </a:ln>
        </p:spPr>
        <p:txBody>
          <a:bodyPr lIns="121881" tIns="60940" rIns="121881" bIns="60940" anchor="ctr"/>
          <a:lstStyle/>
          <a:p>
            <a:pPr algn="ctr"/>
            <a:endParaRPr lang="en-US" altLang="zh-CN" sz="1900" dirty="0">
              <a:solidFill>
                <a:schemeClr val="tx1">
                  <a:lumMod val="85000"/>
                  <a:lumOff val="15000"/>
                </a:schemeClr>
              </a:solidFill>
              <a:latin typeface="+mn-ea"/>
            </a:endParaRPr>
          </a:p>
          <a:p>
            <a:pPr algn="ctr"/>
            <a:r>
              <a:rPr lang="zh-CN" altLang="en-US" sz="2100" b="1" dirty="0">
                <a:solidFill>
                  <a:schemeClr val="bg1"/>
                </a:solidFill>
                <a:latin typeface="微软雅黑" panose="020B0503020204020204" pitchFamily="34" charset="-122"/>
                <a:ea typeface="微软雅黑" panose="020B0503020204020204" pitchFamily="34" charset="-122"/>
              </a:rPr>
              <a:t>单击填加标题</a:t>
            </a:r>
            <a:endParaRPr lang="en-US" altLang="zh-CN" sz="2100" b="1" dirty="0">
              <a:solidFill>
                <a:schemeClr val="bg1"/>
              </a:solidFill>
              <a:latin typeface="微软雅黑" panose="020B0503020204020204" pitchFamily="34" charset="-122"/>
              <a:ea typeface="微软雅黑" panose="020B0503020204020204" pitchFamily="34" charset="-122"/>
            </a:endParaRPr>
          </a:p>
          <a:p>
            <a:pPr algn="ctr"/>
            <a:endParaRPr lang="en-US" sz="1600" dirty="0">
              <a:solidFill>
                <a:schemeClr val="tx1">
                  <a:lumMod val="85000"/>
                  <a:lumOff val="15000"/>
                </a:schemeClr>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endParaRPr lang="en-US" sz="1900" dirty="0">
              <a:solidFill>
                <a:schemeClr val="tx1">
                  <a:lumMod val="85000"/>
                  <a:lumOff val="15000"/>
                </a:schemeClr>
              </a:solidFill>
              <a:latin typeface="+mn-ea"/>
            </a:endParaRPr>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47701" y="1509136"/>
            <a:ext cx="4835412" cy="4801647"/>
          </a:xfrm>
          <a:prstGeom prst="rect">
            <a:avLst/>
          </a:prstGeom>
          <a:ln w="19050">
            <a:noFill/>
          </a:ln>
          <a:effectLst/>
        </p:spPr>
      </p:pic>
      <p:grpSp>
        <p:nvGrpSpPr>
          <p:cNvPr id="8" name="组合 7"/>
          <p:cNvGrpSpPr/>
          <p:nvPr/>
        </p:nvGrpSpPr>
        <p:grpSpPr>
          <a:xfrm>
            <a:off x="-13643" y="179116"/>
            <a:ext cx="12192000" cy="526587"/>
            <a:chOff x="170694" y="177982"/>
            <a:chExt cx="3936003" cy="781165"/>
          </a:xfrm>
        </p:grpSpPr>
        <p:sp>
          <p:nvSpPr>
            <p:cNvPr id="9" name="等腰三角形 8"/>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10" name="等腰三角形 9"/>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11" name="矩形 10"/>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12" name="平行四边形 11"/>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19"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1353">
        <p14:pan dir="u"/>
      </p:transition>
    </mc:Choice>
    <mc:Fallback>
      <p:transition spd="slow" advTm="13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800" fill="hold"/>
                                        <p:tgtEl>
                                          <p:spTgt spid="8"/>
                                        </p:tgtEl>
                                        <p:attrNameLst>
                                          <p:attrName>ppt_x</p:attrName>
                                        </p:attrNameLst>
                                      </p:cBhvr>
                                      <p:tavLst>
                                        <p:tav tm="0">
                                          <p:val>
                                            <p:strVal val="0-#ppt_w/2"/>
                                          </p:val>
                                        </p:tav>
                                        <p:tav tm="100000">
                                          <p:val>
                                            <p:strVal val="#ppt_x"/>
                                          </p:val>
                                        </p:tav>
                                      </p:tavLst>
                                    </p:anim>
                                    <p:anim calcmode="lin" valueType="num">
                                      <p:cBhvr additive="base">
                                        <p:cTn id="27" dur="8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30000"/>
                                  </p:iterate>
                                  <p:childTnLst>
                                    <p:set>
                                      <p:cBhvr>
                                        <p:cTn id="31" dur="1" fill="hold">
                                          <p:stCondLst>
                                            <p:cond delay="0"/>
                                          </p:stCondLst>
                                        </p:cTn>
                                        <p:tgtEl>
                                          <p:spTgt spid="19"/>
                                        </p:tgtEl>
                                        <p:attrNameLst>
                                          <p:attrName>style.visibility</p:attrName>
                                        </p:attrNameLst>
                                      </p:cBhvr>
                                      <p:to>
                                        <p:strVal val="visible"/>
                                      </p:to>
                                    </p:set>
                                    <p:animEffect transition="in" filter="wipe(left)">
                                      <p:cBhvr>
                                        <p:cTn id="32" dur="200"/>
                                        <p:tgtEl>
                                          <p:spTgt spid="19"/>
                                        </p:tgtEl>
                                      </p:cBhvr>
                                    </p:animEffect>
                                  </p:childTnLst>
                                </p:cTn>
                              </p:par>
                              <p:par>
                                <p:cTn id="33" presetID="36" presetClass="emph" presetSubtype="0" fill="hold" grpId="1" nodeType="withEffect">
                                  <p:stCondLst>
                                    <p:cond delay="0"/>
                                  </p:stCondLst>
                                  <p:iterate type="lt">
                                    <p:tmPct val="30000"/>
                                  </p:iterate>
                                  <p:childTnLst>
                                    <p:animScale>
                                      <p:cBhvr>
                                        <p:cTn id="34" dur="50" autoRev="1" fill="hold">
                                          <p:stCondLst>
                                            <p:cond delay="0"/>
                                          </p:stCondLst>
                                        </p:cTn>
                                        <p:tgtEl>
                                          <p:spTgt spid="19"/>
                                        </p:tgtEl>
                                      </p:cBhvr>
                                      <p:to x="80000" y="100000"/>
                                    </p:animScale>
                                    <p:anim by="(#ppt_w*0.10)" calcmode="lin" valueType="num">
                                      <p:cBhvr>
                                        <p:cTn id="35" dur="50" autoRev="1" fill="hold">
                                          <p:stCondLst>
                                            <p:cond delay="0"/>
                                          </p:stCondLst>
                                        </p:cTn>
                                        <p:tgtEl>
                                          <p:spTgt spid="19"/>
                                        </p:tgtEl>
                                        <p:attrNameLst>
                                          <p:attrName>ppt_x</p:attrName>
                                        </p:attrNameLst>
                                      </p:cBhvr>
                                    </p:anim>
                                    <p:anim by="(-#ppt_w*0.10)" calcmode="lin" valueType="num">
                                      <p:cBhvr>
                                        <p:cTn id="36" dur="50" autoRev="1" fill="hold">
                                          <p:stCondLst>
                                            <p:cond delay="0"/>
                                          </p:stCondLst>
                                        </p:cTn>
                                        <p:tgtEl>
                                          <p:spTgt spid="19"/>
                                        </p:tgtEl>
                                        <p:attrNameLst>
                                          <p:attrName>ppt_y</p:attrName>
                                        </p:attrNameLst>
                                      </p:cBhvr>
                                    </p:anim>
                                    <p:animRot by="-480000">
                                      <p:cBhvr>
                                        <p:cTn id="37"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9" grpId="0"/>
      <p:bldP spid="1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数据 2"/>
          <p:cNvSpPr/>
          <p:nvPr/>
        </p:nvSpPr>
        <p:spPr>
          <a:xfrm rot="10800000">
            <a:off x="3942608" y="1709771"/>
            <a:ext cx="8324828" cy="15572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030"/>
              <a:gd name="connsiteY0-22" fmla="*/ 10155 h 10155"/>
              <a:gd name="connsiteX1-23" fmla="*/ 30 w 8030"/>
              <a:gd name="connsiteY1-24" fmla="*/ 0 h 10155"/>
              <a:gd name="connsiteX2-25" fmla="*/ 8030 w 8030"/>
              <a:gd name="connsiteY2-26" fmla="*/ 0 h 10155"/>
              <a:gd name="connsiteX3-27" fmla="*/ 6597 w 8030"/>
              <a:gd name="connsiteY3-28" fmla="*/ 10000 h 10155"/>
              <a:gd name="connsiteX4-29" fmla="*/ 0 w 8030"/>
              <a:gd name="connsiteY4-30" fmla="*/ 10155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30" h="10155">
                <a:moveTo>
                  <a:pt x="0" y="10155"/>
                </a:moveTo>
                <a:lnTo>
                  <a:pt x="30" y="0"/>
                </a:lnTo>
                <a:lnTo>
                  <a:pt x="8030" y="0"/>
                </a:lnTo>
                <a:lnTo>
                  <a:pt x="6597" y="10000"/>
                </a:lnTo>
                <a:lnTo>
                  <a:pt x="0" y="10155"/>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数据 2"/>
          <p:cNvSpPr/>
          <p:nvPr/>
        </p:nvSpPr>
        <p:spPr>
          <a:xfrm rot="10800000">
            <a:off x="-73107" y="3828122"/>
            <a:ext cx="6251864" cy="15453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567"/>
              <a:gd name="connsiteY0-22" fmla="*/ 10077 h 10077"/>
              <a:gd name="connsiteX1-23" fmla="*/ 2000 w 8567"/>
              <a:gd name="connsiteY1-24" fmla="*/ 77 h 10077"/>
              <a:gd name="connsiteX2-25" fmla="*/ 7158 w 8567"/>
              <a:gd name="connsiteY2-26" fmla="*/ 0 h 10077"/>
              <a:gd name="connsiteX3-27" fmla="*/ 8567 w 8567"/>
              <a:gd name="connsiteY3-28" fmla="*/ 10077 h 10077"/>
              <a:gd name="connsiteX4-29" fmla="*/ 0 w 8567"/>
              <a:gd name="connsiteY4-30" fmla="*/ 10077 h 10077"/>
              <a:gd name="connsiteX0-31" fmla="*/ 0 w 8355"/>
              <a:gd name="connsiteY0-32" fmla="*/ 10000 h 10000"/>
              <a:gd name="connsiteX1-33" fmla="*/ 2335 w 8355"/>
              <a:gd name="connsiteY1-34" fmla="*/ 76 h 10000"/>
              <a:gd name="connsiteX2-35" fmla="*/ 8355 w 8355"/>
              <a:gd name="connsiteY2-36" fmla="*/ 0 h 10000"/>
              <a:gd name="connsiteX3-37" fmla="*/ 8286 w 8355"/>
              <a:gd name="connsiteY3-38" fmla="*/ 9846 h 10000"/>
              <a:gd name="connsiteX4-39" fmla="*/ 0 w 8355"/>
              <a:gd name="connsiteY4-40" fmla="*/ 10000 h 10000"/>
              <a:gd name="connsiteX0-41" fmla="*/ 0 w 10000"/>
              <a:gd name="connsiteY0-42" fmla="*/ 10000 h 10000"/>
              <a:gd name="connsiteX1-43" fmla="*/ 2795 w 10000"/>
              <a:gd name="connsiteY1-44" fmla="*/ 76 h 10000"/>
              <a:gd name="connsiteX2-45" fmla="*/ 10000 w 10000"/>
              <a:gd name="connsiteY2-46" fmla="*/ 0 h 10000"/>
              <a:gd name="connsiteX3-47" fmla="*/ 9993 w 10000"/>
              <a:gd name="connsiteY3-48" fmla="*/ 9846 h 10000"/>
              <a:gd name="connsiteX4-49" fmla="*/ 0 w 10000"/>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795" y="76"/>
                </a:lnTo>
                <a:lnTo>
                  <a:pt x="10000" y="0"/>
                </a:lnTo>
                <a:cubicBezTo>
                  <a:pt x="9998" y="3282"/>
                  <a:pt x="9995" y="6564"/>
                  <a:pt x="9993" y="9846"/>
                </a:cubicBezTo>
                <a:lnTo>
                  <a:pt x="0" y="10000"/>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数据 2"/>
          <p:cNvSpPr/>
          <p:nvPr/>
        </p:nvSpPr>
        <p:spPr>
          <a:xfrm rot="10800000">
            <a:off x="-107154" y="2353968"/>
            <a:ext cx="10747444" cy="214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9178"/>
              <a:gd name="connsiteY0-22" fmla="*/ 10000 h 10000"/>
              <a:gd name="connsiteX1-23" fmla="*/ 1178 w 9178"/>
              <a:gd name="connsiteY1-24" fmla="*/ 0 h 10000"/>
              <a:gd name="connsiteX2-25" fmla="*/ 9178 w 9178"/>
              <a:gd name="connsiteY2-26" fmla="*/ 0 h 10000"/>
              <a:gd name="connsiteX3-27" fmla="*/ 7745 w 9178"/>
              <a:gd name="connsiteY3-28" fmla="*/ 10000 h 10000"/>
              <a:gd name="connsiteX4-29" fmla="*/ 0 w 9178"/>
              <a:gd name="connsiteY4-30" fmla="*/ 10000 h 10000"/>
              <a:gd name="connsiteX0-31" fmla="*/ 0 w 8474"/>
              <a:gd name="connsiteY0-32" fmla="*/ 10000 h 10000"/>
              <a:gd name="connsiteX1-33" fmla="*/ 1284 w 8474"/>
              <a:gd name="connsiteY1-34" fmla="*/ 0 h 10000"/>
              <a:gd name="connsiteX2-35" fmla="*/ 8474 w 8474"/>
              <a:gd name="connsiteY2-36" fmla="*/ 0 h 10000"/>
              <a:gd name="connsiteX3-37" fmla="*/ 8439 w 8474"/>
              <a:gd name="connsiteY3-38" fmla="*/ 10000 h 10000"/>
              <a:gd name="connsiteX4-39" fmla="*/ 0 w 8474"/>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4" h="10000">
                <a:moveTo>
                  <a:pt x="0" y="10000"/>
                </a:moveTo>
                <a:lnTo>
                  <a:pt x="1284" y="0"/>
                </a:lnTo>
                <a:lnTo>
                  <a:pt x="8474" y="0"/>
                </a:lnTo>
                <a:cubicBezTo>
                  <a:pt x="8462" y="3333"/>
                  <a:pt x="8451" y="6667"/>
                  <a:pt x="8439" y="10000"/>
                </a:cubicBezTo>
                <a:lnTo>
                  <a:pt x="0" y="10000"/>
                </a:lnTo>
                <a:close/>
              </a:path>
            </a:pathLst>
          </a:cu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20020" y="3717975"/>
            <a:ext cx="1378904" cy="523220"/>
          </a:xfrm>
          <a:prstGeom prst="rect">
            <a:avLst/>
          </a:prstGeom>
          <a:noFill/>
        </p:spPr>
        <p:txBody>
          <a:bodyPr wrap="none" rtlCol="0">
            <a:spAutoFit/>
          </a:bodyPr>
          <a:lstStyle/>
          <a:p>
            <a:r>
              <a:rPr lang="en-US" altLang="zh-CN" sz="2800" dirty="0" smtClean="0">
                <a:solidFill>
                  <a:schemeClr val="bg1"/>
                </a:solidFill>
                <a:latin typeface="方正正大黑简体" panose="02000000000000000000" pitchFamily="2" charset="-122"/>
                <a:ea typeface="方正正大黑简体" panose="02000000000000000000" pitchFamily="2" charset="-122"/>
              </a:rPr>
              <a:t>PART</a:t>
            </a:r>
            <a:endParaRPr lang="zh-CN" altLang="en-US" sz="2800" dirty="0">
              <a:solidFill>
                <a:schemeClr val="bg1"/>
              </a:solidFill>
              <a:latin typeface="方正正大黑简体" panose="02000000000000000000" pitchFamily="2" charset="-122"/>
              <a:ea typeface="方正正大黑简体" panose="02000000000000000000" pitchFamily="2" charset="-122"/>
            </a:endParaRPr>
          </a:p>
        </p:txBody>
      </p:sp>
      <p:sp>
        <p:nvSpPr>
          <p:cNvPr id="6" name="TextBox 5"/>
          <p:cNvSpPr txBox="1"/>
          <p:nvPr/>
        </p:nvSpPr>
        <p:spPr>
          <a:xfrm>
            <a:off x="1815799" y="2882970"/>
            <a:ext cx="817853" cy="1600438"/>
          </a:xfrm>
          <a:prstGeom prst="rect">
            <a:avLst/>
          </a:prstGeom>
          <a:noFill/>
        </p:spPr>
        <p:txBody>
          <a:bodyPr wrap="none" rtlCol="0">
            <a:spAutoFit/>
          </a:bodyPr>
          <a:lstStyle/>
          <a:p>
            <a:r>
              <a:rPr lang="en-US" altLang="zh-CN" sz="9800" b="1" dirty="0">
                <a:solidFill>
                  <a:schemeClr val="bg1"/>
                </a:solidFill>
                <a:latin typeface="+mj-ea"/>
                <a:ea typeface="+mj-ea"/>
              </a:rPr>
              <a:t>3</a:t>
            </a:r>
            <a:endParaRPr lang="zh-CN" altLang="en-US" sz="9800" b="1" dirty="0">
              <a:solidFill>
                <a:schemeClr val="bg1"/>
              </a:solidFill>
              <a:latin typeface="+mj-ea"/>
              <a:ea typeface="+mj-ea"/>
            </a:endParaRPr>
          </a:p>
        </p:txBody>
      </p:sp>
      <p:sp>
        <p:nvSpPr>
          <p:cNvPr id="7" name="TextBox 6"/>
          <p:cNvSpPr txBox="1"/>
          <p:nvPr/>
        </p:nvSpPr>
        <p:spPr>
          <a:xfrm>
            <a:off x="2892390" y="2686652"/>
            <a:ext cx="3775374" cy="630932"/>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500" b="1" dirty="0">
                <a:solidFill>
                  <a:schemeClr val="bg1"/>
                </a:solidFill>
                <a:latin typeface="微软雅黑" panose="020B0503020204020204" pitchFamily="34" charset="-122"/>
                <a:ea typeface="微软雅黑" panose="020B0503020204020204" pitchFamily="34" charset="-122"/>
              </a:rPr>
              <a:t>请</a:t>
            </a:r>
            <a:r>
              <a:rPr lang="zh-CN" altLang="en-US" sz="3500" b="1" dirty="0" smtClean="0">
                <a:solidFill>
                  <a:schemeClr val="bg1"/>
                </a:solidFill>
                <a:latin typeface="微软雅黑" panose="020B0503020204020204" pitchFamily="34" charset="-122"/>
                <a:ea typeface="微软雅黑" panose="020B0503020204020204" pitchFamily="34" charset="-122"/>
              </a:rPr>
              <a:t>输入章节大标题</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954490" y="3405114"/>
            <a:ext cx="6343889" cy="523210"/>
          </a:xfrm>
          <a:prstGeom prst="rect">
            <a:avLst/>
          </a:prstGeom>
          <a:noFill/>
        </p:spPr>
        <p:txBody>
          <a:bodyPr wrap="square" lIns="91431" tIns="45715" rIns="91431" bIns="45715">
            <a:spAutoFit/>
          </a:bodyPr>
          <a:lstStyle/>
          <a:p>
            <a:pPr fontAlgn="base">
              <a:spcBef>
                <a:spcPct val="0"/>
              </a:spcBef>
              <a:spcAft>
                <a:spcPct val="0"/>
              </a:spcAft>
              <a:buFont typeface="Arial" panose="020B0604020202020204" pitchFamily="34" charset="0"/>
              <a:buNone/>
              <a:defRPr/>
            </a:pPr>
            <a:r>
              <a:rPr lang="zh-CN" altLang="en-US" sz="1400" dirty="0" smtClean="0">
                <a:solidFill>
                  <a:schemeClr val="bg1"/>
                </a:solidFill>
                <a:latin typeface="微软雅黑" panose="020B0503020204020204" pitchFamily="34" charset="-122"/>
                <a:ea typeface="微软雅黑" panose="020B0503020204020204" pitchFamily="34" charset="-122"/>
              </a:rPr>
              <a:t>模板所有页面均有动画，支持一键换色，修改方便，这里可以输入章节的小标题，内页图片可自由替换。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Freeform 7"/>
          <p:cNvSpPr/>
          <p:nvPr/>
        </p:nvSpPr>
        <p:spPr bwMode="auto">
          <a:xfrm>
            <a:off x="11364200" y="2353968"/>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advTm="1060">
        <p14:honeycomb/>
      </p:transition>
    </mc:Choice>
    <mc:Fallback>
      <p:transition spd="slow" advTm="106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14:presetBounceEnd="40000">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14:bounceEnd="40000">
                                          <p:cBhvr additive="base">
                                            <p:cTn id="21"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360"/>
                                              </p:val>
                                            </p:tav>
                                            <p:tav tm="100000">
                                              <p:val>
                                                <p:fltVal val="0"/>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360"/>
                                              </p:val>
                                            </p:tav>
                                            <p:tav tm="100000">
                                              <p:val>
                                                <p:fltVal val="0"/>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bwMode="auto">
          <a:xfrm>
            <a:off x="4584103" y="1917553"/>
            <a:ext cx="3591516" cy="3665783"/>
            <a:chOff x="4277618" y="1813081"/>
            <a:chExt cx="3512584" cy="3496242"/>
          </a:xfrm>
        </p:grpSpPr>
        <p:grpSp>
          <p:nvGrpSpPr>
            <p:cNvPr id="3" name="组合 13"/>
            <p:cNvGrpSpPr/>
            <p:nvPr/>
          </p:nvGrpSpPr>
          <p:grpSpPr bwMode="auto">
            <a:xfrm>
              <a:off x="4277618" y="3490552"/>
              <a:ext cx="1677196" cy="1818771"/>
              <a:chOff x="4277618" y="3490552"/>
              <a:chExt cx="1677196" cy="1818771"/>
            </a:xfrm>
          </p:grpSpPr>
          <p:sp>
            <p:nvSpPr>
              <p:cNvPr id="13" name="等腰三角形 51"/>
              <p:cNvSpPr>
                <a:spLocks noChangeArrowheads="1"/>
              </p:cNvSpPr>
              <p:nvPr/>
            </p:nvSpPr>
            <p:spPr bwMode="auto">
              <a:xfrm>
                <a:off x="4277618" y="3490552"/>
                <a:ext cx="1676601" cy="1818771"/>
              </a:xfrm>
              <a:custGeom>
                <a:avLst/>
                <a:gdLst>
                  <a:gd name="T0" fmla="*/ 2126014 w 1260000"/>
                  <a:gd name="T1" fmla="*/ 0 h 1367762"/>
                  <a:gd name="T2" fmla="*/ 2833073 w 1260000"/>
                  <a:gd name="T3" fmla="*/ 1057140 h 1367762"/>
                  <a:gd name="T4" fmla="*/ 8392582 w 1260000"/>
                  <a:gd name="T5" fmla="*/ 1057140 h 1367762"/>
                  <a:gd name="T6" fmla="*/ 12400807 w 1260000"/>
                  <a:gd name="T7" fmla="*/ 5077119 h 1367762"/>
                  <a:gd name="T8" fmla="*/ 12400807 w 1260000"/>
                  <a:gd name="T9" fmla="*/ 10240230 h 1367762"/>
                  <a:gd name="T10" fmla="*/ 11337891 w 1260000"/>
                  <a:gd name="T11" fmla="*/ 10946553 h 1367762"/>
                  <a:gd name="T12" fmla="*/ 12400807 w 1260000"/>
                  <a:gd name="T13" fmla="*/ 11652873 h 1367762"/>
                  <a:gd name="T14" fmla="*/ 12400807 w 1260000"/>
                  <a:gd name="T15" fmla="*/ 13417631 h 1367762"/>
                  <a:gd name="T16" fmla="*/ 0 w 1260000"/>
                  <a:gd name="T17" fmla="*/ 13417631 h 1367762"/>
                  <a:gd name="T18" fmla="*/ 0 w 1260000"/>
                  <a:gd name="T19" fmla="*/ 1057140 h 1367762"/>
                  <a:gd name="T20" fmla="*/ 1418961 w 1260000"/>
                  <a:gd name="T21" fmla="*/ 1057140 h 13677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7762"/>
                  <a:gd name="T35" fmla="*/ 1260000 w 1260000"/>
                  <a:gd name="T36" fmla="*/ 1367762 h 13677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chemeClr val="accent4"/>
              </a:solidFill>
              <a:ln w="9525">
                <a:noFill/>
                <a:round/>
              </a:ln>
            </p:spPr>
            <p:txBody>
              <a:bodyPr anchor="ctr"/>
              <a:lstStyle/>
              <a:p>
                <a:pPr>
                  <a:defRPr/>
                </a:pPr>
                <a:endParaRPr lang="zh-CN" altLang="en-US" dirty="0">
                  <a:latin typeface="+mn-lt"/>
                  <a:ea typeface="+mn-ea"/>
                </a:endParaRPr>
              </a:p>
            </p:txBody>
          </p:sp>
          <p:sp>
            <p:nvSpPr>
              <p:cNvPr id="14" name="矩形 83"/>
              <p:cNvSpPr>
                <a:spLocks noChangeArrowheads="1"/>
              </p:cNvSpPr>
              <p:nvPr/>
            </p:nvSpPr>
            <p:spPr bwMode="auto">
              <a:xfrm>
                <a:off x="4277618" y="4256366"/>
                <a:ext cx="1677196" cy="500529"/>
              </a:xfrm>
              <a:prstGeom prst="rect">
                <a:avLst/>
              </a:prstGeom>
              <a:noFill/>
              <a:ln w="9525">
                <a:noFill/>
                <a:miter lim="800000"/>
              </a:ln>
            </p:spPr>
            <p:txBody>
              <a:bodyPr lIns="93007" tIns="46503" rIns="93007" bIns="46503">
                <a:spAutoFit/>
              </a:bodyPr>
              <a:lstStyle/>
              <a:p>
                <a:pPr algn="ctr" defTabSz="123952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14"/>
            <p:cNvGrpSpPr/>
            <p:nvPr/>
          </p:nvGrpSpPr>
          <p:grpSpPr bwMode="auto">
            <a:xfrm>
              <a:off x="5954220" y="3631854"/>
              <a:ext cx="1821690" cy="1677469"/>
              <a:chOff x="5954220" y="3631854"/>
              <a:chExt cx="1821690" cy="1677469"/>
            </a:xfrm>
          </p:grpSpPr>
          <p:sp>
            <p:nvSpPr>
              <p:cNvPr id="11" name="矩形 42"/>
              <p:cNvSpPr>
                <a:spLocks noChangeArrowheads="1"/>
              </p:cNvSpPr>
              <p:nvPr/>
            </p:nvSpPr>
            <p:spPr bwMode="auto">
              <a:xfrm>
                <a:off x="5954220" y="3631854"/>
                <a:ext cx="1821493" cy="1677469"/>
              </a:xfrm>
              <a:custGeom>
                <a:avLst/>
                <a:gdLst>
                  <a:gd name="T0" fmla="*/ 1065588 w 1368152"/>
                  <a:gd name="T1" fmla="*/ 9203305 h 1260000"/>
                  <a:gd name="T2" fmla="*/ 1065588 w 1368152"/>
                  <a:gd name="T3" fmla="*/ 10619038 h 1260000"/>
                  <a:gd name="T4" fmla="*/ 0 w 1368152"/>
                  <a:gd name="T5" fmla="*/ 9911174 h 1260000"/>
                  <a:gd name="T6" fmla="*/ 5113044 w 1368152"/>
                  <a:gd name="T7" fmla="*/ 0 h 1260000"/>
                  <a:gd name="T8" fmla="*/ 10606956 w 1368152"/>
                  <a:gd name="T9" fmla="*/ 0 h 1260000"/>
                  <a:gd name="T10" fmla="*/ 11299402 w 1368152"/>
                  <a:gd name="T11" fmla="*/ 1034994 h 1260000"/>
                  <a:gd name="T12" fmla="*/ 11991861 w 1368152"/>
                  <a:gd name="T13" fmla="*/ 0 h 1260000"/>
                  <a:gd name="T14" fmla="*/ 13498873 w 1368152"/>
                  <a:gd name="T15" fmla="*/ 0 h 1260000"/>
                  <a:gd name="T16" fmla="*/ 13498873 w 1368152"/>
                  <a:gd name="T17" fmla="*/ 12387700 h 1260000"/>
                  <a:gd name="T18" fmla="*/ 1067086 w 1368152"/>
                  <a:gd name="T19" fmla="*/ 12387700 h 1260000"/>
                  <a:gd name="T20" fmla="*/ 1067086 w 1368152"/>
                  <a:gd name="T21" fmla="*/ 4031608 h 1260000"/>
                  <a:gd name="T22" fmla="*/ 5113044 w 1368152"/>
                  <a:gd name="T23" fmla="*/ 0 h 126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8152"/>
                  <a:gd name="T37" fmla="*/ 0 h 1260000"/>
                  <a:gd name="T38" fmla="*/ 1368152 w 1368152"/>
                  <a:gd name="T39" fmla="*/ 1260000 h 126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chemeClr val="accent3"/>
              </a:solidFill>
              <a:ln w="9525">
                <a:noFill/>
                <a:round/>
              </a:ln>
            </p:spPr>
            <p:txBody>
              <a:bodyPr anchor="ctr"/>
              <a:lstStyle/>
              <a:p>
                <a:pPr>
                  <a:defRPr/>
                </a:pPr>
                <a:endParaRPr lang="zh-CN" altLang="en-US" dirty="0">
                  <a:latin typeface="+mn-lt"/>
                  <a:ea typeface="+mn-ea"/>
                </a:endParaRPr>
              </a:p>
            </p:txBody>
          </p:sp>
          <p:sp>
            <p:nvSpPr>
              <p:cNvPr id="12" name="矩形 84"/>
              <p:cNvSpPr>
                <a:spLocks noChangeArrowheads="1"/>
              </p:cNvSpPr>
              <p:nvPr/>
            </p:nvSpPr>
            <p:spPr bwMode="auto">
              <a:xfrm>
                <a:off x="6099143" y="4208723"/>
                <a:ext cx="1676767" cy="500529"/>
              </a:xfrm>
              <a:prstGeom prst="rect">
                <a:avLst/>
              </a:prstGeom>
              <a:noFill/>
              <a:ln w="9525">
                <a:noFill/>
                <a:miter lim="800000"/>
              </a:ln>
            </p:spPr>
            <p:txBody>
              <a:bodyPr lIns="93007" tIns="46503" rIns="93007" bIns="46503">
                <a:spAutoFit/>
              </a:bodyPr>
              <a:lstStyle/>
              <a:p>
                <a:pPr algn="ctr" defTabSz="123952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15"/>
            <p:cNvGrpSpPr/>
            <p:nvPr/>
          </p:nvGrpSpPr>
          <p:grpSpPr bwMode="auto">
            <a:xfrm>
              <a:off x="6099016" y="1813081"/>
              <a:ext cx="1691186" cy="1821158"/>
              <a:chOff x="6099016" y="1813081"/>
              <a:chExt cx="1691186" cy="1821158"/>
            </a:xfrm>
          </p:grpSpPr>
          <p:sp>
            <p:nvSpPr>
              <p:cNvPr id="9" name="矩形 35"/>
              <p:cNvSpPr>
                <a:spLocks noChangeArrowheads="1"/>
              </p:cNvSpPr>
              <p:nvPr/>
            </p:nvSpPr>
            <p:spPr bwMode="auto">
              <a:xfrm>
                <a:off x="6099016" y="1813081"/>
                <a:ext cx="1676894" cy="1821158"/>
              </a:xfrm>
              <a:custGeom>
                <a:avLst/>
                <a:gdLst>
                  <a:gd name="T0" fmla="*/ 12640864 w 1260000"/>
                  <a:gd name="T1" fmla="*/ 16509970 h 1368389"/>
                  <a:gd name="T2" fmla="*/ 14527023 w 1260000"/>
                  <a:gd name="T3" fmla="*/ 16509970 h 1368389"/>
                  <a:gd name="T4" fmla="*/ 13583949 w 1260000"/>
                  <a:gd name="T5" fmla="*/ 17924692 h 1368389"/>
                  <a:gd name="T6" fmla="*/ 0 w 1260000"/>
                  <a:gd name="T7" fmla="*/ 0 h 1368389"/>
                  <a:gd name="T8" fmla="*/ 16503830 w 1260000"/>
                  <a:gd name="T9" fmla="*/ 0 h 1368389"/>
                  <a:gd name="T10" fmla="*/ 16503830 w 1260000"/>
                  <a:gd name="T11" fmla="*/ 16504881 h 1368389"/>
                  <a:gd name="T12" fmla="*/ 5367505 w 1260000"/>
                  <a:gd name="T13" fmla="*/ 16504881 h 1368389"/>
                  <a:gd name="T14" fmla="*/ 0 w 1260000"/>
                  <a:gd name="T15" fmla="*/ 11170119 h 1368389"/>
                  <a:gd name="T16" fmla="*/ 0 w 1260000"/>
                  <a:gd name="T17" fmla="*/ 3772758 h 1368389"/>
                  <a:gd name="T18" fmla="*/ 1414617 w 1260000"/>
                  <a:gd name="T19" fmla="*/ 2829619 h 1368389"/>
                  <a:gd name="T20" fmla="*/ 0 w 1260000"/>
                  <a:gd name="T21" fmla="*/ 1886485 h 13683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8389"/>
                  <a:gd name="T35" fmla="*/ 1260000 w 1260000"/>
                  <a:gd name="T36" fmla="*/ 1368389 h 13683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chemeClr val="accent2"/>
              </a:solidFill>
              <a:ln w="9525">
                <a:noFill/>
                <a:round/>
              </a:ln>
            </p:spPr>
            <p:txBody>
              <a:bodyPr anchor="ctr"/>
              <a:lstStyle/>
              <a:p>
                <a:endParaRPr lang="zh-CN" altLang="en-US"/>
              </a:p>
            </p:txBody>
          </p:sp>
          <p:sp>
            <p:nvSpPr>
              <p:cNvPr id="10" name="矩形 85"/>
              <p:cNvSpPr>
                <a:spLocks noChangeArrowheads="1"/>
              </p:cNvSpPr>
              <p:nvPr/>
            </p:nvSpPr>
            <p:spPr bwMode="auto">
              <a:xfrm>
                <a:off x="6113308" y="2273673"/>
                <a:ext cx="1676894" cy="500529"/>
              </a:xfrm>
              <a:prstGeom prst="rect">
                <a:avLst/>
              </a:prstGeom>
              <a:noFill/>
              <a:ln w="9525">
                <a:noFill/>
                <a:miter lim="800000"/>
              </a:ln>
            </p:spPr>
            <p:txBody>
              <a:bodyPr lIns="93007" tIns="46503" rIns="93007" bIns="46503">
                <a:spAutoFit/>
              </a:bodyPr>
              <a:lstStyle/>
              <a:p>
                <a:pPr algn="ctr" defTabSz="123952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组合 16"/>
            <p:cNvGrpSpPr/>
            <p:nvPr/>
          </p:nvGrpSpPr>
          <p:grpSpPr bwMode="auto">
            <a:xfrm>
              <a:off x="4277618" y="1813081"/>
              <a:ext cx="1821398" cy="1676672"/>
              <a:chOff x="4277618" y="1813081"/>
              <a:chExt cx="1821398" cy="1676672"/>
            </a:xfrm>
          </p:grpSpPr>
          <p:sp>
            <p:nvSpPr>
              <p:cNvPr id="7" name="等腰三角形 52"/>
              <p:cNvSpPr>
                <a:spLocks noChangeArrowheads="1"/>
              </p:cNvSpPr>
              <p:nvPr/>
            </p:nvSpPr>
            <p:spPr bwMode="auto">
              <a:xfrm rot="5400000">
                <a:off x="4349981" y="1740718"/>
                <a:ext cx="1676672" cy="1821398"/>
              </a:xfrm>
              <a:custGeom>
                <a:avLst/>
                <a:gdLst>
                  <a:gd name="T0" fmla="*/ 0 w 1260000"/>
                  <a:gd name="T1" fmla="*/ 17986815 h 1368000"/>
                  <a:gd name="T2" fmla="*/ 0 w 1260000"/>
                  <a:gd name="T3" fmla="*/ 1420020 h 1368000"/>
                  <a:gd name="T4" fmla="*/ 1884119 w 1260000"/>
                  <a:gd name="T5" fmla="*/ 1420020 h 1368000"/>
                  <a:gd name="T6" fmla="*/ 2826081 w 1260000"/>
                  <a:gd name="T7" fmla="*/ 0 h 1368000"/>
                  <a:gd name="T8" fmla="*/ 3768035 w 1260000"/>
                  <a:gd name="T9" fmla="*/ 1420020 h 1368000"/>
                  <a:gd name="T10" fmla="*/ 11159815 w 1260000"/>
                  <a:gd name="T11" fmla="*/ 1420020 h 1368000"/>
                  <a:gd name="T12" fmla="*/ 16484208 w 1260000"/>
                  <a:gd name="T13" fmla="*/ 6771079 h 1368000"/>
                  <a:gd name="T14" fmla="*/ 16484208 w 1260000"/>
                  <a:gd name="T15" fmla="*/ 14201036 h 1368000"/>
                  <a:gd name="T16" fmla="*/ 15072940 w 1260000"/>
                  <a:gd name="T17" fmla="*/ 15146575 h 1368000"/>
                  <a:gd name="T18" fmla="*/ 16484208 w 1260000"/>
                  <a:gd name="T19" fmla="*/ 16092125 h 1368000"/>
                  <a:gd name="T20" fmla="*/ 16484208 w 1260000"/>
                  <a:gd name="T21" fmla="*/ 17986815 h 1368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8000"/>
                  <a:gd name="T35" fmla="*/ 1260000 w 1260000"/>
                  <a:gd name="T36" fmla="*/ 1368000 h 1368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chemeClr val="accent1"/>
              </a:solidFill>
              <a:ln w="9525">
                <a:noFill/>
                <a:round/>
              </a:ln>
            </p:spPr>
            <p:txBody>
              <a:bodyPr anchor="ctr"/>
              <a:lstStyle/>
              <a:p>
                <a:endParaRPr lang="zh-CN" altLang="en-US"/>
              </a:p>
            </p:txBody>
          </p:sp>
          <p:sp>
            <p:nvSpPr>
              <p:cNvPr id="8" name="矩形 86"/>
              <p:cNvSpPr>
                <a:spLocks noChangeArrowheads="1"/>
              </p:cNvSpPr>
              <p:nvPr/>
            </p:nvSpPr>
            <p:spPr bwMode="auto">
              <a:xfrm>
                <a:off x="4277618" y="2280002"/>
                <a:ext cx="1676767" cy="500529"/>
              </a:xfrm>
              <a:prstGeom prst="rect">
                <a:avLst/>
              </a:prstGeom>
              <a:noFill/>
              <a:ln w="9525">
                <a:noFill/>
                <a:miter lim="800000"/>
              </a:ln>
            </p:spPr>
            <p:txBody>
              <a:bodyPr lIns="93007" tIns="46503" rIns="93007" bIns="46503">
                <a:spAutoFit/>
              </a:bodyPr>
              <a:lstStyle/>
              <a:p>
                <a:pPr algn="ctr" defTabSz="1239520"/>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5" name="组合 69"/>
          <p:cNvGrpSpPr/>
          <p:nvPr/>
        </p:nvGrpSpPr>
        <p:grpSpPr bwMode="auto">
          <a:xfrm>
            <a:off x="5722724" y="3176874"/>
            <a:ext cx="1318512" cy="1153494"/>
            <a:chOff x="5387199" y="3010872"/>
            <a:chExt cx="1286460" cy="1101492"/>
          </a:xfrm>
        </p:grpSpPr>
        <p:sp>
          <p:nvSpPr>
            <p:cNvPr id="16" name="椭圆 88"/>
            <p:cNvSpPr>
              <a:spLocks noChangeArrowheads="1"/>
            </p:cNvSpPr>
            <p:nvPr/>
          </p:nvSpPr>
          <p:spPr bwMode="auto">
            <a:xfrm>
              <a:off x="5479316" y="3010872"/>
              <a:ext cx="1102226" cy="1101492"/>
            </a:xfrm>
            <a:prstGeom prst="ellipse">
              <a:avLst/>
            </a:prstGeom>
            <a:solidFill>
              <a:srgbClr val="C0C0C0"/>
            </a:solidFill>
            <a:ln w="9525">
              <a:noFill/>
              <a:round/>
            </a:ln>
          </p:spPr>
          <p:txBody>
            <a:bodyPr lIns="93007" tIns="46503" rIns="93007" bIns="46503" anchor="ctr"/>
            <a:lstStyle/>
            <a:p>
              <a:pPr algn="ctr" defTabSz="1239520"/>
              <a:endParaRPr lang="zh-CN" altLang="zh-CN" sz="23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87"/>
            <p:cNvSpPr>
              <a:spLocks noChangeArrowheads="1"/>
            </p:cNvSpPr>
            <p:nvPr/>
          </p:nvSpPr>
          <p:spPr bwMode="auto">
            <a:xfrm>
              <a:off x="5387199" y="3249360"/>
              <a:ext cx="1286460" cy="668979"/>
            </a:xfrm>
            <a:prstGeom prst="rect">
              <a:avLst/>
            </a:prstGeom>
            <a:noFill/>
            <a:ln w="9525">
              <a:noFill/>
              <a:miter lim="800000"/>
            </a:ln>
          </p:spPr>
          <p:txBody>
            <a:bodyPr lIns="93007" tIns="46503" rIns="93007" bIns="46503">
              <a:spAutoFit/>
            </a:bodyPr>
            <a:lstStyle/>
            <a:p>
              <a:pPr algn="ctr" defTabSz="1239520">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defTabSz="1239520">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endPar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 name="TextBox 45"/>
          <p:cNvSpPr txBox="1">
            <a:spLocks noChangeArrowheads="1"/>
          </p:cNvSpPr>
          <p:nvPr/>
        </p:nvSpPr>
        <p:spPr bwMode="auto">
          <a:xfrm>
            <a:off x="3111622" y="2050892"/>
            <a:ext cx="1159255" cy="384705"/>
          </a:xfrm>
          <a:prstGeom prst="rect">
            <a:avLst/>
          </a:prstGeom>
          <a:noFill/>
          <a:ln w="9525">
            <a:noFill/>
            <a:miter lim="800000"/>
          </a:ln>
        </p:spPr>
        <p:txBody>
          <a:bodyPr wrap="none" lIns="91422" tIns="45712" rIns="91422" bIns="45712">
            <a:spAutoFit/>
          </a:bodyPr>
          <a:lstStyle/>
          <a:p>
            <a:pPr algn="r" defTabSz="913765">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1487826" y="2410698"/>
            <a:ext cx="2882525" cy="995353"/>
          </a:xfrm>
          <a:prstGeom prst="rect">
            <a:avLst/>
          </a:prstGeom>
          <a:noFill/>
          <a:ln w="25400">
            <a:noFill/>
            <a:miter lim="800000"/>
          </a:ln>
        </p:spPr>
        <p:txBody>
          <a:bodyPr lIns="91412" tIns="45708" rIns="91412" bIns="45708">
            <a:spAutoFit/>
          </a:bodyPr>
          <a:lstStyle/>
          <a:p>
            <a:pPr algn="ct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endParaRP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45"/>
          <p:cNvSpPr txBox="1">
            <a:spLocks noChangeArrowheads="1"/>
          </p:cNvSpPr>
          <p:nvPr/>
        </p:nvSpPr>
        <p:spPr bwMode="auto">
          <a:xfrm>
            <a:off x="8463977" y="2050892"/>
            <a:ext cx="1159255" cy="384705"/>
          </a:xfrm>
          <a:prstGeom prst="rect">
            <a:avLst/>
          </a:prstGeom>
          <a:noFill/>
          <a:ln w="9525">
            <a:noFill/>
            <a:miter lim="800000"/>
          </a:ln>
        </p:spPr>
        <p:txBody>
          <a:bodyPr wrap="none" lIns="91422" tIns="45712" rIns="91422" bIns="45712">
            <a:spAutoFit/>
          </a:bodyPr>
          <a:lstStyle/>
          <a:p>
            <a:pPr algn="r" defTabSz="913765">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8328000" y="2410698"/>
            <a:ext cx="2880408" cy="995353"/>
          </a:xfrm>
          <a:prstGeom prst="rect">
            <a:avLst/>
          </a:prstGeom>
          <a:noFill/>
          <a:ln w="25400">
            <a:noFill/>
            <a:miter lim="800000"/>
          </a:ln>
        </p:spPr>
        <p:txBody>
          <a:bodyPr lIns="91412" tIns="45708" rIns="91412" bIns="45708">
            <a:spAutoFit/>
          </a:bodyPr>
          <a:lstStyle/>
          <a:p>
            <a:pPr algn="ct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endParaRP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45"/>
          <p:cNvSpPr txBox="1">
            <a:spLocks noChangeArrowheads="1"/>
          </p:cNvSpPr>
          <p:nvPr/>
        </p:nvSpPr>
        <p:spPr bwMode="auto">
          <a:xfrm>
            <a:off x="3111622" y="3998076"/>
            <a:ext cx="1159255" cy="384705"/>
          </a:xfrm>
          <a:prstGeom prst="rect">
            <a:avLst/>
          </a:prstGeom>
          <a:noFill/>
          <a:ln w="9525">
            <a:noFill/>
            <a:miter lim="800000"/>
          </a:ln>
        </p:spPr>
        <p:txBody>
          <a:bodyPr wrap="none" lIns="91422" tIns="45712" rIns="91422" bIns="45712">
            <a:spAutoFit/>
          </a:bodyPr>
          <a:lstStyle/>
          <a:p>
            <a:pPr algn="r" defTabSz="913765">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1487826" y="4357881"/>
            <a:ext cx="2882525" cy="995353"/>
          </a:xfrm>
          <a:prstGeom prst="rect">
            <a:avLst/>
          </a:prstGeom>
          <a:noFill/>
          <a:ln w="25400">
            <a:noFill/>
            <a:miter lim="800000"/>
          </a:ln>
        </p:spPr>
        <p:txBody>
          <a:bodyPr lIns="91412" tIns="45708" rIns="91412" bIns="45708">
            <a:spAutoFit/>
          </a:bodyPr>
          <a:lstStyle/>
          <a:p>
            <a:pPr algn="ct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endParaRP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45"/>
          <p:cNvSpPr txBox="1">
            <a:spLocks noChangeArrowheads="1"/>
          </p:cNvSpPr>
          <p:nvPr/>
        </p:nvSpPr>
        <p:spPr bwMode="auto">
          <a:xfrm>
            <a:off x="8463977" y="3998076"/>
            <a:ext cx="1159255" cy="384705"/>
          </a:xfrm>
          <a:prstGeom prst="rect">
            <a:avLst/>
          </a:prstGeom>
          <a:noFill/>
          <a:ln w="9525">
            <a:noFill/>
            <a:miter lim="800000"/>
          </a:ln>
        </p:spPr>
        <p:txBody>
          <a:bodyPr wrap="none" lIns="91422" tIns="45712" rIns="91422" bIns="45712">
            <a:spAutoFit/>
          </a:bodyPr>
          <a:lstStyle/>
          <a:p>
            <a:pPr algn="r" defTabSz="913765">
              <a:defRPr/>
            </a:pP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8328000" y="4357881"/>
            <a:ext cx="2880408" cy="995353"/>
          </a:xfrm>
          <a:prstGeom prst="rect">
            <a:avLst/>
          </a:prstGeom>
          <a:noFill/>
          <a:ln w="25400">
            <a:noFill/>
            <a:miter lim="800000"/>
          </a:ln>
        </p:spPr>
        <p:txBody>
          <a:bodyPr lIns="91412" tIns="45708" rIns="91412" bIns="45708">
            <a:spAutoFit/>
          </a:bodyPr>
          <a:lstStyle/>
          <a:p>
            <a:pPr algn="ct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1860">
              <a:lnSpc>
                <a:spcPct val="12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endParaRPr>
          </a:p>
          <a:p>
            <a:pPr defTabSz="911860">
              <a:defRPr/>
            </a:pPr>
            <a:r>
              <a:rPr lang="zh-CN" altLang="en-US" sz="13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6" name="组合 25"/>
          <p:cNvGrpSpPr/>
          <p:nvPr/>
        </p:nvGrpSpPr>
        <p:grpSpPr>
          <a:xfrm>
            <a:off x="-13643" y="179116"/>
            <a:ext cx="12192000" cy="526587"/>
            <a:chOff x="170694" y="177982"/>
            <a:chExt cx="3936003" cy="781165"/>
          </a:xfrm>
        </p:grpSpPr>
        <p:sp>
          <p:nvSpPr>
            <p:cNvPr id="27" name="等腰三角形 26"/>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8" name="等腰三角形 27"/>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9" name="矩形 28"/>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0" name="平行四边形 29"/>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31"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1424">
        <p14:pan dir="u"/>
      </p:transition>
    </mc:Choice>
    <mc:Fallback>
      <p:transition spd="slow" advTm="14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lide(fromBottom)">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slide(fromBottom)">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slide(fromBottom)">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slide(fromBottom)">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800" fill="hold"/>
                                        <p:tgtEl>
                                          <p:spTgt spid="26"/>
                                        </p:tgtEl>
                                        <p:attrNameLst>
                                          <p:attrName>ppt_x</p:attrName>
                                        </p:attrNameLst>
                                      </p:cBhvr>
                                      <p:tavLst>
                                        <p:tav tm="0">
                                          <p:val>
                                            <p:strVal val="0-#ppt_w/2"/>
                                          </p:val>
                                        </p:tav>
                                        <p:tav tm="100000">
                                          <p:val>
                                            <p:strVal val="#ppt_x"/>
                                          </p:val>
                                        </p:tav>
                                      </p:tavLst>
                                    </p:anim>
                                    <p:anim calcmode="lin" valueType="num">
                                      <p:cBhvr additive="base">
                                        <p:cTn id="73" dur="8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lt">
                                    <p:tmPct val="30000"/>
                                  </p:iterate>
                                  <p:childTnLst>
                                    <p:set>
                                      <p:cBhvr>
                                        <p:cTn id="77" dur="1" fill="hold">
                                          <p:stCondLst>
                                            <p:cond delay="0"/>
                                          </p:stCondLst>
                                        </p:cTn>
                                        <p:tgtEl>
                                          <p:spTgt spid="31"/>
                                        </p:tgtEl>
                                        <p:attrNameLst>
                                          <p:attrName>style.visibility</p:attrName>
                                        </p:attrNameLst>
                                      </p:cBhvr>
                                      <p:to>
                                        <p:strVal val="visible"/>
                                      </p:to>
                                    </p:set>
                                    <p:animEffect transition="in" filter="wipe(left)">
                                      <p:cBhvr>
                                        <p:cTn id="78" dur="2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36" presetClass="emph" presetSubtype="0" fill="hold" grpId="1" nodeType="clickEffect">
                                  <p:stCondLst>
                                    <p:cond delay="0"/>
                                  </p:stCondLst>
                                  <p:iterate type="lt">
                                    <p:tmPct val="30000"/>
                                  </p:iterate>
                                  <p:childTnLst>
                                    <p:animScale>
                                      <p:cBhvr>
                                        <p:cTn id="82" dur="50" autoRev="1" fill="hold">
                                          <p:stCondLst>
                                            <p:cond delay="0"/>
                                          </p:stCondLst>
                                        </p:cTn>
                                        <p:tgtEl>
                                          <p:spTgt spid="31"/>
                                        </p:tgtEl>
                                      </p:cBhvr>
                                      <p:to x="80000" y="100000"/>
                                    </p:animScale>
                                    <p:anim by="(#ppt_w*0.10)" calcmode="lin" valueType="num">
                                      <p:cBhvr>
                                        <p:cTn id="83" dur="50" autoRev="1" fill="hold">
                                          <p:stCondLst>
                                            <p:cond delay="0"/>
                                          </p:stCondLst>
                                        </p:cTn>
                                        <p:tgtEl>
                                          <p:spTgt spid="31"/>
                                        </p:tgtEl>
                                        <p:attrNameLst>
                                          <p:attrName>ppt_x</p:attrName>
                                        </p:attrNameLst>
                                      </p:cBhvr>
                                    </p:anim>
                                    <p:anim by="(-#ppt_w*0.10)" calcmode="lin" valueType="num">
                                      <p:cBhvr>
                                        <p:cTn id="84" dur="50" autoRev="1" fill="hold">
                                          <p:stCondLst>
                                            <p:cond delay="0"/>
                                          </p:stCondLst>
                                        </p:cTn>
                                        <p:tgtEl>
                                          <p:spTgt spid="31"/>
                                        </p:tgtEl>
                                        <p:attrNameLst>
                                          <p:attrName>ppt_y</p:attrName>
                                        </p:attrNameLst>
                                      </p:cBhvr>
                                    </p:anim>
                                    <p:animRot by="-480000">
                                      <p:cBhvr>
                                        <p:cTn id="85"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31" grpId="0"/>
      <p:bldP spid="3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bwMode="auto">
          <a:xfrm>
            <a:off x="1591528" y="2084759"/>
            <a:ext cx="8833817" cy="4922986"/>
            <a:chOff x="0" y="0"/>
            <a:chExt cx="8006336" cy="4459927"/>
          </a:xfrm>
        </p:grpSpPr>
        <p:sp>
          <p:nvSpPr>
            <p:cNvPr id="14" name="空心弧 2"/>
            <p:cNvSpPr/>
            <p:nvPr/>
          </p:nvSpPr>
          <p:spPr bwMode="auto">
            <a:xfrm>
              <a:off x="1712904" y="21100"/>
              <a:ext cx="4427078" cy="4427317"/>
            </a:xfrm>
            <a:custGeom>
              <a:avLst/>
              <a:gdLst>
                <a:gd name="T0" fmla="*/ 0 w 4427078"/>
                <a:gd name="T1" fmla="*/ 2213659 h 4427317"/>
                <a:gd name="T2" fmla="*/ 1134026 w 4427078"/>
                <a:gd name="T3" fmla="*/ 281097 h 4427317"/>
                <a:gd name="T4" fmla="*/ 3374271 w 4427078"/>
                <a:gd name="T5" fmla="*/ 328761 h 4427317"/>
                <a:gd name="T6" fmla="*/ 3254511 w 4427078"/>
                <a:gd name="T7" fmla="*/ 523236 h 4427317"/>
                <a:gd name="T8" fmla="*/ 1245405 w 4427078"/>
                <a:gd name="T9" fmla="*/ 480490 h 4427317"/>
                <a:gd name="T10" fmla="*/ 228392 w 4427078"/>
                <a:gd name="T11" fmla="*/ 2213659 h 4427317"/>
                <a:gd name="T12" fmla="*/ 0 w 4427078"/>
                <a:gd name="T13" fmla="*/ 2213659 h 4427317"/>
                <a:gd name="T14" fmla="*/ 0 60000 65536"/>
                <a:gd name="T15" fmla="*/ 0 60000 65536"/>
                <a:gd name="T16" fmla="*/ 0 60000 65536"/>
                <a:gd name="T17" fmla="*/ 0 60000 65536"/>
                <a:gd name="T18" fmla="*/ 0 60000 65536"/>
                <a:gd name="T19" fmla="*/ 0 60000 65536"/>
                <a:gd name="T20" fmla="*/ 0 60000 65536"/>
                <a:gd name="T21" fmla="*/ 0 w 4427078"/>
                <a:gd name="T22" fmla="*/ 0 h 4427317"/>
                <a:gd name="T23" fmla="*/ 4427078 w 4427078"/>
                <a:gd name="T24" fmla="*/ 4427317 h 4427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27078" h="4427317">
                  <a:moveTo>
                    <a:pt x="0" y="2213659"/>
                  </a:moveTo>
                  <a:cubicBezTo>
                    <a:pt x="0" y="1411587"/>
                    <a:pt x="433835" y="672258"/>
                    <a:pt x="1134020" y="281097"/>
                  </a:cubicBezTo>
                  <a:cubicBezTo>
                    <a:pt x="1834253" y="-110092"/>
                    <a:pt x="2691308" y="-91857"/>
                    <a:pt x="3374271" y="328761"/>
                  </a:cubicBezTo>
                  <a:lnTo>
                    <a:pt x="3254510" y="523236"/>
                  </a:lnTo>
                  <a:cubicBezTo>
                    <a:pt x="2642013" y="146011"/>
                    <a:pt x="1873384" y="129658"/>
                    <a:pt x="1245399" y="480490"/>
                  </a:cubicBezTo>
                  <a:cubicBezTo>
                    <a:pt x="617462" y="831295"/>
                    <a:pt x="228392" y="1494342"/>
                    <a:pt x="228392" y="2213659"/>
                  </a:cubicBezTo>
                  <a:lnTo>
                    <a:pt x="0" y="2213659"/>
                  </a:lnTo>
                  <a:close/>
                </a:path>
              </a:pathLst>
            </a:custGeom>
            <a:solidFill>
              <a:schemeClr val="accent1"/>
            </a:solidFill>
            <a:ln w="9525">
              <a:noFill/>
              <a:round/>
            </a:ln>
          </p:spPr>
          <p:txBody>
            <a:bodyPr/>
            <a:lstStyle/>
            <a:p>
              <a:endParaRPr lang="zh-CN" altLang="en-US"/>
            </a:p>
          </p:txBody>
        </p:sp>
        <p:sp>
          <p:nvSpPr>
            <p:cNvPr id="15" name="空心弧 3"/>
            <p:cNvSpPr/>
            <p:nvPr/>
          </p:nvSpPr>
          <p:spPr bwMode="auto">
            <a:xfrm rot="5833831">
              <a:off x="1739631" y="7796"/>
              <a:ext cx="4427330" cy="4427078"/>
            </a:xfrm>
            <a:custGeom>
              <a:avLst/>
              <a:gdLst>
                <a:gd name="T0" fmla="*/ 1334575 w 4427317"/>
                <a:gd name="T1" fmla="*/ 182025 h 4427078"/>
                <a:gd name="T2" fmla="*/ 3253134 w 4427317"/>
                <a:gd name="T3" fmla="*/ 259220 h 4427078"/>
                <a:gd name="T4" fmla="*/ 3144842 w 4427317"/>
                <a:gd name="T5" fmla="*/ 462819 h 4427078"/>
                <a:gd name="T6" fmla="*/ 1426157 w 4427317"/>
                <a:gd name="T7" fmla="*/ 393666 h 4427078"/>
                <a:gd name="T8" fmla="*/ 1334575 w 4427317"/>
                <a:gd name="T9" fmla="*/ 182025 h 4427078"/>
                <a:gd name="T10" fmla="*/ 0 60000 65536"/>
                <a:gd name="T11" fmla="*/ 0 60000 65536"/>
                <a:gd name="T12" fmla="*/ 0 60000 65536"/>
                <a:gd name="T13" fmla="*/ 0 60000 65536"/>
                <a:gd name="T14" fmla="*/ 0 60000 65536"/>
                <a:gd name="T15" fmla="*/ 0 w 4427317"/>
                <a:gd name="T16" fmla="*/ 0 h 4427078"/>
                <a:gd name="T17" fmla="*/ 4427317 w 4427317"/>
                <a:gd name="T18" fmla="*/ 4427078 h 4427078"/>
              </a:gdLst>
              <a:ahLst/>
              <a:cxnLst>
                <a:cxn ang="T10">
                  <a:pos x="T0" y="T1"/>
                </a:cxn>
                <a:cxn ang="T11">
                  <a:pos x="T2" y="T3"/>
                </a:cxn>
                <a:cxn ang="T12">
                  <a:pos x="T4" y="T5"/>
                </a:cxn>
                <a:cxn ang="T13">
                  <a:pos x="T6" y="T7"/>
                </a:cxn>
                <a:cxn ang="T14">
                  <a:pos x="T8" y="T9"/>
                </a:cxn>
              </a:cxnLst>
              <a:rect l="T15" t="T16" r="T17" b="T18"/>
              <a:pathLst>
                <a:path w="4427317" h="4427078">
                  <a:moveTo>
                    <a:pt x="1334575" y="182025"/>
                  </a:moveTo>
                  <a:cubicBezTo>
                    <a:pt x="1952552" y="-85359"/>
                    <a:pt x="2658640" y="-56949"/>
                    <a:pt x="3253134" y="259220"/>
                  </a:cubicBezTo>
                  <a:lnTo>
                    <a:pt x="3144843" y="462819"/>
                  </a:lnTo>
                  <a:cubicBezTo>
                    <a:pt x="2612282" y="179591"/>
                    <a:pt x="1979754" y="154141"/>
                    <a:pt x="1426157" y="393666"/>
                  </a:cubicBezTo>
                  <a:lnTo>
                    <a:pt x="1334575" y="182025"/>
                  </a:lnTo>
                  <a:close/>
                </a:path>
              </a:pathLst>
            </a:custGeom>
            <a:solidFill>
              <a:schemeClr val="accent4"/>
            </a:solidFill>
            <a:ln w="9525">
              <a:noFill/>
              <a:round/>
            </a:ln>
          </p:spPr>
          <p:txBody>
            <a:bodyPr/>
            <a:lstStyle/>
            <a:p>
              <a:pPr>
                <a:defRPr/>
              </a:pPr>
              <a:endParaRPr lang="zh-CN" altLang="en-US" dirty="0">
                <a:latin typeface="+mn-lt"/>
                <a:ea typeface="+mn-ea"/>
              </a:endParaRPr>
            </a:p>
          </p:txBody>
        </p:sp>
        <p:grpSp>
          <p:nvGrpSpPr>
            <p:cNvPr id="16" name="椭圆 4"/>
            <p:cNvGrpSpPr/>
            <p:nvPr/>
          </p:nvGrpSpPr>
          <p:grpSpPr bwMode="auto">
            <a:xfrm>
              <a:off x="2314050" y="622356"/>
              <a:ext cx="3226166" cy="3226340"/>
              <a:chOff x="0" y="0"/>
              <a:chExt cx="2670048" cy="2670048"/>
            </a:xfrm>
          </p:grpSpPr>
          <p:pic>
            <p:nvPicPr>
              <p:cNvPr id="40" name="椭圆 4"/>
              <p:cNvPicPr>
                <a:picLocks noChangeArrowheads="1"/>
              </p:cNvPicPr>
              <p:nvPr/>
            </p:nvPicPr>
            <p:blipFill>
              <a:blip r:embed="rId1" cstate="print"/>
              <a:srcRect/>
              <a:stretch>
                <a:fillRect/>
              </a:stretch>
            </p:blipFill>
            <p:spPr bwMode="auto">
              <a:xfrm>
                <a:off x="0" y="0"/>
                <a:ext cx="2670048" cy="2670048"/>
              </a:xfrm>
              <a:prstGeom prst="rect">
                <a:avLst/>
              </a:prstGeom>
              <a:noFill/>
              <a:ln w="9525">
                <a:noFill/>
                <a:miter lim="800000"/>
                <a:headEnd/>
                <a:tailEnd/>
              </a:ln>
            </p:spPr>
          </p:pic>
          <p:sp>
            <p:nvSpPr>
              <p:cNvPr id="42" name="Text Box 7"/>
              <p:cNvSpPr txBox="1">
                <a:spLocks noChangeArrowheads="1"/>
              </p:cNvSpPr>
              <p:nvPr/>
            </p:nvSpPr>
            <p:spPr bwMode="auto">
              <a:xfrm>
                <a:off x="406843" y="407693"/>
                <a:ext cx="1854176" cy="1854074"/>
              </a:xfrm>
              <a:prstGeom prst="rect">
                <a:avLst/>
              </a:prstGeom>
              <a:noFill/>
              <a:ln w="9525">
                <a:noFill/>
                <a:miter lim="800000"/>
              </a:ln>
            </p:spPr>
            <p:txBody>
              <a:bodyPr anchor="ctr"/>
              <a:lstStyle/>
              <a:p>
                <a:pPr algn="ctr">
                  <a:buFont typeface="Arial" panose="020B0604020202020204" pitchFamily="34" charset="0"/>
                  <a:buNone/>
                </a:pPr>
                <a:endParaRPr lang="zh-CN" altLang="en-US">
                  <a:solidFill>
                    <a:srgbClr val="FFFFFF"/>
                  </a:solidFill>
                  <a:latin typeface="Calibri" panose="020F0502020204030204" pitchFamily="34" charset="0"/>
                </a:endParaRPr>
              </a:p>
            </p:txBody>
          </p:sp>
        </p:grpSp>
        <p:sp>
          <p:nvSpPr>
            <p:cNvPr id="17" name="空心弧 5"/>
            <p:cNvSpPr/>
            <p:nvPr/>
          </p:nvSpPr>
          <p:spPr bwMode="auto">
            <a:xfrm>
              <a:off x="2054334" y="362548"/>
              <a:ext cx="3744218" cy="3744421"/>
            </a:xfrm>
            <a:custGeom>
              <a:avLst/>
              <a:gdLst>
                <a:gd name="T0" fmla="*/ 0 w 3744218"/>
                <a:gd name="T1" fmla="*/ 1872217 h 3744421"/>
                <a:gd name="T2" fmla="*/ 955267 w 3744218"/>
                <a:gd name="T3" fmla="*/ 239886 h 3744421"/>
                <a:gd name="T4" fmla="*/ 2846308 w 3744218"/>
                <a:gd name="T5" fmla="*/ 273459 h 3744421"/>
                <a:gd name="T6" fmla="*/ 2278508 w 3744218"/>
                <a:gd name="T7" fmla="*/ 1205276 h 3744421"/>
                <a:gd name="T8" fmla="*/ 1489636 w 3744218"/>
                <a:gd name="T9" fmla="*/ 1191269 h 3744421"/>
                <a:gd name="T10" fmla="*/ 1091177 w 3744218"/>
                <a:gd name="T11" fmla="*/ 1872216 h 3744421"/>
                <a:gd name="T12" fmla="*/ 0 w 3744218"/>
                <a:gd name="T13" fmla="*/ 1872217 h 3744421"/>
                <a:gd name="T14" fmla="*/ 0 60000 65536"/>
                <a:gd name="T15" fmla="*/ 0 60000 65536"/>
                <a:gd name="T16" fmla="*/ 0 60000 65536"/>
                <a:gd name="T17" fmla="*/ 0 60000 65536"/>
                <a:gd name="T18" fmla="*/ 0 60000 65536"/>
                <a:gd name="T19" fmla="*/ 0 60000 65536"/>
                <a:gd name="T20" fmla="*/ 0 60000 65536"/>
                <a:gd name="T21" fmla="*/ 0 w 3744218"/>
                <a:gd name="T22" fmla="*/ 0 h 3744421"/>
                <a:gd name="T23" fmla="*/ 3744218 w 3744218"/>
                <a:gd name="T24" fmla="*/ 3744421 h 37444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4218" h="3744421">
                  <a:moveTo>
                    <a:pt x="0" y="1872211"/>
                  </a:moveTo>
                  <a:cubicBezTo>
                    <a:pt x="0" y="1195428"/>
                    <a:pt x="365233" y="571332"/>
                    <a:pt x="955267" y="239886"/>
                  </a:cubicBezTo>
                  <a:cubicBezTo>
                    <a:pt x="1545343" y="-91583"/>
                    <a:pt x="2268369" y="-78746"/>
                    <a:pt x="2846308" y="273459"/>
                  </a:cubicBezTo>
                  <a:lnTo>
                    <a:pt x="2278509" y="1205270"/>
                  </a:lnTo>
                  <a:cubicBezTo>
                    <a:pt x="2037417" y="1058322"/>
                    <a:pt x="1735792" y="1052967"/>
                    <a:pt x="1489636" y="1191263"/>
                  </a:cubicBezTo>
                  <a:cubicBezTo>
                    <a:pt x="1243521" y="1329536"/>
                    <a:pt x="1091177" y="1589885"/>
                    <a:pt x="1091177" y="1872210"/>
                  </a:cubicBezTo>
                  <a:lnTo>
                    <a:pt x="0" y="1872211"/>
                  </a:lnTo>
                  <a:close/>
                </a:path>
              </a:pathLst>
            </a:custGeom>
            <a:solidFill>
              <a:schemeClr val="accent1"/>
            </a:solidFill>
            <a:ln w="9525">
              <a:noFill/>
              <a:round/>
            </a:ln>
          </p:spPr>
          <p:txBody>
            <a:bodyPr/>
            <a:lstStyle/>
            <a:p>
              <a:endParaRPr lang="zh-CN" altLang="en-US"/>
            </a:p>
          </p:txBody>
        </p:sp>
        <p:sp>
          <p:nvSpPr>
            <p:cNvPr id="18" name="空心弧 6"/>
            <p:cNvSpPr/>
            <p:nvPr/>
          </p:nvSpPr>
          <p:spPr bwMode="auto">
            <a:xfrm rot="5792301">
              <a:off x="2054078" y="362648"/>
              <a:ext cx="3744729" cy="3744218"/>
            </a:xfrm>
            <a:custGeom>
              <a:avLst/>
              <a:gdLst>
                <a:gd name="T0" fmla="*/ 1142394 w 3744421"/>
                <a:gd name="T1" fmla="*/ 148099 h 3744218"/>
                <a:gd name="T2" fmla="*/ 2744415 w 3744421"/>
                <a:gd name="T3" fmla="*/ 215566 h 3744218"/>
                <a:gd name="T4" fmla="*/ 2225739 w 3744421"/>
                <a:gd name="T5" fmla="*/ 1200667 h 3744218"/>
                <a:gd name="T6" fmla="*/ 1576401 w 3744421"/>
                <a:gd name="T7" fmla="*/ 1173325 h 3744218"/>
                <a:gd name="T8" fmla="*/ 1142394 w 3744421"/>
                <a:gd name="T9" fmla="*/ 148099 h 3744218"/>
                <a:gd name="T10" fmla="*/ 0 60000 65536"/>
                <a:gd name="T11" fmla="*/ 0 60000 65536"/>
                <a:gd name="T12" fmla="*/ 0 60000 65536"/>
                <a:gd name="T13" fmla="*/ 0 60000 65536"/>
                <a:gd name="T14" fmla="*/ 0 60000 65536"/>
                <a:gd name="T15" fmla="*/ 0 w 3744421"/>
                <a:gd name="T16" fmla="*/ 0 h 3744218"/>
                <a:gd name="T17" fmla="*/ 3744421 w 3744421"/>
                <a:gd name="T18" fmla="*/ 3744218 h 3744218"/>
              </a:gdLst>
              <a:ahLst/>
              <a:cxnLst>
                <a:cxn ang="T10">
                  <a:pos x="T0" y="T1"/>
                </a:cxn>
                <a:cxn ang="T11">
                  <a:pos x="T2" y="T3"/>
                </a:cxn>
                <a:cxn ang="T12">
                  <a:pos x="T4" y="T5"/>
                </a:cxn>
                <a:cxn ang="T13">
                  <a:pos x="T6" y="T7"/>
                </a:cxn>
                <a:cxn ang="T14">
                  <a:pos x="T8" y="T9"/>
                </a:cxn>
              </a:cxnLst>
              <a:rect l="T15" t="T16" r="T17" b="T18"/>
              <a:pathLst>
                <a:path w="3744421" h="3744218">
                  <a:moveTo>
                    <a:pt x="1142389" y="148099"/>
                  </a:moveTo>
                  <a:cubicBezTo>
                    <a:pt x="1659495" y="-70782"/>
                    <a:pt x="2247545" y="-46018"/>
                    <a:pt x="2744414" y="215566"/>
                  </a:cubicBezTo>
                  <a:lnTo>
                    <a:pt x="2225738" y="1200667"/>
                  </a:lnTo>
                  <a:cubicBezTo>
                    <a:pt x="2024342" y="1094656"/>
                    <a:pt x="1785993" y="1084620"/>
                    <a:pt x="1576396" y="1173325"/>
                  </a:cubicBezTo>
                  <a:lnTo>
                    <a:pt x="1142389" y="148099"/>
                  </a:lnTo>
                  <a:close/>
                </a:path>
              </a:pathLst>
            </a:custGeom>
            <a:solidFill>
              <a:schemeClr val="accent4"/>
            </a:solidFill>
            <a:ln w="9525">
              <a:noFill/>
              <a:round/>
            </a:ln>
          </p:spPr>
          <p:txBody>
            <a:bodyPr/>
            <a:lstStyle/>
            <a:p>
              <a:pPr>
                <a:defRPr/>
              </a:pPr>
              <a:endParaRPr lang="zh-CN" altLang="en-US" dirty="0">
                <a:latin typeface="+mn-lt"/>
                <a:ea typeface="+mn-ea"/>
              </a:endParaRPr>
            </a:p>
          </p:txBody>
        </p:sp>
        <p:sp>
          <p:nvSpPr>
            <p:cNvPr id="19" name="空心弧 7"/>
            <p:cNvSpPr/>
            <p:nvPr/>
          </p:nvSpPr>
          <p:spPr bwMode="auto">
            <a:xfrm rot="703656">
              <a:off x="2054334" y="362548"/>
              <a:ext cx="3744218" cy="3744421"/>
            </a:xfrm>
            <a:custGeom>
              <a:avLst/>
              <a:gdLst>
                <a:gd name="T0" fmla="*/ 2712244 w 3744218"/>
                <a:gd name="T1" fmla="*/ 199109 h 3744421"/>
                <a:gd name="T2" fmla="*/ 2846532 w 3744218"/>
                <a:gd name="T3" fmla="*/ 273595 h 3744421"/>
                <a:gd name="T4" fmla="*/ 2275854 w 3744218"/>
                <a:gd name="T5" fmla="*/ 1209841 h 3744421"/>
                <a:gd name="T6" fmla="*/ 2220214 w 3744218"/>
                <a:gd name="T7" fmla="*/ 1178974 h 3744421"/>
                <a:gd name="T8" fmla="*/ 2712244 w 3744218"/>
                <a:gd name="T9" fmla="*/ 199109 h 3744421"/>
                <a:gd name="T10" fmla="*/ 0 60000 65536"/>
                <a:gd name="T11" fmla="*/ 0 60000 65536"/>
                <a:gd name="T12" fmla="*/ 0 60000 65536"/>
                <a:gd name="T13" fmla="*/ 0 60000 65536"/>
                <a:gd name="T14" fmla="*/ 0 60000 65536"/>
                <a:gd name="T15" fmla="*/ 0 w 3744218"/>
                <a:gd name="T16" fmla="*/ 0 h 3744421"/>
                <a:gd name="T17" fmla="*/ 3744218 w 3744218"/>
                <a:gd name="T18" fmla="*/ 3744421 h 3744421"/>
              </a:gdLst>
              <a:ahLst/>
              <a:cxnLst>
                <a:cxn ang="T10">
                  <a:pos x="T0" y="T1"/>
                </a:cxn>
                <a:cxn ang="T11">
                  <a:pos x="T2" y="T3"/>
                </a:cxn>
                <a:cxn ang="T12">
                  <a:pos x="T4" y="T5"/>
                </a:cxn>
                <a:cxn ang="T13">
                  <a:pos x="T6" y="T7"/>
                </a:cxn>
                <a:cxn ang="T14">
                  <a:pos x="T8" y="T9"/>
                </a:cxn>
              </a:cxnLst>
              <a:rect l="T15" t="T16" r="T17" b="T18"/>
              <a:pathLst>
                <a:path w="3744218" h="3744421">
                  <a:moveTo>
                    <a:pt x="2712245" y="199109"/>
                  </a:moveTo>
                  <a:cubicBezTo>
                    <a:pt x="2758007" y="222091"/>
                    <a:pt x="2802807" y="246940"/>
                    <a:pt x="2846532" y="273595"/>
                  </a:cubicBezTo>
                  <a:lnTo>
                    <a:pt x="2275854" y="1209835"/>
                  </a:lnTo>
                  <a:cubicBezTo>
                    <a:pt x="2257738" y="1198789"/>
                    <a:pt x="2239176" y="1188492"/>
                    <a:pt x="2220215" y="1178968"/>
                  </a:cubicBezTo>
                  <a:lnTo>
                    <a:pt x="2712245" y="199109"/>
                  </a:lnTo>
                  <a:close/>
                </a:path>
              </a:pathLst>
            </a:custGeom>
            <a:solidFill>
              <a:schemeClr val="accent2"/>
            </a:solidFill>
            <a:ln w="9525">
              <a:noFill/>
              <a:round/>
            </a:ln>
          </p:spPr>
          <p:txBody>
            <a:bodyPr/>
            <a:lstStyle/>
            <a:p>
              <a:endParaRPr lang="zh-CN" altLang="en-US"/>
            </a:p>
          </p:txBody>
        </p:sp>
        <p:sp>
          <p:nvSpPr>
            <p:cNvPr id="20" name="TextBox 8"/>
            <p:cNvSpPr txBox="1">
              <a:spLocks noChangeArrowheads="1"/>
            </p:cNvSpPr>
            <p:nvPr/>
          </p:nvSpPr>
          <p:spPr bwMode="auto">
            <a:xfrm flipH="1">
              <a:off x="3471842" y="1741021"/>
              <a:ext cx="995518" cy="630832"/>
            </a:xfrm>
            <a:prstGeom prst="rect">
              <a:avLst/>
            </a:prstGeom>
            <a:noFill/>
            <a:ln w="9525">
              <a:noFill/>
              <a:miter lim="800000"/>
            </a:ln>
          </p:spPr>
          <p:txBody>
            <a:bodyPr>
              <a:spAutoFit/>
            </a:bodyPr>
            <a:lstStyle/>
            <a:p>
              <a:pPr>
                <a:defRPr/>
              </a:pPr>
              <a:r>
                <a:rPr lang="zh-CN" altLang="zh-CN" sz="1900" b="1" dirty="0">
                  <a:solidFill>
                    <a:schemeClr val="tx1">
                      <a:lumMod val="65000"/>
                      <a:lumOff val="35000"/>
                    </a:schemeClr>
                  </a:solidFill>
                  <a:latin typeface="微软雅黑" panose="020B0503020204020204" pitchFamily="34" charset="-122"/>
                  <a:ea typeface="微软雅黑" panose="020B0503020204020204" pitchFamily="34" charset="-122"/>
                </a:rPr>
                <a:t>点击添加</a:t>
              </a:r>
              <a:r>
                <a:rPr lang="zh-CN" altLang="en-US" sz="1900" b="1"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zh-CN" sz="1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9"/>
            <p:cNvSpPr txBox="1">
              <a:spLocks noChangeArrowheads="1"/>
            </p:cNvSpPr>
            <p:nvPr/>
          </p:nvSpPr>
          <p:spPr bwMode="auto">
            <a:xfrm flipH="1">
              <a:off x="3352917" y="2891475"/>
              <a:ext cx="1432855" cy="446124"/>
            </a:xfrm>
            <a:prstGeom prst="rect">
              <a:avLst/>
            </a:prstGeom>
            <a:noFill/>
            <a:ln w="9525">
              <a:noFill/>
              <a:miter lim="800000"/>
            </a:ln>
          </p:spPr>
          <p:txBody>
            <a:bodyPr>
              <a:spAutoFit/>
            </a:bodyPr>
            <a:lstStyle/>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任意多边形 10"/>
            <p:cNvSpPr/>
            <p:nvPr/>
          </p:nvSpPr>
          <p:spPr bwMode="auto">
            <a:xfrm>
              <a:off x="1686050" y="594657"/>
              <a:ext cx="1208431" cy="458461"/>
            </a:xfrm>
            <a:custGeom>
              <a:avLst/>
              <a:gdLst>
                <a:gd name="T0" fmla="*/ 12385 w 2592834"/>
                <a:gd name="T1" fmla="*/ 34556 h 705394"/>
                <a:gd name="T2" fmla="*/ 9140 w 2592834"/>
                <a:gd name="T3" fmla="*/ 0 h 705394"/>
                <a:gd name="T4" fmla="*/ 0 w 2592834"/>
                <a:gd name="T5" fmla="*/ 0 h 705394"/>
                <a:gd name="T6" fmla="*/ 0 60000 65536"/>
                <a:gd name="T7" fmla="*/ 0 60000 65536"/>
                <a:gd name="T8" fmla="*/ 0 60000 65536"/>
                <a:gd name="T9" fmla="*/ 0 w 2592834"/>
                <a:gd name="T10" fmla="*/ 0 h 705394"/>
                <a:gd name="T11" fmla="*/ 2592834 w 2592834"/>
                <a:gd name="T12" fmla="*/ 705394 h 705394"/>
              </a:gdLst>
              <a:ahLst/>
              <a:cxnLst>
                <a:cxn ang="T6">
                  <a:pos x="T0" y="T1"/>
                </a:cxn>
                <a:cxn ang="T7">
                  <a:pos x="T2" y="T3"/>
                </a:cxn>
                <a:cxn ang="T8">
                  <a:pos x="T4" y="T5"/>
                </a:cxn>
              </a:cxnLst>
              <a:rect l="T9" t="T10" r="T11" b="T12"/>
              <a:pathLst>
                <a:path w="2592834" h="705394">
                  <a:moveTo>
                    <a:pt x="2592834" y="705394"/>
                  </a:moveTo>
                  <a:lnTo>
                    <a:pt x="1913566" y="0"/>
                  </a:lnTo>
                  <a:lnTo>
                    <a:pt x="0" y="0"/>
                  </a:lnTo>
                </a:path>
              </a:pathLst>
            </a:custGeom>
            <a:noFill/>
            <a:ln w="3175" cap="flat" cmpd="sng">
              <a:solidFill>
                <a:srgbClr val="002060"/>
              </a:solidFill>
              <a:round/>
              <a:headEnd type="oval" w="med" len="med"/>
              <a:tailEnd type="oval" w="med" len="med"/>
            </a:ln>
          </p:spPr>
          <p:txBody>
            <a:bodyPr anchor="ctr"/>
            <a:lstStyle/>
            <a:p>
              <a:endParaRPr lang="zh-CN" altLang="en-US"/>
            </a:p>
          </p:txBody>
        </p:sp>
        <p:sp>
          <p:nvSpPr>
            <p:cNvPr id="23" name="TextBox 11"/>
            <p:cNvSpPr txBox="1">
              <a:spLocks noChangeArrowheads="1"/>
            </p:cNvSpPr>
            <p:nvPr/>
          </p:nvSpPr>
          <p:spPr bwMode="auto">
            <a:xfrm flipH="1">
              <a:off x="6264661" y="419915"/>
              <a:ext cx="1741675" cy="446124"/>
            </a:xfrm>
            <a:prstGeom prst="rect">
              <a:avLst/>
            </a:prstGeom>
            <a:noFill/>
            <a:ln w="9525">
              <a:noFill/>
              <a:miter lim="800000"/>
            </a:ln>
          </p:spPr>
          <p:txBody>
            <a:bodyPr>
              <a:spAutoFit/>
            </a:bodyPr>
            <a:lstStyle/>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11"/>
            <p:cNvSpPr txBox="1">
              <a:spLocks noChangeArrowheads="1"/>
            </p:cNvSpPr>
            <p:nvPr/>
          </p:nvSpPr>
          <p:spPr bwMode="auto">
            <a:xfrm flipH="1">
              <a:off x="0" y="377732"/>
              <a:ext cx="1672622" cy="446124"/>
            </a:xfrm>
            <a:prstGeom prst="rect">
              <a:avLst/>
            </a:prstGeom>
            <a:noFill/>
            <a:ln w="9525">
              <a:noFill/>
              <a:miter lim="800000"/>
            </a:ln>
          </p:spPr>
          <p:txBody>
            <a:bodyPr>
              <a:spAutoFit/>
            </a:bodyPr>
            <a:lstStyle/>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13"/>
            <p:cNvSpPr txBox="1">
              <a:spLocks noChangeArrowheads="1"/>
            </p:cNvSpPr>
            <p:nvPr/>
          </p:nvSpPr>
          <p:spPr bwMode="auto">
            <a:xfrm flipH="1">
              <a:off x="6264661" y="1052665"/>
              <a:ext cx="1741675" cy="446124"/>
            </a:xfrm>
            <a:prstGeom prst="rect">
              <a:avLst/>
            </a:prstGeom>
            <a:noFill/>
            <a:ln w="9525">
              <a:noFill/>
              <a:miter lim="800000"/>
            </a:ln>
          </p:spPr>
          <p:txBody>
            <a:bodyPr>
              <a:spAutoFit/>
            </a:bodyPr>
            <a:lstStyle/>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6" name="直接连接符 14"/>
            <p:cNvCxnSpPr>
              <a:cxnSpLocks noChangeShapeType="1"/>
            </p:cNvCxnSpPr>
            <p:nvPr/>
          </p:nvCxnSpPr>
          <p:spPr bwMode="auto">
            <a:xfrm>
              <a:off x="5441777" y="3126745"/>
              <a:ext cx="769175" cy="0"/>
            </a:xfrm>
            <a:prstGeom prst="line">
              <a:avLst/>
            </a:prstGeom>
            <a:noFill/>
            <a:ln w="3175">
              <a:solidFill>
                <a:schemeClr val="tx1"/>
              </a:solidFill>
              <a:round/>
              <a:headEnd type="oval" w="med" len="med"/>
              <a:tailEnd type="oval" w="med" len="med"/>
            </a:ln>
          </p:spPr>
        </p:cxnSp>
        <p:sp>
          <p:nvSpPr>
            <p:cNvPr id="27" name="TextBox 15"/>
            <p:cNvSpPr txBox="1">
              <a:spLocks noChangeArrowheads="1"/>
            </p:cNvSpPr>
            <p:nvPr/>
          </p:nvSpPr>
          <p:spPr bwMode="auto">
            <a:xfrm flipH="1">
              <a:off x="6264661" y="2891475"/>
              <a:ext cx="1567125" cy="446124"/>
            </a:xfrm>
            <a:prstGeom prst="rect">
              <a:avLst/>
            </a:prstGeom>
            <a:noFill/>
            <a:ln w="9525">
              <a:noFill/>
              <a:miter lim="800000"/>
            </a:ln>
          </p:spPr>
          <p:txBody>
            <a:bodyPr>
              <a:spAutoFit/>
            </a:bodyPr>
            <a:lstStyle/>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60"/>
            <p:cNvSpPr txBox="1">
              <a:spLocks noChangeArrowheads="1"/>
            </p:cNvSpPr>
            <p:nvPr/>
          </p:nvSpPr>
          <p:spPr bwMode="auto">
            <a:xfrm rot="19687456">
              <a:off x="2235477" y="115703"/>
              <a:ext cx="533486" cy="376416"/>
            </a:xfrm>
            <a:prstGeom prst="rect">
              <a:avLst/>
            </a:prstGeom>
            <a:noFill/>
            <a:ln w="9525">
              <a:noFill/>
              <a:miter lim="800000"/>
            </a:ln>
          </p:spPr>
          <p:txBody>
            <a:bodyPr wrap="none">
              <a:spAutoFit/>
            </a:bodyPr>
            <a:lstStyle/>
            <a:p>
              <a:pPr>
                <a:defRPr/>
              </a:pPr>
              <a:r>
                <a:rPr lang="en-US" altLang="zh-CN"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rPr>
                <a:t>35%</a:t>
              </a:r>
              <a:endParaRPr lang="zh-CN" altLang="en-US"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endParaRPr>
            </a:p>
          </p:txBody>
        </p:sp>
        <p:sp>
          <p:nvSpPr>
            <p:cNvPr id="29" name="TextBox 61"/>
            <p:cNvSpPr txBox="1">
              <a:spLocks noChangeArrowheads="1"/>
            </p:cNvSpPr>
            <p:nvPr/>
          </p:nvSpPr>
          <p:spPr bwMode="auto">
            <a:xfrm rot="2358327">
              <a:off x="5336757" y="208699"/>
              <a:ext cx="411446" cy="376416"/>
            </a:xfrm>
            <a:prstGeom prst="rect">
              <a:avLst/>
            </a:prstGeom>
            <a:noFill/>
            <a:ln w="9525">
              <a:noFill/>
              <a:miter lim="800000"/>
            </a:ln>
          </p:spPr>
          <p:txBody>
            <a:bodyPr wrap="none">
              <a:spAutoFit/>
            </a:bodyPr>
            <a:lstStyle/>
            <a:p>
              <a:pPr>
                <a:defRPr/>
              </a:pPr>
              <a:r>
                <a:rPr lang="en-US" altLang="zh-CN"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rPr>
                <a:t>2%</a:t>
              </a:r>
              <a:endParaRPr lang="zh-CN" altLang="en-US"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endParaRPr>
            </a:p>
          </p:txBody>
        </p:sp>
        <p:sp>
          <p:nvSpPr>
            <p:cNvPr id="30" name="TextBox 62"/>
            <p:cNvSpPr txBox="1">
              <a:spLocks noChangeArrowheads="1"/>
            </p:cNvSpPr>
            <p:nvPr/>
          </p:nvSpPr>
          <p:spPr bwMode="auto">
            <a:xfrm rot="3270647">
              <a:off x="5743491" y="699478"/>
              <a:ext cx="411269" cy="376577"/>
            </a:xfrm>
            <a:prstGeom prst="rect">
              <a:avLst/>
            </a:prstGeom>
            <a:noFill/>
            <a:ln w="9525">
              <a:noFill/>
              <a:miter lim="800000"/>
            </a:ln>
          </p:spPr>
          <p:txBody>
            <a:bodyPr wrap="none">
              <a:spAutoFit/>
            </a:bodyPr>
            <a:lstStyle/>
            <a:p>
              <a:pPr>
                <a:defRPr/>
              </a:pPr>
              <a:r>
                <a:rPr lang="en-US" altLang="zh-CN"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rPr>
                <a:t>8%</a:t>
              </a:r>
              <a:endParaRPr lang="zh-CN" altLang="en-US"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endParaRPr>
            </a:p>
          </p:txBody>
        </p:sp>
        <p:sp>
          <p:nvSpPr>
            <p:cNvPr id="31" name="TextBox 63"/>
            <p:cNvSpPr txBox="1">
              <a:spLocks noChangeArrowheads="1"/>
            </p:cNvSpPr>
            <p:nvPr/>
          </p:nvSpPr>
          <p:spPr bwMode="auto">
            <a:xfrm rot="6017122">
              <a:off x="6071881" y="2435706"/>
              <a:ext cx="533257" cy="376577"/>
            </a:xfrm>
            <a:prstGeom prst="rect">
              <a:avLst/>
            </a:prstGeom>
            <a:noFill/>
            <a:ln w="9525">
              <a:noFill/>
              <a:miter lim="800000"/>
            </a:ln>
          </p:spPr>
          <p:txBody>
            <a:bodyPr wrap="none">
              <a:spAutoFit/>
            </a:bodyPr>
            <a:lstStyle/>
            <a:p>
              <a:pPr>
                <a:defRPr/>
              </a:pPr>
              <a:r>
                <a:rPr lang="en-US" altLang="zh-CN"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rPr>
                <a:t>18%</a:t>
              </a:r>
              <a:endParaRPr lang="zh-CN" altLang="en-US" sz="2100"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endParaRPr>
            </a:p>
          </p:txBody>
        </p:sp>
        <p:pic>
          <p:nvPicPr>
            <p:cNvPr id="32" name="Picture 2"/>
            <p:cNvPicPr>
              <a:picLocks noChangeAspect="1" noChangeArrowheads="1"/>
            </p:cNvPicPr>
            <p:nvPr/>
          </p:nvPicPr>
          <p:blipFill>
            <a:blip r:embed="rId2" cstate="print"/>
            <a:srcRect/>
            <a:stretch>
              <a:fillRect/>
            </a:stretch>
          </p:blipFill>
          <p:spPr bwMode="auto">
            <a:xfrm>
              <a:off x="1176200" y="2487482"/>
              <a:ext cx="1971000" cy="1194328"/>
            </a:xfrm>
            <a:prstGeom prst="rect">
              <a:avLst/>
            </a:prstGeom>
            <a:noFill/>
            <a:ln w="9525">
              <a:noFill/>
              <a:miter lim="800000"/>
              <a:headEnd/>
              <a:tailEnd/>
            </a:ln>
          </p:spPr>
        </p:pic>
        <p:sp>
          <p:nvSpPr>
            <p:cNvPr id="33" name="空心弧 21"/>
            <p:cNvSpPr/>
            <p:nvPr/>
          </p:nvSpPr>
          <p:spPr bwMode="auto">
            <a:xfrm rot="2067484">
              <a:off x="1745512" y="32596"/>
              <a:ext cx="4427078" cy="4427331"/>
            </a:xfrm>
            <a:custGeom>
              <a:avLst/>
              <a:gdLst>
                <a:gd name="T0" fmla="*/ 2780637 w 4427078"/>
                <a:gd name="T1" fmla="*/ 73881 h 4427317"/>
                <a:gd name="T2" fmla="*/ 3374271 w 4427078"/>
                <a:gd name="T3" fmla="*/ 328760 h 4427317"/>
                <a:gd name="T4" fmla="*/ 3254511 w 4427078"/>
                <a:gd name="T5" fmla="*/ 523236 h 4427317"/>
                <a:gd name="T6" fmla="*/ 2722127 w 4427078"/>
                <a:gd name="T7" fmla="*/ 294652 h 4427317"/>
                <a:gd name="T8" fmla="*/ 2780637 w 4427078"/>
                <a:gd name="T9" fmla="*/ 73881 h 4427317"/>
                <a:gd name="T10" fmla="*/ 0 60000 65536"/>
                <a:gd name="T11" fmla="*/ 0 60000 65536"/>
                <a:gd name="T12" fmla="*/ 0 60000 65536"/>
                <a:gd name="T13" fmla="*/ 0 60000 65536"/>
                <a:gd name="T14" fmla="*/ 0 60000 65536"/>
                <a:gd name="T15" fmla="*/ 0 w 4427078"/>
                <a:gd name="T16" fmla="*/ 0 h 4427317"/>
                <a:gd name="T17" fmla="*/ 4427078 w 4427078"/>
                <a:gd name="T18" fmla="*/ 4427317 h 4427317"/>
              </a:gdLst>
              <a:ahLst/>
              <a:cxnLst>
                <a:cxn ang="T10">
                  <a:pos x="T0" y="T1"/>
                </a:cxn>
                <a:cxn ang="T11">
                  <a:pos x="T2" y="T3"/>
                </a:cxn>
                <a:cxn ang="T12">
                  <a:pos x="T4" y="T5"/>
                </a:cxn>
                <a:cxn ang="T13">
                  <a:pos x="T6" y="T7"/>
                </a:cxn>
                <a:cxn ang="T14">
                  <a:pos x="T8" y="T9"/>
                </a:cxn>
              </a:cxnLst>
              <a:rect l="T15" t="T16" r="T17" b="T18"/>
              <a:pathLst>
                <a:path w="4427078" h="4427317">
                  <a:moveTo>
                    <a:pt x="2780637" y="73881"/>
                  </a:moveTo>
                  <a:cubicBezTo>
                    <a:pt x="2989914" y="129351"/>
                    <a:pt x="3189921" y="215225"/>
                    <a:pt x="3374270" y="328760"/>
                  </a:cubicBezTo>
                  <a:lnTo>
                    <a:pt x="3254510" y="523236"/>
                  </a:lnTo>
                  <a:cubicBezTo>
                    <a:pt x="3089182" y="421414"/>
                    <a:pt x="2909811" y="344399"/>
                    <a:pt x="2722127" y="294652"/>
                  </a:cubicBezTo>
                  <a:lnTo>
                    <a:pt x="2780637" y="73881"/>
                  </a:lnTo>
                  <a:close/>
                </a:path>
              </a:pathLst>
            </a:custGeom>
            <a:solidFill>
              <a:schemeClr val="accent3"/>
            </a:solidFill>
            <a:ln w="9525">
              <a:noFill/>
              <a:round/>
            </a:ln>
          </p:spPr>
          <p:txBody>
            <a:bodyPr/>
            <a:lstStyle/>
            <a:p>
              <a:pPr>
                <a:defRPr/>
              </a:pPr>
              <a:endParaRPr lang="zh-CN" altLang="en-US" dirty="0">
                <a:latin typeface="+mn-lt"/>
                <a:ea typeface="+mn-ea"/>
              </a:endParaRPr>
            </a:p>
          </p:txBody>
        </p:sp>
        <p:sp>
          <p:nvSpPr>
            <p:cNvPr id="36" name="空心弧 22"/>
            <p:cNvSpPr/>
            <p:nvPr/>
          </p:nvSpPr>
          <p:spPr bwMode="auto">
            <a:xfrm rot="2003443">
              <a:off x="2081188" y="400741"/>
              <a:ext cx="3744218" cy="3744729"/>
            </a:xfrm>
            <a:custGeom>
              <a:avLst/>
              <a:gdLst>
                <a:gd name="T0" fmla="*/ 2355040 w 3744218"/>
                <a:gd name="T1" fmla="*/ 63364 h 3744421"/>
                <a:gd name="T2" fmla="*/ 2834522 w 3744218"/>
                <a:gd name="T3" fmla="*/ 266336 h 3744421"/>
                <a:gd name="T4" fmla="*/ 2265066 w 3744218"/>
                <a:gd name="T5" fmla="*/ 1216531 h 3744421"/>
                <a:gd name="T6" fmla="*/ 2069294 w 3744218"/>
                <a:gd name="T7" fmla="*/ 1133645 h 3744421"/>
                <a:gd name="T8" fmla="*/ 2355040 w 3744218"/>
                <a:gd name="T9" fmla="*/ 63364 h 3744421"/>
                <a:gd name="T10" fmla="*/ 0 60000 65536"/>
                <a:gd name="T11" fmla="*/ 0 60000 65536"/>
                <a:gd name="T12" fmla="*/ 0 60000 65536"/>
                <a:gd name="T13" fmla="*/ 0 60000 65536"/>
                <a:gd name="T14" fmla="*/ 0 60000 65536"/>
                <a:gd name="T15" fmla="*/ 0 w 3744218"/>
                <a:gd name="T16" fmla="*/ 0 h 3744421"/>
                <a:gd name="T17" fmla="*/ 3744218 w 3744218"/>
                <a:gd name="T18" fmla="*/ 3744421 h 3744421"/>
              </a:gdLst>
              <a:ahLst/>
              <a:cxnLst>
                <a:cxn ang="T10">
                  <a:pos x="T0" y="T1"/>
                </a:cxn>
                <a:cxn ang="T11">
                  <a:pos x="T2" y="T3"/>
                </a:cxn>
                <a:cxn ang="T12">
                  <a:pos x="T4" y="T5"/>
                </a:cxn>
                <a:cxn ang="T13">
                  <a:pos x="T6" y="T7"/>
                </a:cxn>
                <a:cxn ang="T14">
                  <a:pos x="T8" y="T9"/>
                </a:cxn>
              </a:cxnLst>
              <a:rect l="T15" t="T16" r="T17" b="T18"/>
              <a:pathLst>
                <a:path w="3744218" h="3744421">
                  <a:moveTo>
                    <a:pt x="2355040" y="63364"/>
                  </a:moveTo>
                  <a:cubicBezTo>
                    <a:pt x="2523541" y="108356"/>
                    <a:pt x="2684929" y="176674"/>
                    <a:pt x="2834523" y="266336"/>
                  </a:cubicBezTo>
                  <a:lnTo>
                    <a:pt x="2265066" y="1216526"/>
                  </a:lnTo>
                  <a:cubicBezTo>
                    <a:pt x="2203988" y="1179912"/>
                    <a:pt x="2138093" y="1152013"/>
                    <a:pt x="2069294" y="1133640"/>
                  </a:cubicBezTo>
                  <a:lnTo>
                    <a:pt x="2355040" y="63364"/>
                  </a:lnTo>
                  <a:close/>
                </a:path>
              </a:pathLst>
            </a:custGeom>
            <a:solidFill>
              <a:schemeClr val="accent3"/>
            </a:solidFill>
            <a:ln w="9525">
              <a:noFill/>
              <a:round/>
            </a:ln>
          </p:spPr>
          <p:txBody>
            <a:bodyPr/>
            <a:lstStyle/>
            <a:p>
              <a:pPr>
                <a:defRPr/>
              </a:pPr>
              <a:endParaRPr lang="zh-CN" altLang="en-US" dirty="0">
                <a:latin typeface="+mn-lt"/>
                <a:ea typeface="+mn-ea"/>
              </a:endParaRPr>
            </a:p>
          </p:txBody>
        </p:sp>
        <p:sp>
          <p:nvSpPr>
            <p:cNvPr id="37" name="空心弧 23"/>
            <p:cNvSpPr/>
            <p:nvPr/>
          </p:nvSpPr>
          <p:spPr bwMode="auto">
            <a:xfrm rot="774438">
              <a:off x="1735922" y="0"/>
              <a:ext cx="4428996" cy="4427317"/>
            </a:xfrm>
            <a:custGeom>
              <a:avLst/>
              <a:gdLst>
                <a:gd name="T0" fmla="*/ 3144134 w 4428996"/>
                <a:gd name="T1" fmla="*/ 204501 h 4427317"/>
                <a:gd name="T2" fmla="*/ 3375355 w 4428996"/>
                <a:gd name="T3" fmla="*/ 328536 h 4427317"/>
                <a:gd name="T4" fmla="*/ 3255600 w 4428996"/>
                <a:gd name="T5" fmla="*/ 523022 h 4427317"/>
                <a:gd name="T6" fmla="*/ 3048220 w 4428996"/>
                <a:gd name="T7" fmla="*/ 411791 h 4427317"/>
                <a:gd name="T8" fmla="*/ 3144134 w 4428996"/>
                <a:gd name="T9" fmla="*/ 204501 h 4427317"/>
                <a:gd name="T10" fmla="*/ 0 60000 65536"/>
                <a:gd name="T11" fmla="*/ 0 60000 65536"/>
                <a:gd name="T12" fmla="*/ 0 60000 65536"/>
                <a:gd name="T13" fmla="*/ 0 60000 65536"/>
                <a:gd name="T14" fmla="*/ 0 60000 65536"/>
                <a:gd name="T15" fmla="*/ 0 w 4428996"/>
                <a:gd name="T16" fmla="*/ 0 h 4427317"/>
                <a:gd name="T17" fmla="*/ 4428996 w 4428996"/>
                <a:gd name="T18" fmla="*/ 4427317 h 4427317"/>
              </a:gdLst>
              <a:ahLst/>
              <a:cxnLst>
                <a:cxn ang="T10">
                  <a:pos x="T0" y="T1"/>
                </a:cxn>
                <a:cxn ang="T11">
                  <a:pos x="T2" y="T3"/>
                </a:cxn>
                <a:cxn ang="T12">
                  <a:pos x="T4" y="T5"/>
                </a:cxn>
                <a:cxn ang="T13">
                  <a:pos x="T6" y="T7"/>
                </a:cxn>
                <a:cxn ang="T14">
                  <a:pos x="T8" y="T9"/>
                </a:cxn>
              </a:cxnLst>
              <a:rect l="T15" t="T16" r="T17" b="T18"/>
              <a:pathLst>
                <a:path w="4428996" h="4427317">
                  <a:moveTo>
                    <a:pt x="3144134" y="204501"/>
                  </a:moveTo>
                  <a:cubicBezTo>
                    <a:pt x="3223597" y="241240"/>
                    <a:pt x="3300810" y="282658"/>
                    <a:pt x="3375367" y="328536"/>
                  </a:cubicBezTo>
                  <a:lnTo>
                    <a:pt x="3255601" y="523022"/>
                  </a:lnTo>
                  <a:cubicBezTo>
                    <a:pt x="3188735" y="481880"/>
                    <a:pt x="3119486" y="444738"/>
                    <a:pt x="3048221" y="411791"/>
                  </a:cubicBezTo>
                  <a:lnTo>
                    <a:pt x="3144134" y="204501"/>
                  </a:lnTo>
                  <a:close/>
                </a:path>
              </a:pathLst>
            </a:custGeom>
            <a:solidFill>
              <a:schemeClr val="accent2"/>
            </a:solidFill>
            <a:ln w="9525">
              <a:noFill/>
              <a:round/>
            </a:ln>
          </p:spPr>
          <p:txBody>
            <a:bodyPr/>
            <a:lstStyle/>
            <a:p>
              <a:endParaRPr lang="zh-CN" altLang="en-US"/>
            </a:p>
          </p:txBody>
        </p:sp>
        <p:sp>
          <p:nvSpPr>
            <p:cNvPr id="38" name="任意多边形 24"/>
            <p:cNvSpPr/>
            <p:nvPr/>
          </p:nvSpPr>
          <p:spPr bwMode="auto">
            <a:xfrm>
              <a:off x="4996768" y="621512"/>
              <a:ext cx="1281321" cy="391323"/>
            </a:xfrm>
            <a:custGeom>
              <a:avLst/>
              <a:gdLst>
                <a:gd name="T0" fmla="*/ 0 w 1281975"/>
                <a:gd name="T1" fmla="*/ 387962 h 391886"/>
                <a:gd name="T2" fmla="*/ 312390 w 1281975"/>
                <a:gd name="T3" fmla="*/ 0 h 391886"/>
                <a:gd name="T4" fmla="*/ 1277404 w 1281975"/>
                <a:gd name="T5" fmla="*/ 0 h 391886"/>
                <a:gd name="T6" fmla="*/ 0 60000 65536"/>
                <a:gd name="T7" fmla="*/ 0 60000 65536"/>
                <a:gd name="T8" fmla="*/ 0 60000 65536"/>
                <a:gd name="T9" fmla="*/ 0 w 1281975"/>
                <a:gd name="T10" fmla="*/ 0 h 391886"/>
                <a:gd name="T11" fmla="*/ 1281975 w 1281975"/>
                <a:gd name="T12" fmla="*/ 391886 h 391886"/>
              </a:gdLst>
              <a:ahLst/>
              <a:cxnLst>
                <a:cxn ang="T6">
                  <a:pos x="T0" y="T1"/>
                </a:cxn>
                <a:cxn ang="T7">
                  <a:pos x="T2" y="T3"/>
                </a:cxn>
                <a:cxn ang="T8">
                  <a:pos x="T4" y="T5"/>
                </a:cxn>
              </a:cxnLst>
              <a:rect l="T9" t="T10" r="T11" b="T12"/>
              <a:pathLst>
                <a:path w="1281975" h="391886">
                  <a:moveTo>
                    <a:pt x="0" y="391886"/>
                  </a:moveTo>
                  <a:lnTo>
                    <a:pt x="313509" y="0"/>
                  </a:lnTo>
                  <a:lnTo>
                    <a:pt x="1281975" y="0"/>
                  </a:lnTo>
                </a:path>
              </a:pathLst>
            </a:custGeom>
            <a:noFill/>
            <a:ln w="3175" cap="flat" cmpd="sng">
              <a:solidFill>
                <a:schemeClr val="tx1"/>
              </a:solidFill>
              <a:round/>
              <a:headEnd type="oval" w="med" len="med"/>
              <a:tailEnd type="oval" w="med" len="med"/>
            </a:ln>
          </p:spPr>
          <p:txBody>
            <a:bodyPr anchor="ctr"/>
            <a:lstStyle/>
            <a:p>
              <a:endParaRPr lang="zh-CN" altLang="en-US"/>
            </a:p>
          </p:txBody>
        </p:sp>
        <p:sp>
          <p:nvSpPr>
            <p:cNvPr id="39" name="任意多边形 25"/>
            <p:cNvSpPr/>
            <p:nvPr/>
          </p:nvSpPr>
          <p:spPr bwMode="auto">
            <a:xfrm>
              <a:off x="5453286" y="1262207"/>
              <a:ext cx="834392" cy="103585"/>
            </a:xfrm>
            <a:custGeom>
              <a:avLst/>
              <a:gdLst>
                <a:gd name="T0" fmla="*/ 0 w 834390"/>
                <a:gd name="T1" fmla="*/ 98244 h 104503"/>
                <a:gd name="T2" fmla="*/ 274327 w 834390"/>
                <a:gd name="T3" fmla="*/ 0 h 104503"/>
                <a:gd name="T4" fmla="*/ 834404 w 834390"/>
                <a:gd name="T5" fmla="*/ 0 h 104503"/>
                <a:gd name="T6" fmla="*/ 0 60000 65536"/>
                <a:gd name="T7" fmla="*/ 0 60000 65536"/>
                <a:gd name="T8" fmla="*/ 0 60000 65536"/>
                <a:gd name="T9" fmla="*/ 0 w 834390"/>
                <a:gd name="T10" fmla="*/ 0 h 104503"/>
                <a:gd name="T11" fmla="*/ 834390 w 834390"/>
                <a:gd name="T12" fmla="*/ 104503 h 104503"/>
              </a:gdLst>
              <a:ahLst/>
              <a:cxnLst>
                <a:cxn ang="T6">
                  <a:pos x="T0" y="T1"/>
                </a:cxn>
                <a:cxn ang="T7">
                  <a:pos x="T2" y="T3"/>
                </a:cxn>
                <a:cxn ang="T8">
                  <a:pos x="T4" y="T5"/>
                </a:cxn>
              </a:cxnLst>
              <a:rect l="T9" t="T10" r="T11" b="T12"/>
              <a:pathLst>
                <a:path w="834390" h="104503">
                  <a:moveTo>
                    <a:pt x="0" y="104503"/>
                  </a:moveTo>
                  <a:lnTo>
                    <a:pt x="274320" y="0"/>
                  </a:lnTo>
                  <a:lnTo>
                    <a:pt x="834390" y="0"/>
                  </a:lnTo>
                </a:path>
              </a:pathLst>
            </a:custGeom>
            <a:noFill/>
            <a:ln w="3175" cap="flat" cmpd="sng">
              <a:solidFill>
                <a:schemeClr val="tx1"/>
              </a:solidFill>
              <a:round/>
              <a:headEnd type="oval" w="med" len="med"/>
              <a:tailEnd type="oval" w="med" len="med"/>
            </a:ln>
          </p:spPr>
          <p:txBody>
            <a:bodyPr anchor="ctr"/>
            <a:lstStyle/>
            <a:p>
              <a:endParaRPr lang="zh-CN" altLang="en-US"/>
            </a:p>
          </p:txBody>
        </p:sp>
      </p:grpSp>
      <p:grpSp>
        <p:nvGrpSpPr>
          <p:cNvPr id="43" name="组合 26"/>
          <p:cNvGrpSpPr/>
          <p:nvPr/>
        </p:nvGrpSpPr>
        <p:grpSpPr bwMode="auto">
          <a:xfrm>
            <a:off x="1295232" y="973592"/>
            <a:ext cx="9796775" cy="692497"/>
            <a:chOff x="0" y="0"/>
            <a:chExt cx="7348934" cy="517671"/>
          </a:xfrm>
        </p:grpSpPr>
        <p:sp>
          <p:nvSpPr>
            <p:cNvPr id="44" name="矩形 27"/>
            <p:cNvSpPr>
              <a:spLocks noChangeArrowheads="1"/>
            </p:cNvSpPr>
            <p:nvPr/>
          </p:nvSpPr>
          <p:spPr bwMode="auto">
            <a:xfrm>
              <a:off x="76204" y="0"/>
              <a:ext cx="7272730" cy="517671"/>
            </a:xfrm>
            <a:prstGeom prst="rect">
              <a:avLst/>
            </a:prstGeom>
            <a:noFill/>
            <a:ln>
              <a:noFill/>
            </a:ln>
          </p:spPr>
          <p:txBody>
            <a:bodyPr>
              <a:spAutoFit/>
            </a:bodyPr>
            <a:lstStyle/>
            <a:p>
              <a:pPr>
                <a:lnSpc>
                  <a:spcPct val="150000"/>
                </a:lnSpc>
                <a:defRPr/>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单击此处添加文本单击此处添加文本单击此处添加文本单击此处添加文本单击此处添加文本单击此处添加文本</a:t>
              </a:r>
              <a:endPar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矩形 33"/>
            <p:cNvSpPr>
              <a:spLocks noChangeArrowheads="1"/>
            </p:cNvSpPr>
            <p:nvPr/>
          </p:nvSpPr>
          <p:spPr bwMode="auto">
            <a:xfrm>
              <a:off x="0" y="104617"/>
              <a:ext cx="71442" cy="71330"/>
            </a:xfrm>
            <a:prstGeom prst="rect">
              <a:avLst/>
            </a:prstGeom>
            <a:solidFill>
              <a:srgbClr val="7F7F7F"/>
            </a:solidFill>
            <a:ln w="9525">
              <a:noFill/>
              <a:miter lim="800000"/>
            </a:ln>
          </p:spPr>
          <p:txBody>
            <a:bodyPr/>
            <a:lstStyle/>
            <a:p>
              <a:pPr>
                <a:buFont typeface="Arial" panose="020B0604020202020204" pitchFamily="34" charset="0"/>
                <a:buNone/>
              </a:pPr>
              <a:endParaRPr lang="zh-CN" altLang="en-US">
                <a:solidFill>
                  <a:srgbClr val="000000"/>
                </a:solidFill>
                <a:latin typeface="Calibri" panose="020F0502020204030204" pitchFamily="34" charset="0"/>
              </a:endParaRPr>
            </a:p>
          </p:txBody>
        </p:sp>
      </p:grpSp>
      <p:grpSp>
        <p:nvGrpSpPr>
          <p:cNvPr id="34" name="组合 33"/>
          <p:cNvGrpSpPr/>
          <p:nvPr/>
        </p:nvGrpSpPr>
        <p:grpSpPr>
          <a:xfrm>
            <a:off x="-13643" y="179116"/>
            <a:ext cx="12192000" cy="526587"/>
            <a:chOff x="170694" y="177982"/>
            <a:chExt cx="3936003" cy="781165"/>
          </a:xfrm>
        </p:grpSpPr>
        <p:sp>
          <p:nvSpPr>
            <p:cNvPr id="35" name="等腰三角形 3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1" name="等腰三角形 40"/>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5" name="矩形 44"/>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48"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1307">
        <p14:pan dir="u"/>
      </p:transition>
    </mc:Choice>
    <mc:Fallback>
      <p:transition spd="slow" advTm="13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600"/>
                                        <p:tgtEl>
                                          <p:spTgt spid="13"/>
                                        </p:tgtEl>
                                      </p:cBhvr>
                                    </p:animEffect>
                                    <p:anim calcmode="lin" valueType="num">
                                      <p:cBhvr>
                                        <p:cTn id="14" dur="600" fill="hold"/>
                                        <p:tgtEl>
                                          <p:spTgt spid="13"/>
                                        </p:tgtEl>
                                        <p:attrNameLst>
                                          <p:attrName>ppt_x</p:attrName>
                                        </p:attrNameLst>
                                      </p:cBhvr>
                                      <p:tavLst>
                                        <p:tav tm="0">
                                          <p:val>
                                            <p:strVal val="#ppt_x"/>
                                          </p:val>
                                        </p:tav>
                                        <p:tav tm="100000">
                                          <p:val>
                                            <p:strVal val="#ppt_x"/>
                                          </p:val>
                                        </p:tav>
                                      </p:tavLst>
                                    </p:anim>
                                    <p:anim calcmode="lin" valueType="num">
                                      <p:cBhvr>
                                        <p:cTn id="15" dur="6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800" fill="hold"/>
                                        <p:tgtEl>
                                          <p:spTgt spid="34"/>
                                        </p:tgtEl>
                                        <p:attrNameLst>
                                          <p:attrName>ppt_x</p:attrName>
                                        </p:attrNameLst>
                                      </p:cBhvr>
                                      <p:tavLst>
                                        <p:tav tm="0">
                                          <p:val>
                                            <p:strVal val="0-#ppt_w/2"/>
                                          </p:val>
                                        </p:tav>
                                        <p:tav tm="100000">
                                          <p:val>
                                            <p:strVal val="#ppt_x"/>
                                          </p:val>
                                        </p:tav>
                                      </p:tavLst>
                                    </p:anim>
                                    <p:anim calcmode="lin" valueType="num">
                                      <p:cBhvr additive="base">
                                        <p:cTn id="21"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30000"/>
                                  </p:iterate>
                                  <p:childTnLst>
                                    <p:set>
                                      <p:cBhvr>
                                        <p:cTn id="25" dur="1" fill="hold">
                                          <p:stCondLst>
                                            <p:cond delay="0"/>
                                          </p:stCondLst>
                                        </p:cTn>
                                        <p:tgtEl>
                                          <p:spTgt spid="48"/>
                                        </p:tgtEl>
                                        <p:attrNameLst>
                                          <p:attrName>style.visibility</p:attrName>
                                        </p:attrNameLst>
                                      </p:cBhvr>
                                      <p:to>
                                        <p:strVal val="visible"/>
                                      </p:to>
                                    </p:set>
                                    <p:animEffect transition="in" filter="wipe(left)">
                                      <p:cBhvr>
                                        <p:cTn id="26" dur="2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36" presetClass="emph" presetSubtype="0" fill="hold" grpId="1" nodeType="clickEffect">
                                  <p:stCondLst>
                                    <p:cond delay="0"/>
                                  </p:stCondLst>
                                  <p:iterate type="lt">
                                    <p:tmPct val="30000"/>
                                  </p:iterate>
                                  <p:childTnLst>
                                    <p:animScale>
                                      <p:cBhvr>
                                        <p:cTn id="30" dur="50" autoRev="1" fill="hold">
                                          <p:stCondLst>
                                            <p:cond delay="0"/>
                                          </p:stCondLst>
                                        </p:cTn>
                                        <p:tgtEl>
                                          <p:spTgt spid="48"/>
                                        </p:tgtEl>
                                      </p:cBhvr>
                                      <p:to x="80000" y="100000"/>
                                    </p:animScale>
                                    <p:anim by="(#ppt_w*0.10)" calcmode="lin" valueType="num">
                                      <p:cBhvr>
                                        <p:cTn id="31" dur="50" autoRev="1" fill="hold">
                                          <p:stCondLst>
                                            <p:cond delay="0"/>
                                          </p:stCondLst>
                                        </p:cTn>
                                        <p:tgtEl>
                                          <p:spTgt spid="48"/>
                                        </p:tgtEl>
                                        <p:attrNameLst>
                                          <p:attrName>ppt_x</p:attrName>
                                        </p:attrNameLst>
                                      </p:cBhvr>
                                    </p:anim>
                                    <p:anim by="(-#ppt_w*0.10)" calcmode="lin" valueType="num">
                                      <p:cBhvr>
                                        <p:cTn id="32" dur="50" autoRev="1" fill="hold">
                                          <p:stCondLst>
                                            <p:cond delay="0"/>
                                          </p:stCondLst>
                                        </p:cTn>
                                        <p:tgtEl>
                                          <p:spTgt spid="48"/>
                                        </p:tgtEl>
                                        <p:attrNameLst>
                                          <p:attrName>ppt_y</p:attrName>
                                        </p:attrNameLst>
                                      </p:cBhvr>
                                    </p:anim>
                                    <p:animRot by="-480000">
                                      <p:cBhvr>
                                        <p:cTn id="33" dur="50" autoRev="1" fill="hold">
                                          <p:stCondLst>
                                            <p:cond delay="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75" y="-1"/>
            <a:ext cx="12206252" cy="3027149"/>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t="24449" r="10209" b="57300"/>
          <a:stretch>
            <a:fillRect/>
          </a:stretch>
        </p:blipFill>
        <p:spPr>
          <a:xfrm>
            <a:off x="10814" y="1321414"/>
            <a:ext cx="12181186" cy="1795346"/>
          </a:xfrm>
          <a:prstGeom prst="rect">
            <a:avLst/>
          </a:prstGeom>
        </p:spPr>
      </p:pic>
      <p:grpSp>
        <p:nvGrpSpPr>
          <p:cNvPr id="14" name="组合 13"/>
          <p:cNvGrpSpPr/>
          <p:nvPr/>
        </p:nvGrpSpPr>
        <p:grpSpPr>
          <a:xfrm>
            <a:off x="221141" y="275207"/>
            <a:ext cx="2754343" cy="1012807"/>
            <a:chOff x="221141" y="275207"/>
            <a:chExt cx="2754343" cy="1012807"/>
          </a:xfrm>
        </p:grpSpPr>
        <p:sp>
          <p:nvSpPr>
            <p:cNvPr id="15" name="TextBox 14"/>
            <p:cNvSpPr txBox="1"/>
            <p:nvPr/>
          </p:nvSpPr>
          <p:spPr>
            <a:xfrm>
              <a:off x="1182322" y="275207"/>
              <a:ext cx="1774188" cy="615696"/>
            </a:xfrm>
            <a:prstGeom prst="rect">
              <a:avLst/>
            </a:prstGeom>
            <a:noFill/>
          </p:spPr>
          <p:txBody>
            <a:bodyPr wrap="none" lIns="121917" tIns="60958" rIns="121917" bIns="60958" rtlCol="0">
              <a:spAutoFit/>
            </a:bodyPr>
            <a:lstStyle/>
            <a:p>
              <a:r>
                <a:rPr lang="en-US" altLang="zh-CN" sz="3200" dirty="0">
                  <a:solidFill>
                    <a:srgbClr val="FF3399"/>
                  </a:solidFill>
                  <a:latin typeface="Impact" panose="020B0806030902050204" pitchFamily="34" charset="0"/>
                </a:rPr>
                <a:t>FIRST AID</a:t>
              </a:r>
              <a:endParaRPr lang="zh-CN" altLang="en-US" sz="3200" dirty="0">
                <a:solidFill>
                  <a:srgbClr val="FF3399"/>
                </a:solidFill>
                <a:latin typeface="Impact" panose="020B0806030902050204" pitchFamily="34" charset="0"/>
              </a:endParaRPr>
            </a:p>
          </p:txBody>
        </p:sp>
        <p:cxnSp>
          <p:nvCxnSpPr>
            <p:cNvPr id="16" name="直接连接符 15"/>
            <p:cNvCxnSpPr/>
            <p:nvPr/>
          </p:nvCxnSpPr>
          <p:spPr>
            <a:xfrm>
              <a:off x="1278320" y="803103"/>
              <a:ext cx="163196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90612" y="796994"/>
              <a:ext cx="1784872" cy="369418"/>
            </a:xfrm>
            <a:prstGeom prst="rect">
              <a:avLst/>
            </a:prstGeom>
            <a:noFill/>
          </p:spPr>
          <p:txBody>
            <a:bodyPr wrap="none" lIns="121917" tIns="60958" rIns="121917" bIns="60958"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医疗</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出诊</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急救</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41" y="318191"/>
              <a:ext cx="969472" cy="969823"/>
            </a:xfrm>
            <a:prstGeom prst="rect">
              <a:avLst/>
            </a:prstGeom>
          </p:spPr>
        </p:pic>
      </p:grpSp>
      <p:sp>
        <p:nvSpPr>
          <p:cNvPr id="19" name="圆角矩形 18"/>
          <p:cNvSpPr/>
          <p:nvPr/>
        </p:nvSpPr>
        <p:spPr>
          <a:xfrm>
            <a:off x="730385" y="4282450"/>
            <a:ext cx="1069840" cy="1170800"/>
          </a:xfrm>
          <a:prstGeom prst="roundRect">
            <a:avLst/>
          </a:pr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6"/>
          <p:cNvSpPr/>
          <p:nvPr/>
        </p:nvSpPr>
        <p:spPr bwMode="auto">
          <a:xfrm>
            <a:off x="910873" y="4410075"/>
            <a:ext cx="718390" cy="953648"/>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chemeClr val="bg1"/>
          </a:solidFill>
          <a:ln>
            <a:noFill/>
          </a:ln>
          <a:effectLst>
            <a:outerShdw blurRad="50800" dist="38100" dir="2700000" algn="tl" rotWithShape="0">
              <a:prstClr val="black">
                <a:alpha val="40000"/>
              </a:prstClr>
            </a:outerShdw>
          </a:effectLst>
        </p:spPr>
        <p:txBody>
          <a:bodyPr lIns="68571" tIns="34285" rIns="68571" bIns="34285"/>
          <a:lstStyle/>
          <a:p>
            <a:endParaRPr lang="zh-CN" altLang="en-US" kern="0">
              <a:solidFill>
                <a:sysClr val="windowText" lastClr="000000"/>
              </a:solidFill>
              <a:cs typeface="+mn-ea"/>
              <a:sym typeface="+mn-lt"/>
            </a:endParaRPr>
          </a:p>
        </p:txBody>
      </p:sp>
      <p:grpSp>
        <p:nvGrpSpPr>
          <p:cNvPr id="21" name="组合 20"/>
          <p:cNvGrpSpPr/>
          <p:nvPr/>
        </p:nvGrpSpPr>
        <p:grpSpPr>
          <a:xfrm>
            <a:off x="1438762" y="4026360"/>
            <a:ext cx="2783288" cy="1736194"/>
            <a:chOff x="915594" y="5637285"/>
            <a:chExt cx="1766661" cy="1102029"/>
          </a:xfrm>
        </p:grpSpPr>
        <p:sp>
          <p:nvSpPr>
            <p:cNvPr id="22" name="MH_Others_2"/>
            <p:cNvSpPr txBox="1"/>
            <p:nvPr>
              <p:custDataLst>
                <p:tags r:id="rId4"/>
              </p:custDataLst>
            </p:nvPr>
          </p:nvSpPr>
          <p:spPr>
            <a:xfrm>
              <a:off x="1170420" y="5637285"/>
              <a:ext cx="1252846" cy="785812"/>
            </a:xfrm>
            <a:prstGeom prst="rect">
              <a:avLst/>
            </a:prstGeom>
            <a:noFill/>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5500" b="1" i="0" u="none" strike="noStrike" kern="0" cap="none" spc="300" normalizeH="0" baseline="0" noProof="0" dirty="0" smtClean="0">
                  <a:ln>
                    <a:noFill/>
                  </a:ln>
                  <a:solidFill>
                    <a:srgbClr val="E84C6A"/>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rPr>
                <a:t>目 录</a:t>
              </a:r>
              <a:endParaRPr kumimoji="0" lang="zh-CN" altLang="en-US" sz="5500" b="1" i="0" u="none" strike="noStrike" kern="0" cap="none" spc="300" normalizeH="0" baseline="0" noProof="0" dirty="0">
                <a:ln>
                  <a:noFill/>
                </a:ln>
                <a:solidFill>
                  <a:srgbClr val="E84C6A"/>
                </a:solidFill>
                <a:effectLst>
                  <a:innerShdw blurRad="63500" dist="50800" dir="13500000">
                    <a:prstClr val="black">
                      <a:alpha val="50000"/>
                    </a:prstClr>
                  </a:innerShdw>
                </a:effectLst>
                <a:uLnTx/>
                <a:uFillTx/>
                <a:latin typeface="微软雅黑" panose="020B0503020204020204" pitchFamily="34" charset="-122"/>
                <a:ea typeface="微软雅黑" panose="020B0503020204020204" pitchFamily="34" charset="-122"/>
              </a:endParaRPr>
            </a:p>
          </p:txBody>
        </p:sp>
        <p:sp>
          <p:nvSpPr>
            <p:cNvPr id="23" name="MH_Others_3"/>
            <p:cNvSpPr txBox="1"/>
            <p:nvPr>
              <p:custDataLst>
                <p:tags r:id="rId5"/>
              </p:custDataLst>
            </p:nvPr>
          </p:nvSpPr>
          <p:spPr>
            <a:xfrm>
              <a:off x="915594" y="6205039"/>
              <a:ext cx="1766661" cy="534275"/>
            </a:xfrm>
            <a:prstGeom prst="rect">
              <a:avLst/>
            </a:prstGeom>
            <a:noFill/>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100" b="0" i="0" u="none" strike="noStrike" kern="0" cap="none" spc="300" normalizeH="0" baseline="0" noProof="0" dirty="0" smtClean="0">
                  <a:ln>
                    <a:noFill/>
                  </a:ln>
                  <a:solidFill>
                    <a:srgbClr val="E84C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ONTENTS</a:t>
              </a:r>
              <a:endParaRPr kumimoji="0" lang="zh-CN" altLang="en-US" sz="2100" b="0" i="0" u="none" strike="noStrike" kern="0" cap="none" spc="300" normalizeH="0" baseline="0" noProof="0" dirty="0">
                <a:ln>
                  <a:noFill/>
                </a:ln>
                <a:solidFill>
                  <a:srgbClr val="E84C6A"/>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470282" y="3666509"/>
            <a:ext cx="6498546" cy="2740498"/>
            <a:chOff x="4470282" y="3666509"/>
            <a:chExt cx="6498546" cy="2740498"/>
          </a:xfrm>
        </p:grpSpPr>
        <p:sp>
          <p:nvSpPr>
            <p:cNvPr id="24" name="文本框 1"/>
            <p:cNvSpPr txBox="1"/>
            <p:nvPr/>
          </p:nvSpPr>
          <p:spPr>
            <a:xfrm>
              <a:off x="4470282" y="3666509"/>
              <a:ext cx="644323" cy="523220"/>
            </a:xfrm>
            <a:prstGeom prst="rect">
              <a:avLst/>
            </a:prstGeom>
            <a:noFill/>
          </p:spPr>
          <p:txBody>
            <a:bodyPr wrap="square" rtlCol="0">
              <a:spAutoFit/>
            </a:bodyPr>
            <a:lstStyle/>
            <a:p>
              <a:pPr algn="ctr"/>
              <a:r>
                <a:rPr lang="en-US" altLang="zh-CN" sz="2800" dirty="0" smtClean="0">
                  <a:solidFill>
                    <a:srgbClr val="E84C6A"/>
                  </a:solidFill>
                  <a:latin typeface="Impact" panose="020B0806030902050204" pitchFamily="34" charset="0"/>
                </a:rPr>
                <a:t>01 </a:t>
              </a:r>
              <a:endParaRPr lang="zh-CN" altLang="en-US" sz="2800" dirty="0">
                <a:solidFill>
                  <a:srgbClr val="E84C6A"/>
                </a:solidFill>
                <a:latin typeface="Impact" panose="020B0806030902050204" pitchFamily="34" charset="0"/>
              </a:endParaRPr>
            </a:p>
          </p:txBody>
        </p:sp>
        <p:cxnSp>
          <p:nvCxnSpPr>
            <p:cNvPr id="25" name="直接连接符 24"/>
            <p:cNvCxnSpPr/>
            <p:nvPr/>
          </p:nvCxnSpPr>
          <p:spPr>
            <a:xfrm>
              <a:off x="5186796" y="3698369"/>
              <a:ext cx="0" cy="432000"/>
            </a:xfrm>
            <a:prstGeom prst="line">
              <a:avLst/>
            </a:prstGeom>
            <a:ln>
              <a:solidFill>
                <a:srgbClr val="E84C6A"/>
              </a:solidFill>
            </a:ln>
          </p:spPr>
          <p:style>
            <a:lnRef idx="1">
              <a:schemeClr val="accent1"/>
            </a:lnRef>
            <a:fillRef idx="0">
              <a:schemeClr val="accent1"/>
            </a:fillRef>
            <a:effectRef idx="0">
              <a:schemeClr val="accent1"/>
            </a:effectRef>
            <a:fontRef idx="minor">
              <a:schemeClr val="tx1"/>
            </a:fontRef>
          </p:style>
        </p:cxnSp>
        <p:sp>
          <p:nvSpPr>
            <p:cNvPr id="26" name="文本框 3"/>
            <p:cNvSpPr txBox="1"/>
            <p:nvPr/>
          </p:nvSpPr>
          <p:spPr>
            <a:xfrm>
              <a:off x="5292968" y="3676564"/>
              <a:ext cx="3386424" cy="461665"/>
            </a:xfrm>
            <a:prstGeom prst="rect">
              <a:avLst/>
            </a:prstGeom>
            <a:noFill/>
          </p:spPr>
          <p:txBody>
            <a:bodyPr wrap="square" rtlCol="0">
              <a:spAutoFit/>
            </a:bodyPr>
            <a:lstStyle/>
            <a:p>
              <a:r>
                <a:rPr lang="zh-CN" altLang="en-US" sz="2400" b="1" dirty="0">
                  <a:solidFill>
                    <a:srgbClr val="E84C6A"/>
                  </a:solidFill>
                  <a:latin typeface="微软雅黑" panose="020B0503020204020204" pitchFamily="34" charset="-122"/>
                  <a:ea typeface="微软雅黑" panose="020B0503020204020204" pitchFamily="34" charset="-122"/>
                </a:rPr>
                <a:t>请</a:t>
              </a:r>
              <a:r>
                <a:rPr lang="zh-CN" altLang="en-US" sz="2400" b="1" dirty="0" smtClean="0">
                  <a:solidFill>
                    <a:srgbClr val="E84C6A"/>
                  </a:solidFill>
                  <a:latin typeface="微软雅黑" panose="020B0503020204020204" pitchFamily="34" charset="-122"/>
                  <a:ea typeface="微软雅黑" panose="020B0503020204020204" pitchFamily="34" charset="-122"/>
                </a:rPr>
                <a:t>输入第一章标题</a:t>
              </a:r>
              <a:endParaRPr lang="zh-CN" altLang="en-US" sz="2400" b="1" dirty="0">
                <a:solidFill>
                  <a:srgbClr val="E84C6A"/>
                </a:solidFill>
                <a:latin typeface="微软雅黑" panose="020B0503020204020204" pitchFamily="34" charset="-122"/>
                <a:ea typeface="微软雅黑" panose="020B0503020204020204" pitchFamily="34" charset="-122"/>
              </a:endParaRPr>
            </a:p>
          </p:txBody>
        </p:sp>
        <p:sp>
          <p:nvSpPr>
            <p:cNvPr id="27" name="文本框 4"/>
            <p:cNvSpPr txBox="1"/>
            <p:nvPr/>
          </p:nvSpPr>
          <p:spPr>
            <a:xfrm>
              <a:off x="4470282" y="4399355"/>
              <a:ext cx="644323" cy="523220"/>
            </a:xfrm>
            <a:prstGeom prst="rect">
              <a:avLst/>
            </a:prstGeom>
            <a:noFill/>
          </p:spPr>
          <p:txBody>
            <a:bodyPr wrap="square" rtlCol="0">
              <a:spAutoFit/>
            </a:bodyPr>
            <a:lstStyle/>
            <a:p>
              <a:pPr algn="ctr"/>
              <a:r>
                <a:rPr lang="en-US" altLang="zh-CN" sz="2800" dirty="0" smtClean="0">
                  <a:solidFill>
                    <a:schemeClr val="tx1">
                      <a:lumMod val="65000"/>
                      <a:lumOff val="35000"/>
                    </a:schemeClr>
                  </a:solidFill>
                  <a:latin typeface="Impact" panose="020B0806030902050204" pitchFamily="34" charset="0"/>
                </a:rPr>
                <a:t>02 </a:t>
              </a:r>
              <a:endParaRPr lang="zh-CN" altLang="en-US" sz="2800" dirty="0">
                <a:solidFill>
                  <a:schemeClr val="tx1">
                    <a:lumMod val="65000"/>
                    <a:lumOff val="35000"/>
                  </a:schemeClr>
                </a:solidFill>
                <a:latin typeface="Impact" panose="020B0806030902050204" pitchFamily="34" charset="0"/>
              </a:endParaRPr>
            </a:p>
          </p:txBody>
        </p:sp>
        <p:cxnSp>
          <p:nvCxnSpPr>
            <p:cNvPr id="28" name="直接连接符 27"/>
            <p:cNvCxnSpPr/>
            <p:nvPr/>
          </p:nvCxnSpPr>
          <p:spPr>
            <a:xfrm>
              <a:off x="5186796" y="4431215"/>
              <a:ext cx="0" cy="432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文本框 6"/>
            <p:cNvSpPr txBox="1"/>
            <p:nvPr/>
          </p:nvSpPr>
          <p:spPr>
            <a:xfrm>
              <a:off x="5292968" y="4409410"/>
              <a:ext cx="3386424" cy="461665"/>
            </a:xfrm>
            <a:prstGeom prst="rect">
              <a:avLst/>
            </a:prstGeom>
            <a:noFill/>
          </p:spPr>
          <p:txBody>
            <a:bodyPr wrap="square" rtlCol="0">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请输入</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第二章</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文本框 7"/>
            <p:cNvSpPr txBox="1"/>
            <p:nvPr/>
          </p:nvSpPr>
          <p:spPr>
            <a:xfrm>
              <a:off x="4470282" y="5141571"/>
              <a:ext cx="644323" cy="523220"/>
            </a:xfrm>
            <a:prstGeom prst="rect">
              <a:avLst/>
            </a:prstGeom>
            <a:noFill/>
          </p:spPr>
          <p:txBody>
            <a:bodyPr wrap="square" rtlCol="0">
              <a:spAutoFit/>
            </a:bodyPr>
            <a:lstStyle/>
            <a:p>
              <a:pPr algn="ctr"/>
              <a:r>
                <a:rPr lang="en-US" altLang="zh-CN" sz="2800" dirty="0" smtClean="0">
                  <a:solidFill>
                    <a:srgbClr val="E84C6A"/>
                  </a:solidFill>
                  <a:latin typeface="Impact" panose="020B0806030902050204" pitchFamily="34" charset="0"/>
                </a:rPr>
                <a:t>03 </a:t>
              </a:r>
              <a:endParaRPr lang="zh-CN" altLang="en-US" sz="2800" dirty="0">
                <a:solidFill>
                  <a:srgbClr val="E84C6A"/>
                </a:solidFill>
                <a:latin typeface="Impact" panose="020B0806030902050204" pitchFamily="34" charset="0"/>
              </a:endParaRPr>
            </a:p>
          </p:txBody>
        </p:sp>
        <p:cxnSp>
          <p:nvCxnSpPr>
            <p:cNvPr id="31" name="直接连接符 30"/>
            <p:cNvCxnSpPr/>
            <p:nvPr/>
          </p:nvCxnSpPr>
          <p:spPr>
            <a:xfrm>
              <a:off x="5186796" y="5173431"/>
              <a:ext cx="0" cy="432000"/>
            </a:xfrm>
            <a:prstGeom prst="line">
              <a:avLst/>
            </a:prstGeom>
            <a:ln>
              <a:solidFill>
                <a:srgbClr val="E84C6A"/>
              </a:solidFill>
            </a:ln>
          </p:spPr>
          <p:style>
            <a:lnRef idx="1">
              <a:schemeClr val="accent1"/>
            </a:lnRef>
            <a:fillRef idx="0">
              <a:schemeClr val="accent1"/>
            </a:fillRef>
            <a:effectRef idx="0">
              <a:schemeClr val="accent1"/>
            </a:effectRef>
            <a:fontRef idx="minor">
              <a:schemeClr val="tx1"/>
            </a:fontRef>
          </p:style>
        </p:cxnSp>
        <p:sp>
          <p:nvSpPr>
            <p:cNvPr id="32" name="文本框 9"/>
            <p:cNvSpPr txBox="1"/>
            <p:nvPr/>
          </p:nvSpPr>
          <p:spPr>
            <a:xfrm>
              <a:off x="5292968" y="5151626"/>
              <a:ext cx="3386424" cy="461665"/>
            </a:xfrm>
            <a:prstGeom prst="rect">
              <a:avLst/>
            </a:prstGeom>
            <a:noFill/>
          </p:spPr>
          <p:txBody>
            <a:bodyPr wrap="square" rtlCol="0">
              <a:spAutoFit/>
            </a:bodyPr>
            <a:lstStyle/>
            <a:p>
              <a:r>
                <a:rPr lang="zh-CN" altLang="en-US" sz="2400" b="1" dirty="0">
                  <a:solidFill>
                    <a:srgbClr val="E84C6A"/>
                  </a:solidFill>
                  <a:latin typeface="微软雅黑" panose="020B0503020204020204" pitchFamily="34" charset="-122"/>
                  <a:ea typeface="微软雅黑" panose="020B0503020204020204" pitchFamily="34" charset="-122"/>
                </a:rPr>
                <a:t>请输入</a:t>
              </a:r>
              <a:r>
                <a:rPr lang="zh-CN" altLang="en-US" sz="2400" b="1" dirty="0" smtClean="0">
                  <a:solidFill>
                    <a:srgbClr val="E84C6A"/>
                  </a:solidFill>
                  <a:latin typeface="微软雅黑" panose="020B0503020204020204" pitchFamily="34" charset="-122"/>
                  <a:ea typeface="微软雅黑" panose="020B0503020204020204" pitchFamily="34" charset="-122"/>
                </a:rPr>
                <a:t>第三章</a:t>
              </a:r>
              <a:r>
                <a:rPr lang="zh-CN" altLang="en-US" sz="2400" b="1" dirty="0">
                  <a:solidFill>
                    <a:srgbClr val="E84C6A"/>
                  </a:solidFill>
                  <a:latin typeface="微软雅黑" panose="020B0503020204020204" pitchFamily="34" charset="-122"/>
                  <a:ea typeface="微软雅黑" panose="020B0503020204020204" pitchFamily="34" charset="-122"/>
                </a:rPr>
                <a:t>标题</a:t>
              </a:r>
              <a:endParaRPr lang="zh-CN" altLang="en-US" sz="2400" b="1" dirty="0">
                <a:solidFill>
                  <a:srgbClr val="E84C6A"/>
                </a:solidFill>
                <a:latin typeface="微软雅黑" panose="020B0503020204020204" pitchFamily="34" charset="-122"/>
                <a:ea typeface="微软雅黑" panose="020B0503020204020204" pitchFamily="34" charset="-122"/>
              </a:endParaRPr>
            </a:p>
          </p:txBody>
        </p:sp>
        <p:sp>
          <p:nvSpPr>
            <p:cNvPr id="33" name="文本框 10"/>
            <p:cNvSpPr txBox="1"/>
            <p:nvPr/>
          </p:nvSpPr>
          <p:spPr>
            <a:xfrm>
              <a:off x="4470282" y="5883787"/>
              <a:ext cx="644323" cy="523220"/>
            </a:xfrm>
            <a:prstGeom prst="rect">
              <a:avLst/>
            </a:prstGeom>
            <a:noFill/>
          </p:spPr>
          <p:txBody>
            <a:bodyPr wrap="square" rtlCol="0">
              <a:spAutoFit/>
            </a:bodyPr>
            <a:lstStyle/>
            <a:p>
              <a:pPr algn="ctr"/>
              <a:r>
                <a:rPr lang="en-US" altLang="zh-CN" sz="2800" dirty="0" smtClean="0">
                  <a:solidFill>
                    <a:schemeClr val="tx1">
                      <a:lumMod val="65000"/>
                      <a:lumOff val="35000"/>
                    </a:schemeClr>
                  </a:solidFill>
                  <a:latin typeface="Impact" panose="020B0806030902050204" pitchFamily="34" charset="0"/>
                </a:rPr>
                <a:t>04</a:t>
              </a:r>
              <a:endParaRPr lang="zh-CN" altLang="en-US" sz="2800" dirty="0">
                <a:solidFill>
                  <a:schemeClr val="tx1">
                    <a:lumMod val="65000"/>
                    <a:lumOff val="35000"/>
                  </a:schemeClr>
                </a:solidFill>
                <a:latin typeface="Impact" panose="020B0806030902050204" pitchFamily="34" charset="0"/>
              </a:endParaRPr>
            </a:p>
          </p:txBody>
        </p:sp>
        <p:cxnSp>
          <p:nvCxnSpPr>
            <p:cNvPr id="34" name="直接连接符 33"/>
            <p:cNvCxnSpPr/>
            <p:nvPr/>
          </p:nvCxnSpPr>
          <p:spPr>
            <a:xfrm>
              <a:off x="5186796" y="5915647"/>
              <a:ext cx="0" cy="432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文本框 12"/>
            <p:cNvSpPr txBox="1"/>
            <p:nvPr/>
          </p:nvSpPr>
          <p:spPr>
            <a:xfrm>
              <a:off x="5292968" y="5893842"/>
              <a:ext cx="3386424" cy="461665"/>
            </a:xfrm>
            <a:prstGeom prst="rect">
              <a:avLst/>
            </a:prstGeom>
            <a:noFill/>
          </p:spPr>
          <p:txBody>
            <a:bodyPr wrap="square" rtlCol="0">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请输入</a:t>
              </a: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第四章</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8541887" y="3914369"/>
              <a:ext cx="1584000"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7" name="文本框 18"/>
            <p:cNvSpPr txBox="1"/>
            <p:nvPr/>
          </p:nvSpPr>
          <p:spPr>
            <a:xfrm>
              <a:off x="10150334" y="3697189"/>
              <a:ext cx="818494" cy="400110"/>
            </a:xfrm>
            <a:prstGeom prst="rect">
              <a:avLst/>
            </a:prstGeom>
            <a:noFill/>
          </p:spPr>
          <p:txBody>
            <a:bodyPr wrap="square" rtlCol="0">
              <a:spAutoFit/>
            </a:bodyPr>
            <a:lstStyle/>
            <a:p>
              <a:r>
                <a:rPr lang="en-US" altLang="zh-CN" sz="2000" dirty="0" smtClean="0">
                  <a:solidFill>
                    <a:srgbClr val="E84C6A"/>
                  </a:solidFill>
                  <a:latin typeface="Impact" panose="020B0806030902050204" pitchFamily="34" charset="0"/>
                </a:rPr>
                <a:t>P03 </a:t>
              </a:r>
              <a:endParaRPr lang="zh-CN" altLang="en-US" sz="2000" dirty="0">
                <a:solidFill>
                  <a:srgbClr val="E84C6A"/>
                </a:solidFill>
                <a:latin typeface="Impact" panose="020B0806030902050204" pitchFamily="34" charset="0"/>
              </a:endParaRPr>
            </a:p>
          </p:txBody>
        </p:sp>
        <p:sp>
          <p:nvSpPr>
            <p:cNvPr id="38" name="文本框 19"/>
            <p:cNvSpPr txBox="1"/>
            <p:nvPr/>
          </p:nvSpPr>
          <p:spPr>
            <a:xfrm>
              <a:off x="10150334" y="4430035"/>
              <a:ext cx="818494" cy="400110"/>
            </a:xfrm>
            <a:prstGeom prst="rect">
              <a:avLst/>
            </a:prstGeom>
            <a:noFill/>
          </p:spPr>
          <p:txBody>
            <a:bodyPr wrap="square" rtlCol="0">
              <a:spAutoFit/>
            </a:bodyPr>
            <a:lstStyle/>
            <a:p>
              <a:r>
                <a:rPr lang="en-US" altLang="zh-CN" sz="2000" dirty="0" smtClean="0">
                  <a:solidFill>
                    <a:schemeClr val="tx1">
                      <a:lumMod val="65000"/>
                      <a:lumOff val="35000"/>
                    </a:schemeClr>
                  </a:solidFill>
                  <a:latin typeface="Impact" panose="020B0806030902050204" pitchFamily="34" charset="0"/>
                </a:rPr>
                <a:t>P09</a:t>
              </a:r>
              <a:endParaRPr lang="zh-CN" altLang="en-US" sz="2000" dirty="0">
                <a:solidFill>
                  <a:schemeClr val="tx1">
                    <a:lumMod val="65000"/>
                    <a:lumOff val="35000"/>
                  </a:schemeClr>
                </a:solidFill>
                <a:latin typeface="Impact" panose="020B0806030902050204" pitchFamily="34" charset="0"/>
              </a:endParaRPr>
            </a:p>
          </p:txBody>
        </p:sp>
        <p:sp>
          <p:nvSpPr>
            <p:cNvPr id="39" name="文本框 20"/>
            <p:cNvSpPr txBox="1"/>
            <p:nvPr/>
          </p:nvSpPr>
          <p:spPr>
            <a:xfrm>
              <a:off x="10150334" y="5172251"/>
              <a:ext cx="818494" cy="400110"/>
            </a:xfrm>
            <a:prstGeom prst="rect">
              <a:avLst/>
            </a:prstGeom>
            <a:noFill/>
          </p:spPr>
          <p:txBody>
            <a:bodyPr wrap="square" rtlCol="0">
              <a:spAutoFit/>
            </a:bodyPr>
            <a:lstStyle/>
            <a:p>
              <a:r>
                <a:rPr lang="en-US" altLang="zh-CN" sz="2000" dirty="0" smtClean="0">
                  <a:solidFill>
                    <a:srgbClr val="E84C6A"/>
                  </a:solidFill>
                  <a:latin typeface="Impact" panose="020B0806030902050204" pitchFamily="34" charset="0"/>
                </a:rPr>
                <a:t>P14 </a:t>
              </a:r>
              <a:endParaRPr lang="zh-CN" altLang="en-US" sz="2000" dirty="0">
                <a:solidFill>
                  <a:srgbClr val="E84C6A"/>
                </a:solidFill>
                <a:latin typeface="Impact" panose="020B0806030902050204" pitchFamily="34" charset="0"/>
              </a:endParaRPr>
            </a:p>
          </p:txBody>
        </p:sp>
        <p:sp>
          <p:nvSpPr>
            <p:cNvPr id="40" name="文本框 21"/>
            <p:cNvSpPr txBox="1"/>
            <p:nvPr/>
          </p:nvSpPr>
          <p:spPr>
            <a:xfrm>
              <a:off x="10150334" y="5914467"/>
              <a:ext cx="818494" cy="400110"/>
            </a:xfrm>
            <a:prstGeom prst="rect">
              <a:avLst/>
            </a:prstGeom>
            <a:noFill/>
          </p:spPr>
          <p:txBody>
            <a:bodyPr wrap="square" rtlCol="0">
              <a:spAutoFit/>
            </a:bodyPr>
            <a:lstStyle/>
            <a:p>
              <a:r>
                <a:rPr lang="en-US" altLang="zh-CN" sz="2000" dirty="0" smtClean="0">
                  <a:solidFill>
                    <a:schemeClr val="tx1">
                      <a:lumMod val="65000"/>
                      <a:lumOff val="35000"/>
                    </a:schemeClr>
                  </a:solidFill>
                  <a:latin typeface="Impact" panose="020B0806030902050204" pitchFamily="34" charset="0"/>
                </a:rPr>
                <a:t>P19</a:t>
              </a:r>
              <a:endParaRPr lang="zh-CN" altLang="en-US" sz="2000" dirty="0">
                <a:solidFill>
                  <a:schemeClr val="tx1">
                    <a:lumMod val="65000"/>
                    <a:lumOff val="35000"/>
                  </a:schemeClr>
                </a:solidFill>
                <a:latin typeface="Impact" panose="020B0806030902050204" pitchFamily="34" charset="0"/>
              </a:endParaRPr>
            </a:p>
          </p:txBody>
        </p:sp>
        <p:cxnSp>
          <p:nvCxnSpPr>
            <p:cNvPr id="41" name="直接连接符 40"/>
            <p:cNvCxnSpPr/>
            <p:nvPr/>
          </p:nvCxnSpPr>
          <p:spPr>
            <a:xfrm>
              <a:off x="8541887" y="4671785"/>
              <a:ext cx="1584000"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541887" y="5387950"/>
              <a:ext cx="1584000"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8541887" y="6159117"/>
              <a:ext cx="1584000" cy="0"/>
            </a:xfrm>
            <a:prstGeom prst="line">
              <a:avLst/>
            </a:prstGeom>
            <a:ln w="12700">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sp>
        <p:nvSpPr>
          <p:cNvPr id="76" name="矩形 75"/>
          <p:cNvSpPr/>
          <p:nvPr/>
        </p:nvSpPr>
        <p:spPr>
          <a:xfrm>
            <a:off x="-11875" y="3027149"/>
            <a:ext cx="1220387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advTm="7544">
        <p14:glitter dir="r"/>
      </p:transition>
    </mc:Choice>
    <mc:Fallback>
      <p:transition spd="slow" advTm="754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ppt_w</p:attrName>
                                        </p:attrNameLst>
                                      </p:cBhvr>
                                      <p:tavLst>
                                        <p:tav tm="0">
                                          <p:val>
                                            <p:fltVal val="0"/>
                                          </p:val>
                                        </p:tav>
                                        <p:tav tm="100000">
                                          <p:val>
                                            <p:strVal val="#ppt_w"/>
                                          </p:val>
                                        </p:tav>
                                      </p:tavLst>
                                    </p:anim>
                                    <p:anim calcmode="lin" valueType="num">
                                      <p:cBhvr>
                                        <p:cTn id="12" dur="300" fill="hold"/>
                                        <p:tgtEl>
                                          <p:spTgt spid="19"/>
                                        </p:tgtEl>
                                        <p:attrNameLst>
                                          <p:attrName>ppt_h</p:attrName>
                                        </p:attrNameLst>
                                      </p:cBhvr>
                                      <p:tavLst>
                                        <p:tav tm="0">
                                          <p:val>
                                            <p:fltVal val="0"/>
                                          </p:val>
                                        </p:tav>
                                        <p:tav tm="100000">
                                          <p:val>
                                            <p:strVal val="#ppt_h"/>
                                          </p:val>
                                        </p:tav>
                                      </p:tavLst>
                                    </p:anim>
                                    <p:anim calcmode="lin" valueType="num">
                                      <p:cBhvr>
                                        <p:cTn id="13" dur="300" fill="hold"/>
                                        <p:tgtEl>
                                          <p:spTgt spid="19"/>
                                        </p:tgtEl>
                                        <p:attrNameLst>
                                          <p:attrName>style.rotation</p:attrName>
                                        </p:attrNameLst>
                                      </p:cBhvr>
                                      <p:tavLst>
                                        <p:tav tm="0">
                                          <p:val>
                                            <p:fltVal val="90"/>
                                          </p:val>
                                        </p:tav>
                                        <p:tav tm="100000">
                                          <p:val>
                                            <p:fltVal val="0"/>
                                          </p:val>
                                        </p:tav>
                                      </p:tavLst>
                                    </p:anim>
                                    <p:animEffect transition="in" filter="fade">
                                      <p:cBhvr>
                                        <p:cTn id="14" dur="300"/>
                                        <p:tgtEl>
                                          <p:spTgt spid="19"/>
                                        </p:tgtEl>
                                      </p:cBhvr>
                                    </p:animEffect>
                                  </p:childTnLst>
                                </p:cTn>
                              </p:par>
                            </p:childTnLst>
                          </p:cTn>
                        </p:par>
                        <p:par>
                          <p:cTn id="15" fill="hold">
                            <p:stCondLst>
                              <p:cond delay="1000"/>
                            </p:stCondLst>
                            <p:childTnLst>
                              <p:par>
                                <p:cTn id="16" presetID="10" presetClass="entr" presetSubtype="0" fill="hold" grpId="1"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400"/>
                                        <p:tgtEl>
                                          <p:spTgt spid="20"/>
                                        </p:tgtEl>
                                      </p:cBhvr>
                                    </p:animEffect>
                                    <p:anim calcmode="lin" valueType="num">
                                      <p:cBhvr>
                                        <p:cTn id="23" dur="400" fill="hold"/>
                                        <p:tgtEl>
                                          <p:spTgt spid="20"/>
                                        </p:tgtEl>
                                        <p:attrNameLst>
                                          <p:attrName>ppt_x</p:attrName>
                                        </p:attrNameLst>
                                      </p:cBhvr>
                                      <p:tavLst>
                                        <p:tav tm="0">
                                          <p:val>
                                            <p:strVal val="#ppt_x"/>
                                          </p:val>
                                        </p:tav>
                                        <p:tav tm="100000">
                                          <p:val>
                                            <p:strVal val="#ppt_x"/>
                                          </p:val>
                                        </p:tav>
                                      </p:tavLst>
                                    </p:anim>
                                    <p:anim calcmode="lin" valueType="num">
                                      <p:cBhvr>
                                        <p:cTn id="24" dur="400" fill="hold"/>
                                        <p:tgtEl>
                                          <p:spTgt spid="20"/>
                                        </p:tgtEl>
                                        <p:attrNameLst>
                                          <p:attrName>ppt_y</p:attrName>
                                        </p:attrNameLst>
                                      </p:cBhvr>
                                      <p:tavLst>
                                        <p:tav tm="0">
                                          <p:val>
                                            <p:strVal val="#ppt_y+.1"/>
                                          </p:val>
                                        </p:tav>
                                        <p:tav tm="100000">
                                          <p:val>
                                            <p:strVal val="#ppt_y"/>
                                          </p:val>
                                        </p:tav>
                                      </p:tavLst>
                                    </p:anim>
                                  </p:childTnLst>
                                </p:cTn>
                              </p:par>
                              <p:par>
                                <p:cTn id="25" presetID="10" presetClass="entr" presetSubtype="0" fill="hold" grpId="1"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p:cNvGrpSpPr/>
          <p:nvPr/>
        </p:nvGrpSpPr>
        <p:grpSpPr bwMode="auto">
          <a:xfrm>
            <a:off x="1117874" y="2781605"/>
            <a:ext cx="2946239" cy="3454400"/>
            <a:chOff x="1054100" y="2125444"/>
            <a:chExt cx="2209800" cy="2590800"/>
          </a:xfrm>
        </p:grpSpPr>
        <p:sp>
          <p:nvSpPr>
            <p:cNvPr id="3" name="矩形 2"/>
            <p:cNvSpPr/>
            <p:nvPr/>
          </p:nvSpPr>
          <p:spPr>
            <a:xfrm>
              <a:off x="1054100" y="2125444"/>
              <a:ext cx="2209800"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1054100" y="2798544"/>
              <a:ext cx="2209800" cy="19177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77" name="文本框 13"/>
            <p:cNvSpPr txBox="1">
              <a:spLocks noChangeArrowheads="1"/>
            </p:cNvSpPr>
            <p:nvPr/>
          </p:nvSpPr>
          <p:spPr bwMode="auto">
            <a:xfrm>
              <a:off x="1757160" y="2152997"/>
              <a:ext cx="1054705"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4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65%</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3" name="十字形 62"/>
            <p:cNvSpPr/>
            <p:nvPr/>
          </p:nvSpPr>
          <p:spPr>
            <a:xfrm>
              <a:off x="1528763"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4"/>
          <p:cNvGrpSpPr/>
          <p:nvPr/>
        </p:nvGrpSpPr>
        <p:grpSpPr bwMode="auto">
          <a:xfrm>
            <a:off x="4724474" y="2559354"/>
            <a:ext cx="2946238" cy="3676651"/>
            <a:chOff x="3498850" y="1958756"/>
            <a:chExt cx="2209800" cy="2757488"/>
          </a:xfrm>
        </p:grpSpPr>
        <p:sp>
          <p:nvSpPr>
            <p:cNvPr id="42" name="矩形 41"/>
            <p:cNvSpPr/>
            <p:nvPr/>
          </p:nvSpPr>
          <p:spPr>
            <a:xfrm>
              <a:off x="3498850" y="1958756"/>
              <a:ext cx="2209800" cy="833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3498850" y="2798544"/>
              <a:ext cx="2209800" cy="19177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70" name="文本框 13"/>
            <p:cNvSpPr txBox="1">
              <a:spLocks noChangeArrowheads="1"/>
            </p:cNvSpPr>
            <p:nvPr/>
          </p:nvSpPr>
          <p:spPr bwMode="auto">
            <a:xfrm>
              <a:off x="4247929" y="20640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4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85%</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4" name="十字形 63"/>
            <p:cNvSpPr/>
            <p:nvPr/>
          </p:nvSpPr>
          <p:spPr>
            <a:xfrm>
              <a:off x="4032232" y="23064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5"/>
          <p:cNvGrpSpPr/>
          <p:nvPr/>
        </p:nvGrpSpPr>
        <p:grpSpPr bwMode="auto">
          <a:xfrm>
            <a:off x="8331076" y="2781605"/>
            <a:ext cx="2946238" cy="3454400"/>
            <a:chOff x="5943600" y="2125444"/>
            <a:chExt cx="2209800" cy="2590800"/>
          </a:xfrm>
        </p:grpSpPr>
        <p:sp>
          <p:nvSpPr>
            <p:cNvPr id="43" name="矩形 42"/>
            <p:cNvSpPr/>
            <p:nvPr/>
          </p:nvSpPr>
          <p:spPr>
            <a:xfrm>
              <a:off x="5943600" y="2125444"/>
              <a:ext cx="2209800" cy="666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5943600" y="2798544"/>
              <a:ext cx="2209800" cy="19177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63" name="文本框 13"/>
            <p:cNvSpPr txBox="1">
              <a:spLocks noChangeArrowheads="1"/>
            </p:cNvSpPr>
            <p:nvPr/>
          </p:nvSpPr>
          <p:spPr bwMode="auto">
            <a:xfrm>
              <a:off x="6660929" y="21529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4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40%</a:t>
              </a:r>
              <a:endParaRPr lang="zh-CN" altLang="en-US" sz="4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5" name="十字形 64"/>
            <p:cNvSpPr/>
            <p:nvPr/>
          </p:nvSpPr>
          <p:spPr>
            <a:xfrm>
              <a:off x="6445232"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itle 13"/>
          <p:cNvSpPr txBox="1"/>
          <p:nvPr/>
        </p:nvSpPr>
        <p:spPr bwMode="auto">
          <a:xfrm>
            <a:off x="1155171" y="1444610"/>
            <a:ext cx="2908940" cy="10236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输入文字，添加相关标题，修改文字内容，也可以直接复制你的内容到此。输入文字。</a:t>
            </a:r>
            <a:endParaRPr lang="zh-CN" altLang="en-US" dirty="0">
              <a:sym typeface="Arial" panose="020B0604020202020204" pitchFamily="34" charset="0"/>
            </a:endParaRPr>
          </a:p>
        </p:txBody>
      </p:sp>
      <p:sp>
        <p:nvSpPr>
          <p:cNvPr id="22" name="Title 13"/>
          <p:cNvSpPr txBox="1"/>
          <p:nvPr/>
        </p:nvSpPr>
        <p:spPr bwMode="auto">
          <a:xfrm>
            <a:off x="4728208" y="1444610"/>
            <a:ext cx="2908940" cy="10236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输入文字，添加相关标题，修改文字内容，也可以直接复制你的内容到此。输入文字。</a:t>
            </a:r>
            <a:endParaRPr lang="zh-CN" altLang="en-US" dirty="0">
              <a:sym typeface="Arial" panose="020B0604020202020204" pitchFamily="34" charset="0"/>
            </a:endParaRPr>
          </a:p>
        </p:txBody>
      </p:sp>
      <p:sp>
        <p:nvSpPr>
          <p:cNvPr id="23" name="Title 13"/>
          <p:cNvSpPr txBox="1"/>
          <p:nvPr/>
        </p:nvSpPr>
        <p:spPr bwMode="auto">
          <a:xfrm>
            <a:off x="8349726" y="1444610"/>
            <a:ext cx="2908940" cy="10617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smtClean="0">
                <a:sym typeface="Arial" panose="020B0604020202020204" pitchFamily="34" charset="0"/>
              </a:rPr>
              <a:t>输入</a:t>
            </a:r>
            <a:r>
              <a:rPr lang="zh-CN" altLang="en-US" dirty="0">
                <a:sym typeface="Arial" panose="020B0604020202020204" pitchFamily="34" charset="0"/>
              </a:rPr>
              <a:t>文字，添加相关标题，修改文字内容，也可以直接复制你的内容到此。输入</a:t>
            </a:r>
            <a:r>
              <a:rPr lang="zh-CN" altLang="en-US" dirty="0" smtClean="0">
                <a:sym typeface="Arial" panose="020B0604020202020204" pitchFamily="34" charset="0"/>
              </a:rPr>
              <a:t>文字</a:t>
            </a:r>
            <a:r>
              <a:rPr lang="zh-CN" altLang="en-US" dirty="0">
                <a:sym typeface="Arial" panose="020B0604020202020204" pitchFamily="34" charset="0"/>
              </a:rPr>
              <a:t>。</a:t>
            </a:r>
            <a:endParaRPr lang="zh-CN" altLang="en-US" dirty="0">
              <a:sym typeface="Arial" panose="020B0604020202020204" pitchFamily="34" charset="0"/>
            </a:endParaRPr>
          </a:p>
        </p:txBody>
      </p:sp>
      <p:grpSp>
        <p:nvGrpSpPr>
          <p:cNvPr id="20" name="组合 19"/>
          <p:cNvGrpSpPr/>
          <p:nvPr/>
        </p:nvGrpSpPr>
        <p:grpSpPr>
          <a:xfrm>
            <a:off x="-13643" y="179116"/>
            <a:ext cx="12192000" cy="526587"/>
            <a:chOff x="170694" y="177982"/>
            <a:chExt cx="3936003" cy="781165"/>
          </a:xfrm>
        </p:grpSpPr>
        <p:sp>
          <p:nvSpPr>
            <p:cNvPr id="24" name="等腰三角形 23"/>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5" name="等腰三角形 24"/>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6" name="矩形 25"/>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7" name="平行四边形 2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8"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1083">
        <p14:pan dir="u"/>
      </p:transition>
    </mc:Choice>
    <mc:Fallback>
      <p:transition spd="slow" advTm="10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anim calcmode="lin" valueType="num">
                                      <p:cBhvr>
                                        <p:cTn id="22" dur="750" fill="hold"/>
                                        <p:tgtEl>
                                          <p:spTgt spid="9"/>
                                        </p:tgtEl>
                                        <p:attrNameLst>
                                          <p:attrName>ppt_x</p:attrName>
                                        </p:attrNameLst>
                                      </p:cBhvr>
                                      <p:tavLst>
                                        <p:tav tm="0">
                                          <p:val>
                                            <p:strVal val="#ppt_x"/>
                                          </p:val>
                                        </p:tav>
                                        <p:tav tm="100000">
                                          <p:val>
                                            <p:strVal val="#ppt_x"/>
                                          </p:val>
                                        </p:tav>
                                      </p:tavLst>
                                    </p:anim>
                                    <p:anim calcmode="lin" valueType="num">
                                      <p:cBhvr>
                                        <p:cTn id="23"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800" fill="hold"/>
                                        <p:tgtEl>
                                          <p:spTgt spid="20"/>
                                        </p:tgtEl>
                                        <p:attrNameLst>
                                          <p:attrName>ppt_x</p:attrName>
                                        </p:attrNameLst>
                                      </p:cBhvr>
                                      <p:tavLst>
                                        <p:tav tm="0">
                                          <p:val>
                                            <p:strVal val="0-#ppt_w/2"/>
                                          </p:val>
                                        </p:tav>
                                        <p:tav tm="100000">
                                          <p:val>
                                            <p:strVal val="#ppt_x"/>
                                          </p:val>
                                        </p:tav>
                                      </p:tavLst>
                                    </p:anim>
                                    <p:anim calcmode="lin" valueType="num">
                                      <p:cBhvr additive="base">
                                        <p:cTn id="44" dur="8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30000"/>
                                  </p:iterate>
                                  <p:childTnLst>
                                    <p:set>
                                      <p:cBhvr>
                                        <p:cTn id="48" dur="1" fill="hold">
                                          <p:stCondLst>
                                            <p:cond delay="0"/>
                                          </p:stCondLst>
                                        </p:cTn>
                                        <p:tgtEl>
                                          <p:spTgt spid="28"/>
                                        </p:tgtEl>
                                        <p:attrNameLst>
                                          <p:attrName>style.visibility</p:attrName>
                                        </p:attrNameLst>
                                      </p:cBhvr>
                                      <p:to>
                                        <p:strVal val="visible"/>
                                      </p:to>
                                    </p:set>
                                    <p:animEffect transition="in" filter="wipe(left)">
                                      <p:cBhvr>
                                        <p:cTn id="49" dur="2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36" presetClass="emph" presetSubtype="0" fill="hold" grpId="1" nodeType="clickEffect">
                                  <p:stCondLst>
                                    <p:cond delay="0"/>
                                  </p:stCondLst>
                                  <p:iterate type="lt">
                                    <p:tmPct val="30000"/>
                                  </p:iterate>
                                  <p:childTnLst>
                                    <p:animScale>
                                      <p:cBhvr>
                                        <p:cTn id="53" dur="50" autoRev="1" fill="hold">
                                          <p:stCondLst>
                                            <p:cond delay="0"/>
                                          </p:stCondLst>
                                        </p:cTn>
                                        <p:tgtEl>
                                          <p:spTgt spid="28"/>
                                        </p:tgtEl>
                                      </p:cBhvr>
                                      <p:to x="80000" y="100000"/>
                                    </p:animScale>
                                    <p:anim by="(#ppt_w*0.10)" calcmode="lin" valueType="num">
                                      <p:cBhvr>
                                        <p:cTn id="54" dur="50" autoRev="1" fill="hold">
                                          <p:stCondLst>
                                            <p:cond delay="0"/>
                                          </p:stCondLst>
                                        </p:cTn>
                                        <p:tgtEl>
                                          <p:spTgt spid="28"/>
                                        </p:tgtEl>
                                        <p:attrNameLst>
                                          <p:attrName>ppt_x</p:attrName>
                                        </p:attrNameLst>
                                      </p:cBhvr>
                                    </p:anim>
                                    <p:anim by="(-#ppt_w*0.10)" calcmode="lin" valueType="num">
                                      <p:cBhvr>
                                        <p:cTn id="55" dur="50" autoRev="1" fill="hold">
                                          <p:stCondLst>
                                            <p:cond delay="0"/>
                                          </p:stCondLst>
                                        </p:cTn>
                                        <p:tgtEl>
                                          <p:spTgt spid="28"/>
                                        </p:tgtEl>
                                        <p:attrNameLst>
                                          <p:attrName>ppt_y</p:attrName>
                                        </p:attrNameLst>
                                      </p:cBhvr>
                                    </p:anim>
                                    <p:animRot by="-480000">
                                      <p:cBhvr>
                                        <p:cTn id="56" dur="50" autoRev="1" fill="hold">
                                          <p:stCondLst>
                                            <p:cond delay="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8" grpId="0"/>
      <p:bldP spid="2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 13"/>
          <p:cNvGrpSpPr/>
          <p:nvPr/>
        </p:nvGrpSpPr>
        <p:grpSpPr>
          <a:xfrm>
            <a:off x="214724" y="2565149"/>
            <a:ext cx="11984502" cy="2688301"/>
            <a:chOff x="-92647" y="1563638"/>
            <a:chExt cx="8988871" cy="2016226"/>
          </a:xfrm>
          <a:solidFill>
            <a:schemeClr val="bg1">
              <a:lumMod val="75000"/>
            </a:schemeClr>
          </a:solidFill>
        </p:grpSpPr>
        <p:sp>
          <p:nvSpPr>
            <p:cNvPr id="30" name="Yarım Çerçeve 10"/>
            <p:cNvSpPr/>
            <p:nvPr/>
          </p:nvSpPr>
          <p:spPr>
            <a:xfrm>
              <a:off x="5148064" y="1563638"/>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Yarım Çerçeve 10"/>
            <p:cNvSpPr/>
            <p:nvPr/>
          </p:nvSpPr>
          <p:spPr>
            <a:xfrm>
              <a:off x="1619672" y="1563638"/>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Yarım Çerçeve 10"/>
            <p:cNvSpPr/>
            <p:nvPr/>
          </p:nvSpPr>
          <p:spPr>
            <a:xfrm rot="16200000">
              <a:off x="3393677" y="1599643"/>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Yarım Çerçeve 10"/>
            <p:cNvSpPr/>
            <p:nvPr/>
          </p:nvSpPr>
          <p:spPr>
            <a:xfrm rot="16200000">
              <a:off x="-128651" y="1599643"/>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Yarım Çerçeve 10"/>
            <p:cNvSpPr/>
            <p:nvPr/>
          </p:nvSpPr>
          <p:spPr>
            <a:xfrm rot="16200000">
              <a:off x="6916004" y="1599644"/>
              <a:ext cx="2016224" cy="1944216"/>
            </a:xfrm>
            <a:custGeom>
              <a:avLst/>
              <a:gdLst>
                <a:gd name="connsiteX0" fmla="*/ 0 w 2016224"/>
                <a:gd name="connsiteY0" fmla="*/ 0 h 1944216"/>
                <a:gd name="connsiteX1" fmla="*/ 2016224 w 2016224"/>
                <a:gd name="connsiteY1" fmla="*/ 0 h 1944216"/>
                <a:gd name="connsiteX2" fmla="*/ 1344156 w 2016224"/>
                <a:gd name="connsiteY2" fmla="*/ 648066 h 1944216"/>
                <a:gd name="connsiteX3" fmla="*/ 648066 w 2016224"/>
                <a:gd name="connsiteY3" fmla="*/ 648066 h 1944216"/>
                <a:gd name="connsiteX4" fmla="*/ 648066 w 2016224"/>
                <a:gd name="connsiteY4" fmla="*/ 1319296 h 1944216"/>
                <a:gd name="connsiteX5" fmla="*/ 0 w 2016224"/>
                <a:gd name="connsiteY5" fmla="*/ 1944216 h 1944216"/>
                <a:gd name="connsiteX6" fmla="*/ 0 w 2016224"/>
                <a:gd name="connsiteY6" fmla="*/ 0 h 1944216"/>
                <a:gd name="connsiteX0-1" fmla="*/ 0 w 2016224"/>
                <a:gd name="connsiteY0-2" fmla="*/ 0 h 1944216"/>
                <a:gd name="connsiteX1-3" fmla="*/ 2016224 w 2016224"/>
                <a:gd name="connsiteY1-4" fmla="*/ 0 h 1944216"/>
                <a:gd name="connsiteX2-5" fmla="*/ 1344156 w 2016224"/>
                <a:gd name="connsiteY2-6" fmla="*/ 648066 h 1944216"/>
                <a:gd name="connsiteX3-7" fmla="*/ 305943 w 2016224"/>
                <a:gd name="connsiteY3-8" fmla="*/ 212637 h 1944216"/>
                <a:gd name="connsiteX4-9" fmla="*/ 648066 w 2016224"/>
                <a:gd name="connsiteY4-10" fmla="*/ 1319296 h 1944216"/>
                <a:gd name="connsiteX5-11" fmla="*/ 0 w 2016224"/>
                <a:gd name="connsiteY5-12" fmla="*/ 1944216 h 1944216"/>
                <a:gd name="connsiteX6-13" fmla="*/ 0 w 2016224"/>
                <a:gd name="connsiteY6-14" fmla="*/ 0 h 1944216"/>
                <a:gd name="connsiteX0-15" fmla="*/ 0 w 2016224"/>
                <a:gd name="connsiteY0-16" fmla="*/ 0 h 1944216"/>
                <a:gd name="connsiteX1-17" fmla="*/ 2016224 w 2016224"/>
                <a:gd name="connsiteY1-18" fmla="*/ 0 h 1944216"/>
                <a:gd name="connsiteX2-19" fmla="*/ 1344156 w 2016224"/>
                <a:gd name="connsiteY2-20" fmla="*/ 648066 h 1944216"/>
                <a:gd name="connsiteX3-21" fmla="*/ 305943 w 2016224"/>
                <a:gd name="connsiteY3-22" fmla="*/ 212637 h 1944216"/>
                <a:gd name="connsiteX4-23" fmla="*/ 324604 w 2016224"/>
                <a:gd name="connsiteY4-24" fmla="*/ 1928896 h 1944216"/>
                <a:gd name="connsiteX5-25" fmla="*/ 0 w 2016224"/>
                <a:gd name="connsiteY5-26" fmla="*/ 1944216 h 1944216"/>
                <a:gd name="connsiteX6-27" fmla="*/ 0 w 2016224"/>
                <a:gd name="connsiteY6-28" fmla="*/ 0 h 1944216"/>
                <a:gd name="connsiteX0-29" fmla="*/ 0 w 2016224"/>
                <a:gd name="connsiteY0-30" fmla="*/ 0 h 1944216"/>
                <a:gd name="connsiteX1-31" fmla="*/ 2016224 w 2016224"/>
                <a:gd name="connsiteY1-32" fmla="*/ 0 h 1944216"/>
                <a:gd name="connsiteX2-33" fmla="*/ 1984858 w 2016224"/>
                <a:gd name="connsiteY2-34" fmla="*/ 187756 h 1944216"/>
                <a:gd name="connsiteX3-35" fmla="*/ 305943 w 2016224"/>
                <a:gd name="connsiteY3-36" fmla="*/ 212637 h 1944216"/>
                <a:gd name="connsiteX4-37" fmla="*/ 324604 w 2016224"/>
                <a:gd name="connsiteY4-38" fmla="*/ 1928896 h 1944216"/>
                <a:gd name="connsiteX5-39" fmla="*/ 0 w 2016224"/>
                <a:gd name="connsiteY5-40" fmla="*/ 1944216 h 1944216"/>
                <a:gd name="connsiteX6-41" fmla="*/ 0 w 2016224"/>
                <a:gd name="connsiteY6-42" fmla="*/ 0 h 1944216"/>
                <a:gd name="connsiteX0-43" fmla="*/ 0 w 2016224"/>
                <a:gd name="connsiteY0-44" fmla="*/ 0 h 1944216"/>
                <a:gd name="connsiteX1-45" fmla="*/ 2016224 w 2016224"/>
                <a:gd name="connsiteY1-46" fmla="*/ 0 h 1944216"/>
                <a:gd name="connsiteX2-47" fmla="*/ 2009739 w 2016224"/>
                <a:gd name="connsiteY2-48" fmla="*/ 212637 h 1944216"/>
                <a:gd name="connsiteX3-49" fmla="*/ 305943 w 2016224"/>
                <a:gd name="connsiteY3-50" fmla="*/ 212637 h 1944216"/>
                <a:gd name="connsiteX4-51" fmla="*/ 324604 w 2016224"/>
                <a:gd name="connsiteY4-52" fmla="*/ 1928896 h 1944216"/>
                <a:gd name="connsiteX5-53" fmla="*/ 0 w 2016224"/>
                <a:gd name="connsiteY5-54" fmla="*/ 1944216 h 1944216"/>
                <a:gd name="connsiteX6-55" fmla="*/ 0 w 2016224"/>
                <a:gd name="connsiteY6-56" fmla="*/ 0 h 1944216"/>
                <a:gd name="connsiteX0-57" fmla="*/ 0 w 2040841"/>
                <a:gd name="connsiteY0-58" fmla="*/ 0 h 1944216"/>
                <a:gd name="connsiteX1-59" fmla="*/ 2016224 w 2040841"/>
                <a:gd name="connsiteY1-60" fmla="*/ 0 h 1944216"/>
                <a:gd name="connsiteX2-61" fmla="*/ 2040841 w 2040841"/>
                <a:gd name="connsiteY2-62" fmla="*/ 200196 h 1944216"/>
                <a:gd name="connsiteX3-63" fmla="*/ 305943 w 2040841"/>
                <a:gd name="connsiteY3-64" fmla="*/ 212637 h 1944216"/>
                <a:gd name="connsiteX4-65" fmla="*/ 324604 w 2040841"/>
                <a:gd name="connsiteY4-66" fmla="*/ 1928896 h 1944216"/>
                <a:gd name="connsiteX5-67" fmla="*/ 0 w 2040841"/>
                <a:gd name="connsiteY5-68" fmla="*/ 1944216 h 1944216"/>
                <a:gd name="connsiteX6-69" fmla="*/ 0 w 2040841"/>
                <a:gd name="connsiteY6-70" fmla="*/ 0 h 1944216"/>
                <a:gd name="connsiteX0-71" fmla="*/ 0 w 2016224"/>
                <a:gd name="connsiteY0-72" fmla="*/ 0 h 1944216"/>
                <a:gd name="connsiteX1-73" fmla="*/ 2016224 w 2016224"/>
                <a:gd name="connsiteY1-74" fmla="*/ 0 h 1944216"/>
                <a:gd name="connsiteX2-75" fmla="*/ 2015959 w 2016224"/>
                <a:gd name="connsiteY2-76" fmla="*/ 212637 h 1944216"/>
                <a:gd name="connsiteX3-77" fmla="*/ 305943 w 2016224"/>
                <a:gd name="connsiteY3-78" fmla="*/ 212637 h 1944216"/>
                <a:gd name="connsiteX4-79" fmla="*/ 324604 w 2016224"/>
                <a:gd name="connsiteY4-80" fmla="*/ 1928896 h 1944216"/>
                <a:gd name="connsiteX5-81" fmla="*/ 0 w 2016224"/>
                <a:gd name="connsiteY5-82" fmla="*/ 1944216 h 1944216"/>
                <a:gd name="connsiteX6-83" fmla="*/ 0 w 2016224"/>
                <a:gd name="connsiteY6-84" fmla="*/ 0 h 1944216"/>
                <a:gd name="connsiteX0-85" fmla="*/ 0 w 2016224"/>
                <a:gd name="connsiteY0-86" fmla="*/ 0 h 1944216"/>
                <a:gd name="connsiteX1-87" fmla="*/ 2016224 w 2016224"/>
                <a:gd name="connsiteY1-88" fmla="*/ 0 h 1944216"/>
                <a:gd name="connsiteX2-89" fmla="*/ 2015959 w 2016224"/>
                <a:gd name="connsiteY2-90" fmla="*/ 212637 h 1944216"/>
                <a:gd name="connsiteX3-91" fmla="*/ 305943 w 2016224"/>
                <a:gd name="connsiteY3-92" fmla="*/ 212637 h 1944216"/>
                <a:gd name="connsiteX4-93" fmla="*/ 281061 w 2016224"/>
                <a:gd name="connsiteY4-94" fmla="*/ 1941337 h 1944216"/>
                <a:gd name="connsiteX5-95" fmla="*/ 0 w 2016224"/>
                <a:gd name="connsiteY5-96" fmla="*/ 1944216 h 1944216"/>
                <a:gd name="connsiteX6-97" fmla="*/ 0 w 2016224"/>
                <a:gd name="connsiteY6-98" fmla="*/ 0 h 1944216"/>
                <a:gd name="connsiteX0-99" fmla="*/ 0 w 2016224"/>
                <a:gd name="connsiteY0-100" fmla="*/ 0 h 1944216"/>
                <a:gd name="connsiteX1-101" fmla="*/ 2016224 w 2016224"/>
                <a:gd name="connsiteY1-102" fmla="*/ 0 h 1944216"/>
                <a:gd name="connsiteX2-103" fmla="*/ 2015959 w 2016224"/>
                <a:gd name="connsiteY2-104" fmla="*/ 212637 h 1944216"/>
                <a:gd name="connsiteX3-105" fmla="*/ 305943 w 2016224"/>
                <a:gd name="connsiteY3-106" fmla="*/ 212637 h 1944216"/>
                <a:gd name="connsiteX4-107" fmla="*/ 312163 w 2016224"/>
                <a:gd name="connsiteY4-108" fmla="*/ 1922676 h 1944216"/>
                <a:gd name="connsiteX5-109" fmla="*/ 0 w 2016224"/>
                <a:gd name="connsiteY5-110" fmla="*/ 1944216 h 1944216"/>
                <a:gd name="connsiteX6-111" fmla="*/ 0 w 2016224"/>
                <a:gd name="connsiteY6-112" fmla="*/ 0 h 1944216"/>
                <a:gd name="connsiteX0-113" fmla="*/ 0 w 2016224"/>
                <a:gd name="connsiteY0-114" fmla="*/ 0 h 1953778"/>
                <a:gd name="connsiteX1-115" fmla="*/ 2016224 w 2016224"/>
                <a:gd name="connsiteY1-116" fmla="*/ 0 h 1953778"/>
                <a:gd name="connsiteX2-117" fmla="*/ 2015959 w 2016224"/>
                <a:gd name="connsiteY2-118" fmla="*/ 212637 h 1953778"/>
                <a:gd name="connsiteX3-119" fmla="*/ 305943 w 2016224"/>
                <a:gd name="connsiteY3-120" fmla="*/ 212637 h 1953778"/>
                <a:gd name="connsiteX4-121" fmla="*/ 312163 w 2016224"/>
                <a:gd name="connsiteY4-122" fmla="*/ 1953778 h 1953778"/>
                <a:gd name="connsiteX5-123" fmla="*/ 0 w 2016224"/>
                <a:gd name="connsiteY5-124" fmla="*/ 1944216 h 1953778"/>
                <a:gd name="connsiteX6-125" fmla="*/ 0 w 2016224"/>
                <a:gd name="connsiteY6-126" fmla="*/ 0 h 1953778"/>
                <a:gd name="connsiteX0-127" fmla="*/ 0 w 2016224"/>
                <a:gd name="connsiteY0-128" fmla="*/ 0 h 1944216"/>
                <a:gd name="connsiteX1-129" fmla="*/ 2016224 w 2016224"/>
                <a:gd name="connsiteY1-130" fmla="*/ 0 h 1944216"/>
                <a:gd name="connsiteX2-131" fmla="*/ 2015959 w 2016224"/>
                <a:gd name="connsiteY2-132" fmla="*/ 212637 h 1944216"/>
                <a:gd name="connsiteX3-133" fmla="*/ 305943 w 2016224"/>
                <a:gd name="connsiteY3-134" fmla="*/ 212637 h 1944216"/>
                <a:gd name="connsiteX4-135" fmla="*/ 305942 w 2016224"/>
                <a:gd name="connsiteY4-136" fmla="*/ 1935117 h 1944216"/>
                <a:gd name="connsiteX5-137" fmla="*/ 0 w 2016224"/>
                <a:gd name="connsiteY5-138" fmla="*/ 1944216 h 1944216"/>
                <a:gd name="connsiteX6-139" fmla="*/ 0 w 2016224"/>
                <a:gd name="connsiteY6-140" fmla="*/ 0 h 1944216"/>
                <a:gd name="connsiteX0-141" fmla="*/ 0 w 2016224"/>
                <a:gd name="connsiteY0-142" fmla="*/ 0 h 1944216"/>
                <a:gd name="connsiteX1-143" fmla="*/ 2016224 w 2016224"/>
                <a:gd name="connsiteY1-144" fmla="*/ 0 h 1944216"/>
                <a:gd name="connsiteX2-145" fmla="*/ 2015959 w 2016224"/>
                <a:gd name="connsiteY2-146" fmla="*/ 212637 h 1944216"/>
                <a:gd name="connsiteX3-147" fmla="*/ 225078 w 2016224"/>
                <a:gd name="connsiteY3-148" fmla="*/ 212637 h 1944216"/>
                <a:gd name="connsiteX4-149" fmla="*/ 305942 w 2016224"/>
                <a:gd name="connsiteY4-150" fmla="*/ 1935117 h 1944216"/>
                <a:gd name="connsiteX5-151" fmla="*/ 0 w 2016224"/>
                <a:gd name="connsiteY5-152" fmla="*/ 1944216 h 1944216"/>
                <a:gd name="connsiteX6-153" fmla="*/ 0 w 2016224"/>
                <a:gd name="connsiteY6-154" fmla="*/ 0 h 1944216"/>
                <a:gd name="connsiteX0-155" fmla="*/ 0 w 2016224"/>
                <a:gd name="connsiteY0-156" fmla="*/ 0 h 1944216"/>
                <a:gd name="connsiteX1-157" fmla="*/ 2016224 w 2016224"/>
                <a:gd name="connsiteY1-158" fmla="*/ 0 h 1944216"/>
                <a:gd name="connsiteX2-159" fmla="*/ 2015959 w 2016224"/>
                <a:gd name="connsiteY2-160" fmla="*/ 212637 h 1944216"/>
                <a:gd name="connsiteX3-161" fmla="*/ 225078 w 2016224"/>
                <a:gd name="connsiteY3-162" fmla="*/ 212637 h 1944216"/>
                <a:gd name="connsiteX4-163" fmla="*/ 225076 w 2016224"/>
                <a:gd name="connsiteY4-164" fmla="*/ 1941338 h 1944216"/>
                <a:gd name="connsiteX5-165" fmla="*/ 0 w 2016224"/>
                <a:gd name="connsiteY5-166" fmla="*/ 1944216 h 1944216"/>
                <a:gd name="connsiteX6-167" fmla="*/ 0 w 2016224"/>
                <a:gd name="connsiteY6-168" fmla="*/ 0 h 1944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6224" h="1944216">
                  <a:moveTo>
                    <a:pt x="0" y="0"/>
                  </a:moveTo>
                  <a:lnTo>
                    <a:pt x="2016224" y="0"/>
                  </a:lnTo>
                  <a:cubicBezTo>
                    <a:pt x="2016136" y="70879"/>
                    <a:pt x="2016047" y="141758"/>
                    <a:pt x="2015959" y="212637"/>
                  </a:cubicBezTo>
                  <a:lnTo>
                    <a:pt x="225078" y="212637"/>
                  </a:lnTo>
                  <a:cubicBezTo>
                    <a:pt x="227151" y="782650"/>
                    <a:pt x="223003" y="1371325"/>
                    <a:pt x="225076" y="1941338"/>
                  </a:cubicBezTo>
                  <a:lnTo>
                    <a:pt x="0" y="1944216"/>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tr-TR" sz="90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Gözyaşı Damlası 15"/>
          <p:cNvSpPr/>
          <p:nvPr/>
        </p:nvSpPr>
        <p:spPr>
          <a:xfrm>
            <a:off x="1033198" y="2219551"/>
            <a:ext cx="750156" cy="768086"/>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tr-T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AutoShape 29"/>
          <p:cNvSpPr/>
          <p:nvPr/>
        </p:nvSpPr>
        <p:spPr bwMode="auto">
          <a:xfrm>
            <a:off x="1251655" y="2463542"/>
            <a:ext cx="313248" cy="2801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35423" tIns="135423" rIns="135423" bIns="135423" anchor="ctr"/>
          <a:lstStyle/>
          <a:p>
            <a:pPr algn="just" defTabSz="1218565">
              <a:lnSpc>
                <a:spcPct val="120000"/>
              </a:lnSpc>
              <a:defRPr/>
            </a:pPr>
            <a:endParaRPr lang="es-ES" sz="9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Gözyaşı Damlası 36"/>
          <p:cNvSpPr/>
          <p:nvPr/>
        </p:nvSpPr>
        <p:spPr>
          <a:xfrm>
            <a:off x="3466687" y="3087945"/>
            <a:ext cx="750156" cy="76808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tr-T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Gözyaşı Damlası 40"/>
          <p:cNvSpPr/>
          <p:nvPr/>
        </p:nvSpPr>
        <p:spPr>
          <a:xfrm>
            <a:off x="5862779" y="2332570"/>
            <a:ext cx="750156" cy="76808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tr-T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Gözyaşı Damlası 42"/>
          <p:cNvSpPr/>
          <p:nvPr/>
        </p:nvSpPr>
        <p:spPr>
          <a:xfrm>
            <a:off x="8223672" y="3087945"/>
            <a:ext cx="750156" cy="768086"/>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tr-T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Gözyaşı Damlası 44"/>
          <p:cNvSpPr/>
          <p:nvPr/>
        </p:nvSpPr>
        <p:spPr>
          <a:xfrm>
            <a:off x="10641975" y="2173570"/>
            <a:ext cx="750156" cy="76808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tr-TR"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AutoShape 115"/>
          <p:cNvSpPr/>
          <p:nvPr/>
        </p:nvSpPr>
        <p:spPr bwMode="auto">
          <a:xfrm>
            <a:off x="3712589" y="3327973"/>
            <a:ext cx="288016" cy="2880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35423" tIns="135423" rIns="135423" bIns="135423" anchor="ctr"/>
          <a:lstStyle/>
          <a:p>
            <a:pPr algn="just" defTabSz="1218565">
              <a:lnSpc>
                <a:spcPct val="120000"/>
              </a:lnSpc>
              <a:defRPr/>
            </a:pPr>
            <a:endParaRPr lang="es-ES" sz="9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78"/>
          <p:cNvSpPr>
            <a:spLocks noEditPoints="1"/>
          </p:cNvSpPr>
          <p:nvPr/>
        </p:nvSpPr>
        <p:spPr bwMode="auto">
          <a:xfrm>
            <a:off x="6078047" y="2560868"/>
            <a:ext cx="319621" cy="311492"/>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243765" tIns="121883" rIns="243765" bIns="121883"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0" name="Group 55"/>
          <p:cNvGrpSpPr/>
          <p:nvPr/>
        </p:nvGrpSpPr>
        <p:grpSpPr>
          <a:xfrm>
            <a:off x="8470178" y="3326297"/>
            <a:ext cx="280893" cy="291383"/>
            <a:chOff x="998489" y="2241774"/>
            <a:chExt cx="256404" cy="239742"/>
          </a:xfrm>
          <a:solidFill>
            <a:schemeClr val="bg1"/>
          </a:solidFill>
        </p:grpSpPr>
        <p:sp>
          <p:nvSpPr>
            <p:cNvPr id="51"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9"/>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60"/>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61"/>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62"/>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63"/>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64"/>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65"/>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AutoShape 66"/>
          <p:cNvSpPr/>
          <p:nvPr/>
        </p:nvSpPr>
        <p:spPr bwMode="auto">
          <a:xfrm>
            <a:off x="10839146" y="2385589"/>
            <a:ext cx="355816" cy="344047"/>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135423" tIns="135423" rIns="135423" bIns="135423" anchor="ctr"/>
          <a:lstStyle/>
          <a:p>
            <a:pPr algn="just" defTabSz="1218565">
              <a:lnSpc>
                <a:spcPct val="120000"/>
              </a:lnSpc>
              <a:defRPr/>
            </a:pPr>
            <a:endParaRPr lang="es-ES" sz="900" dirty="0">
              <a:solidFill>
                <a:srgbClr val="44CEB9"/>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Metin kutusu 17"/>
          <p:cNvSpPr txBox="1"/>
          <p:nvPr/>
        </p:nvSpPr>
        <p:spPr>
          <a:xfrm>
            <a:off x="705763" y="3182352"/>
            <a:ext cx="1632092" cy="1380202"/>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61" name="Metin kutusu 60"/>
          <p:cNvSpPr txBox="1"/>
          <p:nvPr/>
        </p:nvSpPr>
        <p:spPr>
          <a:xfrm>
            <a:off x="3077698" y="4117829"/>
            <a:ext cx="1632092" cy="1380202"/>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62" name="Metin kutusu 61"/>
          <p:cNvSpPr txBox="1"/>
          <p:nvPr/>
        </p:nvSpPr>
        <p:spPr>
          <a:xfrm>
            <a:off x="5452175" y="3328953"/>
            <a:ext cx="1632092" cy="1380202"/>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63" name="Metin kutusu 62"/>
          <p:cNvSpPr txBox="1"/>
          <p:nvPr/>
        </p:nvSpPr>
        <p:spPr>
          <a:xfrm>
            <a:off x="7794580" y="4068850"/>
            <a:ext cx="1632092" cy="1380202"/>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64" name="Metin kutusu 63"/>
          <p:cNvSpPr txBox="1"/>
          <p:nvPr/>
        </p:nvSpPr>
        <p:spPr>
          <a:xfrm>
            <a:off x="10232745" y="3215329"/>
            <a:ext cx="1568617" cy="170811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42" name="文本框 12"/>
          <p:cNvSpPr txBox="1">
            <a:spLocks noChangeArrowheads="1"/>
          </p:cNvSpPr>
          <p:nvPr/>
        </p:nvSpPr>
        <p:spPr bwMode="auto">
          <a:xfrm>
            <a:off x="0" y="493728"/>
            <a:ext cx="2394786" cy="6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34" name="组合 33"/>
          <p:cNvGrpSpPr/>
          <p:nvPr/>
        </p:nvGrpSpPr>
        <p:grpSpPr>
          <a:xfrm>
            <a:off x="-13643" y="179116"/>
            <a:ext cx="12192000" cy="526587"/>
            <a:chOff x="170694" y="177982"/>
            <a:chExt cx="3936003" cy="781165"/>
          </a:xfrm>
        </p:grpSpPr>
        <p:sp>
          <p:nvSpPr>
            <p:cNvPr id="35" name="等腰三角形 34"/>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8" name="等腰三角形 37"/>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9" name="矩形 38"/>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0" name="平行四边形 39"/>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44"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300" advTm="1598">
        <p14:pan dir="u"/>
      </p:transition>
    </mc:Choice>
    <mc:Fallback>
      <p:transition spd="slow" advTm="15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36" presetClass="emph" presetSubtype="0" fill="hold" grpId="1" nodeType="withEffect">
                                  <p:stCondLst>
                                    <p:cond delay="0"/>
                                  </p:stCondLst>
                                  <p:iterate type="lt">
                                    <p:tmPct val="30000"/>
                                  </p:iterate>
                                  <p:childTnLst>
                                    <p:animScale>
                                      <p:cBhvr>
                                        <p:cTn id="9" dur="50" autoRev="1" fill="hold">
                                          <p:stCondLst>
                                            <p:cond delay="0"/>
                                          </p:stCondLst>
                                        </p:cTn>
                                        <p:tgtEl>
                                          <p:spTgt spid="44"/>
                                        </p:tgtEl>
                                      </p:cBhvr>
                                      <p:to x="80000" y="100000"/>
                                    </p:animScale>
                                    <p:anim by="(#ppt_w*0.10)" calcmode="lin" valueType="num">
                                      <p:cBhvr>
                                        <p:cTn id="10" dur="50" autoRev="1" fill="hold">
                                          <p:stCondLst>
                                            <p:cond delay="0"/>
                                          </p:stCondLst>
                                        </p:cTn>
                                        <p:tgtEl>
                                          <p:spTgt spid="44"/>
                                        </p:tgtEl>
                                        <p:attrNameLst>
                                          <p:attrName>ppt_x</p:attrName>
                                        </p:attrNameLst>
                                      </p:cBhvr>
                                    </p:anim>
                                    <p:anim by="(-#ppt_w*0.10)" calcmode="lin" valueType="num">
                                      <p:cBhvr>
                                        <p:cTn id="11" dur="50" autoRev="1" fill="hold">
                                          <p:stCondLst>
                                            <p:cond delay="0"/>
                                          </p:stCondLst>
                                        </p:cTn>
                                        <p:tgtEl>
                                          <p:spTgt spid="44"/>
                                        </p:tgtEl>
                                        <p:attrNameLst>
                                          <p:attrName>ppt_y</p:attrName>
                                        </p:attrNameLst>
                                      </p:cBhvr>
                                    </p:anim>
                                    <p:animRot by="-480000">
                                      <p:cBhvr>
                                        <p:cTn id="12" dur="50" autoRev="1" fill="hold">
                                          <p:stCondLst>
                                            <p:cond delay="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47934" y="1213131"/>
            <a:ext cx="4985415" cy="5474967"/>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43" name="矩形 42"/>
          <p:cNvSpPr/>
          <p:nvPr/>
        </p:nvSpPr>
        <p:spPr>
          <a:xfrm>
            <a:off x="5648752" y="4034404"/>
            <a:ext cx="2986033" cy="245182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sp>
        <p:nvSpPr>
          <p:cNvPr id="44" name="矩形 43"/>
          <p:cNvSpPr/>
          <p:nvPr/>
        </p:nvSpPr>
        <p:spPr>
          <a:xfrm>
            <a:off x="8878937" y="4034404"/>
            <a:ext cx="2986033" cy="245182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p>
        </p:txBody>
      </p:sp>
      <p:grpSp>
        <p:nvGrpSpPr>
          <p:cNvPr id="45" name="组合 38"/>
          <p:cNvGrpSpPr/>
          <p:nvPr/>
        </p:nvGrpSpPr>
        <p:grpSpPr bwMode="auto">
          <a:xfrm>
            <a:off x="5672837" y="2535609"/>
            <a:ext cx="941213" cy="941606"/>
            <a:chOff x="0" y="0"/>
            <a:chExt cx="941070" cy="941070"/>
          </a:xfrm>
          <a:solidFill>
            <a:schemeClr val="accent1"/>
          </a:solidFill>
        </p:grpSpPr>
        <p:sp>
          <p:nvSpPr>
            <p:cNvPr id="46" name="圆角矩形 4"/>
            <p:cNvSpPr>
              <a:spLocks noChangeArrowheads="1"/>
            </p:cNvSpPr>
            <p:nvPr/>
          </p:nvSpPr>
          <p:spPr bwMode="auto">
            <a:xfrm>
              <a:off x="0" y="0"/>
              <a:ext cx="941070" cy="941070"/>
            </a:xfrm>
            <a:prstGeom prst="roundRect">
              <a:avLst>
                <a:gd name="adj" fmla="val 13333"/>
              </a:avLst>
            </a:prstGeom>
            <a:solidFill>
              <a:srgbClr val="E84C6A"/>
            </a:solidFill>
            <a:ln w="12700" cmpd="sng">
              <a:solidFill>
                <a:schemeClr val="bg1">
                  <a:alpha val="59000"/>
                </a:schemeClr>
              </a:solidFill>
              <a:round/>
            </a:ln>
          </p:spPr>
          <p:txBody>
            <a:bodyPr anchor="ctr"/>
            <a:lstStyle/>
            <a:p>
              <a:pPr algn="ctr" eaLnBrk="1" hangingPunct="1"/>
              <a:endParaRPr lang="zh-CN" altLang="en-US">
                <a:solidFill>
                  <a:schemeClr val="bg1">
                    <a:lumMod val="65000"/>
                  </a:schemeClr>
                </a:solidFill>
              </a:endParaRPr>
            </a:p>
          </p:txBody>
        </p:sp>
        <p:sp>
          <p:nvSpPr>
            <p:cNvPr id="47" name="Freeform 10"/>
            <p:cNvSpPr>
              <a:spLocks noEditPoints="1"/>
            </p:cNvSpPr>
            <p:nvPr/>
          </p:nvSpPr>
          <p:spPr bwMode="auto">
            <a:xfrm>
              <a:off x="174430" y="206113"/>
              <a:ext cx="628568" cy="528844"/>
            </a:xfrm>
            <a:custGeom>
              <a:avLst/>
              <a:gdLst>
                <a:gd name="T0" fmla="*/ 1050 w 1051"/>
                <a:gd name="T1" fmla="*/ 533 h 884"/>
                <a:gd name="T2" fmla="*/ 1048 w 1051"/>
                <a:gd name="T3" fmla="*/ 520 h 884"/>
                <a:gd name="T4" fmla="*/ 1046 w 1051"/>
                <a:gd name="T5" fmla="*/ 505 h 884"/>
                <a:gd name="T6" fmla="*/ 1042 w 1051"/>
                <a:gd name="T7" fmla="*/ 489 h 884"/>
                <a:gd name="T8" fmla="*/ 1040 w 1051"/>
                <a:gd name="T9" fmla="*/ 479 h 884"/>
                <a:gd name="T10" fmla="*/ 1034 w 1051"/>
                <a:gd name="T11" fmla="*/ 460 h 884"/>
                <a:gd name="T12" fmla="*/ 1034 w 1051"/>
                <a:gd name="T13" fmla="*/ 459 h 884"/>
                <a:gd name="T14" fmla="*/ 894 w 1051"/>
                <a:gd name="T15" fmla="*/ 287 h 884"/>
                <a:gd name="T16" fmla="*/ 889 w 1051"/>
                <a:gd name="T17" fmla="*/ 284 h 884"/>
                <a:gd name="T18" fmla="*/ 873 w 1051"/>
                <a:gd name="T19" fmla="*/ 275 h 884"/>
                <a:gd name="T20" fmla="*/ 863 w 1051"/>
                <a:gd name="T21" fmla="*/ 271 h 884"/>
                <a:gd name="T22" fmla="*/ 848 w 1051"/>
                <a:gd name="T23" fmla="*/ 264 h 884"/>
                <a:gd name="T24" fmla="*/ 837 w 1051"/>
                <a:gd name="T25" fmla="*/ 260 h 884"/>
                <a:gd name="T26" fmla="*/ 821 w 1051"/>
                <a:gd name="T27" fmla="*/ 255 h 884"/>
                <a:gd name="T28" fmla="*/ 819 w 1051"/>
                <a:gd name="T29" fmla="*/ 254 h 884"/>
                <a:gd name="T30" fmla="*/ 511 w 1051"/>
                <a:gd name="T31" fmla="*/ 0 h 884"/>
                <a:gd name="T32" fmla="*/ 196 w 1051"/>
                <a:gd name="T33" fmla="*/ 315 h 884"/>
                <a:gd name="T34" fmla="*/ 197 w 1051"/>
                <a:gd name="T35" fmla="*/ 330 h 884"/>
                <a:gd name="T36" fmla="*/ 0 w 1051"/>
                <a:gd name="T37" fmla="*/ 600 h 884"/>
                <a:gd name="T38" fmla="*/ 283 w 1051"/>
                <a:gd name="T39" fmla="*/ 884 h 884"/>
                <a:gd name="T40" fmla="*/ 730 w 1051"/>
                <a:gd name="T41" fmla="*/ 884 h 884"/>
                <a:gd name="T42" fmla="*/ 1051 w 1051"/>
                <a:gd name="T43" fmla="*/ 562 h 884"/>
                <a:gd name="T44" fmla="*/ 1050 w 1051"/>
                <a:gd name="T45" fmla="*/ 533 h 884"/>
                <a:gd name="T46" fmla="*/ 730 w 1051"/>
                <a:gd name="T47" fmla="*/ 825 h 884"/>
                <a:gd name="T48" fmla="*/ 283 w 1051"/>
                <a:gd name="T49" fmla="*/ 825 h 884"/>
                <a:gd name="T50" fmla="*/ 59 w 1051"/>
                <a:gd name="T51" fmla="*/ 600 h 884"/>
                <a:gd name="T52" fmla="*/ 205 w 1051"/>
                <a:gd name="T53" fmla="*/ 389 h 884"/>
                <a:gd name="T54" fmla="*/ 265 w 1051"/>
                <a:gd name="T55" fmla="*/ 512 h 884"/>
                <a:gd name="T56" fmla="*/ 288 w 1051"/>
                <a:gd name="T57" fmla="*/ 523 h 884"/>
                <a:gd name="T58" fmla="*/ 307 w 1051"/>
                <a:gd name="T59" fmla="*/ 516 h 884"/>
                <a:gd name="T60" fmla="*/ 311 w 1051"/>
                <a:gd name="T61" fmla="*/ 475 h 884"/>
                <a:gd name="T62" fmla="*/ 257 w 1051"/>
                <a:gd name="T63" fmla="*/ 348 h 884"/>
                <a:gd name="T64" fmla="*/ 257 w 1051"/>
                <a:gd name="T65" fmla="*/ 348 h 884"/>
                <a:gd name="T66" fmla="*/ 255 w 1051"/>
                <a:gd name="T67" fmla="*/ 331 h 884"/>
                <a:gd name="T68" fmla="*/ 255 w 1051"/>
                <a:gd name="T69" fmla="*/ 315 h 884"/>
                <a:gd name="T70" fmla="*/ 511 w 1051"/>
                <a:gd name="T71" fmla="*/ 59 h 884"/>
                <a:gd name="T72" fmla="*/ 756 w 1051"/>
                <a:gd name="T73" fmla="*/ 243 h 884"/>
                <a:gd name="T74" fmla="*/ 730 w 1051"/>
                <a:gd name="T75" fmla="*/ 241 h 884"/>
                <a:gd name="T76" fmla="*/ 532 w 1051"/>
                <a:gd name="T77" fmla="*/ 310 h 884"/>
                <a:gd name="T78" fmla="*/ 527 w 1051"/>
                <a:gd name="T79" fmla="*/ 351 h 884"/>
                <a:gd name="T80" fmla="*/ 568 w 1051"/>
                <a:gd name="T81" fmla="*/ 356 h 884"/>
                <a:gd name="T82" fmla="*/ 730 w 1051"/>
                <a:gd name="T83" fmla="*/ 300 h 884"/>
                <a:gd name="T84" fmla="*/ 792 w 1051"/>
                <a:gd name="T85" fmla="*/ 307 h 884"/>
                <a:gd name="T86" fmla="*/ 846 w 1051"/>
                <a:gd name="T87" fmla="*/ 327 h 884"/>
                <a:gd name="T88" fmla="*/ 851 w 1051"/>
                <a:gd name="T89" fmla="*/ 330 h 884"/>
                <a:gd name="T90" fmla="*/ 866 w 1051"/>
                <a:gd name="T91" fmla="*/ 338 h 884"/>
                <a:gd name="T92" fmla="*/ 871 w 1051"/>
                <a:gd name="T93" fmla="*/ 341 h 884"/>
                <a:gd name="T94" fmla="*/ 886 w 1051"/>
                <a:gd name="T95" fmla="*/ 352 h 884"/>
                <a:gd name="T96" fmla="*/ 888 w 1051"/>
                <a:gd name="T97" fmla="*/ 353 h 884"/>
                <a:gd name="T98" fmla="*/ 977 w 1051"/>
                <a:gd name="T99" fmla="*/ 473 h 884"/>
                <a:gd name="T100" fmla="*/ 978 w 1051"/>
                <a:gd name="T101" fmla="*/ 476 h 884"/>
                <a:gd name="T102" fmla="*/ 983 w 1051"/>
                <a:gd name="T103" fmla="*/ 493 h 884"/>
                <a:gd name="T104" fmla="*/ 985 w 1051"/>
                <a:gd name="T105" fmla="*/ 500 h 884"/>
                <a:gd name="T106" fmla="*/ 988 w 1051"/>
                <a:gd name="T107" fmla="*/ 515 h 884"/>
                <a:gd name="T108" fmla="*/ 990 w 1051"/>
                <a:gd name="T109" fmla="*/ 527 h 884"/>
                <a:gd name="T110" fmla="*/ 991 w 1051"/>
                <a:gd name="T111" fmla="*/ 538 h 884"/>
                <a:gd name="T112" fmla="*/ 993 w 1051"/>
                <a:gd name="T113" fmla="*/ 562 h 884"/>
                <a:gd name="T114" fmla="*/ 730 w 1051"/>
                <a:gd name="T115" fmla="*/ 825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1" h="884">
                  <a:moveTo>
                    <a:pt x="1050" y="533"/>
                  </a:moveTo>
                  <a:cubicBezTo>
                    <a:pt x="1049" y="529"/>
                    <a:pt x="1049" y="525"/>
                    <a:pt x="1048" y="520"/>
                  </a:cubicBezTo>
                  <a:cubicBezTo>
                    <a:pt x="1048" y="515"/>
                    <a:pt x="1047" y="510"/>
                    <a:pt x="1046" y="505"/>
                  </a:cubicBezTo>
                  <a:cubicBezTo>
                    <a:pt x="1045" y="500"/>
                    <a:pt x="1044" y="494"/>
                    <a:pt x="1042" y="489"/>
                  </a:cubicBezTo>
                  <a:cubicBezTo>
                    <a:pt x="1042" y="485"/>
                    <a:pt x="1041" y="482"/>
                    <a:pt x="1040" y="479"/>
                  </a:cubicBezTo>
                  <a:cubicBezTo>
                    <a:pt x="1038" y="473"/>
                    <a:pt x="1036" y="466"/>
                    <a:pt x="1034" y="460"/>
                  </a:cubicBezTo>
                  <a:cubicBezTo>
                    <a:pt x="1034" y="459"/>
                    <a:pt x="1034" y="459"/>
                    <a:pt x="1034" y="459"/>
                  </a:cubicBezTo>
                  <a:cubicBezTo>
                    <a:pt x="1009" y="386"/>
                    <a:pt x="959" y="326"/>
                    <a:pt x="894" y="287"/>
                  </a:cubicBezTo>
                  <a:cubicBezTo>
                    <a:pt x="893" y="286"/>
                    <a:pt x="891" y="285"/>
                    <a:pt x="889" y="284"/>
                  </a:cubicBezTo>
                  <a:cubicBezTo>
                    <a:pt x="884" y="281"/>
                    <a:pt x="878" y="278"/>
                    <a:pt x="873" y="275"/>
                  </a:cubicBezTo>
                  <a:cubicBezTo>
                    <a:pt x="870" y="274"/>
                    <a:pt x="867" y="272"/>
                    <a:pt x="863" y="271"/>
                  </a:cubicBezTo>
                  <a:cubicBezTo>
                    <a:pt x="858" y="268"/>
                    <a:pt x="853" y="266"/>
                    <a:pt x="848" y="264"/>
                  </a:cubicBezTo>
                  <a:cubicBezTo>
                    <a:pt x="844" y="262"/>
                    <a:pt x="840" y="261"/>
                    <a:pt x="837" y="260"/>
                  </a:cubicBezTo>
                  <a:cubicBezTo>
                    <a:pt x="831" y="258"/>
                    <a:pt x="826" y="256"/>
                    <a:pt x="821" y="255"/>
                  </a:cubicBezTo>
                  <a:cubicBezTo>
                    <a:pt x="820" y="254"/>
                    <a:pt x="819" y="254"/>
                    <a:pt x="819" y="254"/>
                  </a:cubicBezTo>
                  <a:cubicBezTo>
                    <a:pt x="790" y="108"/>
                    <a:pt x="661" y="0"/>
                    <a:pt x="511" y="0"/>
                  </a:cubicBezTo>
                  <a:cubicBezTo>
                    <a:pt x="337" y="0"/>
                    <a:pt x="196" y="141"/>
                    <a:pt x="196" y="315"/>
                  </a:cubicBezTo>
                  <a:cubicBezTo>
                    <a:pt x="196" y="320"/>
                    <a:pt x="196" y="325"/>
                    <a:pt x="197" y="330"/>
                  </a:cubicBezTo>
                  <a:cubicBezTo>
                    <a:pt x="81" y="367"/>
                    <a:pt x="0" y="477"/>
                    <a:pt x="0" y="600"/>
                  </a:cubicBezTo>
                  <a:cubicBezTo>
                    <a:pt x="0" y="756"/>
                    <a:pt x="127" y="884"/>
                    <a:pt x="283" y="884"/>
                  </a:cubicBezTo>
                  <a:cubicBezTo>
                    <a:pt x="730" y="884"/>
                    <a:pt x="730" y="884"/>
                    <a:pt x="730" y="884"/>
                  </a:cubicBezTo>
                  <a:cubicBezTo>
                    <a:pt x="907" y="884"/>
                    <a:pt x="1051" y="739"/>
                    <a:pt x="1051" y="562"/>
                  </a:cubicBezTo>
                  <a:cubicBezTo>
                    <a:pt x="1051" y="552"/>
                    <a:pt x="1051" y="543"/>
                    <a:pt x="1050" y="533"/>
                  </a:cubicBezTo>
                  <a:close/>
                  <a:moveTo>
                    <a:pt x="730" y="825"/>
                  </a:moveTo>
                  <a:cubicBezTo>
                    <a:pt x="283" y="825"/>
                    <a:pt x="283" y="825"/>
                    <a:pt x="283" y="825"/>
                  </a:cubicBezTo>
                  <a:cubicBezTo>
                    <a:pt x="159" y="825"/>
                    <a:pt x="59" y="724"/>
                    <a:pt x="59" y="600"/>
                  </a:cubicBezTo>
                  <a:cubicBezTo>
                    <a:pt x="59" y="506"/>
                    <a:pt x="119" y="421"/>
                    <a:pt x="205" y="389"/>
                  </a:cubicBezTo>
                  <a:cubicBezTo>
                    <a:pt x="216" y="434"/>
                    <a:pt x="236" y="476"/>
                    <a:pt x="265" y="512"/>
                  </a:cubicBezTo>
                  <a:cubicBezTo>
                    <a:pt x="271" y="519"/>
                    <a:pt x="280" y="523"/>
                    <a:pt x="288" y="523"/>
                  </a:cubicBezTo>
                  <a:cubicBezTo>
                    <a:pt x="295" y="523"/>
                    <a:pt x="301" y="520"/>
                    <a:pt x="307" y="516"/>
                  </a:cubicBezTo>
                  <a:cubicBezTo>
                    <a:pt x="319" y="506"/>
                    <a:pt x="321" y="487"/>
                    <a:pt x="311" y="475"/>
                  </a:cubicBezTo>
                  <a:cubicBezTo>
                    <a:pt x="281" y="438"/>
                    <a:pt x="263" y="395"/>
                    <a:pt x="257" y="348"/>
                  </a:cubicBezTo>
                  <a:cubicBezTo>
                    <a:pt x="257" y="348"/>
                    <a:pt x="257" y="348"/>
                    <a:pt x="257" y="348"/>
                  </a:cubicBezTo>
                  <a:cubicBezTo>
                    <a:pt x="256" y="342"/>
                    <a:pt x="256" y="336"/>
                    <a:pt x="255" y="331"/>
                  </a:cubicBezTo>
                  <a:cubicBezTo>
                    <a:pt x="255" y="326"/>
                    <a:pt x="255" y="320"/>
                    <a:pt x="255" y="315"/>
                  </a:cubicBezTo>
                  <a:cubicBezTo>
                    <a:pt x="255" y="174"/>
                    <a:pt x="369" y="59"/>
                    <a:pt x="511" y="59"/>
                  </a:cubicBezTo>
                  <a:cubicBezTo>
                    <a:pt x="625" y="59"/>
                    <a:pt x="724" y="136"/>
                    <a:pt x="756" y="243"/>
                  </a:cubicBezTo>
                  <a:cubicBezTo>
                    <a:pt x="747" y="242"/>
                    <a:pt x="739" y="241"/>
                    <a:pt x="730" y="241"/>
                  </a:cubicBezTo>
                  <a:cubicBezTo>
                    <a:pt x="657" y="241"/>
                    <a:pt x="589" y="265"/>
                    <a:pt x="532" y="310"/>
                  </a:cubicBezTo>
                  <a:cubicBezTo>
                    <a:pt x="519" y="320"/>
                    <a:pt x="517" y="338"/>
                    <a:pt x="527" y="351"/>
                  </a:cubicBezTo>
                  <a:cubicBezTo>
                    <a:pt x="537" y="364"/>
                    <a:pt x="555" y="366"/>
                    <a:pt x="568" y="356"/>
                  </a:cubicBezTo>
                  <a:cubicBezTo>
                    <a:pt x="615" y="319"/>
                    <a:pt x="671" y="300"/>
                    <a:pt x="730" y="300"/>
                  </a:cubicBezTo>
                  <a:cubicBezTo>
                    <a:pt x="751" y="300"/>
                    <a:pt x="772" y="303"/>
                    <a:pt x="792" y="307"/>
                  </a:cubicBezTo>
                  <a:cubicBezTo>
                    <a:pt x="811" y="312"/>
                    <a:pt x="829" y="319"/>
                    <a:pt x="846" y="327"/>
                  </a:cubicBezTo>
                  <a:cubicBezTo>
                    <a:pt x="848" y="328"/>
                    <a:pt x="849" y="329"/>
                    <a:pt x="851" y="330"/>
                  </a:cubicBezTo>
                  <a:cubicBezTo>
                    <a:pt x="856" y="332"/>
                    <a:pt x="861" y="335"/>
                    <a:pt x="866" y="338"/>
                  </a:cubicBezTo>
                  <a:cubicBezTo>
                    <a:pt x="868" y="339"/>
                    <a:pt x="869" y="340"/>
                    <a:pt x="871" y="341"/>
                  </a:cubicBezTo>
                  <a:cubicBezTo>
                    <a:pt x="876" y="344"/>
                    <a:pt x="881" y="348"/>
                    <a:pt x="886" y="352"/>
                  </a:cubicBezTo>
                  <a:cubicBezTo>
                    <a:pt x="887" y="352"/>
                    <a:pt x="888" y="353"/>
                    <a:pt x="888" y="353"/>
                  </a:cubicBezTo>
                  <a:cubicBezTo>
                    <a:pt x="928" y="384"/>
                    <a:pt x="959" y="425"/>
                    <a:pt x="977" y="473"/>
                  </a:cubicBezTo>
                  <a:cubicBezTo>
                    <a:pt x="977" y="474"/>
                    <a:pt x="977" y="475"/>
                    <a:pt x="978" y="476"/>
                  </a:cubicBezTo>
                  <a:cubicBezTo>
                    <a:pt x="980" y="481"/>
                    <a:pt x="981" y="487"/>
                    <a:pt x="983" y="493"/>
                  </a:cubicBezTo>
                  <a:cubicBezTo>
                    <a:pt x="984" y="495"/>
                    <a:pt x="984" y="498"/>
                    <a:pt x="985" y="500"/>
                  </a:cubicBezTo>
                  <a:cubicBezTo>
                    <a:pt x="986" y="505"/>
                    <a:pt x="987" y="510"/>
                    <a:pt x="988" y="515"/>
                  </a:cubicBezTo>
                  <a:cubicBezTo>
                    <a:pt x="989" y="519"/>
                    <a:pt x="989" y="523"/>
                    <a:pt x="990" y="527"/>
                  </a:cubicBezTo>
                  <a:cubicBezTo>
                    <a:pt x="990" y="530"/>
                    <a:pt x="991" y="534"/>
                    <a:pt x="991" y="538"/>
                  </a:cubicBezTo>
                  <a:cubicBezTo>
                    <a:pt x="992" y="546"/>
                    <a:pt x="993" y="554"/>
                    <a:pt x="993" y="562"/>
                  </a:cubicBezTo>
                  <a:cubicBezTo>
                    <a:pt x="993" y="707"/>
                    <a:pt x="875" y="825"/>
                    <a:pt x="730" y="8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65000"/>
                  </a:schemeClr>
                </a:solidFill>
              </a:endParaRPr>
            </a:p>
          </p:txBody>
        </p:sp>
      </p:grpSp>
      <p:grpSp>
        <p:nvGrpSpPr>
          <p:cNvPr id="48" name="组合 40"/>
          <p:cNvGrpSpPr/>
          <p:nvPr/>
        </p:nvGrpSpPr>
        <p:grpSpPr bwMode="auto">
          <a:xfrm>
            <a:off x="8594882" y="2535609"/>
            <a:ext cx="941214" cy="941606"/>
            <a:chOff x="0" y="0"/>
            <a:chExt cx="941070" cy="941070"/>
          </a:xfrm>
          <a:solidFill>
            <a:schemeClr val="accent3"/>
          </a:solidFill>
        </p:grpSpPr>
        <p:sp>
          <p:nvSpPr>
            <p:cNvPr id="49" name="圆角矩形 19"/>
            <p:cNvSpPr>
              <a:spLocks noChangeArrowheads="1"/>
            </p:cNvSpPr>
            <p:nvPr/>
          </p:nvSpPr>
          <p:spPr bwMode="auto">
            <a:xfrm>
              <a:off x="0" y="0"/>
              <a:ext cx="941070" cy="941070"/>
            </a:xfrm>
            <a:prstGeom prst="roundRect">
              <a:avLst>
                <a:gd name="adj" fmla="val 13333"/>
              </a:avLst>
            </a:prstGeom>
            <a:solidFill>
              <a:srgbClr val="E84C6A"/>
            </a:solidFill>
            <a:ln w="12700" cmpd="sng">
              <a:solidFill>
                <a:schemeClr val="bg1">
                  <a:alpha val="59000"/>
                </a:schemeClr>
              </a:solidFill>
              <a:round/>
            </a:ln>
          </p:spPr>
          <p:txBody>
            <a:bodyPr anchor="ctr"/>
            <a:lstStyle/>
            <a:p>
              <a:pPr algn="ctr" eaLnBrk="1" hangingPunct="1"/>
              <a:endParaRPr lang="zh-CN" altLang="en-US">
                <a:solidFill>
                  <a:schemeClr val="bg1">
                    <a:lumMod val="65000"/>
                  </a:schemeClr>
                </a:solidFill>
              </a:endParaRPr>
            </a:p>
          </p:txBody>
        </p:sp>
        <p:sp>
          <p:nvSpPr>
            <p:cNvPr id="50" name="Freeform 11"/>
            <p:cNvSpPr>
              <a:spLocks noEditPoints="1"/>
            </p:cNvSpPr>
            <p:nvPr/>
          </p:nvSpPr>
          <p:spPr bwMode="auto">
            <a:xfrm>
              <a:off x="162294" y="129606"/>
              <a:ext cx="616481" cy="664833"/>
            </a:xfrm>
            <a:custGeom>
              <a:avLst/>
              <a:gdLst>
                <a:gd name="T0" fmla="*/ 1027 w 1031"/>
                <a:gd name="T1" fmla="*/ 227 h 1107"/>
                <a:gd name="T2" fmla="*/ 1023 w 1031"/>
                <a:gd name="T3" fmla="*/ 205 h 1107"/>
                <a:gd name="T4" fmla="*/ 655 w 1031"/>
                <a:gd name="T5" fmla="*/ 7 h 1107"/>
                <a:gd name="T6" fmla="*/ 376 w 1031"/>
                <a:gd name="T7" fmla="*/ 7 h 1107"/>
                <a:gd name="T8" fmla="*/ 8 w 1031"/>
                <a:gd name="T9" fmla="*/ 205 h 1107"/>
                <a:gd name="T10" fmla="*/ 3 w 1031"/>
                <a:gd name="T11" fmla="*/ 227 h 1107"/>
                <a:gd name="T12" fmla="*/ 3 w 1031"/>
                <a:gd name="T13" fmla="*/ 592 h 1107"/>
                <a:gd name="T14" fmla="*/ 8 w 1031"/>
                <a:gd name="T15" fmla="*/ 614 h 1107"/>
                <a:gd name="T16" fmla="*/ 137 w 1031"/>
                <a:gd name="T17" fmla="*/ 876 h 1107"/>
                <a:gd name="T18" fmla="*/ 501 w 1031"/>
                <a:gd name="T19" fmla="*/ 1103 h 1107"/>
                <a:gd name="T20" fmla="*/ 530 w 1031"/>
                <a:gd name="T21" fmla="*/ 1103 h 1107"/>
                <a:gd name="T22" fmla="*/ 894 w 1031"/>
                <a:gd name="T23" fmla="*/ 876 h 1107"/>
                <a:gd name="T24" fmla="*/ 1023 w 1031"/>
                <a:gd name="T25" fmla="*/ 614 h 1107"/>
                <a:gd name="T26" fmla="*/ 1027 w 1031"/>
                <a:gd name="T27" fmla="*/ 592 h 1107"/>
                <a:gd name="T28" fmla="*/ 515 w 1031"/>
                <a:gd name="T29" fmla="*/ 594 h 1107"/>
                <a:gd name="T30" fmla="*/ 515 w 1031"/>
                <a:gd name="T31" fmla="*/ 225 h 1107"/>
                <a:gd name="T32" fmla="*/ 515 w 1031"/>
                <a:gd name="T33" fmla="*/ 594 h 1107"/>
                <a:gd name="T34" fmla="*/ 993 w 1031"/>
                <a:gd name="T35" fmla="*/ 222 h 1107"/>
                <a:gd name="T36" fmla="*/ 537 w 1031"/>
                <a:gd name="T37" fmla="*/ 204 h 1107"/>
                <a:gd name="T38" fmla="*/ 360 w 1031"/>
                <a:gd name="T39" fmla="*/ 35 h 1107"/>
                <a:gd name="T40" fmla="*/ 170 w 1031"/>
                <a:gd name="T41" fmla="*/ 390 h 1107"/>
                <a:gd name="T42" fmla="*/ 360 w 1031"/>
                <a:gd name="T43" fmla="*/ 35 h 1107"/>
                <a:gd name="T44" fmla="*/ 493 w 1031"/>
                <a:gd name="T45" fmla="*/ 615 h 1107"/>
                <a:gd name="T46" fmla="*/ 37 w 1031"/>
                <a:gd name="T47" fmla="*/ 597 h 1107"/>
                <a:gd name="T48" fmla="*/ 835 w 1031"/>
                <a:gd name="T49" fmla="*/ 859 h 1107"/>
                <a:gd name="T50" fmla="*/ 196 w 1031"/>
                <a:gd name="T51" fmla="*/ 859 h 1107"/>
                <a:gd name="T52" fmla="*/ 349 w 1031"/>
                <a:gd name="T53" fmla="*/ 828 h 1107"/>
                <a:gd name="T54" fmla="*/ 515 w 1031"/>
                <a:gd name="T55" fmla="*/ 658 h 1107"/>
                <a:gd name="T56" fmla="*/ 681 w 1031"/>
                <a:gd name="T57" fmla="*/ 828 h 1107"/>
                <a:gd name="T58" fmla="*/ 835 w 1031"/>
                <a:gd name="T59" fmla="*/ 859 h 1107"/>
                <a:gd name="T60" fmla="*/ 537 w 1031"/>
                <a:gd name="T61" fmla="*/ 615 h 1107"/>
                <a:gd name="T62" fmla="*/ 993 w 1031"/>
                <a:gd name="T63" fmla="*/ 59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1" h="1107">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65000"/>
                  </a:schemeClr>
                </a:solidFill>
              </a:endParaRPr>
            </a:p>
          </p:txBody>
        </p:sp>
      </p:grpSp>
      <p:grpSp>
        <p:nvGrpSpPr>
          <p:cNvPr id="51" name="组合 39"/>
          <p:cNvGrpSpPr/>
          <p:nvPr/>
        </p:nvGrpSpPr>
        <p:grpSpPr bwMode="auto">
          <a:xfrm>
            <a:off x="7133067" y="2535609"/>
            <a:ext cx="941213" cy="941606"/>
            <a:chOff x="0" y="0"/>
            <a:chExt cx="941070" cy="941070"/>
          </a:xfrm>
          <a:solidFill>
            <a:schemeClr val="tx1">
              <a:lumMod val="65000"/>
              <a:lumOff val="35000"/>
            </a:schemeClr>
          </a:solidFill>
        </p:grpSpPr>
        <p:sp>
          <p:nvSpPr>
            <p:cNvPr id="52" name="圆角矩形 18"/>
            <p:cNvSpPr>
              <a:spLocks noChangeArrowheads="1"/>
            </p:cNvSpPr>
            <p:nvPr/>
          </p:nvSpPr>
          <p:spPr bwMode="auto">
            <a:xfrm>
              <a:off x="0" y="0"/>
              <a:ext cx="941070" cy="941070"/>
            </a:xfrm>
            <a:prstGeom prst="roundRect">
              <a:avLst>
                <a:gd name="adj" fmla="val 13333"/>
              </a:avLst>
            </a:prstGeom>
            <a:grpFill/>
            <a:ln w="12700" cmpd="sng">
              <a:solidFill>
                <a:schemeClr val="bg1">
                  <a:alpha val="59000"/>
                </a:schemeClr>
              </a:solidFill>
              <a:round/>
            </a:ln>
          </p:spPr>
          <p:txBody>
            <a:bodyPr anchor="ctr"/>
            <a:lstStyle/>
            <a:p>
              <a:pPr algn="ctr" eaLnBrk="1" hangingPunct="1"/>
              <a:endParaRPr lang="zh-CN" altLang="en-US">
                <a:solidFill>
                  <a:schemeClr val="bg1">
                    <a:lumMod val="65000"/>
                  </a:schemeClr>
                </a:solidFill>
              </a:endParaRPr>
            </a:p>
          </p:txBody>
        </p:sp>
        <p:pic>
          <p:nvPicPr>
            <p:cNvPr id="53" name="组合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30" y="152602"/>
              <a:ext cx="645958" cy="6215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4" name="组合 41"/>
          <p:cNvGrpSpPr/>
          <p:nvPr/>
        </p:nvGrpSpPr>
        <p:grpSpPr bwMode="auto">
          <a:xfrm>
            <a:off x="10055112" y="2535609"/>
            <a:ext cx="941214" cy="941606"/>
            <a:chOff x="0" y="0"/>
            <a:chExt cx="941070" cy="941070"/>
          </a:xfrm>
          <a:solidFill>
            <a:schemeClr val="tx1">
              <a:lumMod val="65000"/>
              <a:lumOff val="35000"/>
            </a:schemeClr>
          </a:solidFill>
        </p:grpSpPr>
        <p:sp>
          <p:nvSpPr>
            <p:cNvPr id="55" name="圆角矩形 20"/>
            <p:cNvSpPr>
              <a:spLocks noChangeArrowheads="1"/>
            </p:cNvSpPr>
            <p:nvPr/>
          </p:nvSpPr>
          <p:spPr bwMode="auto">
            <a:xfrm>
              <a:off x="0" y="0"/>
              <a:ext cx="941070" cy="941070"/>
            </a:xfrm>
            <a:prstGeom prst="roundRect">
              <a:avLst>
                <a:gd name="adj" fmla="val 13333"/>
              </a:avLst>
            </a:prstGeom>
            <a:grpFill/>
            <a:ln w="12700" cmpd="sng">
              <a:solidFill>
                <a:schemeClr val="bg1">
                  <a:alpha val="59000"/>
                </a:schemeClr>
              </a:solidFill>
              <a:round/>
            </a:ln>
          </p:spPr>
          <p:txBody>
            <a:bodyPr anchor="ctr"/>
            <a:lstStyle/>
            <a:p>
              <a:pPr algn="ctr" eaLnBrk="1" hangingPunct="1"/>
              <a:endParaRPr lang="zh-CN" altLang="en-US">
                <a:solidFill>
                  <a:schemeClr val="bg1">
                    <a:lumMod val="65000"/>
                  </a:schemeClr>
                </a:solidFill>
              </a:endParaRPr>
            </a:p>
          </p:txBody>
        </p:sp>
        <p:pic>
          <p:nvPicPr>
            <p:cNvPr id="56" name="组合 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161" y="207448"/>
              <a:ext cx="560643" cy="5545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7" name="矩形 36"/>
          <p:cNvSpPr>
            <a:spLocks noChangeArrowheads="1"/>
          </p:cNvSpPr>
          <p:nvPr/>
        </p:nvSpPr>
        <p:spPr bwMode="auto">
          <a:xfrm>
            <a:off x="5564285" y="1191310"/>
            <a:ext cx="5650824" cy="10618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14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r>
              <a:rPr lang="zh-CN" altLang="en-US" sz="1400" kern="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400" kern="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8" name="组合 57"/>
          <p:cNvGrpSpPr/>
          <p:nvPr/>
        </p:nvGrpSpPr>
        <p:grpSpPr>
          <a:xfrm>
            <a:off x="-13643" y="179116"/>
            <a:ext cx="12192000" cy="526587"/>
            <a:chOff x="170694" y="177982"/>
            <a:chExt cx="3936003" cy="781165"/>
          </a:xfrm>
        </p:grpSpPr>
        <p:sp>
          <p:nvSpPr>
            <p:cNvPr id="59" name="等腰三角形 58"/>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60" name="等腰三角形 59"/>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61" name="矩形 60"/>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62" name="平行四边形 61"/>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63"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820">
        <p14:pan dir="u"/>
      </p:transition>
    </mc:Choice>
    <mc:Fallback>
      <p:transition spd="slow" advTm="8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down)">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1+#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1+#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1+#ppt_w/2"/>
                                          </p:val>
                                        </p:tav>
                                        <p:tav tm="100000">
                                          <p:val>
                                            <p:strVal val="#ppt_x"/>
                                          </p:val>
                                        </p:tav>
                                      </p:tavLst>
                                    </p:anim>
                                    <p:anim calcmode="lin" valueType="num">
                                      <p:cBhvr additive="base">
                                        <p:cTn id="42"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800" fill="hold"/>
                                        <p:tgtEl>
                                          <p:spTgt spid="58"/>
                                        </p:tgtEl>
                                        <p:attrNameLst>
                                          <p:attrName>ppt_x</p:attrName>
                                        </p:attrNameLst>
                                      </p:cBhvr>
                                      <p:tavLst>
                                        <p:tav tm="0">
                                          <p:val>
                                            <p:strVal val="0-#ppt_w/2"/>
                                          </p:val>
                                        </p:tav>
                                        <p:tav tm="100000">
                                          <p:val>
                                            <p:strVal val="#ppt_x"/>
                                          </p:val>
                                        </p:tav>
                                      </p:tavLst>
                                    </p:anim>
                                    <p:anim calcmode="lin" valueType="num">
                                      <p:cBhvr additive="base">
                                        <p:cTn id="48" dur="8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lt">
                                    <p:tmPct val="30000"/>
                                  </p:iterate>
                                  <p:childTnLst>
                                    <p:set>
                                      <p:cBhvr>
                                        <p:cTn id="52" dur="1" fill="hold">
                                          <p:stCondLst>
                                            <p:cond delay="0"/>
                                          </p:stCondLst>
                                        </p:cTn>
                                        <p:tgtEl>
                                          <p:spTgt spid="63"/>
                                        </p:tgtEl>
                                        <p:attrNameLst>
                                          <p:attrName>style.visibility</p:attrName>
                                        </p:attrNameLst>
                                      </p:cBhvr>
                                      <p:to>
                                        <p:strVal val="visible"/>
                                      </p:to>
                                    </p:set>
                                    <p:animEffect transition="in" filter="wipe(left)">
                                      <p:cBhvr>
                                        <p:cTn id="53" dur="200"/>
                                        <p:tgtEl>
                                          <p:spTgt spid="63"/>
                                        </p:tgtEl>
                                      </p:cBhvr>
                                    </p:animEffect>
                                  </p:childTnLst>
                                </p:cTn>
                              </p:par>
                            </p:childTnLst>
                          </p:cTn>
                        </p:par>
                      </p:childTnLst>
                    </p:cTn>
                  </p:par>
                  <p:par>
                    <p:cTn id="54" fill="hold">
                      <p:stCondLst>
                        <p:cond delay="indefinite"/>
                      </p:stCondLst>
                      <p:childTnLst>
                        <p:par>
                          <p:cTn id="55" fill="hold">
                            <p:stCondLst>
                              <p:cond delay="0"/>
                            </p:stCondLst>
                            <p:childTnLst>
                              <p:par>
                                <p:cTn id="56" presetID="36" presetClass="emph" presetSubtype="0" fill="hold" grpId="1" nodeType="clickEffect">
                                  <p:stCondLst>
                                    <p:cond delay="0"/>
                                  </p:stCondLst>
                                  <p:iterate type="lt">
                                    <p:tmPct val="30000"/>
                                  </p:iterate>
                                  <p:childTnLst>
                                    <p:animScale>
                                      <p:cBhvr>
                                        <p:cTn id="57" dur="50" autoRev="1" fill="hold">
                                          <p:stCondLst>
                                            <p:cond delay="0"/>
                                          </p:stCondLst>
                                        </p:cTn>
                                        <p:tgtEl>
                                          <p:spTgt spid="63"/>
                                        </p:tgtEl>
                                      </p:cBhvr>
                                      <p:to x="80000" y="100000"/>
                                    </p:animScale>
                                    <p:anim by="(#ppt_w*0.10)" calcmode="lin" valueType="num">
                                      <p:cBhvr>
                                        <p:cTn id="58" dur="50" autoRev="1" fill="hold">
                                          <p:stCondLst>
                                            <p:cond delay="0"/>
                                          </p:stCondLst>
                                        </p:cTn>
                                        <p:tgtEl>
                                          <p:spTgt spid="63"/>
                                        </p:tgtEl>
                                        <p:attrNameLst>
                                          <p:attrName>ppt_x</p:attrName>
                                        </p:attrNameLst>
                                      </p:cBhvr>
                                    </p:anim>
                                    <p:anim by="(-#ppt_w*0.10)" calcmode="lin" valueType="num">
                                      <p:cBhvr>
                                        <p:cTn id="59" dur="50" autoRev="1" fill="hold">
                                          <p:stCondLst>
                                            <p:cond delay="0"/>
                                          </p:stCondLst>
                                        </p:cTn>
                                        <p:tgtEl>
                                          <p:spTgt spid="63"/>
                                        </p:tgtEl>
                                        <p:attrNameLst>
                                          <p:attrName>ppt_y</p:attrName>
                                        </p:attrNameLst>
                                      </p:cBhvr>
                                    </p:anim>
                                    <p:animRot by="-480000">
                                      <p:cBhvr>
                                        <p:cTn id="60" dur="50" autoRev="1" fill="hold">
                                          <p:stCondLst>
                                            <p:cond delay="0"/>
                                          </p:stCondLst>
                                        </p:cTn>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57" grpId="0"/>
      <p:bldP spid="63" grpId="0"/>
      <p:bldP spid="6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68242" y="1858606"/>
            <a:ext cx="7488562" cy="2823261"/>
            <a:chOff x="3859908" y="1767172"/>
            <a:chExt cx="7489383" cy="2823415"/>
          </a:xfrm>
        </p:grpSpPr>
        <p:sp>
          <p:nvSpPr>
            <p:cNvPr id="40" name="TextBox 39"/>
            <p:cNvSpPr txBox="1"/>
            <p:nvPr/>
          </p:nvSpPr>
          <p:spPr>
            <a:xfrm>
              <a:off x="6844318"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497022"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3539"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2584"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38159" y="4258170"/>
              <a:ext cx="611132"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77896"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47884"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1259"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76822"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58480" y="4258170"/>
              <a:ext cx="425163"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1263" y="4258170"/>
              <a:ext cx="518148" cy="332417"/>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59908" y="1853363"/>
              <a:ext cx="551240" cy="330853"/>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59908" y="2310563"/>
              <a:ext cx="551240" cy="330853"/>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2016</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59908" y="2766884"/>
              <a:ext cx="551240" cy="330853"/>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59908" y="3224963"/>
              <a:ext cx="551240" cy="330853"/>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59909" y="3682163"/>
              <a:ext cx="551240" cy="330853"/>
            </a:xfrm>
            <a:prstGeom prst="rect">
              <a:avLst/>
            </a:prstGeom>
            <a:noFill/>
          </p:spPr>
          <p:txBody>
            <a:bodyPr wrap="none" rtlCol="0">
              <a:spAutoFit/>
            </a:bodyPr>
            <a:lstStyle/>
            <a:p>
              <a:pPr algn="just">
                <a:lnSpc>
                  <a:spcPct val="120000"/>
                </a:lnSpc>
              </a:pPr>
              <a:r>
                <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US"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603886" y="5104888"/>
            <a:ext cx="291324" cy="291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955868" y="4970902"/>
            <a:ext cx="1201003" cy="425069"/>
          </a:xfrm>
          <a:prstGeom prst="rect">
            <a:avLst/>
          </a:prstGeom>
          <a:noFill/>
        </p:spPr>
        <p:txBody>
          <a:bodyPr wrap="none" lIns="86694" tIns="43347" rIns="86694" bIns="43347" rtlCol="0">
            <a:spAutoFit/>
          </a:bodyPr>
          <a:lstStyle/>
          <a:p>
            <a:pP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537932" y="5391626"/>
            <a:ext cx="2130184" cy="1057037"/>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81" name="Oval 80"/>
          <p:cNvSpPr/>
          <p:nvPr/>
        </p:nvSpPr>
        <p:spPr>
          <a:xfrm>
            <a:off x="5265161" y="5104888"/>
            <a:ext cx="291324" cy="291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600833" y="4970902"/>
            <a:ext cx="1201003" cy="425069"/>
          </a:xfrm>
          <a:prstGeom prst="rect">
            <a:avLst/>
          </a:prstGeom>
          <a:noFill/>
        </p:spPr>
        <p:txBody>
          <a:bodyPr wrap="none" lIns="86694" tIns="43347" rIns="86694" bIns="43347" rtlCol="0">
            <a:spAutoFit/>
          </a:bodyPr>
          <a:lstStyle/>
          <a:p>
            <a:pP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199207" y="5391626"/>
            <a:ext cx="2130184" cy="1057037"/>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84" name="Oval 83"/>
          <p:cNvSpPr/>
          <p:nvPr/>
        </p:nvSpPr>
        <p:spPr>
          <a:xfrm>
            <a:off x="7902686" y="5104888"/>
            <a:ext cx="291324" cy="291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a:lnSpc>
                <a:spcPct val="120000"/>
              </a:lnSpc>
            </a:pPr>
            <a:endParaRPr lang="en-GB" sz="13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8222047" y="4970902"/>
            <a:ext cx="1201003" cy="425069"/>
          </a:xfrm>
          <a:prstGeom prst="rect">
            <a:avLst/>
          </a:prstGeom>
          <a:noFill/>
        </p:spPr>
        <p:txBody>
          <a:bodyPr wrap="none" lIns="86694" tIns="43347" rIns="86694" bIns="43347" rtlCol="0">
            <a:spAutoFit/>
          </a:bodyPr>
          <a:lstStyle/>
          <a:p>
            <a:pPr>
              <a:lnSpc>
                <a:spcPct val="120000"/>
              </a:lnSpc>
            </a:pPr>
            <a:r>
              <a:rPr lang="zh-CN" altLang="en-US"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836731" y="5391626"/>
            <a:ext cx="2130184" cy="1057037"/>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77" name="组合 76"/>
          <p:cNvGrpSpPr/>
          <p:nvPr/>
        </p:nvGrpSpPr>
        <p:grpSpPr>
          <a:xfrm>
            <a:off x="-13643" y="179116"/>
            <a:ext cx="12192000" cy="526587"/>
            <a:chOff x="170694" y="177982"/>
            <a:chExt cx="3936003" cy="781165"/>
          </a:xfrm>
        </p:grpSpPr>
        <p:sp>
          <p:nvSpPr>
            <p:cNvPr id="87" name="等腰三角形 86"/>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88" name="等腰三角形 87"/>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89" name="矩形 88"/>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90" name="平行四边形 89"/>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91"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954">
        <p14:pan dir="u"/>
      </p:transition>
    </mc:Choice>
    <mc:Fallback>
      <p:transition spd="slow" advTm="9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500"/>
                                        <p:tgtEl>
                                          <p:spTgt spid="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childTnLst>
                          </p:cTn>
                        </p:par>
                        <p:par>
                          <p:cTn id="52" fill="hold">
                            <p:stCondLst>
                              <p:cond delay="500"/>
                            </p:stCondLst>
                            <p:childTnLst>
                              <p:par>
                                <p:cTn id="53" presetID="2" presetClass="entr" presetSubtype="8" fill="hold" nodeType="after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800" fill="hold"/>
                                        <p:tgtEl>
                                          <p:spTgt spid="77"/>
                                        </p:tgtEl>
                                        <p:attrNameLst>
                                          <p:attrName>ppt_x</p:attrName>
                                        </p:attrNameLst>
                                      </p:cBhvr>
                                      <p:tavLst>
                                        <p:tav tm="0">
                                          <p:val>
                                            <p:strVal val="0-#ppt_w/2"/>
                                          </p:val>
                                        </p:tav>
                                        <p:tav tm="100000">
                                          <p:val>
                                            <p:strVal val="#ppt_x"/>
                                          </p:val>
                                        </p:tav>
                                      </p:tavLst>
                                    </p:anim>
                                    <p:anim calcmode="lin" valueType="num">
                                      <p:cBhvr additive="base">
                                        <p:cTn id="56" dur="800" fill="hold"/>
                                        <p:tgtEl>
                                          <p:spTgt spid="77"/>
                                        </p:tgtEl>
                                        <p:attrNameLst>
                                          <p:attrName>ppt_y</p:attrName>
                                        </p:attrNameLst>
                                      </p:cBhvr>
                                      <p:tavLst>
                                        <p:tav tm="0">
                                          <p:val>
                                            <p:strVal val="#ppt_y"/>
                                          </p:val>
                                        </p:tav>
                                        <p:tav tm="100000">
                                          <p:val>
                                            <p:strVal val="#ppt_y"/>
                                          </p:val>
                                        </p:tav>
                                      </p:tavLst>
                                    </p:anim>
                                  </p:childTnLst>
                                </p:cTn>
                              </p:par>
                            </p:childTnLst>
                          </p:cTn>
                        </p:par>
                        <p:par>
                          <p:cTn id="57" fill="hold">
                            <p:stCondLst>
                              <p:cond delay="1500"/>
                            </p:stCondLst>
                            <p:childTnLst>
                              <p:par>
                                <p:cTn id="58" presetID="22" presetClass="entr" presetSubtype="8" fill="hold" grpId="0" nodeType="afterEffect">
                                  <p:stCondLst>
                                    <p:cond delay="0"/>
                                  </p:stCondLst>
                                  <p:iterate type="lt">
                                    <p:tmPct val="30000"/>
                                  </p:iterate>
                                  <p:childTnLst>
                                    <p:set>
                                      <p:cBhvr>
                                        <p:cTn id="59" dur="1" fill="hold">
                                          <p:stCondLst>
                                            <p:cond delay="0"/>
                                          </p:stCondLst>
                                        </p:cTn>
                                        <p:tgtEl>
                                          <p:spTgt spid="91"/>
                                        </p:tgtEl>
                                        <p:attrNameLst>
                                          <p:attrName>style.visibility</p:attrName>
                                        </p:attrNameLst>
                                      </p:cBhvr>
                                      <p:to>
                                        <p:strVal val="visible"/>
                                      </p:to>
                                    </p:set>
                                    <p:animEffect transition="in" filter="wipe(left)">
                                      <p:cBhvr>
                                        <p:cTn id="60" dur="200"/>
                                        <p:tgtEl>
                                          <p:spTgt spid="91"/>
                                        </p:tgtEl>
                                      </p:cBhvr>
                                    </p:animEffect>
                                  </p:childTnLst>
                                </p:cTn>
                              </p:par>
                              <p:par>
                                <p:cTn id="61" presetID="36" presetClass="emph" presetSubtype="0" fill="hold" grpId="1" nodeType="withEffect">
                                  <p:stCondLst>
                                    <p:cond delay="0"/>
                                  </p:stCondLst>
                                  <p:iterate type="lt">
                                    <p:tmPct val="30000"/>
                                  </p:iterate>
                                  <p:childTnLst>
                                    <p:animScale>
                                      <p:cBhvr>
                                        <p:cTn id="62" dur="50" autoRev="1" fill="hold">
                                          <p:stCondLst>
                                            <p:cond delay="0"/>
                                          </p:stCondLst>
                                        </p:cTn>
                                        <p:tgtEl>
                                          <p:spTgt spid="91"/>
                                        </p:tgtEl>
                                      </p:cBhvr>
                                      <p:to x="80000" y="100000"/>
                                    </p:animScale>
                                    <p:anim by="(#ppt_w*0.10)" calcmode="lin" valueType="num">
                                      <p:cBhvr>
                                        <p:cTn id="63" dur="50" autoRev="1" fill="hold">
                                          <p:stCondLst>
                                            <p:cond delay="0"/>
                                          </p:stCondLst>
                                        </p:cTn>
                                        <p:tgtEl>
                                          <p:spTgt spid="91"/>
                                        </p:tgtEl>
                                        <p:attrNameLst>
                                          <p:attrName>ppt_x</p:attrName>
                                        </p:attrNameLst>
                                      </p:cBhvr>
                                    </p:anim>
                                    <p:anim by="(-#ppt_w*0.10)" calcmode="lin" valueType="num">
                                      <p:cBhvr>
                                        <p:cTn id="64" dur="50" autoRev="1" fill="hold">
                                          <p:stCondLst>
                                            <p:cond delay="0"/>
                                          </p:stCondLst>
                                        </p:cTn>
                                        <p:tgtEl>
                                          <p:spTgt spid="91"/>
                                        </p:tgtEl>
                                        <p:attrNameLst>
                                          <p:attrName>ppt_y</p:attrName>
                                        </p:attrNameLst>
                                      </p:cBhvr>
                                    </p:anim>
                                    <p:animRot by="-480000">
                                      <p:cBhvr>
                                        <p:cTn id="65" dur="50" autoRev="1" fill="hold">
                                          <p:stCondLst>
                                            <p:cond delay="0"/>
                                          </p:stCondLst>
                                        </p:cTn>
                                        <p:tgtEl>
                                          <p:spTgt spid="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P spid="91" grpId="0"/>
      <p:bldP spid="9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3118246" y="2359370"/>
            <a:ext cx="6015340" cy="33687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 Placeholder 4"/>
          <p:cNvSpPr txBox="1"/>
          <p:nvPr/>
        </p:nvSpPr>
        <p:spPr>
          <a:xfrm>
            <a:off x="1249129" y="4223181"/>
            <a:ext cx="1962061"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5" name="Shape 1626"/>
          <p:cNvSpPr/>
          <p:nvPr/>
        </p:nvSpPr>
        <p:spPr>
          <a:xfrm flipV="1">
            <a:off x="3566299" y="4054357"/>
            <a:ext cx="1" cy="1204262"/>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627"/>
          <p:cNvSpPr/>
          <p:nvPr/>
        </p:nvSpPr>
        <p:spPr>
          <a:xfrm flipV="1">
            <a:off x="4719532" y="2739223"/>
            <a:ext cx="1" cy="1710247"/>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5831388" y="2156483"/>
            <a:ext cx="1" cy="1779578"/>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389217" y="3452924"/>
            <a:ext cx="1" cy="1181684"/>
          </a:xfrm>
          <a:prstGeom prst="line">
            <a:avLst/>
          </a:prstGeom>
          <a:ln w="12700">
            <a:solidFill>
              <a:srgbClr val="A6AAA9"/>
            </a:solidFill>
            <a:miter lim="400000"/>
          </a:ln>
        </p:spPr>
        <p:txBody>
          <a:bodyPr lIns="22052" tIns="22052" rIns="22052" bIns="22052" anchor="ctr"/>
          <a:lstStyle/>
          <a:p>
            <a:pPr lvl="0"/>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382780" y="3872360"/>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533107" y="2538829"/>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650321" y="1811484"/>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204152" y="4486098"/>
            <a:ext cx="367039" cy="3670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6540" tIns="16540" rIns="16540" bIns="16540" numCol="1" anchor="ctr">
            <a:noAutofit/>
          </a:bodyP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516136" y="5215595"/>
            <a:ext cx="100321" cy="1003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641488" y="4373557"/>
            <a:ext cx="156077" cy="156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5731075" y="3838891"/>
            <a:ext cx="200625" cy="2006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262460" y="3331326"/>
            <a:ext cx="248098" cy="248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4"/>
          <p:cNvSpPr txBox="1"/>
          <p:nvPr/>
        </p:nvSpPr>
        <p:spPr>
          <a:xfrm>
            <a:off x="2352180" y="2246409"/>
            <a:ext cx="1956109"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21" name="Text Placeholder 4"/>
          <p:cNvSpPr txBox="1"/>
          <p:nvPr/>
        </p:nvSpPr>
        <p:spPr>
          <a:xfrm>
            <a:off x="6186712" y="1390363"/>
            <a:ext cx="1995387"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23" name="Text Placeholder 4"/>
          <p:cNvSpPr txBox="1"/>
          <p:nvPr/>
        </p:nvSpPr>
        <p:spPr>
          <a:xfrm>
            <a:off x="7726025" y="4852876"/>
            <a:ext cx="1956109" cy="1384946"/>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endParaRPr lang="en-US" altLang="zh-CN" dirty="0">
              <a:sym typeface="Arial" panose="020B0604020202020204" pitchFamily="34" charset="0"/>
            </a:endParaRPr>
          </a:p>
        </p:txBody>
      </p:sp>
      <p:sp>
        <p:nvSpPr>
          <p:cNvPr id="24" name="Text Placeholder 4"/>
          <p:cNvSpPr txBox="1"/>
          <p:nvPr/>
        </p:nvSpPr>
        <p:spPr>
          <a:xfrm>
            <a:off x="3454668" y="3933938"/>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endPar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4"/>
          <p:cNvSpPr txBox="1"/>
          <p:nvPr/>
        </p:nvSpPr>
        <p:spPr>
          <a:xfrm>
            <a:off x="4605001" y="2588183"/>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endPar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4"/>
          <p:cNvSpPr txBox="1"/>
          <p:nvPr/>
        </p:nvSpPr>
        <p:spPr>
          <a:xfrm>
            <a:off x="5725498" y="1860843"/>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endPar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4"/>
          <p:cNvSpPr txBox="1"/>
          <p:nvPr/>
        </p:nvSpPr>
        <p:spPr>
          <a:xfrm>
            <a:off x="7276044" y="4553376"/>
            <a:ext cx="223256" cy="2683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04</a:t>
            </a:r>
            <a:endParaRPr lang="id-ID" sz="1500" b="1" dirty="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625"/>
          <p:cNvSpPr/>
          <p:nvPr/>
        </p:nvSpPr>
        <p:spPr>
          <a:xfrm>
            <a:off x="9226494" y="2308103"/>
            <a:ext cx="1204196" cy="12042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657"/>
          <p:cNvSpPr/>
          <p:nvPr/>
        </p:nvSpPr>
        <p:spPr>
          <a:xfrm>
            <a:off x="9649181" y="2470211"/>
            <a:ext cx="359040" cy="367059"/>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3"/>
          <p:cNvSpPr txBox="1"/>
          <p:nvPr/>
        </p:nvSpPr>
        <p:spPr>
          <a:xfrm>
            <a:off x="9378362" y="2887032"/>
            <a:ext cx="885609" cy="35490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zh-CN" altLang="en-US" sz="17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id-ID" sz="17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259"/>
          <p:cNvSpPr>
            <a:spLocks noChangeArrowheads="1"/>
          </p:cNvSpPr>
          <p:nvPr/>
        </p:nvSpPr>
        <p:spPr bwMode="auto">
          <a:xfrm>
            <a:off x="826418" y="438405"/>
            <a:ext cx="3221354" cy="67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3765">
              <a:spcBef>
                <a:spcPts val="0"/>
              </a:spcBef>
              <a:buNone/>
              <a:defRPr/>
            </a:pPr>
            <a:r>
              <a:rPr lang="en-US" altLang="zh-CN" sz="1500" dirty="0">
                <a:solidFill>
                  <a:schemeClr val="bg1"/>
                </a:solidFill>
                <a:latin typeface="Arial" panose="020B0604020202020204" pitchFamily="34" charset="0"/>
                <a:sym typeface="Arial" panose="020B0604020202020204" pitchFamily="34" charset="0"/>
              </a:rPr>
              <a:t>Click On Add Related Title Words</a:t>
            </a:r>
            <a:endParaRPr lang="en-US" altLang="zh-CN" sz="1500" dirty="0">
              <a:solidFill>
                <a:schemeClr val="bg1"/>
              </a:solidFill>
              <a:latin typeface="Arial" panose="020B0604020202020204" pitchFamily="34" charset="0"/>
              <a:sym typeface="Arial" panose="020B0604020202020204" pitchFamily="34" charset="0"/>
            </a:endParaRPr>
          </a:p>
          <a:p>
            <a:pPr defTabSz="913765">
              <a:spcBef>
                <a:spcPts val="0"/>
              </a:spcBef>
              <a:buNone/>
              <a:defRPr/>
            </a:pPr>
            <a:r>
              <a:rPr lang="zh-CN" altLang="en-US" sz="2300" dirty="0">
                <a:solidFill>
                  <a:schemeClr val="bg1"/>
                </a:solidFill>
                <a:latin typeface="Arial" panose="020B0604020202020204" pitchFamily="34" charset="0"/>
                <a:sym typeface="Arial" panose="020B0604020202020204" pitchFamily="34" charset="0"/>
              </a:rPr>
              <a:t>点击添加相关标题文字</a:t>
            </a:r>
            <a:endParaRPr lang="en-GB" altLang="zh-CN" sz="2300" dirty="0">
              <a:solidFill>
                <a:schemeClr val="bg1"/>
              </a:solidFill>
              <a:latin typeface="Arial" panose="020B0604020202020204" pitchFamily="34" charset="0"/>
              <a:sym typeface="Arial" panose="020B0604020202020204" pitchFamily="34" charset="0"/>
            </a:endParaRPr>
          </a:p>
        </p:txBody>
      </p:sp>
      <p:grpSp>
        <p:nvGrpSpPr>
          <p:cNvPr id="32" name="组合 31"/>
          <p:cNvGrpSpPr/>
          <p:nvPr/>
        </p:nvGrpSpPr>
        <p:grpSpPr>
          <a:xfrm>
            <a:off x="-13643" y="179116"/>
            <a:ext cx="12192000" cy="526587"/>
            <a:chOff x="170694" y="177982"/>
            <a:chExt cx="3936003" cy="781165"/>
          </a:xfrm>
        </p:grpSpPr>
        <p:sp>
          <p:nvSpPr>
            <p:cNvPr id="33" name="等腰三角形 32"/>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4" name="等腰三角形 33"/>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5" name="矩形 34"/>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6" name="平行四边形 35"/>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37"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894">
        <p14:pan dir="u"/>
      </p:transition>
    </mc:Choice>
    <mc:Fallback>
      <p:transition spd="slow" advTm="89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strips(downRight)">
                                      <p:cBhvr>
                                        <p:cTn id="29" dur="500"/>
                                        <p:tgtEl>
                                          <p:spTgt spid="23"/>
                                        </p:tgtEl>
                                      </p:cBhvr>
                                    </p:animEffec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27" presetClass="emph" presetSubtype="0" fill="remove" grpId="1" nodeType="withEffect">
                                  <p:stCondLst>
                                    <p:cond delay="0"/>
                                  </p:stCondLst>
                                  <p:childTnLst>
                                    <p:animClr clrSpc="rgb" dir="cw">
                                      <p:cBhvr override="childStyle">
                                        <p:cTn id="34" dur="250" autoRev="1" fill="remove"/>
                                        <p:tgtEl>
                                          <p:spTgt spid="28"/>
                                        </p:tgtEl>
                                        <p:attrNameLst>
                                          <p:attrName>style.color</p:attrName>
                                        </p:attrNameLst>
                                      </p:cBhvr>
                                      <p:to>
                                        <a:schemeClr val="bg1"/>
                                      </p:to>
                                    </p:animClr>
                                    <p:animClr clrSpc="rgb" dir="cw">
                                      <p:cBhvr>
                                        <p:cTn id="35" dur="250" autoRev="1" fill="remove"/>
                                        <p:tgtEl>
                                          <p:spTgt spid="28"/>
                                        </p:tgtEl>
                                        <p:attrNameLst>
                                          <p:attrName>fillcolor</p:attrName>
                                        </p:attrNameLst>
                                      </p:cBhvr>
                                      <p:to>
                                        <a:schemeClr val="bg1"/>
                                      </p:to>
                                    </p:animClr>
                                    <p:set>
                                      <p:cBhvr>
                                        <p:cTn id="36" dur="250" autoRev="1" fill="remove"/>
                                        <p:tgtEl>
                                          <p:spTgt spid="28"/>
                                        </p:tgtEl>
                                        <p:attrNameLst>
                                          <p:attrName>fill.type</p:attrName>
                                        </p:attrNameLst>
                                      </p:cBhvr>
                                      <p:to>
                                        <p:strVal val="solid"/>
                                      </p:to>
                                    </p:set>
                                    <p:set>
                                      <p:cBhvr>
                                        <p:cTn id="37" dur="250" autoRev="1" fill="remove"/>
                                        <p:tgtEl>
                                          <p:spTgt spid="28"/>
                                        </p:tgtEl>
                                        <p:attrNameLst>
                                          <p:attrName>fill.on</p:attrName>
                                        </p:attrNameLst>
                                      </p:cBhvr>
                                      <p:to>
                                        <p:strVal val="true"/>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par>
                          <p:cTn id="45" fill="hold">
                            <p:stCondLst>
                              <p:cond delay="2500"/>
                            </p:stCondLst>
                            <p:childTnLst>
                              <p:par>
                                <p:cTn id="46" presetID="2" presetClass="entr" presetSubtype="8"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800" fill="hold"/>
                                        <p:tgtEl>
                                          <p:spTgt spid="32"/>
                                        </p:tgtEl>
                                        <p:attrNameLst>
                                          <p:attrName>ppt_x</p:attrName>
                                        </p:attrNameLst>
                                      </p:cBhvr>
                                      <p:tavLst>
                                        <p:tav tm="0">
                                          <p:val>
                                            <p:strVal val="0-#ppt_w/2"/>
                                          </p:val>
                                        </p:tav>
                                        <p:tav tm="100000">
                                          <p:val>
                                            <p:strVal val="#ppt_x"/>
                                          </p:val>
                                        </p:tav>
                                      </p:tavLst>
                                    </p:anim>
                                    <p:anim calcmode="lin" valueType="num">
                                      <p:cBhvr additive="base">
                                        <p:cTn id="49" dur="800" fill="hold"/>
                                        <p:tgtEl>
                                          <p:spTgt spid="32"/>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2" presetClass="entr" presetSubtype="8" fill="hold" grpId="0" nodeType="afterEffect">
                                  <p:stCondLst>
                                    <p:cond delay="0"/>
                                  </p:stCondLst>
                                  <p:iterate type="lt">
                                    <p:tmPct val="30000"/>
                                  </p:iterate>
                                  <p:childTnLst>
                                    <p:set>
                                      <p:cBhvr>
                                        <p:cTn id="52" dur="1" fill="hold">
                                          <p:stCondLst>
                                            <p:cond delay="0"/>
                                          </p:stCondLst>
                                        </p:cTn>
                                        <p:tgtEl>
                                          <p:spTgt spid="37"/>
                                        </p:tgtEl>
                                        <p:attrNameLst>
                                          <p:attrName>style.visibility</p:attrName>
                                        </p:attrNameLst>
                                      </p:cBhvr>
                                      <p:to>
                                        <p:strVal val="visible"/>
                                      </p:to>
                                    </p:set>
                                    <p:animEffect transition="in" filter="wipe(left)">
                                      <p:cBhvr>
                                        <p:cTn id="53" dur="200"/>
                                        <p:tgtEl>
                                          <p:spTgt spid="37"/>
                                        </p:tgtEl>
                                      </p:cBhvr>
                                    </p:animEffect>
                                  </p:childTnLst>
                                </p:cTn>
                              </p:par>
                              <p:par>
                                <p:cTn id="54" presetID="36" presetClass="emph" presetSubtype="0" fill="hold" grpId="1" nodeType="withEffect">
                                  <p:stCondLst>
                                    <p:cond delay="0"/>
                                  </p:stCondLst>
                                  <p:iterate type="lt">
                                    <p:tmPct val="30000"/>
                                  </p:iterate>
                                  <p:childTnLst>
                                    <p:animScale>
                                      <p:cBhvr>
                                        <p:cTn id="55" dur="50" autoRev="1" fill="hold">
                                          <p:stCondLst>
                                            <p:cond delay="0"/>
                                          </p:stCondLst>
                                        </p:cTn>
                                        <p:tgtEl>
                                          <p:spTgt spid="37"/>
                                        </p:tgtEl>
                                      </p:cBhvr>
                                      <p:to x="80000" y="100000"/>
                                    </p:animScale>
                                    <p:anim by="(#ppt_w*0.10)" calcmode="lin" valueType="num">
                                      <p:cBhvr>
                                        <p:cTn id="56" dur="50" autoRev="1" fill="hold">
                                          <p:stCondLst>
                                            <p:cond delay="0"/>
                                          </p:stCondLst>
                                        </p:cTn>
                                        <p:tgtEl>
                                          <p:spTgt spid="37"/>
                                        </p:tgtEl>
                                        <p:attrNameLst>
                                          <p:attrName>ppt_x</p:attrName>
                                        </p:attrNameLst>
                                      </p:cBhvr>
                                    </p:anim>
                                    <p:anim by="(-#ppt_w*0.10)" calcmode="lin" valueType="num">
                                      <p:cBhvr>
                                        <p:cTn id="57" dur="50" autoRev="1" fill="hold">
                                          <p:stCondLst>
                                            <p:cond delay="0"/>
                                          </p:stCondLst>
                                        </p:cTn>
                                        <p:tgtEl>
                                          <p:spTgt spid="37"/>
                                        </p:tgtEl>
                                        <p:attrNameLst>
                                          <p:attrName>ppt_y</p:attrName>
                                        </p:attrNameLst>
                                      </p:cBhvr>
                                    </p:anim>
                                    <p:animRot by="-480000">
                                      <p:cBhvr>
                                        <p:cTn id="58" dur="50" autoRev="1" fill="hold">
                                          <p:stCondLst>
                                            <p:cond delay="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P spid="13" grpId="0" animBg="1"/>
      <p:bldP spid="23" grpId="0"/>
      <p:bldP spid="27" grpId="0"/>
      <p:bldP spid="28" grpId="0" animBg="1"/>
      <p:bldP spid="28" grpId="1" animBg="1"/>
      <p:bldP spid="29" grpId="0" animBg="1"/>
      <p:bldP spid="30" grpId="0"/>
      <p:bldP spid="37" grpId="0"/>
      <p:bldP spid="3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1"/>
          <p:cNvGrpSpPr/>
          <p:nvPr/>
        </p:nvGrpSpPr>
        <p:grpSpPr bwMode="auto">
          <a:xfrm>
            <a:off x="4218115" y="1430339"/>
            <a:ext cx="3828047" cy="4618037"/>
            <a:chOff x="0" y="0"/>
            <a:chExt cx="7656017" cy="9235797"/>
          </a:xfrm>
        </p:grpSpPr>
        <p:sp>
          <p:nvSpPr>
            <p:cNvPr id="36866" name="AutoShape 2"/>
            <p:cNvSpPr/>
            <p:nvPr/>
          </p:nvSpPr>
          <p:spPr bwMode="auto">
            <a:xfrm>
              <a:off x="0" y="0"/>
              <a:ext cx="7656017" cy="8765911"/>
            </a:xfrm>
            <a:custGeom>
              <a:avLst/>
              <a:gdLst>
                <a:gd name="T0" fmla="*/ 3828009 w 21478"/>
                <a:gd name="T1" fmla="*/ 4418202 h 21513"/>
                <a:gd name="T2" fmla="*/ 3828009 w 21478"/>
                <a:gd name="T3" fmla="*/ 4418202 h 21513"/>
                <a:gd name="T4" fmla="*/ 3828009 w 21478"/>
                <a:gd name="T5" fmla="*/ 4418202 h 21513"/>
                <a:gd name="T6" fmla="*/ 3828009 w 21478"/>
                <a:gd name="T7" fmla="*/ 4418202 h 215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78" h="21513">
                  <a:moveTo>
                    <a:pt x="4795" y="18732"/>
                  </a:moveTo>
                  <a:cubicBezTo>
                    <a:pt x="5386" y="17487"/>
                    <a:pt x="5279" y="16073"/>
                    <a:pt x="4506" y="14906"/>
                  </a:cubicBezTo>
                  <a:cubicBezTo>
                    <a:pt x="4367" y="14697"/>
                    <a:pt x="4208" y="14498"/>
                    <a:pt x="4030" y="14313"/>
                  </a:cubicBezTo>
                  <a:cubicBezTo>
                    <a:pt x="2650" y="13526"/>
                    <a:pt x="1575" y="12439"/>
                    <a:pt x="880" y="11191"/>
                  </a:cubicBezTo>
                  <a:cubicBezTo>
                    <a:pt x="213" y="9996"/>
                    <a:pt x="-106" y="8647"/>
                    <a:pt x="31" y="7270"/>
                  </a:cubicBezTo>
                  <a:cubicBezTo>
                    <a:pt x="144" y="6136"/>
                    <a:pt x="577" y="5045"/>
                    <a:pt x="1292" y="4093"/>
                  </a:cubicBezTo>
                  <a:cubicBezTo>
                    <a:pt x="2009" y="3076"/>
                    <a:pt x="2975" y="2221"/>
                    <a:pt x="4111" y="1584"/>
                  </a:cubicBezTo>
                  <a:cubicBezTo>
                    <a:pt x="5290" y="922"/>
                    <a:pt x="6632" y="507"/>
                    <a:pt x="8023" y="261"/>
                  </a:cubicBezTo>
                  <a:cubicBezTo>
                    <a:pt x="9991" y="-87"/>
                    <a:pt x="12019" y="-87"/>
                    <a:pt x="13988" y="259"/>
                  </a:cubicBezTo>
                  <a:cubicBezTo>
                    <a:pt x="14807" y="409"/>
                    <a:pt x="15607" y="623"/>
                    <a:pt x="16382" y="898"/>
                  </a:cubicBezTo>
                  <a:cubicBezTo>
                    <a:pt x="17093" y="1150"/>
                    <a:pt x="17776" y="1446"/>
                    <a:pt x="18449" y="1768"/>
                  </a:cubicBezTo>
                  <a:cubicBezTo>
                    <a:pt x="19172" y="2114"/>
                    <a:pt x="19730" y="2635"/>
                    <a:pt x="20130" y="3083"/>
                  </a:cubicBezTo>
                  <a:cubicBezTo>
                    <a:pt x="20410" y="3396"/>
                    <a:pt x="20510" y="3769"/>
                    <a:pt x="20175" y="3950"/>
                  </a:cubicBezTo>
                  <a:cubicBezTo>
                    <a:pt x="20089" y="3996"/>
                    <a:pt x="19988" y="4007"/>
                    <a:pt x="19892" y="4021"/>
                  </a:cubicBezTo>
                  <a:cubicBezTo>
                    <a:pt x="19766" y="4040"/>
                    <a:pt x="19642" y="4067"/>
                    <a:pt x="19518" y="4103"/>
                  </a:cubicBezTo>
                  <a:cubicBezTo>
                    <a:pt x="19362" y="4131"/>
                    <a:pt x="19241" y="4238"/>
                    <a:pt x="19211" y="4374"/>
                  </a:cubicBezTo>
                  <a:cubicBezTo>
                    <a:pt x="19169" y="4558"/>
                    <a:pt x="19301" y="4725"/>
                    <a:pt x="19407" y="4888"/>
                  </a:cubicBezTo>
                  <a:cubicBezTo>
                    <a:pt x="19711" y="5354"/>
                    <a:pt x="19813" y="5853"/>
                    <a:pt x="19873" y="6355"/>
                  </a:cubicBezTo>
                  <a:cubicBezTo>
                    <a:pt x="19936" y="6893"/>
                    <a:pt x="19957" y="7452"/>
                    <a:pt x="19868" y="8014"/>
                  </a:cubicBezTo>
                  <a:cubicBezTo>
                    <a:pt x="19773" y="8618"/>
                    <a:pt x="19552" y="9232"/>
                    <a:pt x="19558" y="9842"/>
                  </a:cubicBezTo>
                  <a:cubicBezTo>
                    <a:pt x="19566" y="10497"/>
                    <a:pt x="19841" y="11132"/>
                    <a:pt x="20363" y="11601"/>
                  </a:cubicBezTo>
                  <a:cubicBezTo>
                    <a:pt x="20589" y="11804"/>
                    <a:pt x="20856" y="11968"/>
                    <a:pt x="21101" y="12154"/>
                  </a:cubicBezTo>
                  <a:cubicBezTo>
                    <a:pt x="21288" y="12296"/>
                    <a:pt x="21464" y="12458"/>
                    <a:pt x="21477" y="12666"/>
                  </a:cubicBezTo>
                  <a:cubicBezTo>
                    <a:pt x="21493" y="12926"/>
                    <a:pt x="21258" y="13131"/>
                    <a:pt x="21002" y="13295"/>
                  </a:cubicBezTo>
                  <a:cubicBezTo>
                    <a:pt x="20866" y="13381"/>
                    <a:pt x="20726" y="13462"/>
                    <a:pt x="20580" y="13535"/>
                  </a:cubicBezTo>
                  <a:cubicBezTo>
                    <a:pt x="20330" y="13543"/>
                    <a:pt x="20109" y="13661"/>
                    <a:pt x="19985" y="13842"/>
                  </a:cubicBezTo>
                  <a:cubicBezTo>
                    <a:pt x="19944" y="13902"/>
                    <a:pt x="19914" y="13969"/>
                    <a:pt x="19905" y="14041"/>
                  </a:cubicBezTo>
                  <a:cubicBezTo>
                    <a:pt x="19890" y="14168"/>
                    <a:pt x="19946" y="14294"/>
                    <a:pt x="20056" y="14377"/>
                  </a:cubicBezTo>
                  <a:cubicBezTo>
                    <a:pt x="20132" y="14531"/>
                    <a:pt x="20196" y="14684"/>
                    <a:pt x="20250" y="14838"/>
                  </a:cubicBezTo>
                  <a:cubicBezTo>
                    <a:pt x="20286" y="14941"/>
                    <a:pt x="20320" y="15054"/>
                    <a:pt x="20267" y="15160"/>
                  </a:cubicBezTo>
                  <a:cubicBezTo>
                    <a:pt x="20198" y="15294"/>
                    <a:pt x="19995" y="15356"/>
                    <a:pt x="19971" y="15506"/>
                  </a:cubicBezTo>
                  <a:cubicBezTo>
                    <a:pt x="19958" y="15585"/>
                    <a:pt x="20003" y="15663"/>
                    <a:pt x="20084" y="15700"/>
                  </a:cubicBezTo>
                  <a:cubicBezTo>
                    <a:pt x="20379" y="16058"/>
                    <a:pt x="20033" y="16550"/>
                    <a:pt x="19534" y="16481"/>
                  </a:cubicBezTo>
                  <a:cubicBezTo>
                    <a:pt x="19476" y="16473"/>
                    <a:pt x="19419" y="16454"/>
                    <a:pt x="19369" y="16427"/>
                  </a:cubicBezTo>
                  <a:cubicBezTo>
                    <a:pt x="20003" y="17092"/>
                    <a:pt x="19736" y="18103"/>
                    <a:pt x="18832" y="18456"/>
                  </a:cubicBezTo>
                  <a:cubicBezTo>
                    <a:pt x="18439" y="18609"/>
                    <a:pt x="17996" y="18585"/>
                    <a:pt x="17568" y="18545"/>
                  </a:cubicBezTo>
                  <a:cubicBezTo>
                    <a:pt x="16762" y="18471"/>
                    <a:pt x="15909" y="18366"/>
                    <a:pt x="15220" y="18742"/>
                  </a:cubicBezTo>
                  <a:cubicBezTo>
                    <a:pt x="15072" y="18823"/>
                    <a:pt x="14940" y="18925"/>
                    <a:pt x="14828" y="19042"/>
                  </a:cubicBezTo>
                  <a:cubicBezTo>
                    <a:pt x="14395" y="19484"/>
                    <a:pt x="14095" y="20013"/>
                    <a:pt x="13956" y="20581"/>
                  </a:cubicBezTo>
                  <a:cubicBezTo>
                    <a:pt x="13881" y="20887"/>
                    <a:pt x="13855" y="21200"/>
                    <a:pt x="13876" y="21513"/>
                  </a:cubicBezTo>
                  <a:lnTo>
                    <a:pt x="4795" y="18732"/>
                  </a:lnTo>
                  <a:close/>
                </a:path>
              </a:pathLst>
            </a:custGeom>
            <a:solidFill>
              <a:schemeClr val="bg1">
                <a:lumMod val="8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867" name="AutoShape 3"/>
            <p:cNvSpPr/>
            <p:nvPr/>
          </p:nvSpPr>
          <p:spPr bwMode="auto">
            <a:xfrm>
              <a:off x="1007998" y="7537223"/>
              <a:ext cx="4163742" cy="1698574"/>
            </a:xfrm>
            <a:custGeom>
              <a:avLst/>
              <a:gdLst>
                <a:gd name="T0" fmla="*/ 2081871 w 21600"/>
                <a:gd name="T1" fmla="*/ 849287 h 21600"/>
                <a:gd name="T2" fmla="*/ 2081871 w 21600"/>
                <a:gd name="T3" fmla="*/ 849287 h 21600"/>
                <a:gd name="T4" fmla="*/ 2081871 w 21600"/>
                <a:gd name="T5" fmla="*/ 849287 h 21600"/>
                <a:gd name="T6" fmla="*/ 2081871 w 21600"/>
                <a:gd name="T7" fmla="*/ 8492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4895"/>
                  </a:moveTo>
                  <a:lnTo>
                    <a:pt x="2391" y="0"/>
                  </a:lnTo>
                  <a:lnTo>
                    <a:pt x="21599" y="11351"/>
                  </a:lnTo>
                  <a:lnTo>
                    <a:pt x="20383" y="21600"/>
                  </a:lnTo>
                  <a:lnTo>
                    <a:pt x="0" y="14895"/>
                  </a:ln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6869" name="AutoShape 5"/>
          <p:cNvSpPr/>
          <p:nvPr/>
        </p:nvSpPr>
        <p:spPr bwMode="auto">
          <a:xfrm>
            <a:off x="4423685" y="1671638"/>
            <a:ext cx="3146252" cy="2176463"/>
          </a:xfrm>
          <a:custGeom>
            <a:avLst/>
            <a:gdLst>
              <a:gd name="T0" fmla="*/ 3146278 w 21369"/>
              <a:gd name="T1" fmla="*/ 2203287 h 21420"/>
              <a:gd name="T2" fmla="*/ 3146278 w 21369"/>
              <a:gd name="T3" fmla="*/ 2203287 h 21420"/>
              <a:gd name="T4" fmla="*/ 3146278 w 21369"/>
              <a:gd name="T5" fmla="*/ 2203287 h 21420"/>
              <a:gd name="T6" fmla="*/ 3146278 w 21369"/>
              <a:gd name="T7" fmla="*/ 2203287 h 21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69" h="21420">
                <a:moveTo>
                  <a:pt x="854" y="9342"/>
                </a:moveTo>
                <a:cubicBezTo>
                  <a:pt x="739" y="8499"/>
                  <a:pt x="917" y="7629"/>
                  <a:pt x="1329" y="7011"/>
                </a:cubicBezTo>
                <a:cubicBezTo>
                  <a:pt x="1715" y="6433"/>
                  <a:pt x="2265" y="6148"/>
                  <a:pt x="2663" y="5586"/>
                </a:cubicBezTo>
                <a:cubicBezTo>
                  <a:pt x="3053" y="5036"/>
                  <a:pt x="3257" y="4276"/>
                  <a:pt x="3613" y="3683"/>
                </a:cubicBezTo>
                <a:cubicBezTo>
                  <a:pt x="4190" y="2719"/>
                  <a:pt x="5085" y="2283"/>
                  <a:pt x="5949" y="2546"/>
                </a:cubicBezTo>
                <a:cubicBezTo>
                  <a:pt x="6187" y="2041"/>
                  <a:pt x="6521" y="1648"/>
                  <a:pt x="6911" y="1414"/>
                </a:cubicBezTo>
                <a:cubicBezTo>
                  <a:pt x="7330" y="1164"/>
                  <a:pt x="7792" y="1109"/>
                  <a:pt x="8234" y="1258"/>
                </a:cubicBezTo>
                <a:cubicBezTo>
                  <a:pt x="8595" y="737"/>
                  <a:pt x="9054" y="382"/>
                  <a:pt x="9554" y="238"/>
                </a:cubicBezTo>
                <a:cubicBezTo>
                  <a:pt x="10166" y="61"/>
                  <a:pt x="10802" y="207"/>
                  <a:pt x="11346" y="649"/>
                </a:cubicBezTo>
                <a:cubicBezTo>
                  <a:pt x="12074" y="66"/>
                  <a:pt x="12920" y="-132"/>
                  <a:pt x="13738" y="87"/>
                </a:cubicBezTo>
                <a:cubicBezTo>
                  <a:pt x="14549" y="304"/>
                  <a:pt x="15282" y="918"/>
                  <a:pt x="15816" y="1825"/>
                </a:cubicBezTo>
                <a:cubicBezTo>
                  <a:pt x="16356" y="1598"/>
                  <a:pt x="16937" y="1688"/>
                  <a:pt x="17431" y="2076"/>
                </a:cubicBezTo>
                <a:cubicBezTo>
                  <a:pt x="17904" y="2447"/>
                  <a:pt x="18262" y="3062"/>
                  <a:pt x="18433" y="3799"/>
                </a:cubicBezTo>
                <a:cubicBezTo>
                  <a:pt x="19006" y="3937"/>
                  <a:pt x="19522" y="4382"/>
                  <a:pt x="19878" y="5045"/>
                </a:cubicBezTo>
                <a:cubicBezTo>
                  <a:pt x="20226" y="5694"/>
                  <a:pt x="20396" y="6505"/>
                  <a:pt x="20354" y="7323"/>
                </a:cubicBezTo>
                <a:cubicBezTo>
                  <a:pt x="20829" y="7823"/>
                  <a:pt x="21165" y="8550"/>
                  <a:pt x="21301" y="9375"/>
                </a:cubicBezTo>
                <a:cubicBezTo>
                  <a:pt x="21459" y="10333"/>
                  <a:pt x="21336" y="11343"/>
                  <a:pt x="20962" y="12167"/>
                </a:cubicBezTo>
                <a:cubicBezTo>
                  <a:pt x="21068" y="13766"/>
                  <a:pt x="20604" y="15334"/>
                  <a:pt x="19729" y="16328"/>
                </a:cubicBezTo>
                <a:cubicBezTo>
                  <a:pt x="18952" y="17211"/>
                  <a:pt x="17937" y="17535"/>
                  <a:pt x="16974" y="17207"/>
                </a:cubicBezTo>
                <a:cubicBezTo>
                  <a:pt x="16598" y="17607"/>
                  <a:pt x="16137" y="17806"/>
                  <a:pt x="15670" y="17770"/>
                </a:cubicBezTo>
                <a:cubicBezTo>
                  <a:pt x="15156" y="17731"/>
                  <a:pt x="14671" y="17411"/>
                  <a:pt x="14314" y="16875"/>
                </a:cubicBezTo>
                <a:cubicBezTo>
                  <a:pt x="14139" y="17038"/>
                  <a:pt x="13933" y="17121"/>
                  <a:pt x="13725" y="17116"/>
                </a:cubicBezTo>
                <a:cubicBezTo>
                  <a:pt x="13513" y="17111"/>
                  <a:pt x="13308" y="17014"/>
                  <a:pt x="13135" y="16839"/>
                </a:cubicBezTo>
                <a:cubicBezTo>
                  <a:pt x="12764" y="17306"/>
                  <a:pt x="12328" y="17653"/>
                  <a:pt x="11857" y="17857"/>
                </a:cubicBezTo>
                <a:cubicBezTo>
                  <a:pt x="11381" y="18062"/>
                  <a:pt x="10882" y="18115"/>
                  <a:pt x="10391" y="18214"/>
                </a:cubicBezTo>
                <a:cubicBezTo>
                  <a:pt x="9937" y="18306"/>
                  <a:pt x="9489" y="18437"/>
                  <a:pt x="9074" y="18713"/>
                </a:cubicBezTo>
                <a:cubicBezTo>
                  <a:pt x="8662" y="18986"/>
                  <a:pt x="8298" y="19393"/>
                  <a:pt x="7930" y="19779"/>
                </a:cubicBezTo>
                <a:cubicBezTo>
                  <a:pt x="7500" y="20232"/>
                  <a:pt x="7056" y="20663"/>
                  <a:pt x="6566" y="20949"/>
                </a:cubicBezTo>
                <a:cubicBezTo>
                  <a:pt x="6057" y="21246"/>
                  <a:pt x="5513" y="21379"/>
                  <a:pt x="4961" y="21412"/>
                </a:cubicBezTo>
                <a:cubicBezTo>
                  <a:pt x="4052" y="21468"/>
                  <a:pt x="3137" y="21246"/>
                  <a:pt x="2342" y="20607"/>
                </a:cubicBezTo>
                <a:cubicBezTo>
                  <a:pt x="685" y="19276"/>
                  <a:pt x="-141" y="16498"/>
                  <a:pt x="331" y="13846"/>
                </a:cubicBezTo>
                <a:cubicBezTo>
                  <a:pt x="29" y="13087"/>
                  <a:pt x="-72" y="12195"/>
                  <a:pt x="49" y="11337"/>
                </a:cubicBezTo>
                <a:cubicBezTo>
                  <a:pt x="158" y="10563"/>
                  <a:pt x="441" y="9861"/>
                  <a:pt x="854" y="9342"/>
                </a:cubicBezTo>
                <a:close/>
              </a:path>
            </a:pathLst>
          </a:custGeom>
          <a:solidFill>
            <a:srgbClr val="EDEDED"/>
          </a:solidFill>
          <a:ln w="165100" cap="flat" cmpd="sng">
            <a:solidFill>
              <a:srgbClr val="FFFFF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870" name="AutoShape 6"/>
          <p:cNvSpPr/>
          <p:nvPr/>
        </p:nvSpPr>
        <p:spPr bwMode="auto">
          <a:xfrm>
            <a:off x="5409469" y="1878013"/>
            <a:ext cx="1273899" cy="7056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079" y="21"/>
                </a:moveTo>
                <a:lnTo>
                  <a:pt x="21600" y="21"/>
                </a:lnTo>
                <a:lnTo>
                  <a:pt x="21600" y="21600"/>
                </a:lnTo>
                <a:lnTo>
                  <a:pt x="0" y="21600"/>
                </a:lnTo>
                <a:lnTo>
                  <a:pt x="0" y="0"/>
                </a:lnTo>
                <a:lnTo>
                  <a:pt x="11079" y="21"/>
                </a:lnTo>
                <a:close/>
              </a:path>
            </a:pathLst>
          </a:custGeom>
          <a:solidFill>
            <a:schemeClr val="accent4"/>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71" name="AutoShape 7"/>
          <p:cNvSpPr/>
          <p:nvPr/>
        </p:nvSpPr>
        <p:spPr bwMode="auto">
          <a:xfrm>
            <a:off x="4725294" y="2566194"/>
            <a:ext cx="1273899" cy="673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79" y="21"/>
                </a:moveTo>
                <a:lnTo>
                  <a:pt x="21600" y="21"/>
                </a:lnTo>
                <a:lnTo>
                  <a:pt x="21600" y="21600"/>
                </a:lnTo>
                <a:lnTo>
                  <a:pt x="0" y="21600"/>
                </a:lnTo>
                <a:lnTo>
                  <a:pt x="0" y="0"/>
                </a:lnTo>
                <a:lnTo>
                  <a:pt x="11079" y="21"/>
                </a:lnTo>
                <a:close/>
              </a:path>
            </a:pathLst>
          </a:custGeom>
          <a:solidFill>
            <a:schemeClr val="accent2"/>
          </a:solidFill>
          <a:ln w="50800" cap="flat" cmpd="sng">
            <a:solidFill>
              <a:srgbClr val="FFFFFF"/>
            </a:solidFill>
            <a:prstDash val="solid"/>
            <a:miter lim="0"/>
          </a:ln>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872" name="AutoShape 8"/>
          <p:cNvSpPr/>
          <p:nvPr/>
        </p:nvSpPr>
        <p:spPr bwMode="auto">
          <a:xfrm>
            <a:off x="4944356" y="3063082"/>
            <a:ext cx="536546" cy="792162"/>
          </a:xfrm>
          <a:custGeom>
            <a:avLst/>
            <a:gdLst>
              <a:gd name="T0" fmla="*/ 10800 w 21600"/>
              <a:gd name="T1" fmla="*/ 10770 h 21540"/>
              <a:gd name="T2" fmla="*/ 10800 w 21600"/>
              <a:gd name="T3" fmla="*/ 10770 h 21540"/>
              <a:gd name="T4" fmla="*/ 10800 w 21600"/>
              <a:gd name="T5" fmla="*/ 10770 h 21540"/>
              <a:gd name="T6" fmla="*/ 10800 w 21600"/>
              <a:gd name="T7" fmla="*/ 10770 h 21540"/>
            </a:gdLst>
            <a:ahLst/>
            <a:cxnLst>
              <a:cxn ang="0">
                <a:pos x="T0" y="T1"/>
              </a:cxn>
              <a:cxn ang="0">
                <a:pos x="T2" y="T3"/>
              </a:cxn>
              <a:cxn ang="0">
                <a:pos x="T4" y="T5"/>
              </a:cxn>
              <a:cxn ang="0">
                <a:pos x="T6" y="T7"/>
              </a:cxn>
            </a:cxnLst>
            <a:rect l="0" t="0" r="r" b="b"/>
            <a:pathLst>
              <a:path w="21600" h="21540">
                <a:moveTo>
                  <a:pt x="225" y="0"/>
                </a:moveTo>
                <a:lnTo>
                  <a:pt x="0" y="21037"/>
                </a:lnTo>
                <a:cubicBezTo>
                  <a:pt x="2786" y="21453"/>
                  <a:pt x="5671" y="21599"/>
                  <a:pt x="8551" y="21517"/>
                </a:cubicBezTo>
                <a:cubicBezTo>
                  <a:pt x="11828" y="21424"/>
                  <a:pt x="15063" y="21051"/>
                  <a:pt x="18082" y="20227"/>
                </a:cubicBezTo>
                <a:cubicBezTo>
                  <a:pt x="19301" y="19894"/>
                  <a:pt x="20462" y="19476"/>
                  <a:pt x="21599" y="19027"/>
                </a:cubicBezTo>
                <a:lnTo>
                  <a:pt x="21599" y="0"/>
                </a:lnTo>
                <a:lnTo>
                  <a:pt x="225" y="0"/>
                </a:lnTo>
                <a:close/>
              </a:path>
            </a:pathLst>
          </a:custGeom>
          <a:solidFill>
            <a:schemeClr val="accent5"/>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73" name="AutoShape 9"/>
          <p:cNvSpPr/>
          <p:nvPr/>
        </p:nvSpPr>
        <p:spPr bwMode="auto">
          <a:xfrm>
            <a:off x="6521451" y="2556669"/>
            <a:ext cx="773070" cy="925513"/>
          </a:xfrm>
          <a:custGeom>
            <a:avLst/>
            <a:gdLst>
              <a:gd name="T0" fmla="*/ 10549 w 21098"/>
              <a:gd name="T1" fmla="*/ 10762 h 21524"/>
              <a:gd name="T2" fmla="*/ 10549 w 21098"/>
              <a:gd name="T3" fmla="*/ 10762 h 21524"/>
              <a:gd name="T4" fmla="*/ 10549 w 21098"/>
              <a:gd name="T5" fmla="*/ 10762 h 21524"/>
              <a:gd name="T6" fmla="*/ 10549 w 21098"/>
              <a:gd name="T7" fmla="*/ 10762 h 21524"/>
            </a:gdLst>
            <a:ahLst/>
            <a:cxnLst>
              <a:cxn ang="0">
                <a:pos x="T0" y="T1"/>
              </a:cxn>
              <a:cxn ang="0">
                <a:pos x="T2" y="T3"/>
              </a:cxn>
              <a:cxn ang="0">
                <a:pos x="T4" y="T5"/>
              </a:cxn>
              <a:cxn ang="0">
                <a:pos x="T6" y="T7"/>
              </a:cxn>
            </a:cxnLst>
            <a:rect l="0" t="0" r="r" b="b"/>
            <a:pathLst>
              <a:path w="21098" h="21524">
                <a:moveTo>
                  <a:pt x="0" y="0"/>
                </a:moveTo>
                <a:lnTo>
                  <a:pt x="0" y="19579"/>
                </a:lnTo>
                <a:cubicBezTo>
                  <a:pt x="71" y="19551"/>
                  <a:pt x="141" y="19520"/>
                  <a:pt x="211" y="19488"/>
                </a:cubicBezTo>
                <a:cubicBezTo>
                  <a:pt x="280" y="19457"/>
                  <a:pt x="349" y="19424"/>
                  <a:pt x="416" y="19388"/>
                </a:cubicBezTo>
                <a:cubicBezTo>
                  <a:pt x="1853" y="20660"/>
                  <a:pt x="3804" y="21420"/>
                  <a:pt x="5874" y="21514"/>
                </a:cubicBezTo>
                <a:cubicBezTo>
                  <a:pt x="7755" y="21599"/>
                  <a:pt x="9613" y="21127"/>
                  <a:pt x="11132" y="20178"/>
                </a:cubicBezTo>
                <a:cubicBezTo>
                  <a:pt x="11717" y="20296"/>
                  <a:pt x="12307" y="20374"/>
                  <a:pt x="12897" y="20418"/>
                </a:cubicBezTo>
                <a:cubicBezTo>
                  <a:pt x="13488" y="20462"/>
                  <a:pt x="14079" y="20471"/>
                  <a:pt x="14667" y="20451"/>
                </a:cubicBezTo>
                <a:cubicBezTo>
                  <a:pt x="18222" y="18458"/>
                  <a:pt x="20548" y="15220"/>
                  <a:pt x="21011" y="11618"/>
                </a:cubicBezTo>
                <a:cubicBezTo>
                  <a:pt x="21600" y="7042"/>
                  <a:pt x="19155" y="2566"/>
                  <a:pt x="14667" y="0"/>
                </a:cubicBezTo>
                <a:lnTo>
                  <a:pt x="0" y="0"/>
                </a:lnTo>
                <a:close/>
              </a:path>
            </a:pathLst>
          </a:custGeom>
          <a:solidFill>
            <a:schemeClr val="accent3"/>
          </a:solidFill>
          <a:ln w="50800" cap="flat" cmpd="sng">
            <a:solidFill>
              <a:srgbClr val="FFFFFF"/>
            </a:solidFill>
            <a:prstDash val="solid"/>
            <a:miter lim="0"/>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874" name="AutoShape 10"/>
          <p:cNvSpPr/>
          <p:nvPr/>
        </p:nvSpPr>
        <p:spPr bwMode="auto">
          <a:xfrm>
            <a:off x="4453847" y="3063081"/>
            <a:ext cx="654807" cy="774700"/>
          </a:xfrm>
          <a:custGeom>
            <a:avLst/>
            <a:gdLst>
              <a:gd name="T0" fmla="+- 0 11100 1478"/>
              <a:gd name="T1" fmla="*/ T0 w 19245"/>
              <a:gd name="T2" fmla="*/ 10800 h 21600"/>
              <a:gd name="T3" fmla="+- 0 11100 1478"/>
              <a:gd name="T4" fmla="*/ T3 w 19245"/>
              <a:gd name="T5" fmla="*/ 10800 h 21600"/>
              <a:gd name="T6" fmla="+- 0 11100 1478"/>
              <a:gd name="T7" fmla="*/ T6 w 19245"/>
              <a:gd name="T8" fmla="*/ 10800 h 21600"/>
              <a:gd name="T9" fmla="+- 0 11100 1478"/>
              <a:gd name="T10" fmla="*/ T9 w 19245"/>
              <a:gd name="T11" fmla="*/ 10800 h 21600"/>
            </a:gdLst>
            <a:ahLst/>
            <a:cxnLst>
              <a:cxn ang="0">
                <a:pos x="T1" y="T2"/>
              </a:cxn>
              <a:cxn ang="0">
                <a:pos x="T4" y="T5"/>
              </a:cxn>
              <a:cxn ang="0">
                <a:pos x="T7" y="T8"/>
              </a:cxn>
              <a:cxn ang="0">
                <a:pos x="T10" y="T11"/>
              </a:cxn>
            </a:cxnLst>
            <a:rect l="0" t="0" r="r" b="b"/>
            <a:pathLst>
              <a:path w="19245" h="21600">
                <a:moveTo>
                  <a:pt x="298" y="0"/>
                </a:moveTo>
                <a:cubicBezTo>
                  <a:pt x="387" y="168"/>
                  <a:pt x="471" y="339"/>
                  <a:pt x="571" y="503"/>
                </a:cubicBezTo>
                <a:cubicBezTo>
                  <a:pt x="-1478" y="8064"/>
                  <a:pt x="2108" y="15983"/>
                  <a:pt x="9303" y="19782"/>
                </a:cubicBezTo>
                <a:cubicBezTo>
                  <a:pt x="10930" y="20641"/>
                  <a:pt x="12677" y="21227"/>
                  <a:pt x="14478" y="21599"/>
                </a:cubicBezTo>
                <a:lnTo>
                  <a:pt x="14478" y="15716"/>
                </a:lnTo>
                <a:lnTo>
                  <a:pt x="15432" y="15716"/>
                </a:lnTo>
                <a:cubicBezTo>
                  <a:pt x="15685" y="16323"/>
                  <a:pt x="16305" y="16721"/>
                  <a:pt x="16994" y="16718"/>
                </a:cubicBezTo>
                <a:cubicBezTo>
                  <a:pt x="19586" y="16704"/>
                  <a:pt x="20121" y="13233"/>
                  <a:pt x="17633" y="12515"/>
                </a:cubicBezTo>
                <a:cubicBezTo>
                  <a:pt x="16668" y="12236"/>
                  <a:pt x="15651" y="12775"/>
                  <a:pt x="15401" y="13702"/>
                </a:cubicBezTo>
                <a:lnTo>
                  <a:pt x="14484" y="13702"/>
                </a:lnTo>
                <a:lnTo>
                  <a:pt x="14648" y="0"/>
                </a:lnTo>
                <a:lnTo>
                  <a:pt x="298" y="0"/>
                </a:lnTo>
                <a:close/>
              </a:path>
            </a:pathLst>
          </a:custGeom>
          <a:solidFill>
            <a:schemeClr val="accent3"/>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75" name="AutoShape 11"/>
          <p:cNvSpPr/>
          <p:nvPr/>
        </p:nvSpPr>
        <p:spPr bwMode="auto">
          <a:xfrm>
            <a:off x="5478521" y="3063082"/>
            <a:ext cx="1042137" cy="701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 y="0"/>
                </a:moveTo>
                <a:lnTo>
                  <a:pt x="0" y="21600"/>
                </a:lnTo>
                <a:cubicBezTo>
                  <a:pt x="830" y="20884"/>
                  <a:pt x="1631" y="20081"/>
                  <a:pt x="2411" y="19235"/>
                </a:cubicBezTo>
                <a:cubicBezTo>
                  <a:pt x="3534" y="18019"/>
                  <a:pt x="4646" y="16740"/>
                  <a:pt x="5908" y="15878"/>
                </a:cubicBezTo>
                <a:cubicBezTo>
                  <a:pt x="7178" y="15011"/>
                  <a:pt x="8544" y="14597"/>
                  <a:pt x="9932" y="14308"/>
                </a:cubicBezTo>
                <a:cubicBezTo>
                  <a:pt x="11435" y="13995"/>
                  <a:pt x="12961" y="13826"/>
                  <a:pt x="14416" y="13180"/>
                </a:cubicBezTo>
                <a:cubicBezTo>
                  <a:pt x="15859" y="12539"/>
                  <a:pt x="17193" y="11446"/>
                  <a:pt x="18328" y="9974"/>
                </a:cubicBezTo>
                <a:cubicBezTo>
                  <a:pt x="18856" y="10526"/>
                  <a:pt x="19483" y="10831"/>
                  <a:pt x="20129" y="10848"/>
                </a:cubicBezTo>
                <a:cubicBezTo>
                  <a:pt x="20639" y="10862"/>
                  <a:pt x="21143" y="10686"/>
                  <a:pt x="21599" y="10357"/>
                </a:cubicBezTo>
                <a:lnTo>
                  <a:pt x="21599" y="70"/>
                </a:lnTo>
                <a:lnTo>
                  <a:pt x="6249" y="70"/>
                </a:lnTo>
                <a:lnTo>
                  <a:pt x="6249" y="836"/>
                </a:lnTo>
                <a:cubicBezTo>
                  <a:pt x="6743" y="810"/>
                  <a:pt x="7181" y="1297"/>
                  <a:pt x="7306" y="2007"/>
                </a:cubicBezTo>
                <a:cubicBezTo>
                  <a:pt x="7889" y="5320"/>
                  <a:pt x="4046" y="6081"/>
                  <a:pt x="3878" y="2666"/>
                </a:cubicBezTo>
                <a:cubicBezTo>
                  <a:pt x="3837" y="1841"/>
                  <a:pt x="4186" y="1084"/>
                  <a:pt x="4717" y="836"/>
                </a:cubicBezTo>
                <a:lnTo>
                  <a:pt x="4717" y="0"/>
                </a:lnTo>
                <a:lnTo>
                  <a:pt x="119" y="0"/>
                </a:lnTo>
                <a:close/>
              </a:path>
            </a:pathLst>
          </a:custGeom>
          <a:solidFill>
            <a:schemeClr val="accent6"/>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76" name="AutoShape 12"/>
          <p:cNvSpPr/>
          <p:nvPr/>
        </p:nvSpPr>
        <p:spPr bwMode="auto">
          <a:xfrm>
            <a:off x="7060378" y="2555875"/>
            <a:ext cx="517496" cy="880269"/>
          </a:xfrm>
          <a:custGeom>
            <a:avLst/>
            <a:gdLst>
              <a:gd name="T0" fmla="*/ 10528 w 21057"/>
              <a:gd name="T1" fmla="*/ 10800 h 21600"/>
              <a:gd name="T2" fmla="*/ 10528 w 21057"/>
              <a:gd name="T3" fmla="*/ 10800 h 21600"/>
              <a:gd name="T4" fmla="*/ 10528 w 21057"/>
              <a:gd name="T5" fmla="*/ 10800 h 21600"/>
              <a:gd name="T6" fmla="*/ 10528 w 21057"/>
              <a:gd name="T7" fmla="*/ 10800 h 21600"/>
            </a:gdLst>
            <a:ahLst/>
            <a:cxnLst>
              <a:cxn ang="0">
                <a:pos x="T0" y="T1"/>
              </a:cxn>
              <a:cxn ang="0">
                <a:pos x="T2" y="T3"/>
              </a:cxn>
              <a:cxn ang="0">
                <a:pos x="T4" y="T5"/>
              </a:cxn>
              <a:cxn ang="0">
                <a:pos x="T6" y="T7"/>
              </a:cxn>
            </a:cxnLst>
            <a:rect l="0" t="0" r="r" b="b"/>
            <a:pathLst>
              <a:path w="21057" h="21600">
                <a:moveTo>
                  <a:pt x="0" y="0"/>
                </a:moveTo>
                <a:lnTo>
                  <a:pt x="0" y="12797"/>
                </a:lnTo>
                <a:lnTo>
                  <a:pt x="1211" y="12797"/>
                </a:lnTo>
                <a:cubicBezTo>
                  <a:pt x="1615" y="12109"/>
                  <a:pt x="2745" y="11677"/>
                  <a:pt x="3949" y="11748"/>
                </a:cubicBezTo>
                <a:cubicBezTo>
                  <a:pt x="7422" y="11952"/>
                  <a:pt x="8077" y="14818"/>
                  <a:pt x="4876" y="15575"/>
                </a:cubicBezTo>
                <a:cubicBezTo>
                  <a:pt x="3239" y="15962"/>
                  <a:pt x="1434" y="15323"/>
                  <a:pt x="1197" y="14272"/>
                </a:cubicBezTo>
                <a:lnTo>
                  <a:pt x="7" y="14272"/>
                </a:lnTo>
                <a:lnTo>
                  <a:pt x="7" y="21600"/>
                </a:lnTo>
                <a:cubicBezTo>
                  <a:pt x="4044" y="21494"/>
                  <a:pt x="7976" y="20651"/>
                  <a:pt x="11220" y="19110"/>
                </a:cubicBezTo>
                <a:cubicBezTo>
                  <a:pt x="16471" y="16615"/>
                  <a:pt x="19258" y="12682"/>
                  <a:pt x="18620" y="8669"/>
                </a:cubicBezTo>
                <a:cubicBezTo>
                  <a:pt x="20865" y="6602"/>
                  <a:pt x="21600" y="4068"/>
                  <a:pt x="20652" y="1664"/>
                </a:cubicBezTo>
                <a:cubicBezTo>
                  <a:pt x="20424" y="1087"/>
                  <a:pt x="20095" y="532"/>
                  <a:pt x="19689" y="0"/>
                </a:cubicBezTo>
                <a:lnTo>
                  <a:pt x="0" y="0"/>
                </a:lnTo>
                <a:close/>
              </a:path>
            </a:pathLst>
          </a:custGeom>
          <a:solidFill>
            <a:schemeClr val="accent4"/>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77" name="AutoShape 13"/>
          <p:cNvSpPr/>
          <p:nvPr/>
        </p:nvSpPr>
        <p:spPr bwMode="auto">
          <a:xfrm>
            <a:off x="6527800" y="1699420"/>
            <a:ext cx="1015945" cy="1032669"/>
          </a:xfrm>
          <a:custGeom>
            <a:avLst/>
            <a:gdLst>
              <a:gd name="T0" fmla="*/ 2147483647 w 21600"/>
              <a:gd name="T1" fmla="*/ 2147483647 h 20867"/>
              <a:gd name="T2" fmla="*/ 2147483647 w 21600"/>
              <a:gd name="T3" fmla="*/ 2147483647 h 20867"/>
              <a:gd name="T4" fmla="*/ 2147483647 w 21600"/>
              <a:gd name="T5" fmla="*/ 2147483647 h 20867"/>
              <a:gd name="T6" fmla="*/ 2147483647 w 21600"/>
              <a:gd name="T7" fmla="*/ 2147483647 h 208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867">
                <a:moveTo>
                  <a:pt x="0" y="0"/>
                </a:moveTo>
                <a:lnTo>
                  <a:pt x="0" y="11817"/>
                </a:lnTo>
                <a:lnTo>
                  <a:pt x="670" y="11817"/>
                </a:lnTo>
                <a:cubicBezTo>
                  <a:pt x="819" y="11277"/>
                  <a:pt x="1371" y="10930"/>
                  <a:pt x="1950" y="11016"/>
                </a:cubicBezTo>
                <a:cubicBezTo>
                  <a:pt x="4049" y="11329"/>
                  <a:pt x="3427" y="14545"/>
                  <a:pt x="1381" y="14002"/>
                </a:cubicBezTo>
                <a:cubicBezTo>
                  <a:pt x="862" y="13865"/>
                  <a:pt x="548" y="13365"/>
                  <a:pt x="662" y="12865"/>
                </a:cubicBezTo>
                <a:lnTo>
                  <a:pt x="14" y="12865"/>
                </a:lnTo>
                <a:lnTo>
                  <a:pt x="14" y="17431"/>
                </a:lnTo>
                <a:lnTo>
                  <a:pt x="4560" y="17431"/>
                </a:lnTo>
                <a:lnTo>
                  <a:pt x="4519" y="17892"/>
                </a:lnTo>
                <a:cubicBezTo>
                  <a:pt x="3847" y="18062"/>
                  <a:pt x="3415" y="18686"/>
                  <a:pt x="3518" y="19341"/>
                </a:cubicBezTo>
                <a:cubicBezTo>
                  <a:pt x="3870" y="21600"/>
                  <a:pt x="7330" y="21227"/>
                  <a:pt x="7181" y="19036"/>
                </a:cubicBezTo>
                <a:cubicBezTo>
                  <a:pt x="7141" y="18444"/>
                  <a:pt x="6652" y="17971"/>
                  <a:pt x="6031" y="17920"/>
                </a:cubicBezTo>
                <a:lnTo>
                  <a:pt x="6031" y="17417"/>
                </a:lnTo>
                <a:lnTo>
                  <a:pt x="21599" y="17417"/>
                </a:lnTo>
                <a:cubicBezTo>
                  <a:pt x="21051" y="16284"/>
                  <a:pt x="20211" y="15291"/>
                  <a:pt x="19139" y="14548"/>
                </a:cubicBezTo>
                <a:cubicBezTo>
                  <a:pt x="19268" y="12857"/>
                  <a:pt x="18737" y="11181"/>
                  <a:pt x="17646" y="9840"/>
                </a:cubicBezTo>
                <a:cubicBezTo>
                  <a:pt x="16531" y="8469"/>
                  <a:pt x="14912" y="7550"/>
                  <a:pt x="13115" y="7265"/>
                </a:cubicBezTo>
                <a:cubicBezTo>
                  <a:pt x="12579" y="5742"/>
                  <a:pt x="11460" y="4468"/>
                  <a:pt x="9977" y="3701"/>
                </a:cubicBezTo>
                <a:cubicBezTo>
                  <a:pt x="8426" y="2900"/>
                  <a:pt x="6604" y="2714"/>
                  <a:pt x="4910" y="3184"/>
                </a:cubicBezTo>
                <a:cubicBezTo>
                  <a:pt x="3598" y="1712"/>
                  <a:pt x="1898" y="621"/>
                  <a:pt x="0" y="0"/>
                </a:cubicBezTo>
                <a:close/>
              </a:path>
            </a:pathLst>
          </a:custGeom>
          <a:solidFill>
            <a:schemeClr val="accent2"/>
          </a:solidFill>
          <a:ln w="50800" cap="flat" cmpd="sng">
            <a:solidFill>
              <a:srgbClr val="FFFFFF"/>
            </a:solidFill>
            <a:prstDash val="solid"/>
            <a:miter lim="0"/>
          </a:ln>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878" name="AutoShape 14"/>
          <p:cNvSpPr/>
          <p:nvPr/>
        </p:nvSpPr>
        <p:spPr bwMode="auto">
          <a:xfrm>
            <a:off x="5483283" y="1665289"/>
            <a:ext cx="1046899" cy="380206"/>
          </a:xfrm>
          <a:custGeom>
            <a:avLst/>
            <a:gdLst>
              <a:gd name="T0" fmla="*/ 10800 w 21600"/>
              <a:gd name="T1" fmla="+- 0 10826 52"/>
              <a:gd name="T2" fmla="*/ 10826 h 21548"/>
              <a:gd name="T3" fmla="*/ 10800 w 21600"/>
              <a:gd name="T4" fmla="+- 0 10826 52"/>
              <a:gd name="T5" fmla="*/ 10826 h 21548"/>
              <a:gd name="T6" fmla="*/ 10800 w 21600"/>
              <a:gd name="T7" fmla="+- 0 10826 52"/>
              <a:gd name="T8" fmla="*/ 10826 h 21548"/>
              <a:gd name="T9" fmla="*/ 10800 w 21600"/>
              <a:gd name="T10" fmla="+- 0 10826 52"/>
              <a:gd name="T11" fmla="*/ 10826 h 21548"/>
            </a:gdLst>
            <a:ahLst/>
            <a:cxnLst>
              <a:cxn ang="0">
                <a:pos x="T0" y="T2"/>
              </a:cxn>
              <a:cxn ang="0">
                <a:pos x="T3" y="T5"/>
              </a:cxn>
              <a:cxn ang="0">
                <a:pos x="T6" y="T8"/>
              </a:cxn>
              <a:cxn ang="0">
                <a:pos x="T9" y="T11"/>
              </a:cxn>
            </a:cxnLst>
            <a:rect l="0" t="0" r="r" b="b"/>
            <a:pathLst>
              <a:path w="21600" h="21548">
                <a:moveTo>
                  <a:pt x="18114" y="1"/>
                </a:moveTo>
                <a:cubicBezTo>
                  <a:pt x="16234" y="-52"/>
                  <a:pt x="14371" y="1231"/>
                  <a:pt x="12709" y="3763"/>
                </a:cubicBezTo>
                <a:cubicBezTo>
                  <a:pt x="11053" y="1199"/>
                  <a:pt x="9116" y="356"/>
                  <a:pt x="7253" y="1381"/>
                </a:cubicBezTo>
                <a:cubicBezTo>
                  <a:pt x="5729" y="2218"/>
                  <a:pt x="4331" y="4271"/>
                  <a:pt x="3232" y="7286"/>
                </a:cubicBezTo>
                <a:cubicBezTo>
                  <a:pt x="2161" y="6599"/>
                  <a:pt x="1053" y="6697"/>
                  <a:pt x="0" y="7484"/>
                </a:cubicBezTo>
                <a:lnTo>
                  <a:pt x="79" y="21468"/>
                </a:lnTo>
                <a:lnTo>
                  <a:pt x="14111" y="21468"/>
                </a:lnTo>
                <a:lnTo>
                  <a:pt x="14111" y="19979"/>
                </a:lnTo>
                <a:cubicBezTo>
                  <a:pt x="13390" y="19807"/>
                  <a:pt x="12932" y="17727"/>
                  <a:pt x="13193" y="15821"/>
                </a:cubicBezTo>
                <a:cubicBezTo>
                  <a:pt x="13768" y="11625"/>
                  <a:pt x="15974" y="13190"/>
                  <a:pt x="15786" y="17597"/>
                </a:cubicBezTo>
                <a:cubicBezTo>
                  <a:pt x="15736" y="18755"/>
                  <a:pt x="15433" y="19690"/>
                  <a:pt x="15030" y="19940"/>
                </a:cubicBezTo>
                <a:lnTo>
                  <a:pt x="15030" y="21548"/>
                </a:lnTo>
                <a:lnTo>
                  <a:pt x="21599" y="21548"/>
                </a:lnTo>
                <a:lnTo>
                  <a:pt x="21599" y="1698"/>
                </a:lnTo>
                <a:cubicBezTo>
                  <a:pt x="21078" y="1198"/>
                  <a:pt x="20543" y="787"/>
                  <a:pt x="19994" y="507"/>
                </a:cubicBezTo>
                <a:cubicBezTo>
                  <a:pt x="19371" y="190"/>
                  <a:pt x="18741" y="19"/>
                  <a:pt x="18114" y="1"/>
                </a:cubicBezTo>
                <a:close/>
              </a:path>
            </a:pathLst>
          </a:custGeom>
          <a:solidFill>
            <a:schemeClr val="accent5"/>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79" name="AutoShape 15"/>
          <p:cNvSpPr/>
          <p:nvPr/>
        </p:nvSpPr>
        <p:spPr bwMode="auto">
          <a:xfrm>
            <a:off x="4948324" y="1797050"/>
            <a:ext cx="726242" cy="767557"/>
          </a:xfrm>
          <a:custGeom>
            <a:avLst/>
            <a:gdLst>
              <a:gd name="T0" fmla="*/ 10375 w 20750"/>
              <a:gd name="T1" fmla="*/ 10800 h 21600"/>
              <a:gd name="T2" fmla="*/ 10375 w 20750"/>
              <a:gd name="T3" fmla="*/ 10800 h 21600"/>
              <a:gd name="T4" fmla="*/ 10375 w 20750"/>
              <a:gd name="T5" fmla="*/ 10800 h 21600"/>
              <a:gd name="T6" fmla="*/ 10375 w 20750"/>
              <a:gd name="T7" fmla="*/ 10800 h 21600"/>
            </a:gdLst>
            <a:ahLst/>
            <a:cxnLst>
              <a:cxn ang="0">
                <a:pos x="T0" y="T1"/>
              </a:cxn>
              <a:cxn ang="0">
                <a:pos x="T2" y="T3"/>
              </a:cxn>
              <a:cxn ang="0">
                <a:pos x="T4" y="T5"/>
              </a:cxn>
              <a:cxn ang="0">
                <a:pos x="T6" y="T7"/>
              </a:cxn>
            </a:cxnLst>
            <a:rect l="0" t="0" r="r" b="b"/>
            <a:pathLst>
              <a:path w="20750" h="21600">
                <a:moveTo>
                  <a:pt x="15273" y="0"/>
                </a:moveTo>
                <a:cubicBezTo>
                  <a:pt x="14905" y="99"/>
                  <a:pt x="14536" y="205"/>
                  <a:pt x="14181" y="350"/>
                </a:cubicBezTo>
                <a:cubicBezTo>
                  <a:pt x="12534" y="1022"/>
                  <a:pt x="11127" y="2153"/>
                  <a:pt x="10127" y="3606"/>
                </a:cubicBezTo>
                <a:cubicBezTo>
                  <a:pt x="6480" y="2851"/>
                  <a:pt x="2703" y="4107"/>
                  <a:pt x="265" y="6882"/>
                </a:cubicBezTo>
                <a:cubicBezTo>
                  <a:pt x="177" y="6983"/>
                  <a:pt x="109" y="7099"/>
                  <a:pt x="25" y="7203"/>
                </a:cubicBezTo>
                <a:lnTo>
                  <a:pt x="0" y="21599"/>
                </a:lnTo>
                <a:lnTo>
                  <a:pt x="15464" y="21599"/>
                </a:lnTo>
                <a:lnTo>
                  <a:pt x="15464" y="15916"/>
                </a:lnTo>
                <a:lnTo>
                  <a:pt x="16611" y="15916"/>
                </a:lnTo>
                <a:cubicBezTo>
                  <a:pt x="16866" y="16752"/>
                  <a:pt x="17696" y="17283"/>
                  <a:pt x="18576" y="17179"/>
                </a:cubicBezTo>
                <a:cubicBezTo>
                  <a:pt x="21599" y="16820"/>
                  <a:pt x="21384" y="12524"/>
                  <a:pt x="18455" y="12433"/>
                </a:cubicBezTo>
                <a:cubicBezTo>
                  <a:pt x="17642" y="12407"/>
                  <a:pt x="16924" y="12957"/>
                  <a:pt x="16752" y="13740"/>
                </a:cubicBezTo>
                <a:lnTo>
                  <a:pt x="15399" y="13740"/>
                </a:lnTo>
                <a:lnTo>
                  <a:pt x="15273" y="0"/>
                </a:lnTo>
                <a:close/>
              </a:path>
            </a:pathLst>
          </a:custGeom>
          <a:solidFill>
            <a:schemeClr val="accent3"/>
          </a:solidFill>
          <a:ln w="50800" cap="flat" cmpd="sng">
            <a:solidFill>
              <a:srgbClr val="FFFFFF"/>
            </a:solidFill>
            <a:prstDash val="solid"/>
            <a:miter lim="0"/>
          </a:ln>
          <a:effectLst/>
        </p:spPr>
        <p:txBody>
          <a:bodyPr lIns="0" tIns="0" rIns="0" bIns="0" anchor="ctr"/>
          <a:lstStyle/>
          <a:p>
            <a:pPr defTabSz="227965">
              <a:lnSpc>
                <a:spcPct val="120000"/>
              </a:lnSpc>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880" name="AutoShape 16"/>
          <p:cNvSpPr/>
          <p:nvPr/>
        </p:nvSpPr>
        <p:spPr bwMode="auto">
          <a:xfrm>
            <a:off x="4424479" y="2051844"/>
            <a:ext cx="527022" cy="1010444"/>
          </a:xfrm>
          <a:custGeom>
            <a:avLst/>
            <a:gdLst>
              <a:gd name="T0" fmla="*/ 2147483647 w 21231"/>
              <a:gd name="T1" fmla="*/ 2147483647 h 21600"/>
              <a:gd name="T2" fmla="*/ 2147483647 w 21231"/>
              <a:gd name="T3" fmla="*/ 2147483647 h 21600"/>
              <a:gd name="T4" fmla="*/ 2147483647 w 21231"/>
              <a:gd name="T5" fmla="*/ 2147483647 h 21600"/>
              <a:gd name="T6" fmla="*/ 2147483647 w 21231"/>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31" h="21600">
                <a:moveTo>
                  <a:pt x="21181" y="0"/>
                </a:moveTo>
                <a:cubicBezTo>
                  <a:pt x="19265" y="1262"/>
                  <a:pt x="18032" y="2803"/>
                  <a:pt x="15842" y="3940"/>
                </a:cubicBezTo>
                <a:cubicBezTo>
                  <a:pt x="13475" y="5169"/>
                  <a:pt x="10204" y="5789"/>
                  <a:pt x="7911" y="7053"/>
                </a:cubicBezTo>
                <a:cubicBezTo>
                  <a:pt x="5460" y="8404"/>
                  <a:pt x="4397" y="10308"/>
                  <a:pt x="5079" y="12152"/>
                </a:cubicBezTo>
                <a:cubicBezTo>
                  <a:pt x="2622" y="13286"/>
                  <a:pt x="938" y="14819"/>
                  <a:pt x="291" y="16512"/>
                </a:cubicBezTo>
                <a:cubicBezTo>
                  <a:pt x="-369" y="18242"/>
                  <a:pt x="107" y="20030"/>
                  <a:pt x="1590" y="21600"/>
                </a:cubicBezTo>
                <a:lnTo>
                  <a:pt x="21231" y="21600"/>
                </a:lnTo>
                <a:lnTo>
                  <a:pt x="21231" y="16610"/>
                </a:lnTo>
                <a:lnTo>
                  <a:pt x="20397" y="16572"/>
                </a:lnTo>
                <a:cubicBezTo>
                  <a:pt x="20494" y="17131"/>
                  <a:pt x="19840" y="17650"/>
                  <a:pt x="18829" y="17816"/>
                </a:cubicBezTo>
                <a:cubicBezTo>
                  <a:pt x="14726" y="18491"/>
                  <a:pt x="12589" y="15169"/>
                  <a:pt x="16873" y="14340"/>
                </a:cubicBezTo>
                <a:cubicBezTo>
                  <a:pt x="18455" y="14033"/>
                  <a:pt x="20173" y="14561"/>
                  <a:pt x="20461" y="15441"/>
                </a:cubicBezTo>
                <a:lnTo>
                  <a:pt x="21181" y="15441"/>
                </a:lnTo>
                <a:lnTo>
                  <a:pt x="21181" y="0"/>
                </a:lnTo>
                <a:close/>
              </a:path>
            </a:pathLst>
          </a:custGeom>
          <a:solidFill>
            <a:schemeClr val="accent1"/>
          </a:solidFill>
          <a:ln w="50800" cap="flat" cmpd="sng">
            <a:solidFill>
              <a:srgbClr val="FFFFFF"/>
            </a:solidFill>
            <a:prstDash val="solid"/>
            <a:miter lim="0"/>
          </a:ln>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881" name="AutoShape 17"/>
          <p:cNvSpPr/>
          <p:nvPr/>
        </p:nvSpPr>
        <p:spPr bwMode="auto">
          <a:xfrm>
            <a:off x="5996812" y="2571750"/>
            <a:ext cx="526227" cy="4968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315" y="21"/>
                </a:moveTo>
                <a:lnTo>
                  <a:pt x="21600" y="21"/>
                </a:lnTo>
                <a:lnTo>
                  <a:pt x="21600" y="21600"/>
                </a:lnTo>
                <a:lnTo>
                  <a:pt x="0" y="21600"/>
                </a:lnTo>
                <a:lnTo>
                  <a:pt x="0" y="0"/>
                </a:lnTo>
                <a:lnTo>
                  <a:pt x="11315" y="21"/>
                </a:lnTo>
                <a:close/>
              </a:path>
            </a:pathLst>
          </a:custGeom>
          <a:solidFill>
            <a:schemeClr val="accent1"/>
          </a:solidFill>
          <a:ln w="50800" cap="flat" cmpd="sng">
            <a:solidFill>
              <a:srgbClr val="FFFFFF"/>
            </a:solidFill>
            <a:prstDash val="solid"/>
            <a:miter lim="0"/>
          </a:ln>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896" name="AutoShape 32"/>
          <p:cNvSpPr/>
          <p:nvPr/>
        </p:nvSpPr>
        <p:spPr bwMode="auto">
          <a:xfrm>
            <a:off x="1263184" y="2498725"/>
            <a:ext cx="2433959"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6897" name="AutoShape 33"/>
          <p:cNvSpPr/>
          <p:nvPr/>
        </p:nvSpPr>
        <p:spPr bwMode="auto">
          <a:xfrm>
            <a:off x="3037080" y="1960563"/>
            <a:ext cx="491305" cy="491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898" name="AutoShape 34"/>
          <p:cNvSpPr/>
          <p:nvPr/>
        </p:nvSpPr>
        <p:spPr bwMode="auto">
          <a:xfrm>
            <a:off x="3108770" y="2068513"/>
            <a:ext cx="326213"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300" b="0" dirty="0">
                <a:latin typeface="Arial" panose="020B0604020202020204" pitchFamily="34" charset="0"/>
                <a:ea typeface="微软雅黑" panose="020B0503020204020204" pitchFamily="34" charset="-122"/>
                <a:sym typeface="Arial" panose="020B0604020202020204" pitchFamily="34" charset="0"/>
              </a:rPr>
              <a:t>01</a:t>
            </a:r>
            <a:endParaRPr lang="es-ES" altLang="zh-CN" sz="1000" b="0" dirty="0">
              <a:latin typeface="Arial" panose="020B0604020202020204" pitchFamily="34" charset="0"/>
              <a:ea typeface="微软雅黑" panose="020B0503020204020204" pitchFamily="34" charset="-122"/>
              <a:sym typeface="Arial" panose="020B0604020202020204" pitchFamily="34" charset="0"/>
            </a:endParaRPr>
          </a:p>
        </p:txBody>
      </p:sp>
      <p:sp>
        <p:nvSpPr>
          <p:cNvPr id="36899" name="Line 35"/>
          <p:cNvSpPr>
            <a:spLocks noChangeShapeType="1"/>
          </p:cNvSpPr>
          <p:nvPr/>
        </p:nvSpPr>
        <p:spPr bwMode="auto">
          <a:xfrm>
            <a:off x="3604580" y="2236788"/>
            <a:ext cx="1082615" cy="196057"/>
          </a:xfrm>
          <a:prstGeom prst="line">
            <a:avLst/>
          </a:prstGeom>
          <a:noFill/>
          <a:ln w="6350" cap="flat" cmpd="sng">
            <a:solidFill>
              <a:schemeClr val="bg1">
                <a:lumMod val="6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900" name="AutoShape 36"/>
          <p:cNvSpPr/>
          <p:nvPr/>
        </p:nvSpPr>
        <p:spPr bwMode="auto">
          <a:xfrm>
            <a:off x="1263184" y="3944938"/>
            <a:ext cx="2433959"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6901" name="AutoShape 37"/>
          <p:cNvSpPr/>
          <p:nvPr/>
        </p:nvSpPr>
        <p:spPr bwMode="auto">
          <a:xfrm>
            <a:off x="3037080" y="3406775"/>
            <a:ext cx="491305" cy="491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902" name="AutoShape 38"/>
          <p:cNvSpPr/>
          <p:nvPr/>
        </p:nvSpPr>
        <p:spPr bwMode="auto">
          <a:xfrm>
            <a:off x="3108770" y="3521075"/>
            <a:ext cx="326213"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300" b="0" dirty="0">
                <a:latin typeface="Arial" panose="020B0604020202020204" pitchFamily="34" charset="0"/>
                <a:ea typeface="微软雅黑" panose="020B0503020204020204" pitchFamily="34" charset="-122"/>
                <a:sym typeface="Arial" panose="020B0604020202020204" pitchFamily="34" charset="0"/>
              </a:rPr>
              <a:t>03</a:t>
            </a:r>
            <a:endParaRPr lang="es-ES" altLang="zh-CN" sz="1000" b="0" dirty="0">
              <a:latin typeface="Arial" panose="020B0604020202020204" pitchFamily="34" charset="0"/>
              <a:ea typeface="微软雅黑" panose="020B0503020204020204" pitchFamily="34" charset="-122"/>
              <a:sym typeface="Arial" panose="020B0604020202020204" pitchFamily="34" charset="0"/>
            </a:endParaRPr>
          </a:p>
        </p:txBody>
      </p:sp>
      <p:sp>
        <p:nvSpPr>
          <p:cNvPr id="36903" name="Line 39"/>
          <p:cNvSpPr>
            <a:spLocks noChangeShapeType="1"/>
          </p:cNvSpPr>
          <p:nvPr/>
        </p:nvSpPr>
        <p:spPr bwMode="auto">
          <a:xfrm flipV="1">
            <a:off x="3610930" y="3394869"/>
            <a:ext cx="925462" cy="195263"/>
          </a:xfrm>
          <a:prstGeom prst="line">
            <a:avLst/>
          </a:prstGeom>
          <a:noFill/>
          <a:ln w="6350" cap="flat" cmpd="sng">
            <a:solidFill>
              <a:schemeClr val="bg1">
                <a:lumMod val="6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904" name="AutoShape 40"/>
          <p:cNvSpPr/>
          <p:nvPr/>
        </p:nvSpPr>
        <p:spPr bwMode="auto">
          <a:xfrm>
            <a:off x="2038610" y="5019675"/>
            <a:ext cx="2435538"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6905" name="AutoShape 41"/>
          <p:cNvSpPr/>
          <p:nvPr/>
        </p:nvSpPr>
        <p:spPr bwMode="auto">
          <a:xfrm>
            <a:off x="3812530" y="4480719"/>
            <a:ext cx="492098" cy="491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5"/>
          </a:solidFill>
          <a:ln>
            <a:noFill/>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906" name="AutoShape 42"/>
          <p:cNvSpPr/>
          <p:nvPr/>
        </p:nvSpPr>
        <p:spPr bwMode="auto">
          <a:xfrm>
            <a:off x="3885014" y="4589463"/>
            <a:ext cx="325420"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300" b="0" dirty="0">
                <a:latin typeface="Arial" panose="020B0604020202020204" pitchFamily="34" charset="0"/>
                <a:ea typeface="微软雅黑" panose="020B0503020204020204" pitchFamily="34" charset="-122"/>
                <a:sym typeface="Arial" panose="020B0604020202020204" pitchFamily="34" charset="0"/>
              </a:rPr>
              <a:t>05</a:t>
            </a:r>
            <a:endParaRPr lang="es-ES" altLang="zh-CN" sz="1000" b="0" dirty="0">
              <a:latin typeface="Arial" panose="020B0604020202020204" pitchFamily="34" charset="0"/>
              <a:ea typeface="微软雅黑" panose="020B0503020204020204" pitchFamily="34" charset="-122"/>
              <a:sym typeface="Arial" panose="020B0604020202020204" pitchFamily="34" charset="0"/>
            </a:endParaRPr>
          </a:p>
        </p:txBody>
      </p:sp>
      <p:sp>
        <p:nvSpPr>
          <p:cNvPr id="36907" name="Line 43"/>
          <p:cNvSpPr>
            <a:spLocks noChangeShapeType="1"/>
          </p:cNvSpPr>
          <p:nvPr/>
        </p:nvSpPr>
        <p:spPr bwMode="auto">
          <a:xfrm flipV="1">
            <a:off x="4309391" y="3774282"/>
            <a:ext cx="806406" cy="722312"/>
          </a:xfrm>
          <a:prstGeom prst="line">
            <a:avLst/>
          </a:prstGeom>
          <a:noFill/>
          <a:ln w="6350" cap="flat" cmpd="sng">
            <a:solidFill>
              <a:schemeClr val="bg1">
                <a:lumMod val="6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908" name="AutoShape 44"/>
          <p:cNvSpPr/>
          <p:nvPr/>
        </p:nvSpPr>
        <p:spPr bwMode="auto">
          <a:xfrm>
            <a:off x="8835839" y="4924675"/>
            <a:ext cx="2435538"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6909" name="AutoShape 45"/>
          <p:cNvSpPr/>
          <p:nvPr/>
        </p:nvSpPr>
        <p:spPr bwMode="auto">
          <a:xfrm>
            <a:off x="8424759" y="4480719"/>
            <a:ext cx="491305" cy="491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6"/>
          </a:solidFill>
          <a:ln>
            <a:noFill/>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910" name="AutoShape 46"/>
          <p:cNvSpPr/>
          <p:nvPr/>
        </p:nvSpPr>
        <p:spPr bwMode="auto">
          <a:xfrm>
            <a:off x="8497242" y="4595813"/>
            <a:ext cx="325420"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300" b="0" dirty="0">
                <a:latin typeface="Arial" panose="020B0604020202020204" pitchFamily="34" charset="0"/>
                <a:ea typeface="微软雅黑" panose="020B0503020204020204" pitchFamily="34" charset="-122"/>
                <a:sym typeface="Arial" panose="020B0604020202020204" pitchFamily="34" charset="0"/>
              </a:rPr>
              <a:t>06</a:t>
            </a:r>
            <a:endParaRPr lang="es-ES" altLang="zh-CN" sz="1000" b="0" dirty="0">
              <a:latin typeface="Arial" panose="020B0604020202020204" pitchFamily="34" charset="0"/>
              <a:ea typeface="微软雅黑" panose="020B0503020204020204" pitchFamily="34" charset="-122"/>
              <a:sym typeface="Arial" panose="020B0604020202020204" pitchFamily="34" charset="0"/>
            </a:endParaRPr>
          </a:p>
        </p:txBody>
      </p:sp>
      <p:sp>
        <p:nvSpPr>
          <p:cNvPr id="36911" name="Line 47"/>
          <p:cNvSpPr>
            <a:spLocks noChangeShapeType="1"/>
          </p:cNvSpPr>
          <p:nvPr/>
        </p:nvSpPr>
        <p:spPr bwMode="auto">
          <a:xfrm flipH="1" flipV="1">
            <a:off x="6350805" y="3285332"/>
            <a:ext cx="2031888" cy="1221581"/>
          </a:xfrm>
          <a:prstGeom prst="line">
            <a:avLst/>
          </a:prstGeom>
          <a:noFill/>
          <a:ln w="6350" cap="flat" cmpd="sng">
            <a:solidFill>
              <a:schemeClr val="bg1">
                <a:lumMod val="6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912" name="AutoShape 48"/>
          <p:cNvSpPr/>
          <p:nvPr/>
        </p:nvSpPr>
        <p:spPr bwMode="auto">
          <a:xfrm>
            <a:off x="9095381" y="3527675"/>
            <a:ext cx="2435538"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6913" name="AutoShape 49"/>
          <p:cNvSpPr/>
          <p:nvPr/>
        </p:nvSpPr>
        <p:spPr bwMode="auto">
          <a:xfrm>
            <a:off x="8684301" y="3084513"/>
            <a:ext cx="492098" cy="491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4"/>
          </a:solidFill>
          <a:ln>
            <a:noFill/>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914" name="AutoShape 50"/>
          <p:cNvSpPr/>
          <p:nvPr/>
        </p:nvSpPr>
        <p:spPr bwMode="auto">
          <a:xfrm>
            <a:off x="8756784" y="3199607"/>
            <a:ext cx="325420"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300" b="0" dirty="0">
                <a:latin typeface="Arial" panose="020B0604020202020204" pitchFamily="34" charset="0"/>
                <a:ea typeface="微软雅黑" panose="020B0503020204020204" pitchFamily="34" charset="-122"/>
                <a:sym typeface="Arial" panose="020B0604020202020204" pitchFamily="34" charset="0"/>
              </a:rPr>
              <a:t>04</a:t>
            </a:r>
            <a:endParaRPr lang="es-ES" altLang="zh-CN" sz="1000" b="0" dirty="0">
              <a:latin typeface="Arial" panose="020B0604020202020204" pitchFamily="34" charset="0"/>
              <a:ea typeface="微软雅黑" panose="020B0503020204020204" pitchFamily="34" charset="-122"/>
              <a:sym typeface="Arial" panose="020B0604020202020204" pitchFamily="34" charset="0"/>
            </a:endParaRPr>
          </a:p>
        </p:txBody>
      </p:sp>
      <p:sp>
        <p:nvSpPr>
          <p:cNvPr id="36915" name="Line 51"/>
          <p:cNvSpPr>
            <a:spLocks noChangeShapeType="1"/>
          </p:cNvSpPr>
          <p:nvPr/>
        </p:nvSpPr>
        <p:spPr bwMode="auto">
          <a:xfrm flipH="1" flipV="1">
            <a:off x="7459612" y="2788445"/>
            <a:ext cx="1179448" cy="327818"/>
          </a:xfrm>
          <a:prstGeom prst="line">
            <a:avLst/>
          </a:prstGeom>
          <a:noFill/>
          <a:ln w="6350" cap="flat" cmpd="sng">
            <a:solidFill>
              <a:schemeClr val="bg1">
                <a:lumMod val="6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916" name="AutoShape 52"/>
          <p:cNvSpPr/>
          <p:nvPr/>
        </p:nvSpPr>
        <p:spPr bwMode="auto">
          <a:xfrm>
            <a:off x="9089031" y="2063208"/>
            <a:ext cx="2435538" cy="1061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s-E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6917" name="AutoShape 53"/>
          <p:cNvSpPr/>
          <p:nvPr/>
        </p:nvSpPr>
        <p:spPr bwMode="auto">
          <a:xfrm>
            <a:off x="8678745" y="1620044"/>
            <a:ext cx="491305" cy="4913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20000"/>
              </a:lnSpc>
              <a:defRPr/>
            </a:pPr>
            <a:endParaRPr lang="es-ES" sz="2800">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6918" name="AutoShape 54"/>
          <p:cNvSpPr/>
          <p:nvPr/>
        </p:nvSpPr>
        <p:spPr bwMode="auto">
          <a:xfrm>
            <a:off x="8756784" y="1727200"/>
            <a:ext cx="325420"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300" b="0" dirty="0">
                <a:latin typeface="Arial" panose="020B0604020202020204" pitchFamily="34" charset="0"/>
                <a:ea typeface="微软雅黑" panose="020B0503020204020204" pitchFamily="34" charset="-122"/>
                <a:sym typeface="Arial" panose="020B0604020202020204" pitchFamily="34" charset="0"/>
              </a:rPr>
              <a:t>02</a:t>
            </a:r>
            <a:endParaRPr lang="es-ES" altLang="zh-CN" sz="1000" b="0" dirty="0">
              <a:latin typeface="Arial" panose="020B0604020202020204" pitchFamily="34" charset="0"/>
              <a:ea typeface="微软雅黑" panose="020B0503020204020204" pitchFamily="34" charset="-122"/>
              <a:sym typeface="Arial" panose="020B0604020202020204" pitchFamily="34" charset="0"/>
            </a:endParaRPr>
          </a:p>
        </p:txBody>
      </p:sp>
      <p:sp>
        <p:nvSpPr>
          <p:cNvPr id="36919" name="Line 55"/>
          <p:cNvSpPr>
            <a:spLocks noChangeShapeType="1"/>
          </p:cNvSpPr>
          <p:nvPr/>
        </p:nvSpPr>
        <p:spPr bwMode="auto">
          <a:xfrm flipH="1">
            <a:off x="7157211" y="1853408"/>
            <a:ext cx="1376287" cy="327818"/>
          </a:xfrm>
          <a:prstGeom prst="line">
            <a:avLst/>
          </a:prstGeom>
          <a:noFill/>
          <a:ln w="6350" cap="flat" cmpd="sng">
            <a:solidFill>
              <a:schemeClr val="bg1">
                <a:lumMod val="6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6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13643" y="179116"/>
            <a:ext cx="12192000" cy="526587"/>
            <a:chOff x="170694" y="177982"/>
            <a:chExt cx="3936003" cy="781165"/>
          </a:xfrm>
        </p:grpSpPr>
        <p:sp>
          <p:nvSpPr>
            <p:cNvPr id="43" name="等腰三角形 42"/>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4" name="等腰三角形 43"/>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5" name="矩形 44"/>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6" name="平行四边形 45"/>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47"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1667">
        <p14:flip dir="r"/>
      </p:transition>
    </mc:Choice>
    <mc:Fallback>
      <p:transition spd="slow" advTm="16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wipe(down)">
                                      <p:cBhvr>
                                        <p:cTn id="7" dur="500"/>
                                        <p:tgtEl>
                                          <p:spTgt spid="36865"/>
                                        </p:tgtEl>
                                      </p:cBhvr>
                                    </p:animEffect>
                                  </p:childTnLst>
                                </p:cTn>
                              </p:par>
                            </p:childTnLst>
                          </p:cTn>
                        </p:par>
                        <p:par>
                          <p:cTn id="8" fill="hold">
                            <p:stCondLst>
                              <p:cond delay="500"/>
                            </p:stCondLst>
                            <p:childTnLst>
                              <p:par>
                                <p:cTn id="9" presetID="9" presetClass="entr" presetSubtype="0" fill="hold" grpId="0" nodeType="afterEffect">
                                  <p:stCondLst>
                                    <p:cond delay="100"/>
                                  </p:stCondLst>
                                  <p:childTnLst>
                                    <p:set>
                                      <p:cBhvr>
                                        <p:cTn id="10" dur="1" fill="hold">
                                          <p:stCondLst>
                                            <p:cond delay="0"/>
                                          </p:stCondLst>
                                        </p:cTn>
                                        <p:tgtEl>
                                          <p:spTgt spid="36869"/>
                                        </p:tgtEl>
                                        <p:attrNameLst>
                                          <p:attrName>style.visibility</p:attrName>
                                        </p:attrNameLst>
                                      </p:cBhvr>
                                      <p:to>
                                        <p:strVal val="visible"/>
                                      </p:to>
                                    </p:set>
                                    <p:animEffect transition="in" filter="dissolve">
                                      <p:cBhvr>
                                        <p:cTn id="11" dur="500"/>
                                        <p:tgtEl>
                                          <p:spTgt spid="36869"/>
                                        </p:tgtEl>
                                      </p:cBhvr>
                                    </p:animEffect>
                                  </p:childTnLst>
                                </p:cTn>
                              </p:par>
                            </p:childTnLst>
                          </p:cTn>
                        </p:par>
                        <p:par>
                          <p:cTn id="12" fill="hold">
                            <p:stCondLst>
                              <p:cond delay="1100"/>
                            </p:stCondLst>
                            <p:childTnLst>
                              <p:par>
                                <p:cTn id="13" presetID="9" presetClass="entr" presetSubtype="0" fill="hold" nodeType="afterEffect">
                                  <p:stCondLst>
                                    <p:cond delay="50"/>
                                  </p:stCondLst>
                                  <p:childTnLst>
                                    <p:set>
                                      <p:cBhvr>
                                        <p:cTn id="14" dur="1" fill="hold">
                                          <p:stCondLst>
                                            <p:cond delay="0"/>
                                          </p:stCondLst>
                                        </p:cTn>
                                        <p:tgtEl>
                                          <p:spTgt spid="36878"/>
                                        </p:tgtEl>
                                        <p:attrNameLst>
                                          <p:attrName>style.visibility</p:attrName>
                                        </p:attrNameLst>
                                      </p:cBhvr>
                                      <p:to>
                                        <p:strVal val="visible"/>
                                      </p:to>
                                    </p:set>
                                    <p:animEffect transition="in" filter="dissolve">
                                      <p:cBhvr>
                                        <p:cTn id="15" dur="500"/>
                                        <p:tgtEl>
                                          <p:spTgt spid="36878"/>
                                        </p:tgtEl>
                                      </p:cBhvr>
                                    </p:animEffect>
                                  </p:childTnLst>
                                </p:cTn>
                              </p:par>
                            </p:childTnLst>
                          </p:cTn>
                        </p:par>
                        <p:par>
                          <p:cTn id="16" fill="hold">
                            <p:stCondLst>
                              <p:cond delay="1650"/>
                            </p:stCondLst>
                            <p:childTnLst>
                              <p:par>
                                <p:cTn id="17" presetID="9" presetClass="entr" presetSubtype="0" fill="hold" grpId="0" nodeType="afterEffect">
                                  <p:stCondLst>
                                    <p:cond delay="50"/>
                                  </p:stCondLst>
                                  <p:childTnLst>
                                    <p:set>
                                      <p:cBhvr>
                                        <p:cTn id="18" dur="1" fill="hold">
                                          <p:stCondLst>
                                            <p:cond delay="0"/>
                                          </p:stCondLst>
                                        </p:cTn>
                                        <p:tgtEl>
                                          <p:spTgt spid="36877"/>
                                        </p:tgtEl>
                                        <p:attrNameLst>
                                          <p:attrName>style.visibility</p:attrName>
                                        </p:attrNameLst>
                                      </p:cBhvr>
                                      <p:to>
                                        <p:strVal val="visible"/>
                                      </p:to>
                                    </p:set>
                                    <p:animEffect transition="in" filter="dissolve">
                                      <p:cBhvr>
                                        <p:cTn id="19" dur="500"/>
                                        <p:tgtEl>
                                          <p:spTgt spid="36877"/>
                                        </p:tgtEl>
                                      </p:cBhvr>
                                    </p:animEffect>
                                  </p:childTnLst>
                                </p:cTn>
                              </p:par>
                            </p:childTnLst>
                          </p:cTn>
                        </p:par>
                        <p:par>
                          <p:cTn id="20" fill="hold">
                            <p:stCondLst>
                              <p:cond delay="2200"/>
                            </p:stCondLst>
                            <p:childTnLst>
                              <p:par>
                                <p:cTn id="21" presetID="22" presetClass="entr" presetSubtype="2" fill="hold" nodeType="afterEffect">
                                  <p:stCondLst>
                                    <p:cond delay="100"/>
                                  </p:stCondLst>
                                  <p:childTnLst>
                                    <p:set>
                                      <p:cBhvr>
                                        <p:cTn id="22" dur="1" fill="hold">
                                          <p:stCondLst>
                                            <p:cond delay="0"/>
                                          </p:stCondLst>
                                        </p:cTn>
                                        <p:tgtEl>
                                          <p:spTgt spid="36903"/>
                                        </p:tgtEl>
                                        <p:attrNameLst>
                                          <p:attrName>style.visibility</p:attrName>
                                        </p:attrNameLst>
                                      </p:cBhvr>
                                      <p:to>
                                        <p:strVal val="visible"/>
                                      </p:to>
                                    </p:set>
                                    <p:animEffect transition="in" filter="wipe(right)">
                                      <p:cBhvr>
                                        <p:cTn id="23" dur="500"/>
                                        <p:tgtEl>
                                          <p:spTgt spid="36903"/>
                                        </p:tgtEl>
                                      </p:cBhvr>
                                    </p:animEffect>
                                  </p:childTnLst>
                                </p:cTn>
                              </p:par>
                            </p:childTnLst>
                          </p:cTn>
                        </p:par>
                        <p:par>
                          <p:cTn id="24" fill="hold">
                            <p:stCondLst>
                              <p:cond delay="2800"/>
                            </p:stCondLst>
                            <p:childTnLst>
                              <p:par>
                                <p:cTn id="25" presetID="22" presetClass="entr" presetSubtype="8" fill="hold" nodeType="afterEffect">
                                  <p:stCondLst>
                                    <p:cond delay="100"/>
                                  </p:stCondLst>
                                  <p:childTnLst>
                                    <p:set>
                                      <p:cBhvr>
                                        <p:cTn id="26" dur="1" fill="hold">
                                          <p:stCondLst>
                                            <p:cond delay="0"/>
                                          </p:stCondLst>
                                        </p:cTn>
                                        <p:tgtEl>
                                          <p:spTgt spid="36911"/>
                                        </p:tgtEl>
                                        <p:attrNameLst>
                                          <p:attrName>style.visibility</p:attrName>
                                        </p:attrNameLst>
                                      </p:cBhvr>
                                      <p:to>
                                        <p:strVal val="visible"/>
                                      </p:to>
                                    </p:set>
                                    <p:animEffect transition="in" filter="wipe(left)">
                                      <p:cBhvr>
                                        <p:cTn id="27" dur="500"/>
                                        <p:tgtEl>
                                          <p:spTgt spid="36911"/>
                                        </p:tgtEl>
                                      </p:cBhvr>
                                    </p:animEffect>
                                  </p:childTnLst>
                                </p:cTn>
                              </p:par>
                            </p:childTnLst>
                          </p:cTn>
                        </p:par>
                        <p:par>
                          <p:cTn id="28" fill="hold">
                            <p:stCondLst>
                              <p:cond delay="3400"/>
                            </p:stCondLst>
                            <p:childTnLst>
                              <p:par>
                                <p:cTn id="29" presetID="22" presetClass="entr" presetSubtype="2" fill="hold" nodeType="afterEffect">
                                  <p:stCondLst>
                                    <p:cond delay="100"/>
                                  </p:stCondLst>
                                  <p:childTnLst>
                                    <p:set>
                                      <p:cBhvr>
                                        <p:cTn id="30" dur="1" fill="hold">
                                          <p:stCondLst>
                                            <p:cond delay="0"/>
                                          </p:stCondLst>
                                        </p:cTn>
                                        <p:tgtEl>
                                          <p:spTgt spid="36907"/>
                                        </p:tgtEl>
                                        <p:attrNameLst>
                                          <p:attrName>style.visibility</p:attrName>
                                        </p:attrNameLst>
                                      </p:cBhvr>
                                      <p:to>
                                        <p:strVal val="visible"/>
                                      </p:to>
                                    </p:set>
                                    <p:animEffect transition="in" filter="wipe(right)">
                                      <p:cBhvr>
                                        <p:cTn id="31" dur="500"/>
                                        <p:tgtEl>
                                          <p:spTgt spid="36907"/>
                                        </p:tgtEl>
                                      </p:cBhvr>
                                    </p:animEffect>
                                  </p:childTnLst>
                                </p:cTn>
                              </p:par>
                            </p:childTnLst>
                          </p:cTn>
                        </p:par>
                        <p:par>
                          <p:cTn id="32" fill="hold">
                            <p:stCondLst>
                              <p:cond delay="4000"/>
                            </p:stCondLst>
                            <p:childTnLst>
                              <p:par>
                                <p:cTn id="33" presetID="2" presetClass="entr" presetSubtype="8"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800" fill="hold"/>
                                        <p:tgtEl>
                                          <p:spTgt spid="42"/>
                                        </p:tgtEl>
                                        <p:attrNameLst>
                                          <p:attrName>ppt_x</p:attrName>
                                        </p:attrNameLst>
                                      </p:cBhvr>
                                      <p:tavLst>
                                        <p:tav tm="0">
                                          <p:val>
                                            <p:strVal val="0-#ppt_w/2"/>
                                          </p:val>
                                        </p:tav>
                                        <p:tav tm="100000">
                                          <p:val>
                                            <p:strVal val="#ppt_x"/>
                                          </p:val>
                                        </p:tav>
                                      </p:tavLst>
                                    </p:anim>
                                    <p:anim calcmode="lin" valueType="num">
                                      <p:cBhvr additive="base">
                                        <p:cTn id="36" dur="800" fill="hold"/>
                                        <p:tgtEl>
                                          <p:spTgt spid="42"/>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2" presetClass="entr" presetSubtype="8" fill="hold" grpId="0" nodeType="afterEffect">
                                  <p:stCondLst>
                                    <p:cond delay="0"/>
                                  </p:stCondLst>
                                  <p:iterate type="lt">
                                    <p:tmPct val="30000"/>
                                  </p:iterate>
                                  <p:childTnLst>
                                    <p:set>
                                      <p:cBhvr>
                                        <p:cTn id="39" dur="1" fill="hold">
                                          <p:stCondLst>
                                            <p:cond delay="0"/>
                                          </p:stCondLst>
                                        </p:cTn>
                                        <p:tgtEl>
                                          <p:spTgt spid="47"/>
                                        </p:tgtEl>
                                        <p:attrNameLst>
                                          <p:attrName>style.visibility</p:attrName>
                                        </p:attrNameLst>
                                      </p:cBhvr>
                                      <p:to>
                                        <p:strVal val="visible"/>
                                      </p:to>
                                    </p:set>
                                    <p:animEffect transition="in" filter="wipe(left)">
                                      <p:cBhvr>
                                        <p:cTn id="40" dur="200"/>
                                        <p:tgtEl>
                                          <p:spTgt spid="47"/>
                                        </p:tgtEl>
                                      </p:cBhvr>
                                    </p:animEffect>
                                  </p:childTnLst>
                                </p:cTn>
                              </p:par>
                              <p:par>
                                <p:cTn id="41" presetID="36" presetClass="emph" presetSubtype="0" fill="hold" grpId="1" nodeType="withEffect">
                                  <p:stCondLst>
                                    <p:cond delay="0"/>
                                  </p:stCondLst>
                                  <p:iterate type="lt">
                                    <p:tmPct val="30000"/>
                                  </p:iterate>
                                  <p:childTnLst>
                                    <p:animScale>
                                      <p:cBhvr>
                                        <p:cTn id="42" dur="50" autoRev="1" fill="hold">
                                          <p:stCondLst>
                                            <p:cond delay="0"/>
                                          </p:stCondLst>
                                        </p:cTn>
                                        <p:tgtEl>
                                          <p:spTgt spid="47"/>
                                        </p:tgtEl>
                                      </p:cBhvr>
                                      <p:to x="80000" y="100000"/>
                                    </p:animScale>
                                    <p:anim by="(#ppt_w*0.10)" calcmode="lin" valueType="num">
                                      <p:cBhvr>
                                        <p:cTn id="43" dur="50" autoRev="1" fill="hold">
                                          <p:stCondLst>
                                            <p:cond delay="0"/>
                                          </p:stCondLst>
                                        </p:cTn>
                                        <p:tgtEl>
                                          <p:spTgt spid="47"/>
                                        </p:tgtEl>
                                        <p:attrNameLst>
                                          <p:attrName>ppt_x</p:attrName>
                                        </p:attrNameLst>
                                      </p:cBhvr>
                                    </p:anim>
                                    <p:anim by="(-#ppt_w*0.10)" calcmode="lin" valueType="num">
                                      <p:cBhvr>
                                        <p:cTn id="44" dur="50" autoRev="1" fill="hold">
                                          <p:stCondLst>
                                            <p:cond delay="0"/>
                                          </p:stCondLst>
                                        </p:cTn>
                                        <p:tgtEl>
                                          <p:spTgt spid="47"/>
                                        </p:tgtEl>
                                        <p:attrNameLst>
                                          <p:attrName>ppt_y</p:attrName>
                                        </p:attrNameLst>
                                      </p:cBhvr>
                                    </p:anim>
                                    <p:animRot by="-480000">
                                      <p:cBhvr>
                                        <p:cTn id="45" dur="50" autoRev="1" fill="hold">
                                          <p:stCondLst>
                                            <p:cond delay="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7" grpId="0" animBg="1"/>
      <p:bldP spid="47" grpId="0"/>
      <p:bldP spid="4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数据 2"/>
          <p:cNvSpPr/>
          <p:nvPr/>
        </p:nvSpPr>
        <p:spPr>
          <a:xfrm rot="10800000">
            <a:off x="3942608" y="1709771"/>
            <a:ext cx="8324828" cy="15572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030"/>
              <a:gd name="connsiteY0-22" fmla="*/ 10155 h 10155"/>
              <a:gd name="connsiteX1-23" fmla="*/ 30 w 8030"/>
              <a:gd name="connsiteY1-24" fmla="*/ 0 h 10155"/>
              <a:gd name="connsiteX2-25" fmla="*/ 8030 w 8030"/>
              <a:gd name="connsiteY2-26" fmla="*/ 0 h 10155"/>
              <a:gd name="connsiteX3-27" fmla="*/ 6597 w 8030"/>
              <a:gd name="connsiteY3-28" fmla="*/ 10000 h 10155"/>
              <a:gd name="connsiteX4-29" fmla="*/ 0 w 8030"/>
              <a:gd name="connsiteY4-30" fmla="*/ 10155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30" h="10155">
                <a:moveTo>
                  <a:pt x="0" y="10155"/>
                </a:moveTo>
                <a:lnTo>
                  <a:pt x="30" y="0"/>
                </a:lnTo>
                <a:lnTo>
                  <a:pt x="8030" y="0"/>
                </a:lnTo>
                <a:lnTo>
                  <a:pt x="6597" y="10000"/>
                </a:lnTo>
                <a:lnTo>
                  <a:pt x="0" y="10155"/>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数据 2"/>
          <p:cNvSpPr/>
          <p:nvPr/>
        </p:nvSpPr>
        <p:spPr>
          <a:xfrm rot="10800000">
            <a:off x="-73107" y="3828122"/>
            <a:ext cx="6251864" cy="15453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567"/>
              <a:gd name="connsiteY0-22" fmla="*/ 10077 h 10077"/>
              <a:gd name="connsiteX1-23" fmla="*/ 2000 w 8567"/>
              <a:gd name="connsiteY1-24" fmla="*/ 77 h 10077"/>
              <a:gd name="connsiteX2-25" fmla="*/ 7158 w 8567"/>
              <a:gd name="connsiteY2-26" fmla="*/ 0 h 10077"/>
              <a:gd name="connsiteX3-27" fmla="*/ 8567 w 8567"/>
              <a:gd name="connsiteY3-28" fmla="*/ 10077 h 10077"/>
              <a:gd name="connsiteX4-29" fmla="*/ 0 w 8567"/>
              <a:gd name="connsiteY4-30" fmla="*/ 10077 h 10077"/>
              <a:gd name="connsiteX0-31" fmla="*/ 0 w 8355"/>
              <a:gd name="connsiteY0-32" fmla="*/ 10000 h 10000"/>
              <a:gd name="connsiteX1-33" fmla="*/ 2335 w 8355"/>
              <a:gd name="connsiteY1-34" fmla="*/ 76 h 10000"/>
              <a:gd name="connsiteX2-35" fmla="*/ 8355 w 8355"/>
              <a:gd name="connsiteY2-36" fmla="*/ 0 h 10000"/>
              <a:gd name="connsiteX3-37" fmla="*/ 8286 w 8355"/>
              <a:gd name="connsiteY3-38" fmla="*/ 9846 h 10000"/>
              <a:gd name="connsiteX4-39" fmla="*/ 0 w 8355"/>
              <a:gd name="connsiteY4-40" fmla="*/ 10000 h 10000"/>
              <a:gd name="connsiteX0-41" fmla="*/ 0 w 10000"/>
              <a:gd name="connsiteY0-42" fmla="*/ 10000 h 10000"/>
              <a:gd name="connsiteX1-43" fmla="*/ 2795 w 10000"/>
              <a:gd name="connsiteY1-44" fmla="*/ 76 h 10000"/>
              <a:gd name="connsiteX2-45" fmla="*/ 10000 w 10000"/>
              <a:gd name="connsiteY2-46" fmla="*/ 0 h 10000"/>
              <a:gd name="connsiteX3-47" fmla="*/ 9993 w 10000"/>
              <a:gd name="connsiteY3-48" fmla="*/ 9846 h 10000"/>
              <a:gd name="connsiteX4-49" fmla="*/ 0 w 10000"/>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795" y="76"/>
                </a:lnTo>
                <a:lnTo>
                  <a:pt x="10000" y="0"/>
                </a:lnTo>
                <a:cubicBezTo>
                  <a:pt x="9998" y="3282"/>
                  <a:pt x="9995" y="6564"/>
                  <a:pt x="9993" y="9846"/>
                </a:cubicBezTo>
                <a:lnTo>
                  <a:pt x="0" y="10000"/>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数据 2"/>
          <p:cNvSpPr/>
          <p:nvPr/>
        </p:nvSpPr>
        <p:spPr>
          <a:xfrm rot="10800000">
            <a:off x="-107154" y="2353968"/>
            <a:ext cx="10747444" cy="214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9178"/>
              <a:gd name="connsiteY0-22" fmla="*/ 10000 h 10000"/>
              <a:gd name="connsiteX1-23" fmla="*/ 1178 w 9178"/>
              <a:gd name="connsiteY1-24" fmla="*/ 0 h 10000"/>
              <a:gd name="connsiteX2-25" fmla="*/ 9178 w 9178"/>
              <a:gd name="connsiteY2-26" fmla="*/ 0 h 10000"/>
              <a:gd name="connsiteX3-27" fmla="*/ 7745 w 9178"/>
              <a:gd name="connsiteY3-28" fmla="*/ 10000 h 10000"/>
              <a:gd name="connsiteX4-29" fmla="*/ 0 w 9178"/>
              <a:gd name="connsiteY4-30" fmla="*/ 10000 h 10000"/>
              <a:gd name="connsiteX0-31" fmla="*/ 0 w 8474"/>
              <a:gd name="connsiteY0-32" fmla="*/ 10000 h 10000"/>
              <a:gd name="connsiteX1-33" fmla="*/ 1284 w 8474"/>
              <a:gd name="connsiteY1-34" fmla="*/ 0 h 10000"/>
              <a:gd name="connsiteX2-35" fmla="*/ 8474 w 8474"/>
              <a:gd name="connsiteY2-36" fmla="*/ 0 h 10000"/>
              <a:gd name="connsiteX3-37" fmla="*/ 8439 w 8474"/>
              <a:gd name="connsiteY3-38" fmla="*/ 10000 h 10000"/>
              <a:gd name="connsiteX4-39" fmla="*/ 0 w 8474"/>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4" h="10000">
                <a:moveTo>
                  <a:pt x="0" y="10000"/>
                </a:moveTo>
                <a:lnTo>
                  <a:pt x="1284" y="0"/>
                </a:lnTo>
                <a:lnTo>
                  <a:pt x="8474" y="0"/>
                </a:lnTo>
                <a:cubicBezTo>
                  <a:pt x="8462" y="3333"/>
                  <a:pt x="8451" y="6667"/>
                  <a:pt x="8439" y="10000"/>
                </a:cubicBezTo>
                <a:lnTo>
                  <a:pt x="0" y="10000"/>
                </a:lnTo>
                <a:close/>
              </a:path>
            </a:pathLst>
          </a:cu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20020" y="3717975"/>
            <a:ext cx="1378904" cy="523220"/>
          </a:xfrm>
          <a:prstGeom prst="rect">
            <a:avLst/>
          </a:prstGeom>
          <a:noFill/>
        </p:spPr>
        <p:txBody>
          <a:bodyPr wrap="none" rtlCol="0">
            <a:spAutoFit/>
          </a:bodyPr>
          <a:lstStyle/>
          <a:p>
            <a:r>
              <a:rPr lang="en-US" altLang="zh-CN" sz="2800" dirty="0" smtClean="0">
                <a:solidFill>
                  <a:schemeClr val="bg1"/>
                </a:solidFill>
                <a:latin typeface="方正正大黑简体" panose="02000000000000000000" pitchFamily="2" charset="-122"/>
                <a:ea typeface="方正正大黑简体" panose="02000000000000000000" pitchFamily="2" charset="-122"/>
              </a:rPr>
              <a:t>PART</a:t>
            </a:r>
            <a:endParaRPr lang="zh-CN" altLang="en-US" sz="2800" dirty="0">
              <a:solidFill>
                <a:schemeClr val="bg1"/>
              </a:solidFill>
              <a:latin typeface="方正正大黑简体" panose="02000000000000000000" pitchFamily="2" charset="-122"/>
              <a:ea typeface="方正正大黑简体" panose="02000000000000000000" pitchFamily="2" charset="-122"/>
            </a:endParaRPr>
          </a:p>
        </p:txBody>
      </p:sp>
      <p:sp>
        <p:nvSpPr>
          <p:cNvPr id="6" name="TextBox 5"/>
          <p:cNvSpPr txBox="1"/>
          <p:nvPr/>
        </p:nvSpPr>
        <p:spPr>
          <a:xfrm>
            <a:off x="1815799" y="2882970"/>
            <a:ext cx="817853" cy="1600438"/>
          </a:xfrm>
          <a:prstGeom prst="rect">
            <a:avLst/>
          </a:prstGeom>
          <a:noFill/>
        </p:spPr>
        <p:txBody>
          <a:bodyPr wrap="none" rtlCol="0">
            <a:spAutoFit/>
          </a:bodyPr>
          <a:lstStyle/>
          <a:p>
            <a:r>
              <a:rPr lang="en-US" altLang="zh-CN" sz="9800" b="1" dirty="0">
                <a:solidFill>
                  <a:schemeClr val="bg1"/>
                </a:solidFill>
                <a:latin typeface="+mj-ea"/>
                <a:ea typeface="+mj-ea"/>
              </a:rPr>
              <a:t>4</a:t>
            </a:r>
            <a:endParaRPr lang="zh-CN" altLang="en-US" sz="9800" b="1" dirty="0">
              <a:solidFill>
                <a:schemeClr val="bg1"/>
              </a:solidFill>
              <a:latin typeface="+mj-ea"/>
              <a:ea typeface="+mj-ea"/>
            </a:endParaRPr>
          </a:p>
        </p:txBody>
      </p:sp>
      <p:sp>
        <p:nvSpPr>
          <p:cNvPr id="7" name="TextBox 6"/>
          <p:cNvSpPr txBox="1"/>
          <p:nvPr/>
        </p:nvSpPr>
        <p:spPr>
          <a:xfrm>
            <a:off x="2892390" y="2686652"/>
            <a:ext cx="3775374" cy="630932"/>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500" b="1" dirty="0">
                <a:solidFill>
                  <a:schemeClr val="bg1"/>
                </a:solidFill>
                <a:latin typeface="微软雅黑" panose="020B0503020204020204" pitchFamily="34" charset="-122"/>
                <a:ea typeface="微软雅黑" panose="020B0503020204020204" pitchFamily="34" charset="-122"/>
              </a:rPr>
              <a:t>请</a:t>
            </a:r>
            <a:r>
              <a:rPr lang="zh-CN" altLang="en-US" sz="3500" b="1" dirty="0" smtClean="0">
                <a:solidFill>
                  <a:schemeClr val="bg1"/>
                </a:solidFill>
                <a:latin typeface="微软雅黑" panose="020B0503020204020204" pitchFamily="34" charset="-122"/>
                <a:ea typeface="微软雅黑" panose="020B0503020204020204" pitchFamily="34" charset="-122"/>
              </a:rPr>
              <a:t>输入章节大标题</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954490" y="3405114"/>
            <a:ext cx="6343889" cy="523210"/>
          </a:xfrm>
          <a:prstGeom prst="rect">
            <a:avLst/>
          </a:prstGeom>
          <a:noFill/>
        </p:spPr>
        <p:txBody>
          <a:bodyPr wrap="square" lIns="91431" tIns="45715" rIns="91431" bIns="45715">
            <a:spAutoFit/>
          </a:bodyPr>
          <a:lstStyle/>
          <a:p>
            <a:pPr fontAlgn="base">
              <a:spcBef>
                <a:spcPct val="0"/>
              </a:spcBef>
              <a:spcAft>
                <a:spcPct val="0"/>
              </a:spcAft>
              <a:buFont typeface="Arial" panose="020B0604020202020204" pitchFamily="34" charset="0"/>
              <a:buNone/>
              <a:defRPr/>
            </a:pPr>
            <a:r>
              <a:rPr lang="zh-CN" altLang="en-US" sz="1400" dirty="0" smtClean="0">
                <a:solidFill>
                  <a:schemeClr val="bg1"/>
                </a:solidFill>
                <a:latin typeface="微软雅黑" panose="020B0503020204020204" pitchFamily="34" charset="-122"/>
                <a:ea typeface="微软雅黑" panose="020B0503020204020204" pitchFamily="34" charset="-122"/>
              </a:rPr>
              <a:t>模板所有页面均有动画，支持一键换色，修改方便，这里可以输入章节的小标题，内页图片可自由替换。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Freeform 7"/>
          <p:cNvSpPr/>
          <p:nvPr/>
        </p:nvSpPr>
        <p:spPr bwMode="auto">
          <a:xfrm>
            <a:off x="11364200" y="2353968"/>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advTm="627">
        <p14:honeycomb/>
      </p:transition>
    </mc:Choice>
    <mc:Fallback>
      <p:transition spd="slow" advTm="62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14:presetBounceEnd="4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40000">
                                          <p:cBhvr additive="base">
                                            <p:cTn id="22"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4665805" y="5012245"/>
            <a:ext cx="530536" cy="529280"/>
            <a:chOff x="4448949" y="5252205"/>
            <a:chExt cx="610979" cy="609498"/>
          </a:xfrm>
          <a:solidFill>
            <a:schemeClr val="accent3"/>
          </a:solidFill>
        </p:grpSpPr>
        <p:sp>
          <p:nvSpPr>
            <p:cNvPr id="20" name="Freeform 505"/>
            <p:cNvSpPr>
              <a:spLocks noEditPoints="1"/>
            </p:cNvSpPr>
            <p:nvPr/>
          </p:nvSpPr>
          <p:spPr bwMode="auto">
            <a:xfrm>
              <a:off x="4625207" y="5403284"/>
              <a:ext cx="259203" cy="404357"/>
            </a:xfrm>
            <a:custGeom>
              <a:avLst/>
              <a:gdLst>
                <a:gd name="T0" fmla="*/ 72 w 148"/>
                <a:gd name="T1" fmla="*/ 231 h 231"/>
                <a:gd name="T2" fmla="*/ 43 w 148"/>
                <a:gd name="T3" fmla="*/ 226 h 231"/>
                <a:gd name="T4" fmla="*/ 36 w 148"/>
                <a:gd name="T5" fmla="*/ 207 h 231"/>
                <a:gd name="T6" fmla="*/ 31 w 148"/>
                <a:gd name="T7" fmla="*/ 158 h 231"/>
                <a:gd name="T8" fmla="*/ 23 w 148"/>
                <a:gd name="T9" fmla="*/ 135 h 231"/>
                <a:gd name="T10" fmla="*/ 10 w 148"/>
                <a:gd name="T11" fmla="*/ 112 h 231"/>
                <a:gd name="T12" fmla="*/ 2 w 148"/>
                <a:gd name="T13" fmla="*/ 63 h 231"/>
                <a:gd name="T14" fmla="*/ 73 w 148"/>
                <a:gd name="T15" fmla="*/ 0 h 231"/>
                <a:gd name="T16" fmla="*/ 74 w 148"/>
                <a:gd name="T17" fmla="*/ 0 h 231"/>
                <a:gd name="T18" fmla="*/ 146 w 148"/>
                <a:gd name="T19" fmla="*/ 63 h 231"/>
                <a:gd name="T20" fmla="*/ 138 w 148"/>
                <a:gd name="T21" fmla="*/ 112 h 231"/>
                <a:gd name="T22" fmla="*/ 125 w 148"/>
                <a:gd name="T23" fmla="*/ 135 h 231"/>
                <a:gd name="T24" fmla="*/ 116 w 148"/>
                <a:gd name="T25" fmla="*/ 158 h 231"/>
                <a:gd name="T26" fmla="*/ 111 w 148"/>
                <a:gd name="T27" fmla="*/ 207 h 231"/>
                <a:gd name="T28" fmla="*/ 104 w 148"/>
                <a:gd name="T29" fmla="*/ 226 h 231"/>
                <a:gd name="T30" fmla="*/ 72 w 148"/>
                <a:gd name="T31" fmla="*/ 231 h 231"/>
                <a:gd name="T32" fmla="*/ 72 w 148"/>
                <a:gd name="T33" fmla="*/ 214 h 231"/>
                <a:gd name="T34" fmla="*/ 96 w 148"/>
                <a:gd name="T35" fmla="*/ 170 h 231"/>
                <a:gd name="T36" fmla="*/ 98 w 148"/>
                <a:gd name="T37" fmla="*/ 165 h 231"/>
                <a:gd name="T38" fmla="*/ 99 w 148"/>
                <a:gd name="T39" fmla="*/ 157 h 231"/>
                <a:gd name="T40" fmla="*/ 102 w 148"/>
                <a:gd name="T41" fmla="*/ 146 h 231"/>
                <a:gd name="T42" fmla="*/ 130 w 148"/>
                <a:gd name="T43" fmla="*/ 66 h 231"/>
                <a:gd name="T44" fmla="*/ 119 w 148"/>
                <a:gd name="T45" fmla="*/ 41 h 231"/>
                <a:gd name="T46" fmla="*/ 74 w 148"/>
                <a:gd name="T47" fmla="*/ 17 h 231"/>
                <a:gd name="T48" fmla="*/ 74 w 148"/>
                <a:gd name="T49" fmla="*/ 17 h 231"/>
                <a:gd name="T50" fmla="*/ 29 w 148"/>
                <a:gd name="T51" fmla="*/ 41 h 231"/>
                <a:gd name="T52" fmla="*/ 18 w 148"/>
                <a:gd name="T53" fmla="*/ 66 h 231"/>
                <a:gd name="T54" fmla="*/ 25 w 148"/>
                <a:gd name="T55" fmla="*/ 105 h 231"/>
                <a:gd name="T56" fmla="*/ 46 w 148"/>
                <a:gd name="T57" fmla="*/ 146 h 231"/>
                <a:gd name="T58" fmla="*/ 48 w 148"/>
                <a:gd name="T59" fmla="*/ 157 h 231"/>
                <a:gd name="T60" fmla="*/ 50 w 148"/>
                <a:gd name="T61" fmla="*/ 165 h 231"/>
                <a:gd name="T62" fmla="*/ 52 w 148"/>
                <a:gd name="T63" fmla="*/ 17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31">
                  <a:moveTo>
                    <a:pt x="72" y="231"/>
                  </a:moveTo>
                  <a:cubicBezTo>
                    <a:pt x="72" y="231"/>
                    <a:pt x="72" y="231"/>
                    <a:pt x="72" y="231"/>
                  </a:cubicBezTo>
                  <a:cubicBezTo>
                    <a:pt x="59" y="231"/>
                    <a:pt x="50" y="228"/>
                    <a:pt x="46" y="226"/>
                  </a:cubicBezTo>
                  <a:cubicBezTo>
                    <a:pt x="43" y="226"/>
                    <a:pt x="43" y="226"/>
                    <a:pt x="43" y="226"/>
                  </a:cubicBezTo>
                  <a:cubicBezTo>
                    <a:pt x="42" y="224"/>
                    <a:pt x="42" y="224"/>
                    <a:pt x="42" y="224"/>
                  </a:cubicBezTo>
                  <a:cubicBezTo>
                    <a:pt x="39" y="220"/>
                    <a:pt x="37" y="214"/>
                    <a:pt x="36" y="207"/>
                  </a:cubicBezTo>
                  <a:cubicBezTo>
                    <a:pt x="35" y="198"/>
                    <a:pt x="34" y="186"/>
                    <a:pt x="35" y="172"/>
                  </a:cubicBezTo>
                  <a:cubicBezTo>
                    <a:pt x="33" y="169"/>
                    <a:pt x="31" y="164"/>
                    <a:pt x="31" y="158"/>
                  </a:cubicBezTo>
                  <a:cubicBezTo>
                    <a:pt x="31" y="153"/>
                    <a:pt x="29" y="142"/>
                    <a:pt x="23" y="135"/>
                  </a:cubicBezTo>
                  <a:cubicBezTo>
                    <a:pt x="23" y="135"/>
                    <a:pt x="23" y="135"/>
                    <a:pt x="23" y="135"/>
                  </a:cubicBezTo>
                  <a:cubicBezTo>
                    <a:pt x="23" y="135"/>
                    <a:pt x="23" y="135"/>
                    <a:pt x="23" y="135"/>
                  </a:cubicBezTo>
                  <a:cubicBezTo>
                    <a:pt x="22" y="134"/>
                    <a:pt x="16" y="125"/>
                    <a:pt x="10" y="112"/>
                  </a:cubicBezTo>
                  <a:cubicBezTo>
                    <a:pt x="6" y="104"/>
                    <a:pt x="4" y="96"/>
                    <a:pt x="2" y="89"/>
                  </a:cubicBezTo>
                  <a:cubicBezTo>
                    <a:pt x="0" y="79"/>
                    <a:pt x="0" y="71"/>
                    <a:pt x="2" y="63"/>
                  </a:cubicBezTo>
                  <a:cubicBezTo>
                    <a:pt x="2" y="61"/>
                    <a:pt x="5" y="47"/>
                    <a:pt x="14" y="32"/>
                  </a:cubicBezTo>
                  <a:cubicBezTo>
                    <a:pt x="24" y="17"/>
                    <a:pt x="41" y="0"/>
                    <a:pt x="73" y="0"/>
                  </a:cubicBezTo>
                  <a:cubicBezTo>
                    <a:pt x="74" y="0"/>
                    <a:pt x="74" y="0"/>
                    <a:pt x="74" y="0"/>
                  </a:cubicBezTo>
                  <a:cubicBezTo>
                    <a:pt x="74" y="0"/>
                    <a:pt x="74" y="0"/>
                    <a:pt x="74" y="0"/>
                  </a:cubicBezTo>
                  <a:cubicBezTo>
                    <a:pt x="107" y="0"/>
                    <a:pt x="124" y="18"/>
                    <a:pt x="134" y="32"/>
                  </a:cubicBezTo>
                  <a:cubicBezTo>
                    <a:pt x="143" y="47"/>
                    <a:pt x="146" y="61"/>
                    <a:pt x="146" y="63"/>
                  </a:cubicBezTo>
                  <a:cubicBezTo>
                    <a:pt x="148" y="71"/>
                    <a:pt x="147" y="80"/>
                    <a:pt x="145" y="89"/>
                  </a:cubicBezTo>
                  <a:cubicBezTo>
                    <a:pt x="144" y="96"/>
                    <a:pt x="141" y="104"/>
                    <a:pt x="138" y="112"/>
                  </a:cubicBezTo>
                  <a:cubicBezTo>
                    <a:pt x="132" y="125"/>
                    <a:pt x="125" y="135"/>
                    <a:pt x="125" y="135"/>
                  </a:cubicBezTo>
                  <a:cubicBezTo>
                    <a:pt x="125" y="135"/>
                    <a:pt x="125" y="135"/>
                    <a:pt x="125" y="135"/>
                  </a:cubicBezTo>
                  <a:cubicBezTo>
                    <a:pt x="125" y="135"/>
                    <a:pt x="125" y="135"/>
                    <a:pt x="125" y="135"/>
                  </a:cubicBezTo>
                  <a:cubicBezTo>
                    <a:pt x="119" y="142"/>
                    <a:pt x="117" y="153"/>
                    <a:pt x="116" y="158"/>
                  </a:cubicBezTo>
                  <a:cubicBezTo>
                    <a:pt x="117" y="164"/>
                    <a:pt x="114" y="169"/>
                    <a:pt x="113" y="172"/>
                  </a:cubicBezTo>
                  <a:cubicBezTo>
                    <a:pt x="113" y="186"/>
                    <a:pt x="113" y="198"/>
                    <a:pt x="111" y="207"/>
                  </a:cubicBezTo>
                  <a:cubicBezTo>
                    <a:pt x="110" y="214"/>
                    <a:pt x="108" y="220"/>
                    <a:pt x="106" y="223"/>
                  </a:cubicBezTo>
                  <a:cubicBezTo>
                    <a:pt x="104" y="226"/>
                    <a:pt x="104" y="226"/>
                    <a:pt x="104" y="226"/>
                  </a:cubicBezTo>
                  <a:cubicBezTo>
                    <a:pt x="101" y="227"/>
                    <a:pt x="101" y="227"/>
                    <a:pt x="101" y="227"/>
                  </a:cubicBezTo>
                  <a:cubicBezTo>
                    <a:pt x="91" y="230"/>
                    <a:pt x="81" y="231"/>
                    <a:pt x="72" y="231"/>
                  </a:cubicBezTo>
                  <a:close/>
                  <a:moveTo>
                    <a:pt x="55" y="212"/>
                  </a:moveTo>
                  <a:cubicBezTo>
                    <a:pt x="58" y="213"/>
                    <a:pt x="64" y="214"/>
                    <a:pt x="72" y="214"/>
                  </a:cubicBezTo>
                  <a:cubicBezTo>
                    <a:pt x="79" y="214"/>
                    <a:pt x="86" y="213"/>
                    <a:pt x="93" y="211"/>
                  </a:cubicBezTo>
                  <a:cubicBezTo>
                    <a:pt x="95" y="207"/>
                    <a:pt x="97" y="196"/>
                    <a:pt x="96" y="170"/>
                  </a:cubicBezTo>
                  <a:cubicBezTo>
                    <a:pt x="95" y="167"/>
                    <a:pt x="95" y="167"/>
                    <a:pt x="95" y="167"/>
                  </a:cubicBezTo>
                  <a:cubicBezTo>
                    <a:pt x="98" y="165"/>
                    <a:pt x="98" y="165"/>
                    <a:pt x="98" y="165"/>
                  </a:cubicBezTo>
                  <a:cubicBezTo>
                    <a:pt x="98" y="164"/>
                    <a:pt x="100" y="161"/>
                    <a:pt x="100" y="158"/>
                  </a:cubicBezTo>
                  <a:cubicBezTo>
                    <a:pt x="99" y="157"/>
                    <a:pt x="99" y="157"/>
                    <a:pt x="99" y="157"/>
                  </a:cubicBezTo>
                  <a:cubicBezTo>
                    <a:pt x="100" y="157"/>
                    <a:pt x="100" y="157"/>
                    <a:pt x="100" y="157"/>
                  </a:cubicBezTo>
                  <a:cubicBezTo>
                    <a:pt x="100" y="156"/>
                    <a:pt x="100" y="152"/>
                    <a:pt x="102" y="146"/>
                  </a:cubicBezTo>
                  <a:cubicBezTo>
                    <a:pt x="104" y="137"/>
                    <a:pt x="107" y="130"/>
                    <a:pt x="111" y="125"/>
                  </a:cubicBezTo>
                  <a:cubicBezTo>
                    <a:pt x="113" y="122"/>
                    <a:pt x="134" y="91"/>
                    <a:pt x="130" y="66"/>
                  </a:cubicBezTo>
                  <a:cubicBezTo>
                    <a:pt x="130" y="66"/>
                    <a:pt x="130" y="66"/>
                    <a:pt x="130" y="66"/>
                  </a:cubicBezTo>
                  <a:cubicBezTo>
                    <a:pt x="129" y="65"/>
                    <a:pt x="127" y="53"/>
                    <a:pt x="119" y="41"/>
                  </a:cubicBezTo>
                  <a:cubicBezTo>
                    <a:pt x="109" y="25"/>
                    <a:pt x="94" y="17"/>
                    <a:pt x="74" y="17"/>
                  </a:cubicBezTo>
                  <a:cubicBezTo>
                    <a:pt x="74" y="17"/>
                    <a:pt x="74" y="17"/>
                    <a:pt x="74" y="17"/>
                  </a:cubicBezTo>
                  <a:cubicBezTo>
                    <a:pt x="74" y="17"/>
                    <a:pt x="74" y="17"/>
                    <a:pt x="74" y="17"/>
                  </a:cubicBezTo>
                  <a:cubicBezTo>
                    <a:pt x="74" y="17"/>
                    <a:pt x="74" y="17"/>
                    <a:pt x="74" y="17"/>
                  </a:cubicBezTo>
                  <a:cubicBezTo>
                    <a:pt x="74" y="17"/>
                    <a:pt x="74" y="17"/>
                    <a:pt x="73" y="17"/>
                  </a:cubicBezTo>
                  <a:cubicBezTo>
                    <a:pt x="54" y="17"/>
                    <a:pt x="39" y="25"/>
                    <a:pt x="29" y="41"/>
                  </a:cubicBezTo>
                  <a:cubicBezTo>
                    <a:pt x="21" y="53"/>
                    <a:pt x="18" y="65"/>
                    <a:pt x="18" y="66"/>
                  </a:cubicBezTo>
                  <a:cubicBezTo>
                    <a:pt x="18" y="66"/>
                    <a:pt x="18" y="66"/>
                    <a:pt x="18" y="66"/>
                  </a:cubicBezTo>
                  <a:cubicBezTo>
                    <a:pt x="18" y="66"/>
                    <a:pt x="18" y="66"/>
                    <a:pt x="18" y="66"/>
                  </a:cubicBezTo>
                  <a:cubicBezTo>
                    <a:pt x="16" y="79"/>
                    <a:pt x="21" y="94"/>
                    <a:pt x="25" y="105"/>
                  </a:cubicBezTo>
                  <a:cubicBezTo>
                    <a:pt x="30" y="116"/>
                    <a:pt x="35" y="124"/>
                    <a:pt x="36" y="125"/>
                  </a:cubicBezTo>
                  <a:cubicBezTo>
                    <a:pt x="41" y="130"/>
                    <a:pt x="44" y="137"/>
                    <a:pt x="46" y="146"/>
                  </a:cubicBezTo>
                  <a:cubicBezTo>
                    <a:pt x="48" y="152"/>
                    <a:pt x="48" y="156"/>
                    <a:pt x="48" y="157"/>
                  </a:cubicBezTo>
                  <a:cubicBezTo>
                    <a:pt x="48" y="157"/>
                    <a:pt x="48" y="157"/>
                    <a:pt x="48" y="157"/>
                  </a:cubicBezTo>
                  <a:cubicBezTo>
                    <a:pt x="48" y="158"/>
                    <a:pt x="48" y="158"/>
                    <a:pt x="48" y="158"/>
                  </a:cubicBezTo>
                  <a:cubicBezTo>
                    <a:pt x="48" y="162"/>
                    <a:pt x="50" y="165"/>
                    <a:pt x="50" y="165"/>
                  </a:cubicBezTo>
                  <a:cubicBezTo>
                    <a:pt x="52" y="167"/>
                    <a:pt x="52" y="167"/>
                    <a:pt x="52" y="167"/>
                  </a:cubicBezTo>
                  <a:cubicBezTo>
                    <a:pt x="52" y="170"/>
                    <a:pt x="52" y="170"/>
                    <a:pt x="52" y="170"/>
                  </a:cubicBezTo>
                  <a:cubicBezTo>
                    <a:pt x="51" y="197"/>
                    <a:pt x="53" y="208"/>
                    <a:pt x="55" y="212"/>
                  </a:cubicBez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506"/>
            <p:cNvSpPr/>
            <p:nvPr/>
          </p:nvSpPr>
          <p:spPr bwMode="auto">
            <a:xfrm>
              <a:off x="4704449" y="5692110"/>
              <a:ext cx="99978" cy="101460"/>
            </a:xfrm>
            <a:custGeom>
              <a:avLst/>
              <a:gdLst>
                <a:gd name="T0" fmla="*/ 1 w 57"/>
                <a:gd name="T1" fmla="*/ 1 h 58"/>
                <a:gd name="T2" fmla="*/ 57 w 57"/>
                <a:gd name="T3" fmla="*/ 0 h 58"/>
                <a:gd name="T4" fmla="*/ 52 w 57"/>
                <a:gd name="T5" fmla="*/ 48 h 58"/>
                <a:gd name="T6" fmla="*/ 26 w 57"/>
                <a:gd name="T7" fmla="*/ 58 h 58"/>
                <a:gd name="T8" fmla="*/ 0 w 57"/>
                <a:gd name="T9" fmla="*/ 45 h 58"/>
                <a:gd name="T10" fmla="*/ 1 w 57"/>
                <a:gd name="T11" fmla="*/ 1 h 58"/>
              </a:gdLst>
              <a:ahLst/>
              <a:cxnLst>
                <a:cxn ang="0">
                  <a:pos x="T0" y="T1"/>
                </a:cxn>
                <a:cxn ang="0">
                  <a:pos x="T2" y="T3"/>
                </a:cxn>
                <a:cxn ang="0">
                  <a:pos x="T4" y="T5"/>
                </a:cxn>
                <a:cxn ang="0">
                  <a:pos x="T6" y="T7"/>
                </a:cxn>
                <a:cxn ang="0">
                  <a:pos x="T8" y="T9"/>
                </a:cxn>
                <a:cxn ang="0">
                  <a:pos x="T10" y="T11"/>
                </a:cxn>
              </a:cxnLst>
              <a:rect l="0" t="0" r="r" b="b"/>
              <a:pathLst>
                <a:path w="57" h="58">
                  <a:moveTo>
                    <a:pt x="1" y="1"/>
                  </a:moveTo>
                  <a:cubicBezTo>
                    <a:pt x="1" y="1"/>
                    <a:pt x="22" y="12"/>
                    <a:pt x="57" y="0"/>
                  </a:cubicBezTo>
                  <a:cubicBezTo>
                    <a:pt x="52" y="48"/>
                    <a:pt x="52" y="48"/>
                    <a:pt x="52" y="48"/>
                  </a:cubicBezTo>
                  <a:cubicBezTo>
                    <a:pt x="26" y="58"/>
                    <a:pt x="26" y="58"/>
                    <a:pt x="26" y="58"/>
                  </a:cubicBezTo>
                  <a:cubicBezTo>
                    <a:pt x="0" y="45"/>
                    <a:pt x="0" y="45"/>
                    <a:pt x="0" y="45"/>
                  </a:cubicBezTo>
                  <a:lnTo>
                    <a:pt x="1" y="1"/>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507"/>
            <p:cNvSpPr/>
            <p:nvPr/>
          </p:nvSpPr>
          <p:spPr bwMode="auto">
            <a:xfrm>
              <a:off x="4740737" y="5620274"/>
              <a:ext cx="28142" cy="128120"/>
            </a:xfrm>
            <a:custGeom>
              <a:avLst/>
              <a:gdLst>
                <a:gd name="T0" fmla="*/ 16 w 16"/>
                <a:gd name="T1" fmla="*/ 65 h 73"/>
                <a:gd name="T2" fmla="*/ 8 w 16"/>
                <a:gd name="T3" fmla="*/ 73 h 73"/>
                <a:gd name="T4" fmla="*/ 8 w 16"/>
                <a:gd name="T5" fmla="*/ 73 h 73"/>
                <a:gd name="T6" fmla="*/ 1 w 16"/>
                <a:gd name="T7" fmla="*/ 65 h 73"/>
                <a:gd name="T8" fmla="*/ 0 w 16"/>
                <a:gd name="T9" fmla="*/ 8 h 73"/>
                <a:gd name="T10" fmla="*/ 7 w 16"/>
                <a:gd name="T11" fmla="*/ 0 h 73"/>
                <a:gd name="T12" fmla="*/ 7 w 16"/>
                <a:gd name="T13" fmla="*/ 0 h 73"/>
                <a:gd name="T14" fmla="*/ 15 w 16"/>
                <a:gd name="T15" fmla="*/ 8 h 73"/>
                <a:gd name="T16" fmla="*/ 16 w 16"/>
                <a:gd name="T17"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3">
                  <a:moveTo>
                    <a:pt x="16" y="65"/>
                  </a:moveTo>
                  <a:cubicBezTo>
                    <a:pt x="16" y="69"/>
                    <a:pt x="12" y="73"/>
                    <a:pt x="8" y="73"/>
                  </a:cubicBezTo>
                  <a:cubicBezTo>
                    <a:pt x="8" y="73"/>
                    <a:pt x="8" y="73"/>
                    <a:pt x="8" y="73"/>
                  </a:cubicBezTo>
                  <a:cubicBezTo>
                    <a:pt x="4" y="73"/>
                    <a:pt x="1" y="69"/>
                    <a:pt x="1" y="65"/>
                  </a:cubicBezTo>
                  <a:cubicBezTo>
                    <a:pt x="0" y="8"/>
                    <a:pt x="0" y="8"/>
                    <a:pt x="0" y="8"/>
                  </a:cubicBezTo>
                  <a:cubicBezTo>
                    <a:pt x="0" y="4"/>
                    <a:pt x="3" y="1"/>
                    <a:pt x="7" y="0"/>
                  </a:cubicBezTo>
                  <a:cubicBezTo>
                    <a:pt x="7" y="0"/>
                    <a:pt x="7" y="0"/>
                    <a:pt x="7" y="0"/>
                  </a:cubicBezTo>
                  <a:cubicBezTo>
                    <a:pt x="11" y="0"/>
                    <a:pt x="15" y="4"/>
                    <a:pt x="15" y="8"/>
                  </a:cubicBezTo>
                  <a:lnTo>
                    <a:pt x="16" y="65"/>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508"/>
            <p:cNvSpPr/>
            <p:nvPr/>
          </p:nvSpPr>
          <p:spPr bwMode="auto">
            <a:xfrm>
              <a:off x="4699265" y="5511408"/>
              <a:ext cx="102941" cy="143673"/>
            </a:xfrm>
            <a:custGeom>
              <a:avLst/>
              <a:gdLst>
                <a:gd name="T0" fmla="*/ 75 w 139"/>
                <a:gd name="T1" fmla="*/ 194 h 194"/>
                <a:gd name="T2" fmla="*/ 0 w 139"/>
                <a:gd name="T3" fmla="*/ 12 h 194"/>
                <a:gd name="T4" fmla="*/ 14 w 139"/>
                <a:gd name="T5" fmla="*/ 7 h 194"/>
                <a:gd name="T6" fmla="*/ 73 w 139"/>
                <a:gd name="T7" fmla="*/ 147 h 194"/>
                <a:gd name="T8" fmla="*/ 123 w 139"/>
                <a:gd name="T9" fmla="*/ 0 h 194"/>
                <a:gd name="T10" fmla="*/ 139 w 139"/>
                <a:gd name="T11" fmla="*/ 5 h 194"/>
                <a:gd name="T12" fmla="*/ 75 w 139"/>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39" h="194">
                  <a:moveTo>
                    <a:pt x="75" y="194"/>
                  </a:moveTo>
                  <a:lnTo>
                    <a:pt x="0" y="12"/>
                  </a:lnTo>
                  <a:lnTo>
                    <a:pt x="14" y="7"/>
                  </a:lnTo>
                  <a:lnTo>
                    <a:pt x="73" y="147"/>
                  </a:lnTo>
                  <a:lnTo>
                    <a:pt x="123" y="0"/>
                  </a:lnTo>
                  <a:lnTo>
                    <a:pt x="139" y="5"/>
                  </a:lnTo>
                  <a:lnTo>
                    <a:pt x="75" y="194"/>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509"/>
            <p:cNvSpPr/>
            <p:nvPr/>
          </p:nvSpPr>
          <p:spPr bwMode="auto">
            <a:xfrm>
              <a:off x="4704449" y="5494375"/>
              <a:ext cx="92573" cy="31104"/>
            </a:xfrm>
            <a:custGeom>
              <a:avLst/>
              <a:gdLst>
                <a:gd name="T0" fmla="*/ 0 w 53"/>
                <a:gd name="T1" fmla="*/ 15 h 18"/>
                <a:gd name="T2" fmla="*/ 6 w 53"/>
                <a:gd name="T3" fmla="*/ 9 h 18"/>
                <a:gd name="T4" fmla="*/ 7 w 53"/>
                <a:gd name="T5" fmla="*/ 17 h 18"/>
                <a:gd name="T6" fmla="*/ 9 w 53"/>
                <a:gd name="T7" fmla="*/ 9 h 18"/>
                <a:gd name="T8" fmla="*/ 17 w 53"/>
                <a:gd name="T9" fmla="*/ 14 h 18"/>
                <a:gd name="T10" fmla="*/ 13 w 53"/>
                <a:gd name="T11" fmla="*/ 15 h 18"/>
                <a:gd name="T12" fmla="*/ 16 w 53"/>
                <a:gd name="T13" fmla="*/ 9 h 18"/>
                <a:gd name="T14" fmla="*/ 24 w 53"/>
                <a:gd name="T15" fmla="*/ 7 h 18"/>
                <a:gd name="T16" fmla="*/ 24 w 53"/>
                <a:gd name="T17" fmla="*/ 15 h 18"/>
                <a:gd name="T18" fmla="*/ 21 w 53"/>
                <a:gd name="T19" fmla="*/ 11 h 18"/>
                <a:gd name="T20" fmla="*/ 36 w 53"/>
                <a:gd name="T21" fmla="*/ 12 h 18"/>
                <a:gd name="T22" fmla="*/ 30 w 53"/>
                <a:gd name="T23" fmla="*/ 14 h 18"/>
                <a:gd name="T24" fmla="*/ 36 w 53"/>
                <a:gd name="T25" fmla="*/ 6 h 18"/>
                <a:gd name="T26" fmla="*/ 40 w 53"/>
                <a:gd name="T27" fmla="*/ 16 h 18"/>
                <a:gd name="T28" fmla="*/ 41 w 53"/>
                <a:gd name="T29" fmla="*/ 9 h 18"/>
                <a:gd name="T30" fmla="*/ 51 w 53"/>
                <a:gd name="T31" fmla="*/ 8 h 18"/>
                <a:gd name="T32" fmla="*/ 50 w 53"/>
                <a:gd name="T33" fmla="*/ 16 h 18"/>
                <a:gd name="T34" fmla="*/ 48 w 53"/>
                <a:gd name="T3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8">
                  <a:moveTo>
                    <a:pt x="0" y="15"/>
                  </a:moveTo>
                  <a:cubicBezTo>
                    <a:pt x="0" y="12"/>
                    <a:pt x="2" y="7"/>
                    <a:pt x="6" y="9"/>
                  </a:cubicBezTo>
                  <a:cubicBezTo>
                    <a:pt x="8" y="10"/>
                    <a:pt x="11" y="16"/>
                    <a:pt x="7" y="17"/>
                  </a:cubicBezTo>
                  <a:cubicBezTo>
                    <a:pt x="4" y="17"/>
                    <a:pt x="8" y="9"/>
                    <a:pt x="9" y="9"/>
                  </a:cubicBezTo>
                  <a:cubicBezTo>
                    <a:pt x="13" y="7"/>
                    <a:pt x="18" y="10"/>
                    <a:pt x="17" y="14"/>
                  </a:cubicBezTo>
                  <a:cubicBezTo>
                    <a:pt x="16" y="16"/>
                    <a:pt x="14" y="17"/>
                    <a:pt x="13" y="15"/>
                  </a:cubicBezTo>
                  <a:cubicBezTo>
                    <a:pt x="12" y="13"/>
                    <a:pt x="15" y="10"/>
                    <a:pt x="16" y="9"/>
                  </a:cubicBezTo>
                  <a:cubicBezTo>
                    <a:pt x="18" y="7"/>
                    <a:pt x="20" y="5"/>
                    <a:pt x="24" y="7"/>
                  </a:cubicBezTo>
                  <a:cubicBezTo>
                    <a:pt x="26" y="9"/>
                    <a:pt x="27" y="14"/>
                    <a:pt x="24" y="15"/>
                  </a:cubicBezTo>
                  <a:cubicBezTo>
                    <a:pt x="22" y="16"/>
                    <a:pt x="19" y="13"/>
                    <a:pt x="21" y="11"/>
                  </a:cubicBezTo>
                  <a:cubicBezTo>
                    <a:pt x="23" y="6"/>
                    <a:pt x="37" y="5"/>
                    <a:pt x="36" y="12"/>
                  </a:cubicBezTo>
                  <a:cubicBezTo>
                    <a:pt x="36" y="16"/>
                    <a:pt x="32" y="18"/>
                    <a:pt x="30" y="14"/>
                  </a:cubicBezTo>
                  <a:cubicBezTo>
                    <a:pt x="29" y="11"/>
                    <a:pt x="34" y="7"/>
                    <a:pt x="36" y="6"/>
                  </a:cubicBezTo>
                  <a:cubicBezTo>
                    <a:pt x="46" y="0"/>
                    <a:pt x="45" y="18"/>
                    <a:pt x="40" y="16"/>
                  </a:cubicBezTo>
                  <a:cubicBezTo>
                    <a:pt x="35" y="15"/>
                    <a:pt x="38" y="10"/>
                    <a:pt x="41" y="9"/>
                  </a:cubicBezTo>
                  <a:cubicBezTo>
                    <a:pt x="43" y="8"/>
                    <a:pt x="49" y="7"/>
                    <a:pt x="51" y="8"/>
                  </a:cubicBezTo>
                  <a:cubicBezTo>
                    <a:pt x="53" y="9"/>
                    <a:pt x="53" y="15"/>
                    <a:pt x="50" y="16"/>
                  </a:cubicBezTo>
                  <a:cubicBezTo>
                    <a:pt x="46" y="18"/>
                    <a:pt x="44" y="13"/>
                    <a:pt x="48" y="10"/>
                  </a:cubicBezTo>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510"/>
            <p:cNvSpPr/>
            <p:nvPr/>
          </p:nvSpPr>
          <p:spPr bwMode="auto">
            <a:xfrm>
              <a:off x="4564479" y="5643232"/>
              <a:ext cx="85167" cy="85907"/>
            </a:xfrm>
            <a:custGeom>
              <a:avLst/>
              <a:gdLst>
                <a:gd name="T0" fmla="*/ 40 w 49"/>
                <a:gd name="T1" fmla="*/ 2 h 49"/>
                <a:gd name="T2" fmla="*/ 47 w 49"/>
                <a:gd name="T3" fmla="*/ 2 h 49"/>
                <a:gd name="T4" fmla="*/ 47 w 49"/>
                <a:gd name="T5" fmla="*/ 2 h 49"/>
                <a:gd name="T6" fmla="*/ 47 w 49"/>
                <a:gd name="T7" fmla="*/ 8 h 49"/>
                <a:gd name="T8" fmla="*/ 9 w 49"/>
                <a:gd name="T9" fmla="*/ 47 h 49"/>
                <a:gd name="T10" fmla="*/ 2 w 49"/>
                <a:gd name="T11" fmla="*/ 47 h 49"/>
                <a:gd name="T12" fmla="*/ 2 w 49"/>
                <a:gd name="T13" fmla="*/ 47 h 49"/>
                <a:gd name="T14" fmla="*/ 2 w 49"/>
                <a:gd name="T15" fmla="*/ 40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3"/>
                    <a:pt x="49" y="6"/>
                    <a:pt x="47" y="8"/>
                  </a:cubicBezTo>
                  <a:cubicBezTo>
                    <a:pt x="9" y="47"/>
                    <a:pt x="9" y="47"/>
                    <a:pt x="9" y="47"/>
                  </a:cubicBezTo>
                  <a:cubicBezTo>
                    <a:pt x="7" y="49"/>
                    <a:pt x="4" y="49"/>
                    <a:pt x="2" y="47"/>
                  </a:cubicBezTo>
                  <a:cubicBezTo>
                    <a:pt x="2" y="47"/>
                    <a:pt x="2" y="47"/>
                    <a:pt x="2" y="47"/>
                  </a:cubicBezTo>
                  <a:cubicBezTo>
                    <a:pt x="0" y="45"/>
                    <a:pt x="0" y="42"/>
                    <a:pt x="2" y="40"/>
                  </a:cubicBezTo>
                  <a:lnTo>
                    <a:pt x="40" y="2"/>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511"/>
            <p:cNvSpPr/>
            <p:nvPr/>
          </p:nvSpPr>
          <p:spPr bwMode="auto">
            <a:xfrm>
              <a:off x="4862193" y="5340334"/>
              <a:ext cx="85907" cy="85907"/>
            </a:xfrm>
            <a:custGeom>
              <a:avLst/>
              <a:gdLst>
                <a:gd name="T0" fmla="*/ 40 w 49"/>
                <a:gd name="T1" fmla="*/ 2 h 49"/>
                <a:gd name="T2" fmla="*/ 47 w 49"/>
                <a:gd name="T3" fmla="*/ 2 h 49"/>
                <a:gd name="T4" fmla="*/ 47 w 49"/>
                <a:gd name="T5" fmla="*/ 2 h 49"/>
                <a:gd name="T6" fmla="*/ 47 w 49"/>
                <a:gd name="T7" fmla="*/ 9 h 49"/>
                <a:gd name="T8" fmla="*/ 9 w 49"/>
                <a:gd name="T9" fmla="*/ 47 h 49"/>
                <a:gd name="T10" fmla="*/ 2 w 49"/>
                <a:gd name="T11" fmla="*/ 47 h 49"/>
                <a:gd name="T12" fmla="*/ 2 w 49"/>
                <a:gd name="T13" fmla="*/ 47 h 49"/>
                <a:gd name="T14" fmla="*/ 2 w 49"/>
                <a:gd name="T15" fmla="*/ 41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4"/>
                    <a:pt x="49" y="7"/>
                    <a:pt x="47" y="9"/>
                  </a:cubicBezTo>
                  <a:cubicBezTo>
                    <a:pt x="9" y="47"/>
                    <a:pt x="9" y="47"/>
                    <a:pt x="9" y="47"/>
                  </a:cubicBezTo>
                  <a:cubicBezTo>
                    <a:pt x="7" y="49"/>
                    <a:pt x="4" y="49"/>
                    <a:pt x="2" y="47"/>
                  </a:cubicBezTo>
                  <a:cubicBezTo>
                    <a:pt x="2" y="47"/>
                    <a:pt x="2" y="47"/>
                    <a:pt x="2" y="47"/>
                  </a:cubicBezTo>
                  <a:cubicBezTo>
                    <a:pt x="0" y="45"/>
                    <a:pt x="0" y="42"/>
                    <a:pt x="2" y="41"/>
                  </a:cubicBezTo>
                  <a:lnTo>
                    <a:pt x="40" y="2"/>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512"/>
            <p:cNvSpPr/>
            <p:nvPr/>
          </p:nvSpPr>
          <p:spPr bwMode="auto">
            <a:xfrm>
              <a:off x="4555592" y="5350702"/>
              <a:ext cx="87388" cy="82204"/>
            </a:xfrm>
            <a:custGeom>
              <a:avLst/>
              <a:gdLst>
                <a:gd name="T0" fmla="*/ 48 w 50"/>
                <a:gd name="T1" fmla="*/ 38 h 47"/>
                <a:gd name="T2" fmla="*/ 49 w 50"/>
                <a:gd name="T3" fmla="*/ 45 h 47"/>
                <a:gd name="T4" fmla="*/ 49 w 50"/>
                <a:gd name="T5" fmla="*/ 45 h 47"/>
                <a:gd name="T6" fmla="*/ 42 w 50"/>
                <a:gd name="T7" fmla="*/ 45 h 47"/>
                <a:gd name="T8" fmla="*/ 2 w 50"/>
                <a:gd name="T9" fmla="*/ 9 h 47"/>
                <a:gd name="T10" fmla="*/ 2 w 50"/>
                <a:gd name="T11" fmla="*/ 2 h 47"/>
                <a:gd name="T12" fmla="*/ 2 w 50"/>
                <a:gd name="T13" fmla="*/ 2 h 47"/>
                <a:gd name="T14" fmla="*/ 8 w 50"/>
                <a:gd name="T15" fmla="*/ 1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9" y="45"/>
                  </a:cubicBezTo>
                  <a:cubicBezTo>
                    <a:pt x="49" y="45"/>
                    <a:pt x="49" y="45"/>
                    <a:pt x="49" y="45"/>
                  </a:cubicBezTo>
                  <a:cubicBezTo>
                    <a:pt x="47" y="47"/>
                    <a:pt x="44" y="47"/>
                    <a:pt x="42" y="45"/>
                  </a:cubicBezTo>
                  <a:cubicBezTo>
                    <a:pt x="2" y="9"/>
                    <a:pt x="2" y="9"/>
                    <a:pt x="2" y="9"/>
                  </a:cubicBezTo>
                  <a:cubicBezTo>
                    <a:pt x="0" y="7"/>
                    <a:pt x="0" y="4"/>
                    <a:pt x="2" y="2"/>
                  </a:cubicBezTo>
                  <a:cubicBezTo>
                    <a:pt x="2" y="2"/>
                    <a:pt x="2" y="2"/>
                    <a:pt x="2" y="2"/>
                  </a:cubicBezTo>
                  <a:cubicBezTo>
                    <a:pt x="3" y="0"/>
                    <a:pt x="6" y="0"/>
                    <a:pt x="8" y="1"/>
                  </a:cubicBezTo>
                  <a:lnTo>
                    <a:pt x="48" y="38"/>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13"/>
            <p:cNvSpPr/>
            <p:nvPr/>
          </p:nvSpPr>
          <p:spPr bwMode="auto">
            <a:xfrm>
              <a:off x="4868858" y="5635826"/>
              <a:ext cx="87388" cy="82204"/>
            </a:xfrm>
            <a:custGeom>
              <a:avLst/>
              <a:gdLst>
                <a:gd name="T0" fmla="*/ 48 w 50"/>
                <a:gd name="T1" fmla="*/ 38 h 47"/>
                <a:gd name="T2" fmla="*/ 48 w 50"/>
                <a:gd name="T3" fmla="*/ 45 h 47"/>
                <a:gd name="T4" fmla="*/ 48 w 50"/>
                <a:gd name="T5" fmla="*/ 45 h 47"/>
                <a:gd name="T6" fmla="*/ 42 w 50"/>
                <a:gd name="T7" fmla="*/ 45 h 47"/>
                <a:gd name="T8" fmla="*/ 2 w 50"/>
                <a:gd name="T9" fmla="*/ 9 h 47"/>
                <a:gd name="T10" fmla="*/ 2 w 50"/>
                <a:gd name="T11" fmla="*/ 2 h 47"/>
                <a:gd name="T12" fmla="*/ 2 w 50"/>
                <a:gd name="T13" fmla="*/ 2 h 47"/>
                <a:gd name="T14" fmla="*/ 8 w 50"/>
                <a:gd name="T15" fmla="*/ 2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8" y="45"/>
                  </a:cubicBezTo>
                  <a:cubicBezTo>
                    <a:pt x="48" y="45"/>
                    <a:pt x="48" y="45"/>
                    <a:pt x="48" y="45"/>
                  </a:cubicBezTo>
                  <a:cubicBezTo>
                    <a:pt x="47" y="47"/>
                    <a:pt x="44" y="47"/>
                    <a:pt x="42" y="45"/>
                  </a:cubicBezTo>
                  <a:cubicBezTo>
                    <a:pt x="2" y="9"/>
                    <a:pt x="2" y="9"/>
                    <a:pt x="2" y="9"/>
                  </a:cubicBezTo>
                  <a:cubicBezTo>
                    <a:pt x="0" y="7"/>
                    <a:pt x="0" y="4"/>
                    <a:pt x="2" y="2"/>
                  </a:cubicBezTo>
                  <a:cubicBezTo>
                    <a:pt x="2" y="2"/>
                    <a:pt x="2" y="2"/>
                    <a:pt x="2" y="2"/>
                  </a:cubicBezTo>
                  <a:cubicBezTo>
                    <a:pt x="3" y="0"/>
                    <a:pt x="6" y="0"/>
                    <a:pt x="8" y="2"/>
                  </a:cubicBezTo>
                  <a:lnTo>
                    <a:pt x="48" y="38"/>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514"/>
            <p:cNvSpPr/>
            <p:nvPr/>
          </p:nvSpPr>
          <p:spPr bwMode="auto">
            <a:xfrm>
              <a:off x="4488940" y="5525479"/>
              <a:ext cx="110346" cy="17774"/>
            </a:xfrm>
            <a:custGeom>
              <a:avLst/>
              <a:gdLst>
                <a:gd name="T0" fmla="*/ 58 w 63"/>
                <a:gd name="T1" fmla="*/ 0 h 10"/>
                <a:gd name="T2" fmla="*/ 63 w 63"/>
                <a:gd name="T3" fmla="*/ 5 h 10"/>
                <a:gd name="T4" fmla="*/ 63 w 63"/>
                <a:gd name="T5" fmla="*/ 5 h 10"/>
                <a:gd name="T6" fmla="*/ 58 w 63"/>
                <a:gd name="T7" fmla="*/ 10 h 10"/>
                <a:gd name="T8" fmla="*/ 4 w 63"/>
                <a:gd name="T9" fmla="*/ 10 h 10"/>
                <a:gd name="T10" fmla="*/ 0 w 63"/>
                <a:gd name="T11" fmla="*/ 5 h 10"/>
                <a:gd name="T12" fmla="*/ 0 w 63"/>
                <a:gd name="T13" fmla="*/ 5 h 10"/>
                <a:gd name="T14" fmla="*/ 4 w 63"/>
                <a:gd name="T15" fmla="*/ 0 h 10"/>
                <a:gd name="T16" fmla="*/ 58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8" y="0"/>
                  </a:moveTo>
                  <a:cubicBezTo>
                    <a:pt x="61" y="0"/>
                    <a:pt x="63" y="2"/>
                    <a:pt x="63" y="5"/>
                  </a:cubicBezTo>
                  <a:cubicBezTo>
                    <a:pt x="63" y="5"/>
                    <a:pt x="63" y="5"/>
                    <a:pt x="63" y="5"/>
                  </a:cubicBezTo>
                  <a:cubicBezTo>
                    <a:pt x="63" y="8"/>
                    <a:pt x="61" y="10"/>
                    <a:pt x="58" y="10"/>
                  </a:cubicBezTo>
                  <a:cubicBezTo>
                    <a:pt x="4" y="10"/>
                    <a:pt x="4" y="10"/>
                    <a:pt x="4" y="10"/>
                  </a:cubicBezTo>
                  <a:cubicBezTo>
                    <a:pt x="2" y="10"/>
                    <a:pt x="0" y="8"/>
                    <a:pt x="0" y="5"/>
                  </a:cubicBezTo>
                  <a:cubicBezTo>
                    <a:pt x="0" y="5"/>
                    <a:pt x="0" y="5"/>
                    <a:pt x="0" y="5"/>
                  </a:cubicBezTo>
                  <a:cubicBezTo>
                    <a:pt x="0" y="2"/>
                    <a:pt x="2" y="0"/>
                    <a:pt x="4" y="0"/>
                  </a:cubicBezTo>
                  <a:lnTo>
                    <a:pt x="58" y="0"/>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515"/>
            <p:cNvSpPr/>
            <p:nvPr/>
          </p:nvSpPr>
          <p:spPr bwMode="auto">
            <a:xfrm>
              <a:off x="4912552" y="5525479"/>
              <a:ext cx="110346" cy="17774"/>
            </a:xfrm>
            <a:custGeom>
              <a:avLst/>
              <a:gdLst>
                <a:gd name="T0" fmla="*/ 59 w 63"/>
                <a:gd name="T1" fmla="*/ 0 h 10"/>
                <a:gd name="T2" fmla="*/ 63 w 63"/>
                <a:gd name="T3" fmla="*/ 5 h 10"/>
                <a:gd name="T4" fmla="*/ 63 w 63"/>
                <a:gd name="T5" fmla="*/ 5 h 10"/>
                <a:gd name="T6" fmla="*/ 59 w 63"/>
                <a:gd name="T7" fmla="*/ 10 h 10"/>
                <a:gd name="T8" fmla="*/ 5 w 63"/>
                <a:gd name="T9" fmla="*/ 10 h 10"/>
                <a:gd name="T10" fmla="*/ 0 w 63"/>
                <a:gd name="T11" fmla="*/ 5 h 10"/>
                <a:gd name="T12" fmla="*/ 0 w 63"/>
                <a:gd name="T13" fmla="*/ 5 h 10"/>
                <a:gd name="T14" fmla="*/ 5 w 63"/>
                <a:gd name="T15" fmla="*/ 0 h 10"/>
                <a:gd name="T16" fmla="*/ 59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9" y="0"/>
                  </a:moveTo>
                  <a:cubicBezTo>
                    <a:pt x="61" y="0"/>
                    <a:pt x="63" y="2"/>
                    <a:pt x="63" y="5"/>
                  </a:cubicBezTo>
                  <a:cubicBezTo>
                    <a:pt x="63" y="5"/>
                    <a:pt x="63" y="5"/>
                    <a:pt x="63" y="5"/>
                  </a:cubicBezTo>
                  <a:cubicBezTo>
                    <a:pt x="63" y="8"/>
                    <a:pt x="61" y="10"/>
                    <a:pt x="59" y="10"/>
                  </a:cubicBezTo>
                  <a:cubicBezTo>
                    <a:pt x="5" y="10"/>
                    <a:pt x="5" y="10"/>
                    <a:pt x="5" y="10"/>
                  </a:cubicBezTo>
                  <a:cubicBezTo>
                    <a:pt x="2" y="10"/>
                    <a:pt x="0" y="8"/>
                    <a:pt x="0" y="5"/>
                  </a:cubicBezTo>
                  <a:cubicBezTo>
                    <a:pt x="0" y="5"/>
                    <a:pt x="0" y="5"/>
                    <a:pt x="0" y="5"/>
                  </a:cubicBezTo>
                  <a:cubicBezTo>
                    <a:pt x="0" y="2"/>
                    <a:pt x="2" y="0"/>
                    <a:pt x="5" y="0"/>
                  </a:cubicBezTo>
                  <a:lnTo>
                    <a:pt x="59" y="0"/>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516"/>
            <p:cNvSpPr/>
            <p:nvPr/>
          </p:nvSpPr>
          <p:spPr bwMode="auto">
            <a:xfrm>
              <a:off x="4748143" y="5289234"/>
              <a:ext cx="15552" cy="94794"/>
            </a:xfrm>
            <a:custGeom>
              <a:avLst/>
              <a:gdLst>
                <a:gd name="T0" fmla="*/ 9 w 9"/>
                <a:gd name="T1" fmla="*/ 50 h 54"/>
                <a:gd name="T2" fmla="*/ 4 w 9"/>
                <a:gd name="T3" fmla="*/ 54 h 54"/>
                <a:gd name="T4" fmla="*/ 4 w 9"/>
                <a:gd name="T5" fmla="*/ 54 h 54"/>
                <a:gd name="T6" fmla="*/ 0 w 9"/>
                <a:gd name="T7" fmla="*/ 50 h 54"/>
                <a:gd name="T8" fmla="*/ 0 w 9"/>
                <a:gd name="T9" fmla="*/ 4 h 54"/>
                <a:gd name="T10" fmla="*/ 4 w 9"/>
                <a:gd name="T11" fmla="*/ 0 h 54"/>
                <a:gd name="T12" fmla="*/ 4 w 9"/>
                <a:gd name="T13" fmla="*/ 0 h 54"/>
                <a:gd name="T14" fmla="*/ 9 w 9"/>
                <a:gd name="T15" fmla="*/ 4 h 54"/>
                <a:gd name="T16" fmla="*/ 9 w 9"/>
                <a:gd name="T17"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4">
                  <a:moveTo>
                    <a:pt x="9" y="50"/>
                  </a:moveTo>
                  <a:cubicBezTo>
                    <a:pt x="9" y="52"/>
                    <a:pt x="7" y="54"/>
                    <a:pt x="4" y="54"/>
                  </a:cubicBezTo>
                  <a:cubicBezTo>
                    <a:pt x="4" y="54"/>
                    <a:pt x="4" y="54"/>
                    <a:pt x="4" y="54"/>
                  </a:cubicBezTo>
                  <a:cubicBezTo>
                    <a:pt x="2" y="54"/>
                    <a:pt x="0" y="52"/>
                    <a:pt x="0" y="50"/>
                  </a:cubicBezTo>
                  <a:cubicBezTo>
                    <a:pt x="0" y="4"/>
                    <a:pt x="0" y="4"/>
                    <a:pt x="0" y="4"/>
                  </a:cubicBezTo>
                  <a:cubicBezTo>
                    <a:pt x="0" y="1"/>
                    <a:pt x="2" y="0"/>
                    <a:pt x="4" y="0"/>
                  </a:cubicBezTo>
                  <a:cubicBezTo>
                    <a:pt x="4" y="0"/>
                    <a:pt x="4" y="0"/>
                    <a:pt x="4" y="0"/>
                  </a:cubicBezTo>
                  <a:cubicBezTo>
                    <a:pt x="7" y="0"/>
                    <a:pt x="9" y="1"/>
                    <a:pt x="9" y="4"/>
                  </a:cubicBezTo>
                  <a:lnTo>
                    <a:pt x="9" y="50"/>
                  </a:ln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517"/>
            <p:cNvSpPr/>
            <p:nvPr/>
          </p:nvSpPr>
          <p:spPr bwMode="auto">
            <a:xfrm>
              <a:off x="4448949" y="5252205"/>
              <a:ext cx="610979" cy="609498"/>
            </a:xfrm>
            <a:custGeom>
              <a:avLst/>
              <a:gdLst>
                <a:gd name="T0" fmla="*/ 349 w 349"/>
                <a:gd name="T1" fmla="*/ 281 h 348"/>
                <a:gd name="T2" fmla="*/ 282 w 349"/>
                <a:gd name="T3" fmla="*/ 348 h 348"/>
                <a:gd name="T4" fmla="*/ 68 w 349"/>
                <a:gd name="T5" fmla="*/ 348 h 348"/>
                <a:gd name="T6" fmla="*/ 0 w 349"/>
                <a:gd name="T7" fmla="*/ 281 h 348"/>
                <a:gd name="T8" fmla="*/ 0 w 349"/>
                <a:gd name="T9" fmla="*/ 67 h 348"/>
                <a:gd name="T10" fmla="*/ 68 w 349"/>
                <a:gd name="T11" fmla="*/ 0 h 348"/>
                <a:gd name="T12" fmla="*/ 282 w 349"/>
                <a:gd name="T13" fmla="*/ 0 h 348"/>
                <a:gd name="T14" fmla="*/ 349 w 349"/>
                <a:gd name="T15" fmla="*/ 67 h 348"/>
                <a:gd name="T16" fmla="*/ 349 w 349"/>
                <a:gd name="T17" fmla="*/ 28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8">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w="68263" cap="flat">
              <a:solidFill>
                <a:schemeClr val="accent3"/>
              </a:solidFill>
              <a:prstDash val="solid"/>
              <a:miter lim="800000"/>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4840078" y="2351317"/>
            <a:ext cx="1436893" cy="1436972"/>
            <a:chOff x="4247511" y="1566336"/>
            <a:chExt cx="2152126" cy="2152127"/>
          </a:xfrm>
        </p:grpSpPr>
        <p:sp>
          <p:nvSpPr>
            <p:cNvPr id="5" name="Freeform 490"/>
            <p:cNvSpPr>
              <a:spLocks noEditPoints="1"/>
            </p:cNvSpPr>
            <p:nvPr/>
          </p:nvSpPr>
          <p:spPr bwMode="auto">
            <a:xfrm>
              <a:off x="4247511" y="1566336"/>
              <a:ext cx="2152126" cy="2152127"/>
            </a:xfrm>
            <a:custGeom>
              <a:avLst/>
              <a:gdLst>
                <a:gd name="T0" fmla="*/ 1225 w 1229"/>
                <a:gd name="T1" fmla="*/ 665 h 1229"/>
                <a:gd name="T2" fmla="*/ 1201 w 1229"/>
                <a:gd name="T3" fmla="*/ 629 h 1229"/>
                <a:gd name="T4" fmla="*/ 1101 w 1229"/>
                <a:gd name="T5" fmla="*/ 598 h 1229"/>
                <a:gd name="T6" fmla="*/ 1039 w 1229"/>
                <a:gd name="T7" fmla="*/ 535 h 1229"/>
                <a:gd name="T8" fmla="*/ 1046 w 1229"/>
                <a:gd name="T9" fmla="*/ 447 h 1229"/>
                <a:gd name="T10" fmla="*/ 1146 w 1229"/>
                <a:gd name="T11" fmla="*/ 354 h 1229"/>
                <a:gd name="T12" fmla="*/ 1152 w 1229"/>
                <a:gd name="T13" fmla="*/ 314 h 1229"/>
                <a:gd name="T14" fmla="*/ 1082 w 1229"/>
                <a:gd name="T15" fmla="*/ 216 h 1229"/>
                <a:gd name="T16" fmla="*/ 1031 w 1229"/>
                <a:gd name="T17" fmla="*/ 209 h 1229"/>
                <a:gd name="T18" fmla="*/ 920 w 1229"/>
                <a:gd name="T19" fmla="*/ 266 h 1229"/>
                <a:gd name="T20" fmla="*/ 848 w 1229"/>
                <a:gd name="T21" fmla="*/ 253 h 1229"/>
                <a:gd name="T22" fmla="*/ 802 w 1229"/>
                <a:gd name="T23" fmla="*/ 206 h 1229"/>
                <a:gd name="T24" fmla="*/ 806 w 1229"/>
                <a:gd name="T25" fmla="*/ 53 h 1229"/>
                <a:gd name="T26" fmla="*/ 782 w 1229"/>
                <a:gd name="T27" fmla="*/ 24 h 1229"/>
                <a:gd name="T28" fmla="*/ 663 w 1229"/>
                <a:gd name="T29" fmla="*/ 4 h 1229"/>
                <a:gd name="T30" fmla="*/ 628 w 1229"/>
                <a:gd name="T31" fmla="*/ 29 h 1229"/>
                <a:gd name="T32" fmla="*/ 586 w 1229"/>
                <a:gd name="T33" fmla="*/ 164 h 1229"/>
                <a:gd name="T34" fmla="*/ 535 w 1229"/>
                <a:gd name="T35" fmla="*/ 192 h 1229"/>
                <a:gd name="T36" fmla="*/ 457 w 1229"/>
                <a:gd name="T37" fmla="*/ 192 h 1229"/>
                <a:gd name="T38" fmla="*/ 363 w 1229"/>
                <a:gd name="T39" fmla="*/ 90 h 1229"/>
                <a:gd name="T40" fmla="*/ 325 w 1229"/>
                <a:gd name="T41" fmla="*/ 79 h 1229"/>
                <a:gd name="T42" fmla="*/ 218 w 1229"/>
                <a:gd name="T43" fmla="*/ 152 h 1229"/>
                <a:gd name="T44" fmla="*/ 210 w 1229"/>
                <a:gd name="T45" fmla="*/ 202 h 1229"/>
                <a:gd name="T46" fmla="*/ 264 w 1229"/>
                <a:gd name="T47" fmla="*/ 309 h 1229"/>
                <a:gd name="T48" fmla="*/ 253 w 1229"/>
                <a:gd name="T49" fmla="*/ 389 h 1229"/>
                <a:gd name="T50" fmla="*/ 195 w 1229"/>
                <a:gd name="T51" fmla="*/ 431 h 1229"/>
                <a:gd name="T52" fmla="*/ 73 w 1229"/>
                <a:gd name="T53" fmla="*/ 421 h 1229"/>
                <a:gd name="T54" fmla="*/ 25 w 1229"/>
                <a:gd name="T55" fmla="*/ 459 h 1229"/>
                <a:gd name="T56" fmla="*/ 6 w 1229"/>
                <a:gd name="T57" fmla="*/ 563 h 1229"/>
                <a:gd name="T58" fmla="*/ 36 w 1229"/>
                <a:gd name="T59" fmla="*/ 607 h 1229"/>
                <a:gd name="T60" fmla="*/ 148 w 1229"/>
                <a:gd name="T61" fmla="*/ 644 h 1229"/>
                <a:gd name="T62" fmla="*/ 195 w 1229"/>
                <a:gd name="T63" fmla="*/ 714 h 1229"/>
                <a:gd name="T64" fmla="*/ 183 w 1229"/>
                <a:gd name="T65" fmla="*/ 783 h 1229"/>
                <a:gd name="T66" fmla="*/ 97 w 1229"/>
                <a:gd name="T67" fmla="*/ 865 h 1229"/>
                <a:gd name="T68" fmla="*/ 87 w 1229"/>
                <a:gd name="T69" fmla="*/ 920 h 1229"/>
                <a:gd name="T70" fmla="*/ 149 w 1229"/>
                <a:gd name="T71" fmla="*/ 1008 h 1229"/>
                <a:gd name="T72" fmla="*/ 201 w 1229"/>
                <a:gd name="T73" fmla="*/ 1021 h 1229"/>
                <a:gd name="T74" fmla="*/ 315 w 1229"/>
                <a:gd name="T75" fmla="*/ 963 h 1229"/>
                <a:gd name="T76" fmla="*/ 400 w 1229"/>
                <a:gd name="T77" fmla="*/ 987 h 1229"/>
                <a:gd name="T78" fmla="*/ 430 w 1229"/>
                <a:gd name="T79" fmla="*/ 1046 h 1229"/>
                <a:gd name="T80" fmla="*/ 425 w 1229"/>
                <a:gd name="T81" fmla="*/ 1163 h 1229"/>
                <a:gd name="T82" fmla="*/ 455 w 1229"/>
                <a:gd name="T83" fmla="*/ 1202 h 1229"/>
                <a:gd name="T84" fmla="*/ 566 w 1229"/>
                <a:gd name="T85" fmla="*/ 1221 h 1229"/>
                <a:gd name="T86" fmla="*/ 610 w 1229"/>
                <a:gd name="T87" fmla="*/ 1199 h 1229"/>
                <a:gd name="T88" fmla="*/ 649 w 1229"/>
                <a:gd name="T89" fmla="*/ 1075 h 1229"/>
                <a:gd name="T90" fmla="*/ 716 w 1229"/>
                <a:gd name="T91" fmla="*/ 1034 h 1229"/>
                <a:gd name="T92" fmla="*/ 794 w 1229"/>
                <a:gd name="T93" fmla="*/ 1054 h 1229"/>
                <a:gd name="T94" fmla="*/ 866 w 1229"/>
                <a:gd name="T95" fmla="*/ 1133 h 1229"/>
                <a:gd name="T96" fmla="*/ 911 w 1229"/>
                <a:gd name="T97" fmla="*/ 1147 h 1229"/>
                <a:gd name="T98" fmla="*/ 1015 w 1229"/>
                <a:gd name="T99" fmla="*/ 1076 h 1229"/>
                <a:gd name="T100" fmla="*/ 1024 w 1229"/>
                <a:gd name="T101" fmla="*/ 1032 h 1229"/>
                <a:gd name="T102" fmla="*/ 961 w 1229"/>
                <a:gd name="T103" fmla="*/ 895 h 1229"/>
                <a:gd name="T104" fmla="*/ 989 w 1229"/>
                <a:gd name="T105" fmla="*/ 831 h 1229"/>
                <a:gd name="T106" fmla="*/ 1045 w 1229"/>
                <a:gd name="T107" fmla="*/ 798 h 1229"/>
                <a:gd name="T108" fmla="*/ 1154 w 1229"/>
                <a:gd name="T109" fmla="*/ 801 h 1229"/>
                <a:gd name="T110" fmla="*/ 1197 w 1229"/>
                <a:gd name="T111" fmla="*/ 785 h 1229"/>
                <a:gd name="T112" fmla="*/ 1225 w 1229"/>
                <a:gd name="T113" fmla="*/ 665 h 1229"/>
                <a:gd name="T114" fmla="*/ 596 w 1229"/>
                <a:gd name="T115" fmla="*/ 729 h 1229"/>
                <a:gd name="T116" fmla="*/ 499 w 1229"/>
                <a:gd name="T117" fmla="*/ 592 h 1229"/>
                <a:gd name="T118" fmla="*/ 636 w 1229"/>
                <a:gd name="T119" fmla="*/ 495 h 1229"/>
                <a:gd name="T120" fmla="*/ 733 w 1229"/>
                <a:gd name="T121" fmla="*/ 632 h 1229"/>
                <a:gd name="T122" fmla="*/ 596 w 1229"/>
                <a:gd name="T123" fmla="*/ 7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492"/>
            <p:cNvSpPr>
              <a:spLocks noEditPoints="1"/>
            </p:cNvSpPr>
            <p:nvPr/>
          </p:nvSpPr>
          <p:spPr bwMode="auto">
            <a:xfrm>
              <a:off x="4893297" y="2041048"/>
              <a:ext cx="288826" cy="294010"/>
            </a:xfrm>
            <a:custGeom>
              <a:avLst/>
              <a:gdLst>
                <a:gd name="T0" fmla="*/ 128 w 165"/>
                <a:gd name="T1" fmla="*/ 26 h 168"/>
                <a:gd name="T2" fmla="*/ 25 w 165"/>
                <a:gd name="T3" fmla="*/ 37 h 168"/>
                <a:gd name="T4" fmla="*/ 36 w 165"/>
                <a:gd name="T5" fmla="*/ 142 h 168"/>
                <a:gd name="T6" fmla="*/ 140 w 165"/>
                <a:gd name="T7" fmla="*/ 130 h 168"/>
                <a:gd name="T8" fmla="*/ 128 w 165"/>
                <a:gd name="T9" fmla="*/ 26 h 168"/>
                <a:gd name="T10" fmla="*/ 50 w 165"/>
                <a:gd name="T11" fmla="*/ 124 h 168"/>
                <a:gd name="T12" fmla="*/ 42 w 165"/>
                <a:gd name="T13" fmla="*/ 51 h 168"/>
                <a:gd name="T14" fmla="*/ 114 w 165"/>
                <a:gd name="T15" fmla="*/ 43 h 168"/>
                <a:gd name="T16" fmla="*/ 122 w 165"/>
                <a:gd name="T17" fmla="*/ 116 h 168"/>
                <a:gd name="T18" fmla="*/ 50 w 165"/>
                <a:gd name="T19"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8">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493"/>
            <p:cNvSpPr/>
            <p:nvPr/>
          </p:nvSpPr>
          <p:spPr bwMode="auto">
            <a:xfrm>
              <a:off x="4888113" y="2272109"/>
              <a:ext cx="91091" cy="108865"/>
            </a:xfrm>
            <a:custGeom>
              <a:avLst/>
              <a:gdLst>
                <a:gd name="T0" fmla="*/ 20 w 52"/>
                <a:gd name="T1" fmla="*/ 56 h 62"/>
                <a:gd name="T2" fmla="*/ 5 w 52"/>
                <a:gd name="T3" fmla="*/ 58 h 62"/>
                <a:gd name="T4" fmla="*/ 5 w 52"/>
                <a:gd name="T5" fmla="*/ 58 h 62"/>
                <a:gd name="T6" fmla="*/ 3 w 52"/>
                <a:gd name="T7" fmla="*/ 43 h 62"/>
                <a:gd name="T8" fmla="*/ 31 w 52"/>
                <a:gd name="T9" fmla="*/ 6 h 62"/>
                <a:gd name="T10" fmla="*/ 46 w 52"/>
                <a:gd name="T11" fmla="*/ 4 h 62"/>
                <a:gd name="T12" fmla="*/ 46 w 52"/>
                <a:gd name="T13" fmla="*/ 4 h 62"/>
                <a:gd name="T14" fmla="*/ 48 w 52"/>
                <a:gd name="T15" fmla="*/ 20 h 62"/>
                <a:gd name="T16" fmla="*/ 20 w 52"/>
                <a:gd name="T1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494"/>
            <p:cNvSpPr/>
            <p:nvPr/>
          </p:nvSpPr>
          <p:spPr bwMode="auto">
            <a:xfrm>
              <a:off x="4975501" y="2106219"/>
              <a:ext cx="70355" cy="47397"/>
            </a:xfrm>
            <a:custGeom>
              <a:avLst/>
              <a:gdLst>
                <a:gd name="T0" fmla="*/ 8 w 40"/>
                <a:gd name="T1" fmla="*/ 26 h 27"/>
                <a:gd name="T2" fmla="*/ 9 w 40"/>
                <a:gd name="T3" fmla="*/ 25 h 27"/>
                <a:gd name="T4" fmla="*/ 34 w 40"/>
                <a:gd name="T5" fmla="*/ 10 h 27"/>
                <a:gd name="T6" fmla="*/ 32 w 40"/>
                <a:gd name="T7" fmla="*/ 1 h 27"/>
                <a:gd name="T8" fmla="*/ 32 w 40"/>
                <a:gd name="T9" fmla="*/ 0 h 27"/>
                <a:gd name="T10" fmla="*/ 2 w 40"/>
                <a:gd name="T11" fmla="*/ 19 h 27"/>
                <a:gd name="T12" fmla="*/ 1 w 40"/>
                <a:gd name="T13" fmla="*/ 19 h 27"/>
                <a:gd name="T14" fmla="*/ 8 w 40"/>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7">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522"/>
            <p:cNvSpPr/>
            <p:nvPr/>
          </p:nvSpPr>
          <p:spPr bwMode="auto">
            <a:xfrm>
              <a:off x="5487242" y="2869758"/>
              <a:ext cx="251797" cy="174777"/>
            </a:xfrm>
            <a:custGeom>
              <a:avLst/>
              <a:gdLst>
                <a:gd name="T0" fmla="*/ 296 w 340"/>
                <a:gd name="T1" fmla="*/ 96 h 236"/>
                <a:gd name="T2" fmla="*/ 319 w 340"/>
                <a:gd name="T3" fmla="*/ 52 h 236"/>
                <a:gd name="T4" fmla="*/ 340 w 340"/>
                <a:gd name="T5" fmla="*/ 4 h 236"/>
                <a:gd name="T6" fmla="*/ 286 w 340"/>
                <a:gd name="T7" fmla="*/ 2 h 236"/>
                <a:gd name="T8" fmla="*/ 232 w 340"/>
                <a:gd name="T9" fmla="*/ 0 h 236"/>
                <a:gd name="T10" fmla="*/ 253 w 340"/>
                <a:gd name="T11" fmla="*/ 26 h 236"/>
                <a:gd name="T12" fmla="*/ 2 w 340"/>
                <a:gd name="T13" fmla="*/ 175 h 236"/>
                <a:gd name="T14" fmla="*/ 0 w 340"/>
                <a:gd name="T15" fmla="*/ 236 h 236"/>
                <a:gd name="T16" fmla="*/ 272 w 340"/>
                <a:gd name="T17" fmla="*/ 66 h 236"/>
                <a:gd name="T18" fmla="*/ 296 w 340"/>
                <a:gd name="T19" fmla="*/ 9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36">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523"/>
            <p:cNvSpPr/>
            <p:nvPr/>
          </p:nvSpPr>
          <p:spPr bwMode="auto">
            <a:xfrm>
              <a:off x="5669425" y="2953443"/>
              <a:ext cx="68133" cy="239948"/>
            </a:xfrm>
            <a:custGeom>
              <a:avLst/>
              <a:gdLst>
                <a:gd name="T0" fmla="*/ 39 w 39"/>
                <a:gd name="T1" fmla="*/ 125 h 137"/>
                <a:gd name="T2" fmla="*/ 26 w 39"/>
                <a:gd name="T3" fmla="*/ 137 h 137"/>
                <a:gd name="T4" fmla="*/ 13 w 39"/>
                <a:gd name="T5" fmla="*/ 137 h 137"/>
                <a:gd name="T6" fmla="*/ 0 w 39"/>
                <a:gd name="T7" fmla="*/ 125 h 137"/>
                <a:gd name="T8" fmla="*/ 0 w 39"/>
                <a:gd name="T9" fmla="*/ 13 h 137"/>
                <a:gd name="T10" fmla="*/ 13 w 39"/>
                <a:gd name="T11" fmla="*/ 0 h 137"/>
                <a:gd name="T12" fmla="*/ 26 w 39"/>
                <a:gd name="T13" fmla="*/ 0 h 137"/>
                <a:gd name="T14" fmla="*/ 39 w 39"/>
                <a:gd name="T15" fmla="*/ 13 h 137"/>
                <a:gd name="T16" fmla="*/ 39 w 39"/>
                <a:gd name="T17"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37">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524"/>
            <p:cNvSpPr/>
            <p:nvPr/>
          </p:nvSpPr>
          <p:spPr bwMode="auto">
            <a:xfrm>
              <a:off x="5579815" y="3004543"/>
              <a:ext cx="66652" cy="188848"/>
            </a:xfrm>
            <a:custGeom>
              <a:avLst/>
              <a:gdLst>
                <a:gd name="T0" fmla="*/ 38 w 38"/>
                <a:gd name="T1" fmla="*/ 96 h 108"/>
                <a:gd name="T2" fmla="*/ 26 w 38"/>
                <a:gd name="T3" fmla="*/ 108 h 108"/>
                <a:gd name="T4" fmla="*/ 13 w 38"/>
                <a:gd name="T5" fmla="*/ 108 h 108"/>
                <a:gd name="T6" fmla="*/ 0 w 38"/>
                <a:gd name="T7" fmla="*/ 96 h 108"/>
                <a:gd name="T8" fmla="*/ 0 w 38"/>
                <a:gd name="T9" fmla="*/ 12 h 108"/>
                <a:gd name="T10" fmla="*/ 13 w 38"/>
                <a:gd name="T11" fmla="*/ 0 h 108"/>
                <a:gd name="T12" fmla="*/ 26 w 38"/>
                <a:gd name="T13" fmla="*/ 0 h 108"/>
                <a:gd name="T14" fmla="*/ 38 w 38"/>
                <a:gd name="T15" fmla="*/ 12 h 108"/>
                <a:gd name="T16" fmla="*/ 38 w 38"/>
                <a:gd name="T1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525"/>
            <p:cNvSpPr/>
            <p:nvPr/>
          </p:nvSpPr>
          <p:spPr bwMode="auto">
            <a:xfrm>
              <a:off x="5483540" y="3051200"/>
              <a:ext cx="79242" cy="148857"/>
            </a:xfrm>
            <a:custGeom>
              <a:avLst/>
              <a:gdLst>
                <a:gd name="T0" fmla="*/ 29 w 45"/>
                <a:gd name="T1" fmla="*/ 85 h 85"/>
                <a:gd name="T2" fmla="*/ 15 w 45"/>
                <a:gd name="T3" fmla="*/ 85 h 85"/>
                <a:gd name="T4" fmla="*/ 0 w 45"/>
                <a:gd name="T5" fmla="*/ 69 h 85"/>
                <a:gd name="T6" fmla="*/ 0 w 45"/>
                <a:gd name="T7" fmla="*/ 16 h 85"/>
                <a:gd name="T8" fmla="*/ 15 w 45"/>
                <a:gd name="T9" fmla="*/ 0 h 85"/>
                <a:gd name="T10" fmla="*/ 29 w 45"/>
                <a:gd name="T11" fmla="*/ 0 h 85"/>
                <a:gd name="T12" fmla="*/ 45 w 45"/>
                <a:gd name="T13" fmla="*/ 16 h 85"/>
                <a:gd name="T14" fmla="*/ 45 w 45"/>
                <a:gd name="T15" fmla="*/ 69 h 85"/>
                <a:gd name="T16" fmla="*/ 29 w 45"/>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26"/>
            <p:cNvSpPr/>
            <p:nvPr/>
          </p:nvSpPr>
          <p:spPr bwMode="auto">
            <a:xfrm>
              <a:off x="5722006" y="2144729"/>
              <a:ext cx="138489" cy="134786"/>
            </a:xfrm>
            <a:custGeom>
              <a:avLst/>
              <a:gdLst>
                <a:gd name="T0" fmla="*/ 41 w 79"/>
                <a:gd name="T1" fmla="*/ 76 h 77"/>
                <a:gd name="T2" fmla="*/ 78 w 79"/>
                <a:gd name="T3" fmla="*/ 37 h 77"/>
                <a:gd name="T4" fmla="*/ 38 w 79"/>
                <a:gd name="T5" fmla="*/ 0 h 77"/>
                <a:gd name="T6" fmla="*/ 1 w 79"/>
                <a:gd name="T7" fmla="*/ 40 h 77"/>
                <a:gd name="T8" fmla="*/ 41 w 79"/>
                <a:gd name="T9" fmla="*/ 76 h 77"/>
              </a:gdLst>
              <a:ahLst/>
              <a:cxnLst>
                <a:cxn ang="0">
                  <a:pos x="T0" y="T1"/>
                </a:cxn>
                <a:cxn ang="0">
                  <a:pos x="T2" y="T3"/>
                </a:cxn>
                <a:cxn ang="0">
                  <a:pos x="T4" y="T5"/>
                </a:cxn>
                <a:cxn ang="0">
                  <a:pos x="T6" y="T7"/>
                </a:cxn>
                <a:cxn ang="0">
                  <a:pos x="T8" y="T9"/>
                </a:cxn>
              </a:cxnLst>
              <a:rect l="0" t="0" r="r" b="b"/>
              <a:pathLst>
                <a:path w="79" h="77">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527"/>
            <p:cNvSpPr/>
            <p:nvPr/>
          </p:nvSpPr>
          <p:spPr bwMode="auto">
            <a:xfrm>
              <a:off x="5655354" y="2288402"/>
              <a:ext cx="273274" cy="197735"/>
            </a:xfrm>
            <a:custGeom>
              <a:avLst/>
              <a:gdLst>
                <a:gd name="T0" fmla="*/ 119 w 156"/>
                <a:gd name="T1" fmla="*/ 0 h 113"/>
                <a:gd name="T2" fmla="*/ 80 w 156"/>
                <a:gd name="T3" fmla="*/ 46 h 113"/>
                <a:gd name="T4" fmla="*/ 37 w 156"/>
                <a:gd name="T5" fmla="*/ 1 h 113"/>
                <a:gd name="T6" fmla="*/ 1 w 156"/>
                <a:gd name="T7" fmla="*/ 50 h 113"/>
                <a:gd name="T8" fmla="*/ 3 w 156"/>
                <a:gd name="T9" fmla="*/ 113 h 113"/>
                <a:gd name="T10" fmla="*/ 156 w 156"/>
                <a:gd name="T11" fmla="*/ 113 h 113"/>
                <a:gd name="T12" fmla="*/ 154 w 156"/>
                <a:gd name="T13" fmla="*/ 45 h 113"/>
                <a:gd name="T14" fmla="*/ 119 w 156"/>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3">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534"/>
            <p:cNvSpPr>
              <a:spLocks noEditPoints="1"/>
            </p:cNvSpPr>
            <p:nvPr/>
          </p:nvSpPr>
          <p:spPr bwMode="auto">
            <a:xfrm>
              <a:off x="4751846" y="2769779"/>
              <a:ext cx="159225" cy="268090"/>
            </a:xfrm>
            <a:custGeom>
              <a:avLst/>
              <a:gdLst>
                <a:gd name="T0" fmla="*/ 54 w 91"/>
                <a:gd name="T1" fmla="*/ 71 h 153"/>
                <a:gd name="T2" fmla="*/ 91 w 91"/>
                <a:gd name="T3" fmla="*/ 25 h 153"/>
                <a:gd name="T4" fmla="*/ 91 w 91"/>
                <a:gd name="T5" fmla="*/ 25 h 153"/>
                <a:gd name="T6" fmla="*/ 91 w 91"/>
                <a:gd name="T7" fmla="*/ 0 h 153"/>
                <a:gd name="T8" fmla="*/ 46 w 91"/>
                <a:gd name="T9" fmla="*/ 0 h 153"/>
                <a:gd name="T10" fmla="*/ 45 w 91"/>
                <a:gd name="T11" fmla="*/ 0 h 153"/>
                <a:gd name="T12" fmla="*/ 0 w 91"/>
                <a:gd name="T13" fmla="*/ 0 h 153"/>
                <a:gd name="T14" fmla="*/ 0 w 91"/>
                <a:gd name="T15" fmla="*/ 25 h 153"/>
                <a:gd name="T16" fmla="*/ 0 w 91"/>
                <a:gd name="T17" fmla="*/ 25 h 153"/>
                <a:gd name="T18" fmla="*/ 37 w 91"/>
                <a:gd name="T19" fmla="*/ 71 h 153"/>
                <a:gd name="T20" fmla="*/ 42 w 91"/>
                <a:gd name="T21" fmla="*/ 77 h 153"/>
                <a:gd name="T22" fmla="*/ 40 w 91"/>
                <a:gd name="T23" fmla="*/ 82 h 153"/>
                <a:gd name="T24" fmla="*/ 0 w 91"/>
                <a:gd name="T25" fmla="*/ 128 h 153"/>
                <a:gd name="T26" fmla="*/ 0 w 91"/>
                <a:gd name="T27" fmla="*/ 128 h 153"/>
                <a:gd name="T28" fmla="*/ 0 w 91"/>
                <a:gd name="T29" fmla="*/ 153 h 153"/>
                <a:gd name="T30" fmla="*/ 45 w 91"/>
                <a:gd name="T31" fmla="*/ 153 h 153"/>
                <a:gd name="T32" fmla="*/ 46 w 91"/>
                <a:gd name="T33" fmla="*/ 153 h 153"/>
                <a:gd name="T34" fmla="*/ 91 w 91"/>
                <a:gd name="T35" fmla="*/ 153 h 153"/>
                <a:gd name="T36" fmla="*/ 91 w 91"/>
                <a:gd name="T37" fmla="*/ 128 h 153"/>
                <a:gd name="T38" fmla="*/ 91 w 91"/>
                <a:gd name="T39" fmla="*/ 128 h 153"/>
                <a:gd name="T40" fmla="*/ 51 w 91"/>
                <a:gd name="T41" fmla="*/ 82 h 153"/>
                <a:gd name="T42" fmla="*/ 49 w 91"/>
                <a:gd name="T43" fmla="*/ 77 h 153"/>
                <a:gd name="T44" fmla="*/ 54 w 91"/>
                <a:gd name="T45" fmla="*/ 71 h 153"/>
                <a:gd name="T46" fmla="*/ 14 w 91"/>
                <a:gd name="T47" fmla="*/ 127 h 153"/>
                <a:gd name="T48" fmla="*/ 14 w 91"/>
                <a:gd name="T49" fmla="*/ 124 h 153"/>
                <a:gd name="T50" fmla="*/ 14 w 91"/>
                <a:gd name="T51" fmla="*/ 124 h 153"/>
                <a:gd name="T52" fmla="*/ 42 w 91"/>
                <a:gd name="T53" fmla="*/ 92 h 153"/>
                <a:gd name="T54" fmla="*/ 14 w 91"/>
                <a:gd name="T55" fmla="*/ 127 h 153"/>
                <a:gd name="T56" fmla="*/ 80 w 91"/>
                <a:gd name="T57" fmla="*/ 124 h 153"/>
                <a:gd name="T58" fmla="*/ 80 w 91"/>
                <a:gd name="T59" fmla="*/ 126 h 153"/>
                <a:gd name="T60" fmla="*/ 52 w 91"/>
                <a:gd name="T61" fmla="*/ 92 h 153"/>
                <a:gd name="T62" fmla="*/ 80 w 91"/>
                <a:gd name="T63" fmla="*/ 124 h 153"/>
                <a:gd name="T64" fmla="*/ 42 w 91"/>
                <a:gd name="T65" fmla="*/ 41 h 153"/>
                <a:gd name="T66" fmla="*/ 18 w 91"/>
                <a:gd name="T67" fmla="*/ 45 h 153"/>
                <a:gd name="T68" fmla="*/ 14 w 91"/>
                <a:gd name="T69" fmla="*/ 28 h 153"/>
                <a:gd name="T70" fmla="*/ 14 w 91"/>
                <a:gd name="T71" fmla="*/ 28 h 153"/>
                <a:gd name="T72" fmla="*/ 14 w 91"/>
                <a:gd name="T73" fmla="*/ 11 h 153"/>
                <a:gd name="T74" fmla="*/ 19 w 91"/>
                <a:gd name="T75" fmla="*/ 11 h 153"/>
                <a:gd name="T76" fmla="*/ 75 w 91"/>
                <a:gd name="T77" fmla="*/ 11 h 153"/>
                <a:gd name="T78" fmla="*/ 80 w 91"/>
                <a:gd name="T79" fmla="*/ 11 h 153"/>
                <a:gd name="T80" fmla="*/ 80 w 91"/>
                <a:gd name="T81" fmla="*/ 28 h 153"/>
                <a:gd name="T82" fmla="*/ 79 w 91"/>
                <a:gd name="T83" fmla="*/ 37 h 153"/>
                <a:gd name="T84" fmla="*/ 60 w 91"/>
                <a:gd name="T85" fmla="*/ 43 h 153"/>
                <a:gd name="T86" fmla="*/ 42 w 91"/>
                <a:gd name="T87"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53">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535"/>
            <p:cNvSpPr/>
            <p:nvPr/>
          </p:nvSpPr>
          <p:spPr bwMode="auto">
            <a:xfrm>
              <a:off x="4735553" y="3046016"/>
              <a:ext cx="194773" cy="35548"/>
            </a:xfrm>
            <a:custGeom>
              <a:avLst/>
              <a:gdLst>
                <a:gd name="T0" fmla="*/ 103 w 111"/>
                <a:gd name="T1" fmla="*/ 0 h 20"/>
                <a:gd name="T2" fmla="*/ 7 w 111"/>
                <a:gd name="T3" fmla="*/ 0 h 20"/>
                <a:gd name="T4" fmla="*/ 0 w 111"/>
                <a:gd name="T5" fmla="*/ 10 h 20"/>
                <a:gd name="T6" fmla="*/ 7 w 111"/>
                <a:gd name="T7" fmla="*/ 20 h 20"/>
                <a:gd name="T8" fmla="*/ 103 w 111"/>
                <a:gd name="T9" fmla="*/ 20 h 20"/>
                <a:gd name="T10" fmla="*/ 111 w 111"/>
                <a:gd name="T11" fmla="*/ 10 h 20"/>
                <a:gd name="T12" fmla="*/ 103 w 11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536"/>
            <p:cNvSpPr/>
            <p:nvPr/>
          </p:nvSpPr>
          <p:spPr bwMode="auto">
            <a:xfrm>
              <a:off x="4735553" y="2723863"/>
              <a:ext cx="194773" cy="35548"/>
            </a:xfrm>
            <a:custGeom>
              <a:avLst/>
              <a:gdLst>
                <a:gd name="T0" fmla="*/ 7 w 111"/>
                <a:gd name="T1" fmla="*/ 20 h 20"/>
                <a:gd name="T2" fmla="*/ 103 w 111"/>
                <a:gd name="T3" fmla="*/ 20 h 20"/>
                <a:gd name="T4" fmla="*/ 111 w 111"/>
                <a:gd name="T5" fmla="*/ 10 h 20"/>
                <a:gd name="T6" fmla="*/ 103 w 111"/>
                <a:gd name="T7" fmla="*/ 0 h 20"/>
                <a:gd name="T8" fmla="*/ 7 w 111"/>
                <a:gd name="T9" fmla="*/ 0 h 20"/>
                <a:gd name="T10" fmla="*/ 0 w 111"/>
                <a:gd name="T11" fmla="*/ 10 h 20"/>
                <a:gd name="T12" fmla="*/ 7 w 11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37"/>
            <p:cNvSpPr>
              <a:spLocks noEditPoints="1"/>
            </p:cNvSpPr>
            <p:nvPr/>
          </p:nvSpPr>
          <p:spPr bwMode="auto">
            <a:xfrm>
              <a:off x="4893297" y="2823842"/>
              <a:ext cx="225877" cy="224396"/>
            </a:xfrm>
            <a:custGeom>
              <a:avLst/>
              <a:gdLst>
                <a:gd name="T0" fmla="*/ 65 w 129"/>
                <a:gd name="T1" fmla="*/ 0 h 128"/>
                <a:gd name="T2" fmla="*/ 0 w 129"/>
                <a:gd name="T3" fmla="*/ 64 h 128"/>
                <a:gd name="T4" fmla="*/ 65 w 129"/>
                <a:gd name="T5" fmla="*/ 128 h 128"/>
                <a:gd name="T6" fmla="*/ 129 w 129"/>
                <a:gd name="T7" fmla="*/ 64 h 128"/>
                <a:gd name="T8" fmla="*/ 65 w 129"/>
                <a:gd name="T9" fmla="*/ 0 h 128"/>
                <a:gd name="T10" fmla="*/ 65 w 129"/>
                <a:gd name="T11" fmla="*/ 114 h 128"/>
                <a:gd name="T12" fmla="*/ 14 w 129"/>
                <a:gd name="T13" fmla="*/ 64 h 128"/>
                <a:gd name="T14" fmla="*/ 65 w 129"/>
                <a:gd name="T15" fmla="*/ 13 h 128"/>
                <a:gd name="T16" fmla="*/ 115 w 129"/>
                <a:gd name="T17" fmla="*/ 64 h 128"/>
                <a:gd name="T18" fmla="*/ 65 w 129"/>
                <a:gd name="T19"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38"/>
            <p:cNvSpPr>
              <a:spLocks noEditPoints="1"/>
            </p:cNvSpPr>
            <p:nvPr/>
          </p:nvSpPr>
          <p:spPr bwMode="auto">
            <a:xfrm>
              <a:off x="4972539" y="2869758"/>
              <a:ext cx="69615" cy="132564"/>
            </a:xfrm>
            <a:custGeom>
              <a:avLst/>
              <a:gdLst>
                <a:gd name="T0" fmla="*/ 18 w 40"/>
                <a:gd name="T1" fmla="*/ 76 h 76"/>
                <a:gd name="T2" fmla="*/ 18 w 40"/>
                <a:gd name="T3" fmla="*/ 69 h 76"/>
                <a:gd name="T4" fmla="*/ 9 w 40"/>
                <a:gd name="T5" fmla="*/ 66 h 76"/>
                <a:gd name="T6" fmla="*/ 3 w 40"/>
                <a:gd name="T7" fmla="*/ 60 h 76"/>
                <a:gd name="T8" fmla="*/ 0 w 40"/>
                <a:gd name="T9" fmla="*/ 51 h 76"/>
                <a:gd name="T10" fmla="*/ 7 w 40"/>
                <a:gd name="T11" fmla="*/ 49 h 76"/>
                <a:gd name="T12" fmla="*/ 10 w 40"/>
                <a:gd name="T13" fmla="*/ 58 h 76"/>
                <a:gd name="T14" fmla="*/ 18 w 40"/>
                <a:gd name="T15" fmla="*/ 63 h 76"/>
                <a:gd name="T16" fmla="*/ 18 w 40"/>
                <a:gd name="T17" fmla="*/ 39 h 76"/>
                <a:gd name="T18" fmla="*/ 8 w 40"/>
                <a:gd name="T19" fmla="*/ 35 h 76"/>
                <a:gd name="T20" fmla="*/ 3 w 40"/>
                <a:gd name="T21" fmla="*/ 29 h 76"/>
                <a:gd name="T22" fmla="*/ 1 w 40"/>
                <a:gd name="T23" fmla="*/ 21 h 76"/>
                <a:gd name="T24" fmla="*/ 7 w 40"/>
                <a:gd name="T25" fmla="*/ 8 h 76"/>
                <a:gd name="T26" fmla="*/ 18 w 40"/>
                <a:gd name="T27" fmla="*/ 4 h 76"/>
                <a:gd name="T28" fmla="*/ 18 w 40"/>
                <a:gd name="T29" fmla="*/ 0 h 76"/>
                <a:gd name="T30" fmla="*/ 22 w 40"/>
                <a:gd name="T31" fmla="*/ 0 h 76"/>
                <a:gd name="T32" fmla="*/ 22 w 40"/>
                <a:gd name="T33" fmla="*/ 4 h 76"/>
                <a:gd name="T34" fmla="*/ 33 w 40"/>
                <a:gd name="T35" fmla="*/ 8 h 76"/>
                <a:gd name="T36" fmla="*/ 39 w 40"/>
                <a:gd name="T37" fmla="*/ 19 h 76"/>
                <a:gd name="T38" fmla="*/ 31 w 40"/>
                <a:gd name="T39" fmla="*/ 20 h 76"/>
                <a:gd name="T40" fmla="*/ 28 w 40"/>
                <a:gd name="T41" fmla="*/ 14 h 76"/>
                <a:gd name="T42" fmla="*/ 22 w 40"/>
                <a:gd name="T43" fmla="*/ 10 h 76"/>
                <a:gd name="T44" fmla="*/ 22 w 40"/>
                <a:gd name="T45" fmla="*/ 32 h 76"/>
                <a:gd name="T46" fmla="*/ 30 w 40"/>
                <a:gd name="T47" fmla="*/ 34 h 76"/>
                <a:gd name="T48" fmla="*/ 36 w 40"/>
                <a:gd name="T49" fmla="*/ 38 h 76"/>
                <a:gd name="T50" fmla="*/ 39 w 40"/>
                <a:gd name="T51" fmla="*/ 43 h 76"/>
                <a:gd name="T52" fmla="*/ 40 w 40"/>
                <a:gd name="T53" fmla="*/ 50 h 76"/>
                <a:gd name="T54" fmla="*/ 35 w 40"/>
                <a:gd name="T55" fmla="*/ 63 h 76"/>
                <a:gd name="T56" fmla="*/ 22 w 40"/>
                <a:gd name="T57" fmla="*/ 69 h 76"/>
                <a:gd name="T58" fmla="*/ 22 w 40"/>
                <a:gd name="T59" fmla="*/ 76 h 76"/>
                <a:gd name="T60" fmla="*/ 18 w 40"/>
                <a:gd name="T61" fmla="*/ 76 h 76"/>
                <a:gd name="T62" fmla="*/ 18 w 40"/>
                <a:gd name="T63" fmla="*/ 10 h 76"/>
                <a:gd name="T64" fmla="*/ 11 w 40"/>
                <a:gd name="T65" fmla="*/ 14 h 76"/>
                <a:gd name="T66" fmla="*/ 9 w 40"/>
                <a:gd name="T67" fmla="*/ 21 h 76"/>
                <a:gd name="T68" fmla="*/ 11 w 40"/>
                <a:gd name="T69" fmla="*/ 27 h 76"/>
                <a:gd name="T70" fmla="*/ 18 w 40"/>
                <a:gd name="T71" fmla="*/ 31 h 76"/>
                <a:gd name="T72" fmla="*/ 18 w 40"/>
                <a:gd name="T73" fmla="*/ 10 h 76"/>
                <a:gd name="T74" fmla="*/ 22 w 40"/>
                <a:gd name="T75" fmla="*/ 63 h 76"/>
                <a:gd name="T76" fmla="*/ 30 w 40"/>
                <a:gd name="T77" fmla="*/ 59 h 76"/>
                <a:gd name="T78" fmla="*/ 33 w 40"/>
                <a:gd name="T79" fmla="*/ 51 h 76"/>
                <a:gd name="T80" fmla="*/ 31 w 40"/>
                <a:gd name="T81" fmla="*/ 44 h 76"/>
                <a:gd name="T82" fmla="*/ 22 w 40"/>
                <a:gd name="T83" fmla="*/ 40 h 76"/>
                <a:gd name="T84" fmla="*/ 22 w 40"/>
                <a:gd name="T85"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76">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61"/>
          <p:cNvGrpSpPr/>
          <p:nvPr/>
        </p:nvGrpSpPr>
        <p:grpSpPr>
          <a:xfrm>
            <a:off x="5407851" y="3642264"/>
            <a:ext cx="1993650" cy="2001673"/>
            <a:chOff x="4958468" y="3328177"/>
            <a:chExt cx="2986020" cy="2997870"/>
          </a:xfrm>
        </p:grpSpPr>
        <p:sp>
          <p:nvSpPr>
            <p:cNvPr id="6" name="Freeform 491"/>
            <p:cNvSpPr>
              <a:spLocks noEditPoints="1"/>
            </p:cNvSpPr>
            <p:nvPr/>
          </p:nvSpPr>
          <p:spPr bwMode="auto">
            <a:xfrm>
              <a:off x="4958468" y="3328177"/>
              <a:ext cx="2986020" cy="2997870"/>
            </a:xfrm>
            <a:custGeom>
              <a:avLst/>
              <a:gdLst>
                <a:gd name="T0" fmla="*/ 1407 w 1705"/>
                <a:gd name="T1" fmla="*/ 204 h 1712"/>
                <a:gd name="T2" fmla="*/ 1345 w 1705"/>
                <a:gd name="T3" fmla="*/ 201 h 1712"/>
                <a:gd name="T4" fmla="*/ 1229 w 1705"/>
                <a:gd name="T5" fmla="*/ 290 h 1712"/>
                <a:gd name="T6" fmla="*/ 1107 w 1705"/>
                <a:gd name="T7" fmla="*/ 310 h 1712"/>
                <a:gd name="T8" fmla="*/ 1012 w 1705"/>
                <a:gd name="T9" fmla="*/ 230 h 1712"/>
                <a:gd name="T10" fmla="*/ 986 w 1705"/>
                <a:gd name="T11" fmla="*/ 40 h 1712"/>
                <a:gd name="T12" fmla="*/ 946 w 1705"/>
                <a:gd name="T13" fmla="*/ 0 h 1712"/>
                <a:gd name="T14" fmla="*/ 777 w 1705"/>
                <a:gd name="T15" fmla="*/ 0 h 1712"/>
                <a:gd name="T16" fmla="*/ 728 w 1705"/>
                <a:gd name="T17" fmla="*/ 54 h 1712"/>
                <a:gd name="T18" fmla="*/ 702 w 1705"/>
                <a:gd name="T19" fmla="*/ 227 h 1712"/>
                <a:gd name="T20" fmla="*/ 628 w 1705"/>
                <a:gd name="T21" fmla="*/ 299 h 1712"/>
                <a:gd name="T22" fmla="*/ 537 w 1705"/>
                <a:gd name="T23" fmla="*/ 313 h 1712"/>
                <a:gd name="T24" fmla="*/ 365 w 1705"/>
                <a:gd name="T25" fmla="*/ 184 h 1712"/>
                <a:gd name="T26" fmla="*/ 312 w 1705"/>
                <a:gd name="T27" fmla="*/ 187 h 1712"/>
                <a:gd name="T28" fmla="*/ 193 w 1705"/>
                <a:gd name="T29" fmla="*/ 307 h 1712"/>
                <a:gd name="T30" fmla="*/ 193 w 1705"/>
                <a:gd name="T31" fmla="*/ 367 h 1712"/>
                <a:gd name="T32" fmla="*/ 314 w 1705"/>
                <a:gd name="T33" fmla="*/ 525 h 1712"/>
                <a:gd name="T34" fmla="*/ 304 w 1705"/>
                <a:gd name="T35" fmla="*/ 607 h 1712"/>
                <a:gd name="T36" fmla="*/ 241 w 1705"/>
                <a:gd name="T37" fmla="*/ 696 h 1712"/>
                <a:gd name="T38" fmla="*/ 46 w 1705"/>
                <a:gd name="T39" fmla="*/ 720 h 1712"/>
                <a:gd name="T40" fmla="*/ 4 w 1705"/>
                <a:gd name="T41" fmla="*/ 755 h 1712"/>
                <a:gd name="T42" fmla="*/ 0 w 1705"/>
                <a:gd name="T43" fmla="*/ 936 h 1712"/>
                <a:gd name="T44" fmla="*/ 51 w 1705"/>
                <a:gd name="T45" fmla="*/ 986 h 1712"/>
                <a:gd name="T46" fmla="*/ 217 w 1705"/>
                <a:gd name="T47" fmla="*/ 1012 h 1712"/>
                <a:gd name="T48" fmla="*/ 298 w 1705"/>
                <a:gd name="T49" fmla="*/ 1089 h 1712"/>
                <a:gd name="T50" fmla="*/ 300 w 1705"/>
                <a:gd name="T51" fmla="*/ 1189 h 1712"/>
                <a:gd name="T52" fmla="*/ 190 w 1705"/>
                <a:gd name="T53" fmla="*/ 1322 h 1712"/>
                <a:gd name="T54" fmla="*/ 194 w 1705"/>
                <a:gd name="T55" fmla="*/ 1407 h 1712"/>
                <a:gd name="T56" fmla="*/ 297 w 1705"/>
                <a:gd name="T57" fmla="*/ 1514 h 1712"/>
                <a:gd name="T58" fmla="*/ 372 w 1705"/>
                <a:gd name="T59" fmla="*/ 1515 h 1712"/>
                <a:gd name="T60" fmla="*/ 505 w 1705"/>
                <a:gd name="T61" fmla="*/ 1417 h 1712"/>
                <a:gd name="T62" fmla="*/ 623 w 1705"/>
                <a:gd name="T63" fmla="*/ 1421 h 1712"/>
                <a:gd name="T64" fmla="*/ 693 w 1705"/>
                <a:gd name="T65" fmla="*/ 1490 h 1712"/>
                <a:gd name="T66" fmla="*/ 716 w 1705"/>
                <a:gd name="T67" fmla="*/ 1655 h 1712"/>
                <a:gd name="T68" fmla="*/ 771 w 1705"/>
                <a:gd name="T69" fmla="*/ 1712 h 1712"/>
                <a:gd name="T70" fmla="*/ 922 w 1705"/>
                <a:gd name="T71" fmla="*/ 1712 h 1712"/>
                <a:gd name="T72" fmla="*/ 980 w 1705"/>
                <a:gd name="T73" fmla="*/ 1663 h 1712"/>
                <a:gd name="T74" fmla="*/ 1007 w 1705"/>
                <a:gd name="T75" fmla="*/ 1486 h 1712"/>
                <a:gd name="T76" fmla="*/ 1103 w 1705"/>
                <a:gd name="T77" fmla="*/ 1408 h 1712"/>
                <a:gd name="T78" fmla="*/ 1194 w 1705"/>
                <a:gd name="T79" fmla="*/ 1422 h 1712"/>
                <a:gd name="T80" fmla="*/ 1324 w 1705"/>
                <a:gd name="T81" fmla="*/ 1523 h 1712"/>
                <a:gd name="T82" fmla="*/ 1393 w 1705"/>
                <a:gd name="T83" fmla="*/ 1521 h 1712"/>
                <a:gd name="T84" fmla="*/ 1505 w 1705"/>
                <a:gd name="T85" fmla="*/ 1410 h 1712"/>
                <a:gd name="T86" fmla="*/ 1516 w 1705"/>
                <a:gd name="T87" fmla="*/ 1341 h 1712"/>
                <a:gd name="T88" fmla="*/ 1406 w 1705"/>
                <a:gd name="T89" fmla="*/ 1195 h 1712"/>
                <a:gd name="T90" fmla="*/ 1414 w 1705"/>
                <a:gd name="T91" fmla="*/ 1085 h 1712"/>
                <a:gd name="T92" fmla="*/ 1501 w 1705"/>
                <a:gd name="T93" fmla="*/ 1012 h 1712"/>
                <a:gd name="T94" fmla="*/ 1649 w 1705"/>
                <a:gd name="T95" fmla="*/ 995 h 1712"/>
                <a:gd name="T96" fmla="*/ 1701 w 1705"/>
                <a:gd name="T97" fmla="*/ 954 h 1712"/>
                <a:gd name="T98" fmla="*/ 1705 w 1705"/>
                <a:gd name="T99" fmla="*/ 778 h 1712"/>
                <a:gd name="T100" fmla="*/ 1662 w 1705"/>
                <a:gd name="T101" fmla="*/ 732 h 1712"/>
                <a:gd name="T102" fmla="*/ 1455 w 1705"/>
                <a:gd name="T103" fmla="*/ 692 h 1712"/>
                <a:gd name="T104" fmla="*/ 1404 w 1705"/>
                <a:gd name="T105" fmla="*/ 608 h 1712"/>
                <a:gd name="T106" fmla="*/ 1412 w 1705"/>
                <a:gd name="T107" fmla="*/ 517 h 1712"/>
                <a:gd name="T108" fmla="*/ 1504 w 1705"/>
                <a:gd name="T109" fmla="*/ 396 h 1712"/>
                <a:gd name="T110" fmla="*/ 1521 w 1705"/>
                <a:gd name="T111" fmla="*/ 332 h 1712"/>
                <a:gd name="T112" fmla="*/ 1407 w 1705"/>
                <a:gd name="T113" fmla="*/ 204 h 1712"/>
                <a:gd name="T114" fmla="*/ 996 w 1705"/>
                <a:gd name="T115" fmla="*/ 1003 h 1712"/>
                <a:gd name="T116" fmla="*/ 703 w 1705"/>
                <a:gd name="T117" fmla="*/ 1002 h 1712"/>
                <a:gd name="T118" fmla="*/ 705 w 1705"/>
                <a:gd name="T119" fmla="*/ 710 h 1712"/>
                <a:gd name="T120" fmla="*/ 997 w 1705"/>
                <a:gd name="T121" fmla="*/ 711 h 1712"/>
                <a:gd name="T122" fmla="*/ 996 w 1705"/>
                <a:gd name="T123" fmla="*/ 1003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5" h="1712">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495"/>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58"/>
          <p:cNvGrpSpPr/>
          <p:nvPr/>
        </p:nvGrpSpPr>
        <p:grpSpPr>
          <a:xfrm>
            <a:off x="6496635" y="2591581"/>
            <a:ext cx="530536" cy="531208"/>
            <a:chOff x="6557381" y="2464660"/>
            <a:chExt cx="610979" cy="611720"/>
          </a:xfrm>
          <a:solidFill>
            <a:schemeClr val="accent1"/>
          </a:solidFill>
        </p:grpSpPr>
        <p:sp>
          <p:nvSpPr>
            <p:cNvPr id="52" name="Freeform 541"/>
            <p:cNvSpPr/>
            <p:nvPr/>
          </p:nvSpPr>
          <p:spPr bwMode="auto">
            <a:xfrm>
              <a:off x="6557381" y="2464660"/>
              <a:ext cx="610979" cy="611720"/>
            </a:xfrm>
            <a:custGeom>
              <a:avLst/>
              <a:gdLst>
                <a:gd name="T0" fmla="*/ 349 w 349"/>
                <a:gd name="T1" fmla="*/ 282 h 349"/>
                <a:gd name="T2" fmla="*/ 282 w 349"/>
                <a:gd name="T3" fmla="*/ 349 h 349"/>
                <a:gd name="T4" fmla="*/ 68 w 349"/>
                <a:gd name="T5" fmla="*/ 349 h 349"/>
                <a:gd name="T6" fmla="*/ 0 w 349"/>
                <a:gd name="T7" fmla="*/ 282 h 349"/>
                <a:gd name="T8" fmla="*/ 0 w 349"/>
                <a:gd name="T9" fmla="*/ 68 h 349"/>
                <a:gd name="T10" fmla="*/ 68 w 349"/>
                <a:gd name="T11" fmla="*/ 0 h 349"/>
                <a:gd name="T12" fmla="*/ 282 w 349"/>
                <a:gd name="T13" fmla="*/ 0 h 349"/>
                <a:gd name="T14" fmla="*/ 349 w 349"/>
                <a:gd name="T15" fmla="*/ 68 h 349"/>
                <a:gd name="T16" fmla="*/ 349 w 349"/>
                <a:gd name="T17" fmla="*/ 28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solidFill>
              <a:srgbClr val="FFFFFF"/>
            </a:solidFill>
            <a:ln w="68263" cap="flat">
              <a:solidFill>
                <a:schemeClr val="accent1"/>
              </a:solidFill>
              <a:prstDash val="solid"/>
              <a:miter lim="800000"/>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42"/>
            <p:cNvSpPr>
              <a:spLocks noEditPoints="1"/>
            </p:cNvSpPr>
            <p:nvPr/>
          </p:nvSpPr>
          <p:spPr bwMode="auto">
            <a:xfrm>
              <a:off x="6704757" y="2572044"/>
              <a:ext cx="309563" cy="385102"/>
            </a:xfrm>
            <a:custGeom>
              <a:avLst/>
              <a:gdLst>
                <a:gd name="T0" fmla="*/ 106 w 177"/>
                <a:gd name="T1" fmla="*/ 39 h 220"/>
                <a:gd name="T2" fmla="*/ 119 w 177"/>
                <a:gd name="T3" fmla="*/ 12 h 220"/>
                <a:gd name="T4" fmla="*/ 99 w 177"/>
                <a:gd name="T5" fmla="*/ 6 h 220"/>
                <a:gd name="T6" fmla="*/ 51 w 177"/>
                <a:gd name="T7" fmla="*/ 6 h 220"/>
                <a:gd name="T8" fmla="*/ 55 w 177"/>
                <a:gd name="T9" fmla="*/ 24 h 220"/>
                <a:gd name="T10" fmla="*/ 67 w 177"/>
                <a:gd name="T11" fmla="*/ 39 h 220"/>
                <a:gd name="T12" fmla="*/ 1 w 177"/>
                <a:gd name="T13" fmla="*/ 177 h 220"/>
                <a:gd name="T14" fmla="*/ 3 w 177"/>
                <a:gd name="T15" fmla="*/ 202 h 220"/>
                <a:gd name="T16" fmla="*/ 23 w 177"/>
                <a:gd name="T17" fmla="*/ 220 h 220"/>
                <a:gd name="T18" fmla="*/ 153 w 177"/>
                <a:gd name="T19" fmla="*/ 217 h 220"/>
                <a:gd name="T20" fmla="*/ 175 w 177"/>
                <a:gd name="T21" fmla="*/ 201 h 220"/>
                <a:gd name="T22" fmla="*/ 176 w 177"/>
                <a:gd name="T23" fmla="*/ 195 h 220"/>
                <a:gd name="T24" fmla="*/ 176 w 177"/>
                <a:gd name="T25" fmla="*/ 193 h 220"/>
                <a:gd name="T26" fmla="*/ 176 w 177"/>
                <a:gd name="T27" fmla="*/ 174 h 220"/>
                <a:gd name="T28" fmla="*/ 106 w 177"/>
                <a:gd name="T29" fmla="*/ 39 h 220"/>
                <a:gd name="T30" fmla="*/ 112 w 177"/>
                <a:gd name="T31" fmla="*/ 168 h 220"/>
                <a:gd name="T32" fmla="*/ 92 w 177"/>
                <a:gd name="T33" fmla="*/ 178 h 220"/>
                <a:gd name="T34" fmla="*/ 92 w 177"/>
                <a:gd name="T35" fmla="*/ 190 h 220"/>
                <a:gd name="T36" fmla="*/ 85 w 177"/>
                <a:gd name="T37" fmla="*/ 190 h 220"/>
                <a:gd name="T38" fmla="*/ 85 w 177"/>
                <a:gd name="T39" fmla="*/ 178 h 220"/>
                <a:gd name="T40" fmla="*/ 70 w 177"/>
                <a:gd name="T41" fmla="*/ 174 h 220"/>
                <a:gd name="T42" fmla="*/ 60 w 177"/>
                <a:gd name="T43" fmla="*/ 165 h 220"/>
                <a:gd name="T44" fmla="*/ 55 w 177"/>
                <a:gd name="T45" fmla="*/ 149 h 220"/>
                <a:gd name="T46" fmla="*/ 67 w 177"/>
                <a:gd name="T47" fmla="*/ 147 h 220"/>
                <a:gd name="T48" fmla="*/ 72 w 177"/>
                <a:gd name="T49" fmla="*/ 161 h 220"/>
                <a:gd name="T50" fmla="*/ 85 w 177"/>
                <a:gd name="T51" fmla="*/ 168 h 220"/>
                <a:gd name="T52" fmla="*/ 84 w 177"/>
                <a:gd name="T53" fmla="*/ 130 h 220"/>
                <a:gd name="T54" fmla="*/ 69 w 177"/>
                <a:gd name="T55" fmla="*/ 124 h 220"/>
                <a:gd name="T56" fmla="*/ 60 w 177"/>
                <a:gd name="T57" fmla="*/ 116 h 220"/>
                <a:gd name="T58" fmla="*/ 57 w 177"/>
                <a:gd name="T59" fmla="*/ 103 h 220"/>
                <a:gd name="T60" fmla="*/ 65 w 177"/>
                <a:gd name="T61" fmla="*/ 82 h 220"/>
                <a:gd name="T62" fmla="*/ 83 w 177"/>
                <a:gd name="T63" fmla="*/ 75 h 220"/>
                <a:gd name="T64" fmla="*/ 83 w 177"/>
                <a:gd name="T65" fmla="*/ 69 h 220"/>
                <a:gd name="T66" fmla="*/ 90 w 177"/>
                <a:gd name="T67" fmla="*/ 69 h 220"/>
                <a:gd name="T68" fmla="*/ 90 w 177"/>
                <a:gd name="T69" fmla="*/ 75 h 220"/>
                <a:gd name="T70" fmla="*/ 107 w 177"/>
                <a:gd name="T71" fmla="*/ 81 h 220"/>
                <a:gd name="T72" fmla="*/ 116 w 177"/>
                <a:gd name="T73" fmla="*/ 99 h 220"/>
                <a:gd name="T74" fmla="*/ 104 w 177"/>
                <a:gd name="T75" fmla="*/ 101 h 220"/>
                <a:gd name="T76" fmla="*/ 100 w 177"/>
                <a:gd name="T77" fmla="*/ 90 h 220"/>
                <a:gd name="T78" fmla="*/ 90 w 177"/>
                <a:gd name="T79" fmla="*/ 85 h 220"/>
                <a:gd name="T80" fmla="*/ 91 w 177"/>
                <a:gd name="T81" fmla="*/ 120 h 220"/>
                <a:gd name="T82" fmla="*/ 103 w 177"/>
                <a:gd name="T83" fmla="*/ 123 h 220"/>
                <a:gd name="T84" fmla="*/ 112 w 177"/>
                <a:gd name="T85" fmla="*/ 129 h 220"/>
                <a:gd name="T86" fmla="*/ 118 w 177"/>
                <a:gd name="T87" fmla="*/ 137 h 220"/>
                <a:gd name="T88" fmla="*/ 120 w 177"/>
                <a:gd name="T89" fmla="*/ 147 h 220"/>
                <a:gd name="T90" fmla="*/ 112 w 177"/>
                <a:gd name="T9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0">
                  <a:moveTo>
                    <a:pt x="106" y="39"/>
                  </a:moveTo>
                  <a:cubicBezTo>
                    <a:pt x="107" y="30"/>
                    <a:pt x="111" y="19"/>
                    <a:pt x="119" y="12"/>
                  </a:cubicBezTo>
                  <a:cubicBezTo>
                    <a:pt x="131" y="3"/>
                    <a:pt x="112" y="4"/>
                    <a:pt x="99" y="6"/>
                  </a:cubicBezTo>
                  <a:cubicBezTo>
                    <a:pt x="86" y="7"/>
                    <a:pt x="57" y="0"/>
                    <a:pt x="51" y="6"/>
                  </a:cubicBezTo>
                  <a:cubicBezTo>
                    <a:pt x="45" y="11"/>
                    <a:pt x="48" y="20"/>
                    <a:pt x="55" y="24"/>
                  </a:cubicBezTo>
                  <a:cubicBezTo>
                    <a:pt x="59" y="27"/>
                    <a:pt x="64" y="34"/>
                    <a:pt x="67" y="39"/>
                  </a:cubicBezTo>
                  <a:cubicBezTo>
                    <a:pt x="28" y="54"/>
                    <a:pt x="0" y="110"/>
                    <a:pt x="1" y="177"/>
                  </a:cubicBezTo>
                  <a:cubicBezTo>
                    <a:pt x="1" y="185"/>
                    <a:pt x="2" y="194"/>
                    <a:pt x="3" y="202"/>
                  </a:cubicBezTo>
                  <a:cubicBezTo>
                    <a:pt x="5" y="207"/>
                    <a:pt x="10" y="220"/>
                    <a:pt x="23" y="220"/>
                  </a:cubicBezTo>
                  <a:cubicBezTo>
                    <a:pt x="40" y="219"/>
                    <a:pt x="153" y="217"/>
                    <a:pt x="153" y="217"/>
                  </a:cubicBezTo>
                  <a:cubicBezTo>
                    <a:pt x="153" y="217"/>
                    <a:pt x="172" y="217"/>
                    <a:pt x="175" y="201"/>
                  </a:cubicBezTo>
                  <a:cubicBezTo>
                    <a:pt x="175" y="199"/>
                    <a:pt x="176" y="197"/>
                    <a:pt x="176" y="195"/>
                  </a:cubicBezTo>
                  <a:cubicBezTo>
                    <a:pt x="176" y="194"/>
                    <a:pt x="176" y="194"/>
                    <a:pt x="176" y="193"/>
                  </a:cubicBezTo>
                  <a:cubicBezTo>
                    <a:pt x="176" y="187"/>
                    <a:pt x="177" y="180"/>
                    <a:pt x="176" y="174"/>
                  </a:cubicBezTo>
                  <a:cubicBezTo>
                    <a:pt x="175" y="107"/>
                    <a:pt x="145" y="52"/>
                    <a:pt x="106" y="39"/>
                  </a:cubicBezTo>
                  <a:close/>
                  <a:moveTo>
                    <a:pt x="112" y="168"/>
                  </a:moveTo>
                  <a:cubicBezTo>
                    <a:pt x="107" y="174"/>
                    <a:pt x="100" y="177"/>
                    <a:pt x="92" y="178"/>
                  </a:cubicBezTo>
                  <a:cubicBezTo>
                    <a:pt x="92" y="190"/>
                    <a:pt x="92" y="190"/>
                    <a:pt x="92" y="190"/>
                  </a:cubicBezTo>
                  <a:cubicBezTo>
                    <a:pt x="85" y="190"/>
                    <a:pt x="85" y="190"/>
                    <a:pt x="85" y="190"/>
                  </a:cubicBezTo>
                  <a:cubicBezTo>
                    <a:pt x="85" y="178"/>
                    <a:pt x="85" y="178"/>
                    <a:pt x="85" y="178"/>
                  </a:cubicBezTo>
                  <a:cubicBezTo>
                    <a:pt x="79" y="177"/>
                    <a:pt x="74" y="176"/>
                    <a:pt x="70" y="174"/>
                  </a:cubicBezTo>
                  <a:cubicBezTo>
                    <a:pt x="66" y="172"/>
                    <a:pt x="63" y="169"/>
                    <a:pt x="60" y="165"/>
                  </a:cubicBezTo>
                  <a:cubicBezTo>
                    <a:pt x="58" y="161"/>
                    <a:pt x="56" y="155"/>
                    <a:pt x="55" y="149"/>
                  </a:cubicBezTo>
                  <a:cubicBezTo>
                    <a:pt x="67" y="147"/>
                    <a:pt x="67" y="147"/>
                    <a:pt x="67" y="147"/>
                  </a:cubicBezTo>
                  <a:cubicBezTo>
                    <a:pt x="68" y="153"/>
                    <a:pt x="70" y="158"/>
                    <a:pt x="72" y="161"/>
                  </a:cubicBezTo>
                  <a:cubicBezTo>
                    <a:pt x="76" y="165"/>
                    <a:pt x="80" y="167"/>
                    <a:pt x="85" y="168"/>
                  </a:cubicBezTo>
                  <a:cubicBezTo>
                    <a:pt x="84" y="130"/>
                    <a:pt x="84" y="130"/>
                    <a:pt x="84" y="130"/>
                  </a:cubicBezTo>
                  <a:cubicBezTo>
                    <a:pt x="79" y="129"/>
                    <a:pt x="74" y="127"/>
                    <a:pt x="69" y="124"/>
                  </a:cubicBezTo>
                  <a:cubicBezTo>
                    <a:pt x="65" y="122"/>
                    <a:pt x="62" y="119"/>
                    <a:pt x="60" y="116"/>
                  </a:cubicBezTo>
                  <a:cubicBezTo>
                    <a:pt x="58" y="112"/>
                    <a:pt x="57" y="108"/>
                    <a:pt x="57" y="103"/>
                  </a:cubicBezTo>
                  <a:cubicBezTo>
                    <a:pt x="56" y="94"/>
                    <a:pt x="59" y="87"/>
                    <a:pt x="65" y="82"/>
                  </a:cubicBezTo>
                  <a:cubicBezTo>
                    <a:pt x="69" y="78"/>
                    <a:pt x="75" y="76"/>
                    <a:pt x="83" y="75"/>
                  </a:cubicBezTo>
                  <a:cubicBezTo>
                    <a:pt x="83" y="69"/>
                    <a:pt x="83" y="69"/>
                    <a:pt x="83" y="69"/>
                  </a:cubicBezTo>
                  <a:cubicBezTo>
                    <a:pt x="90" y="69"/>
                    <a:pt x="90" y="69"/>
                    <a:pt x="90" y="69"/>
                  </a:cubicBezTo>
                  <a:cubicBezTo>
                    <a:pt x="90" y="75"/>
                    <a:pt x="90" y="75"/>
                    <a:pt x="90" y="75"/>
                  </a:cubicBezTo>
                  <a:cubicBezTo>
                    <a:pt x="97" y="76"/>
                    <a:pt x="103" y="78"/>
                    <a:pt x="107" y="81"/>
                  </a:cubicBezTo>
                  <a:cubicBezTo>
                    <a:pt x="112" y="85"/>
                    <a:pt x="115" y="91"/>
                    <a:pt x="116" y="99"/>
                  </a:cubicBezTo>
                  <a:cubicBezTo>
                    <a:pt x="104" y="101"/>
                    <a:pt x="104" y="101"/>
                    <a:pt x="104" y="101"/>
                  </a:cubicBezTo>
                  <a:cubicBezTo>
                    <a:pt x="103" y="96"/>
                    <a:pt x="102" y="92"/>
                    <a:pt x="100" y="90"/>
                  </a:cubicBezTo>
                  <a:cubicBezTo>
                    <a:pt x="97" y="87"/>
                    <a:pt x="94" y="86"/>
                    <a:pt x="90" y="85"/>
                  </a:cubicBezTo>
                  <a:cubicBezTo>
                    <a:pt x="91" y="120"/>
                    <a:pt x="91" y="120"/>
                    <a:pt x="91" y="120"/>
                  </a:cubicBezTo>
                  <a:cubicBezTo>
                    <a:pt x="97" y="121"/>
                    <a:pt x="101" y="122"/>
                    <a:pt x="103" y="123"/>
                  </a:cubicBezTo>
                  <a:cubicBezTo>
                    <a:pt x="107" y="124"/>
                    <a:pt x="110" y="126"/>
                    <a:pt x="112" y="129"/>
                  </a:cubicBezTo>
                  <a:cubicBezTo>
                    <a:pt x="114" y="131"/>
                    <a:pt x="116" y="134"/>
                    <a:pt x="118" y="137"/>
                  </a:cubicBezTo>
                  <a:cubicBezTo>
                    <a:pt x="119" y="140"/>
                    <a:pt x="120" y="144"/>
                    <a:pt x="120" y="147"/>
                  </a:cubicBezTo>
                  <a:cubicBezTo>
                    <a:pt x="120" y="156"/>
                    <a:pt x="117" y="163"/>
                    <a:pt x="112" y="168"/>
                  </a:cubicBez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43"/>
            <p:cNvSpPr/>
            <p:nvPr/>
          </p:nvSpPr>
          <p:spPr bwMode="auto">
            <a:xfrm>
              <a:off x="6863981" y="2800884"/>
              <a:ext cx="28142" cy="65171"/>
            </a:xfrm>
            <a:custGeom>
              <a:avLst/>
              <a:gdLst>
                <a:gd name="T0" fmla="*/ 0 w 16"/>
                <a:gd name="T1" fmla="*/ 0 h 37"/>
                <a:gd name="T2" fmla="*/ 1 w 16"/>
                <a:gd name="T3" fmla="*/ 37 h 37"/>
                <a:gd name="T4" fmla="*/ 12 w 16"/>
                <a:gd name="T5" fmla="*/ 30 h 37"/>
                <a:gd name="T6" fmla="*/ 16 w 16"/>
                <a:gd name="T7" fmla="*/ 17 h 37"/>
                <a:gd name="T8" fmla="*/ 13 w 16"/>
                <a:gd name="T9" fmla="*/ 7 h 37"/>
                <a:gd name="T10" fmla="*/ 0 w 16"/>
                <a:gd name="T11" fmla="*/ 0 h 37"/>
              </a:gdLst>
              <a:ahLst/>
              <a:cxnLst>
                <a:cxn ang="0">
                  <a:pos x="T0" y="T1"/>
                </a:cxn>
                <a:cxn ang="0">
                  <a:pos x="T2" y="T3"/>
                </a:cxn>
                <a:cxn ang="0">
                  <a:pos x="T4" y="T5"/>
                </a:cxn>
                <a:cxn ang="0">
                  <a:pos x="T6" y="T7"/>
                </a:cxn>
                <a:cxn ang="0">
                  <a:pos x="T8" y="T9"/>
                </a:cxn>
                <a:cxn ang="0">
                  <a:pos x="T10" y="T11"/>
                </a:cxn>
              </a:cxnLst>
              <a:rect l="0" t="0" r="r" b="b"/>
              <a:pathLst>
                <a:path w="16" h="37">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44"/>
            <p:cNvSpPr/>
            <p:nvPr/>
          </p:nvSpPr>
          <p:spPr bwMode="auto">
            <a:xfrm>
              <a:off x="6823249" y="2720901"/>
              <a:ext cx="28142" cy="57765"/>
            </a:xfrm>
            <a:custGeom>
              <a:avLst/>
              <a:gdLst>
                <a:gd name="T0" fmla="*/ 1 w 16"/>
                <a:gd name="T1" fmla="*/ 17 h 33"/>
                <a:gd name="T2" fmla="*/ 4 w 16"/>
                <a:gd name="T3" fmla="*/ 27 h 33"/>
                <a:gd name="T4" fmla="*/ 16 w 16"/>
                <a:gd name="T5" fmla="*/ 33 h 33"/>
                <a:gd name="T6" fmla="*/ 15 w 16"/>
                <a:gd name="T7" fmla="*/ 0 h 33"/>
                <a:gd name="T8" fmla="*/ 4 w 16"/>
                <a:gd name="T9" fmla="*/ 6 h 33"/>
                <a:gd name="T10" fmla="*/ 1 w 16"/>
                <a:gd name="T11" fmla="*/ 17 h 33"/>
              </a:gdLst>
              <a:ahLst/>
              <a:cxnLst>
                <a:cxn ang="0">
                  <a:pos x="T0" y="T1"/>
                </a:cxn>
                <a:cxn ang="0">
                  <a:pos x="T2" y="T3"/>
                </a:cxn>
                <a:cxn ang="0">
                  <a:pos x="T4" y="T5"/>
                </a:cxn>
                <a:cxn ang="0">
                  <a:pos x="T6" y="T7"/>
                </a:cxn>
                <a:cxn ang="0">
                  <a:pos x="T8" y="T9"/>
                </a:cxn>
                <a:cxn ang="0">
                  <a:pos x="T10" y="T11"/>
                </a:cxn>
              </a:cxnLst>
              <a:rect l="0" t="0" r="r" b="b"/>
              <a:pathLst>
                <a:path w="16" h="33">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grpFill/>
            <a:ln>
              <a:noFill/>
            </a:ln>
          </p:spPr>
          <p:txBody>
            <a:bodyPr vert="horz" wrap="square" lIns="83743" tIns="41872" rIns="83743" bIns="41872" numCol="1" anchor="t" anchorCtr="0" compatLnSpc="1"/>
            <a:lstStyle/>
            <a:p>
              <a:pPr algn="just">
                <a:lnSpc>
                  <a:spcPct val="120000"/>
                </a:lnSpc>
              </a:pPr>
              <a:endParaRPr lang="en-GB"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8" name="Group 57"/>
          <p:cNvGrpSpPr/>
          <p:nvPr/>
        </p:nvGrpSpPr>
        <p:grpSpPr>
          <a:xfrm>
            <a:off x="7265037" y="2232385"/>
            <a:ext cx="3040690" cy="1107872"/>
            <a:chOff x="7813899" y="2108954"/>
            <a:chExt cx="3501728" cy="1275787"/>
          </a:xfrm>
        </p:grpSpPr>
        <p:sp>
          <p:nvSpPr>
            <p:cNvPr id="56" name="Rectangle 55"/>
            <p:cNvSpPr/>
            <p:nvPr/>
          </p:nvSpPr>
          <p:spPr>
            <a:xfrm>
              <a:off x="7813899" y="2534179"/>
              <a:ext cx="3501728" cy="850562"/>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57" name="TextBox 56"/>
            <p:cNvSpPr txBox="1"/>
            <p:nvPr/>
          </p:nvSpPr>
          <p:spPr>
            <a:xfrm>
              <a:off x="7873983" y="2108954"/>
              <a:ext cx="1181486" cy="388686"/>
            </a:xfrm>
            <a:prstGeom prst="rect">
              <a:avLst/>
            </a:prstGeom>
            <a:noFill/>
          </p:spPr>
          <p:txBody>
            <a:bodyPr wrap="none" lIns="0" tIns="0" rIns="0" bIns="0" rtlCol="0">
              <a:spAutoFit/>
            </a:bodyPr>
            <a:lstStyle>
              <a:defPPr>
                <a:defRPr lang="zh-CN"/>
              </a:defPPr>
              <a:lvl1pPr algn="r">
                <a:lnSpc>
                  <a:spcPct val="120000"/>
                </a:lnSpc>
                <a:defRPr sz="2000" b="1">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r>
                <a:rPr lang="zh-CN" altLang="en-US" dirty="0">
                  <a:sym typeface="Arial" panose="020B0604020202020204" pitchFamily="34" charset="0"/>
                </a:rPr>
                <a:t>输入文字</a:t>
              </a:r>
              <a:endParaRPr lang="en-GB" dirty="0">
                <a:sym typeface="Arial" panose="020B0604020202020204" pitchFamily="34" charset="0"/>
              </a:endParaRPr>
            </a:p>
          </p:txBody>
        </p:sp>
      </p:grpSp>
      <p:grpSp>
        <p:nvGrpSpPr>
          <p:cNvPr id="67" name="Group 66"/>
          <p:cNvGrpSpPr/>
          <p:nvPr/>
        </p:nvGrpSpPr>
        <p:grpSpPr>
          <a:xfrm flipH="1">
            <a:off x="1790328" y="4732011"/>
            <a:ext cx="2706347" cy="1419162"/>
            <a:chOff x="7813899" y="2122629"/>
            <a:chExt cx="3116698" cy="1634249"/>
          </a:xfrm>
        </p:grpSpPr>
        <p:sp>
          <p:nvSpPr>
            <p:cNvPr id="68" name="Rectangle 67"/>
            <p:cNvSpPr/>
            <p:nvPr/>
          </p:nvSpPr>
          <p:spPr>
            <a:xfrm>
              <a:off x="7813899" y="2534175"/>
              <a:ext cx="3116698" cy="1222703"/>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69" name="TextBox 68"/>
            <p:cNvSpPr txBox="1"/>
            <p:nvPr/>
          </p:nvSpPr>
          <p:spPr>
            <a:xfrm>
              <a:off x="7965585" y="2122629"/>
              <a:ext cx="1181478" cy="388684"/>
            </a:xfrm>
            <a:prstGeom prst="rect">
              <a:avLst/>
            </a:prstGeom>
            <a:noFill/>
          </p:spPr>
          <p:txBody>
            <a:bodyPr wrap="none" lIns="0" tIns="0" rIns="0" bIns="0" rtlCol="0">
              <a:spAutoFit/>
            </a:bodyPr>
            <a:lstStyle/>
            <a:p>
              <a:pPr algn="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7496248" y="4409718"/>
            <a:ext cx="3120291" cy="1068101"/>
            <a:chOff x="8451971" y="4944509"/>
            <a:chExt cx="3593406" cy="1229981"/>
          </a:xfrm>
        </p:grpSpPr>
        <p:sp>
          <p:nvSpPr>
            <p:cNvPr id="74" name="Rectangle 73"/>
            <p:cNvSpPr/>
            <p:nvPr/>
          </p:nvSpPr>
          <p:spPr>
            <a:xfrm>
              <a:off x="8451971" y="4944509"/>
              <a:ext cx="3593406" cy="12299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Rectangle 74"/>
            <p:cNvSpPr/>
            <p:nvPr/>
          </p:nvSpPr>
          <p:spPr>
            <a:xfrm>
              <a:off x="8646662" y="5169782"/>
              <a:ext cx="3275632" cy="744288"/>
            </a:xfrm>
            <a:prstGeom prst="rect">
              <a:avLst/>
            </a:prstGeom>
            <a:noFill/>
            <a:ln>
              <a:noFill/>
            </a:ln>
          </p:spPr>
          <p:txBody>
            <a:bodyPr wrap="square" lIns="0" tIns="0" rIns="0" bIns="0">
              <a:spAutoFit/>
            </a:bodyPr>
            <a:lstStyle/>
            <a:p>
              <a:pPr algn="just" fontAlgn="base">
                <a:lnSpc>
                  <a:spcPct val="150000"/>
                </a:lnSpc>
                <a:spcBef>
                  <a:spcPct val="0"/>
                </a:spcBef>
                <a:spcAft>
                  <a:spcPct val="0"/>
                </a:spcAft>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从顾客的角度出发，从排版到设计制作，为您打造最佳的</a:t>
              </a:r>
              <a:r>
                <a:rPr lang="en-US" altLang="zh-CN" sz="1400" dirty="0">
                  <a:solidFill>
                    <a:prstClr val="white"/>
                  </a:solidFill>
                  <a:latin typeface="Arial" panose="020B0604020202020204" pitchFamily="34" charset="0"/>
                  <a:ea typeface="微软雅黑" panose="020B0503020204020204" pitchFamily="34" charset="-122"/>
                  <a:sym typeface="Arial" panose="020B0604020202020204" pitchFamily="34" charset="0"/>
                </a:rPr>
                <a:t>PPT</a:t>
              </a: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演示。</a:t>
              </a:r>
              <a:endParaRPr lang="en-GB" sz="1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3"/>
          <p:cNvGrpSpPr/>
          <p:nvPr/>
        </p:nvGrpSpPr>
        <p:grpSpPr>
          <a:xfrm>
            <a:off x="1579418" y="2485200"/>
            <a:ext cx="3229757" cy="1068097"/>
            <a:chOff x="275875" y="2041048"/>
            <a:chExt cx="3719469" cy="1229981"/>
          </a:xfrm>
        </p:grpSpPr>
        <p:sp>
          <p:nvSpPr>
            <p:cNvPr id="78" name="Rectangle 77"/>
            <p:cNvSpPr/>
            <p:nvPr/>
          </p:nvSpPr>
          <p:spPr>
            <a:xfrm>
              <a:off x="275875" y="2041048"/>
              <a:ext cx="3719469" cy="12299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Rectangle 78"/>
            <p:cNvSpPr/>
            <p:nvPr/>
          </p:nvSpPr>
          <p:spPr>
            <a:xfrm>
              <a:off x="604482" y="2250673"/>
              <a:ext cx="3096020" cy="744291"/>
            </a:xfrm>
            <a:prstGeom prst="rect">
              <a:avLst/>
            </a:prstGeom>
            <a:noFill/>
            <a:ln>
              <a:noFill/>
            </a:ln>
          </p:spPr>
          <p:txBody>
            <a:bodyPr wrap="square" lIns="0" tIns="0" rIns="0" bIns="0">
              <a:spAutoFit/>
            </a:bodyPr>
            <a:lstStyle/>
            <a:p>
              <a:pPr algn="just" fontAlgn="base">
                <a:lnSpc>
                  <a:spcPct val="150000"/>
                </a:lnSpc>
                <a:spcBef>
                  <a:spcPct val="0"/>
                </a:spcBef>
                <a:spcAft>
                  <a:spcPct val="0"/>
                </a:spcAft>
              </a:pP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从顾客的角度出发，从排版到设计制作，为您打造最佳的</a:t>
              </a:r>
              <a:r>
                <a:rPr lang="en-US" altLang="zh-CN" sz="1400" dirty="0">
                  <a:solidFill>
                    <a:prstClr val="white"/>
                  </a:solidFill>
                  <a:latin typeface="Arial" panose="020B0604020202020204" pitchFamily="34" charset="0"/>
                  <a:ea typeface="微软雅黑" panose="020B0503020204020204" pitchFamily="34" charset="-122"/>
                  <a:sym typeface="Arial" panose="020B0604020202020204" pitchFamily="34" charset="0"/>
                </a:rPr>
                <a:t>PPT</a:t>
              </a:r>
              <a:r>
                <a:rPr lang="zh-CN" altLang="en-US" sz="1400" dirty="0">
                  <a:solidFill>
                    <a:prstClr val="white"/>
                  </a:solidFill>
                  <a:latin typeface="Arial" panose="020B0604020202020204" pitchFamily="34" charset="0"/>
                  <a:ea typeface="微软雅黑" panose="020B0503020204020204" pitchFamily="34" charset="-122"/>
                  <a:sym typeface="Arial" panose="020B0604020202020204" pitchFamily="34" charset="0"/>
                </a:rPr>
                <a:t>演示。</a:t>
              </a:r>
              <a:endParaRPr lang="en-GB" sz="14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组合 79"/>
          <p:cNvGrpSpPr/>
          <p:nvPr/>
        </p:nvGrpSpPr>
        <p:grpSpPr>
          <a:xfrm>
            <a:off x="-13643" y="179116"/>
            <a:ext cx="12192000" cy="526587"/>
            <a:chOff x="170694" y="177982"/>
            <a:chExt cx="3936003" cy="781165"/>
          </a:xfrm>
        </p:grpSpPr>
        <p:sp>
          <p:nvSpPr>
            <p:cNvPr id="81" name="等腰三角形 80"/>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82" name="等腰三角形 81"/>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83" name="矩形 82"/>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84" name="平行四边形 83"/>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85"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975">
        <p14:prism/>
      </p:transition>
    </mc:Choice>
    <mc:Fallback>
      <p:transition spd="slow" advTm="9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fltVal val="0"/>
                                          </p:val>
                                        </p:tav>
                                        <p:tav tm="100000">
                                          <p:val>
                                            <p:strVal val="#ppt_w"/>
                                          </p:val>
                                        </p:tav>
                                      </p:tavLst>
                                    </p:anim>
                                    <p:anim calcmode="lin" valueType="num">
                                      <p:cBhvr>
                                        <p:cTn id="14" dur="500" fill="hold"/>
                                        <p:tgtEl>
                                          <p:spTgt spid="62"/>
                                        </p:tgtEl>
                                        <p:attrNameLst>
                                          <p:attrName>ppt_h</p:attrName>
                                        </p:attrNameLst>
                                      </p:cBhvr>
                                      <p:tavLst>
                                        <p:tav tm="0">
                                          <p:val>
                                            <p:fltVal val="0"/>
                                          </p:val>
                                        </p:tav>
                                        <p:tav tm="100000">
                                          <p:val>
                                            <p:strVal val="#ppt_h"/>
                                          </p:val>
                                        </p:tav>
                                      </p:tavLst>
                                    </p:anim>
                                    <p:animEffect transition="in" filter="fade">
                                      <p:cBhvr>
                                        <p:cTn id="15" dur="500"/>
                                        <p:tgtEl>
                                          <p:spTgt spid="6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ppt_w</p:attrName>
                                        </p:attrNameLst>
                                      </p:cBhvr>
                                      <p:tavLst>
                                        <p:tav tm="0">
                                          <p:val>
                                            <p:fltVal val="0"/>
                                          </p:val>
                                        </p:tav>
                                        <p:tav tm="100000">
                                          <p:val>
                                            <p:strVal val="#ppt_w"/>
                                          </p:val>
                                        </p:tav>
                                      </p:tavLst>
                                    </p:anim>
                                    <p:anim calcmode="lin" valueType="num">
                                      <p:cBhvr>
                                        <p:cTn id="20" dur="500" fill="hold"/>
                                        <p:tgtEl>
                                          <p:spTgt spid="59"/>
                                        </p:tgtEl>
                                        <p:attrNameLst>
                                          <p:attrName>ppt_h</p:attrName>
                                        </p:attrNameLst>
                                      </p:cBhvr>
                                      <p:tavLst>
                                        <p:tav tm="0">
                                          <p:val>
                                            <p:fltVal val="0"/>
                                          </p:val>
                                        </p:tav>
                                        <p:tav tm="100000">
                                          <p:val>
                                            <p:strVal val="#ppt_h"/>
                                          </p:val>
                                        </p:tav>
                                      </p:tavLst>
                                    </p:anim>
                                    <p:animEffect transition="in" filter="fade">
                                      <p:cBhvr>
                                        <p:cTn id="21" dur="500"/>
                                        <p:tgtEl>
                                          <p:spTgt spid="59"/>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p:tgtEl>
                                          <p:spTgt spid="58"/>
                                        </p:tgtEl>
                                        <p:attrNameLst>
                                          <p:attrName>ppt_x</p:attrName>
                                        </p:attrNameLst>
                                      </p:cBhvr>
                                      <p:tavLst>
                                        <p:tav tm="0">
                                          <p:val>
                                            <p:strVal val="#ppt_x-#ppt_w*1.125000"/>
                                          </p:val>
                                        </p:tav>
                                        <p:tav tm="100000">
                                          <p:val>
                                            <p:strVal val="#ppt_x"/>
                                          </p:val>
                                        </p:tav>
                                      </p:tavLst>
                                    </p:anim>
                                    <p:animEffect transition="in" filter="wipe(right)">
                                      <p:cBhvr>
                                        <p:cTn id="26" dur="500"/>
                                        <p:tgtEl>
                                          <p:spTgt spid="58"/>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500" fill="hold"/>
                                        <p:tgtEl>
                                          <p:spTgt spid="61"/>
                                        </p:tgtEl>
                                        <p:attrNameLst>
                                          <p:attrName>ppt_w</p:attrName>
                                        </p:attrNameLst>
                                      </p:cBhvr>
                                      <p:tavLst>
                                        <p:tav tm="0">
                                          <p:val>
                                            <p:fltVal val="0"/>
                                          </p:val>
                                        </p:tav>
                                        <p:tav tm="100000">
                                          <p:val>
                                            <p:strVal val="#ppt_w"/>
                                          </p:val>
                                        </p:tav>
                                      </p:tavLst>
                                    </p:anim>
                                    <p:anim calcmode="lin" valueType="num">
                                      <p:cBhvr>
                                        <p:cTn id="31" dur="500" fill="hold"/>
                                        <p:tgtEl>
                                          <p:spTgt spid="61"/>
                                        </p:tgtEl>
                                        <p:attrNameLst>
                                          <p:attrName>ppt_h</p:attrName>
                                        </p:attrNameLst>
                                      </p:cBhvr>
                                      <p:tavLst>
                                        <p:tav tm="0">
                                          <p:val>
                                            <p:fltVal val="0"/>
                                          </p:val>
                                        </p:tav>
                                        <p:tav tm="100000">
                                          <p:val>
                                            <p:strVal val="#ppt_h"/>
                                          </p:val>
                                        </p:tav>
                                      </p:tavLst>
                                    </p:anim>
                                    <p:animEffect transition="in" filter="fade">
                                      <p:cBhvr>
                                        <p:cTn id="32" dur="500"/>
                                        <p:tgtEl>
                                          <p:spTgt spid="61"/>
                                        </p:tgtEl>
                                      </p:cBhvr>
                                    </p:animEffect>
                                  </p:childTnLst>
                                </p:cTn>
                              </p:par>
                            </p:childTnLst>
                          </p:cTn>
                        </p:par>
                        <p:par>
                          <p:cTn id="33" fill="hold">
                            <p:stCondLst>
                              <p:cond delay="2500"/>
                            </p:stCondLst>
                            <p:childTnLst>
                              <p:par>
                                <p:cTn id="34" presetID="12" presetClass="entr" presetSubtype="2"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p:tgtEl>
                                          <p:spTgt spid="67"/>
                                        </p:tgtEl>
                                        <p:attrNameLst>
                                          <p:attrName>ppt_x</p:attrName>
                                        </p:attrNameLst>
                                      </p:cBhvr>
                                      <p:tavLst>
                                        <p:tav tm="0">
                                          <p:val>
                                            <p:strVal val="#ppt_x+#ppt_w*1.125000"/>
                                          </p:val>
                                        </p:tav>
                                        <p:tav tm="100000">
                                          <p:val>
                                            <p:strVal val="#ppt_x"/>
                                          </p:val>
                                        </p:tav>
                                      </p:tavLst>
                                    </p:anim>
                                    <p:animEffect transition="in" filter="wipe(left)">
                                      <p:cBhvr>
                                        <p:cTn id="37" dur="500"/>
                                        <p:tgtEl>
                                          <p:spTgt spid="67"/>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1000"/>
                                        <p:tgtEl>
                                          <p:spTgt spid="63"/>
                                        </p:tgtEl>
                                      </p:cBhvr>
                                    </p:animEffect>
                                    <p:anim calcmode="lin" valueType="num">
                                      <p:cBhvr>
                                        <p:cTn id="48" dur="1000" fill="hold"/>
                                        <p:tgtEl>
                                          <p:spTgt spid="63"/>
                                        </p:tgtEl>
                                        <p:attrNameLst>
                                          <p:attrName>ppt_x</p:attrName>
                                        </p:attrNameLst>
                                      </p:cBhvr>
                                      <p:tavLst>
                                        <p:tav tm="0">
                                          <p:val>
                                            <p:strVal val="#ppt_x"/>
                                          </p:val>
                                        </p:tav>
                                        <p:tav tm="100000">
                                          <p:val>
                                            <p:strVal val="#ppt_x"/>
                                          </p:val>
                                        </p:tav>
                                      </p:tavLst>
                                    </p:anim>
                                    <p:anim calcmode="lin" valueType="num">
                                      <p:cBhvr>
                                        <p:cTn id="4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392627" y="1326652"/>
            <a:ext cx="2963120" cy="4745620"/>
          </a:xfrm>
          <a:prstGeom prst="rect">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80098" y="1352310"/>
            <a:ext cx="7083356" cy="4705878"/>
          </a:xfrm>
          <a:prstGeom prst="rect">
            <a:avLst/>
          </a:prstGeom>
          <a:ln>
            <a:noFill/>
          </a:ln>
          <a:effectLst>
            <a:outerShdw blurRad="50800" dist="38100" dir="2700000" algn="tl" rotWithShape="0">
              <a:prstClr val="black">
                <a:alpha val="40000"/>
              </a:prstClr>
            </a:outerShdw>
          </a:effectLst>
        </p:spPr>
      </p:pic>
      <p:sp>
        <p:nvSpPr>
          <p:cNvPr id="19" name="矩形: 同侧圆角 41"/>
          <p:cNvSpPr/>
          <p:nvPr/>
        </p:nvSpPr>
        <p:spPr>
          <a:xfrm rot="16200000">
            <a:off x="-1417130" y="3389840"/>
            <a:ext cx="4745623" cy="619246"/>
          </a:xfrm>
          <a:prstGeom prst="round2SameRect">
            <a:avLst/>
          </a:prstGeom>
          <a:solidFill>
            <a:srgbClr val="E84C6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684" tIns="69342" rIns="174768" bIns="69342" numCol="1" spcCol="1270" anchor="ctr" anchorCtr="0">
            <a:noAutofit/>
          </a:bodyPr>
          <a:lstStyle/>
          <a:p>
            <a:pPr algn="ctr" defTabSz="1155700">
              <a:lnSpc>
                <a:spcPct val="90000"/>
              </a:lnSpc>
              <a:spcBef>
                <a:spcPct val="0"/>
              </a:spcBef>
              <a:spcAft>
                <a:spcPct val="35000"/>
              </a:spcAft>
            </a:pPr>
            <a:endParaRPr lang="zh-CN" altLang="en-US" sz="2800"/>
          </a:p>
        </p:txBody>
      </p:sp>
      <p:sp>
        <p:nvSpPr>
          <p:cNvPr id="20" name="矩形 19"/>
          <p:cNvSpPr/>
          <p:nvPr/>
        </p:nvSpPr>
        <p:spPr>
          <a:xfrm>
            <a:off x="673716" y="1870662"/>
            <a:ext cx="510566" cy="3108543"/>
          </a:xfrm>
          <a:prstGeom prst="rect">
            <a:avLst/>
          </a:prstGeom>
        </p:spPr>
        <p:txBody>
          <a:bodyPr wrap="square">
            <a:spAutoFit/>
          </a:bodyPr>
          <a:lstStyle/>
          <a:p>
            <a:r>
              <a:rPr lang="zh-CN" altLang="en-US" sz="2800" dirty="0">
                <a:solidFill>
                  <a:schemeClr val="bg1"/>
                </a:solidFill>
                <a:latin typeface="微软雅黑" panose="020B0503020204020204" pitchFamily="34" charset="-122"/>
                <a:ea typeface="微软雅黑" panose="020B0503020204020204" pitchFamily="34" charset="-122"/>
                <a:sym typeface="+mn-ea"/>
              </a:rPr>
              <a:t>管理</a:t>
            </a:r>
            <a:r>
              <a:rPr lang="zh-CN" altLang="en-US" sz="2800" dirty="0">
                <a:solidFill>
                  <a:schemeClr val="bg1"/>
                </a:solidFill>
                <a:latin typeface="微软雅黑" panose="020B0503020204020204" pitchFamily="34" charset="-122"/>
                <a:ea typeface="微软雅黑" panose="020B0503020204020204" pitchFamily="34" charset="-122"/>
              </a:rPr>
              <a:t>与</a:t>
            </a:r>
            <a:r>
              <a:rPr lang="zh-CN" altLang="en-US" sz="2800" dirty="0">
                <a:solidFill>
                  <a:schemeClr val="bg1"/>
                </a:solidFill>
                <a:latin typeface="微软雅黑" panose="020B0503020204020204" pitchFamily="34" charset="-122"/>
                <a:ea typeface="微软雅黑" panose="020B0503020204020204" pitchFamily="34" charset="-122"/>
                <a:sym typeface="+mn-ea"/>
              </a:rPr>
              <a:t>销售</a:t>
            </a:r>
            <a:r>
              <a:rPr lang="zh-CN" altLang="en-US" sz="2800" dirty="0">
                <a:solidFill>
                  <a:schemeClr val="bg1"/>
                </a:solidFill>
                <a:latin typeface="微软雅黑" panose="020B0503020204020204" pitchFamily="34" charset="-122"/>
                <a:ea typeface="微软雅黑" panose="020B0503020204020204" pitchFamily="34" charset="-122"/>
              </a:rPr>
              <a:t>团队</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1559560" y="1574414"/>
            <a:ext cx="2682240" cy="4311245"/>
          </a:xfrm>
          <a:prstGeom prst="rect">
            <a:avLst/>
          </a:prstGeom>
        </p:spPr>
        <p:txBody>
          <a:bodyPr wrap="square">
            <a:spAutoFit/>
          </a:bodyPr>
          <a:lstStyle/>
          <a:p>
            <a:pPr>
              <a:lnSpc>
                <a:spcPct val="123000"/>
              </a:lnSpc>
            </a:pPr>
            <a:r>
              <a:rPr lang="zh-CN" altLang="en-US" sz="1600" dirty="0">
                <a:solidFill>
                  <a:schemeClr val="bg1">
                    <a:lumMod val="65000"/>
                  </a:schemeClr>
                </a:solidFill>
                <a:latin typeface="+mn-ea"/>
              </a:rPr>
              <a:t>精英团队的专业素质一直是引以为豪的优势之一，要求所有业务人员上岗前经过专业产品知识培训，而在职业务员中</a:t>
            </a:r>
            <a:r>
              <a:rPr lang="en-US" altLang="zh-CN" sz="1600" dirty="0">
                <a:solidFill>
                  <a:schemeClr val="bg1">
                    <a:lumMod val="65000"/>
                  </a:schemeClr>
                </a:solidFill>
                <a:latin typeface="+mn-ea"/>
              </a:rPr>
              <a:t>80%</a:t>
            </a:r>
            <a:r>
              <a:rPr lang="zh-CN" altLang="en-US" sz="1600" dirty="0">
                <a:solidFill>
                  <a:schemeClr val="bg1">
                    <a:lumMod val="65000"/>
                  </a:schemeClr>
                </a:solidFill>
                <a:latin typeface="+mn-ea"/>
              </a:rPr>
              <a:t>拥有光模块行业经验</a:t>
            </a:r>
            <a:r>
              <a:rPr lang="en-US" altLang="zh-CN" sz="1600" dirty="0">
                <a:solidFill>
                  <a:schemeClr val="bg1">
                    <a:lumMod val="65000"/>
                  </a:schemeClr>
                </a:solidFill>
                <a:latin typeface="+mn-ea"/>
              </a:rPr>
              <a:t>5</a:t>
            </a:r>
            <a:r>
              <a:rPr lang="zh-CN" altLang="en-US" sz="1600" dirty="0">
                <a:solidFill>
                  <a:schemeClr val="bg1">
                    <a:lumMod val="65000"/>
                  </a:schemeClr>
                </a:solidFill>
                <a:latin typeface="+mn-ea"/>
              </a:rPr>
              <a:t>年以上，除了能帮客户解答产品基础知识的同时更能帮助客户解决产品售后等问题，自公司成立以来为能给客户提供高性能、低成本的产品而进行着坚持不懈的努力，团队以专业的光模块技术支持和热情的服务态度帮助客户实现理想价值。</a:t>
            </a:r>
            <a:endParaRPr lang="zh-CN" altLang="en-US" sz="1600" dirty="0">
              <a:solidFill>
                <a:schemeClr val="bg1">
                  <a:lumMod val="65000"/>
                </a:schemeClr>
              </a:solidFill>
              <a:latin typeface="+mn-ea"/>
            </a:endParaRPr>
          </a:p>
        </p:txBody>
      </p:sp>
      <p:cxnSp>
        <p:nvCxnSpPr>
          <p:cNvPr id="22" name="直接连接符 21"/>
          <p:cNvCxnSpPr/>
          <p:nvPr/>
        </p:nvCxnSpPr>
        <p:spPr>
          <a:xfrm>
            <a:off x="2382520" y="1899920"/>
            <a:ext cx="90424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13643" y="179116"/>
            <a:ext cx="12192000" cy="526587"/>
            <a:chOff x="170694" y="177982"/>
            <a:chExt cx="3936003" cy="781165"/>
          </a:xfrm>
        </p:grpSpPr>
        <p:sp>
          <p:nvSpPr>
            <p:cNvPr id="31" name="等腰三角形 30"/>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2" name="等腰三角形 31"/>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6" name="矩形 35"/>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37" name="平行四边形 3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38"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818">
        <p14:pan dir="u"/>
      </p:transition>
    </mc:Choice>
    <mc:Fallback>
      <p:transition spd="slow" advTm="818">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095237" y="1803902"/>
            <a:ext cx="4383607" cy="4164315"/>
            <a:chOff x="-877094" y="-4168775"/>
            <a:chExt cx="4612482" cy="4381500"/>
          </a:xfrm>
        </p:grpSpPr>
        <p:sp>
          <p:nvSpPr>
            <p:cNvPr id="12" name="圆角矩形 11"/>
            <p:cNvSpPr/>
            <p:nvPr/>
          </p:nvSpPr>
          <p:spPr>
            <a:xfrm>
              <a:off x="-877094" y="-4168775"/>
              <a:ext cx="1447800" cy="990600"/>
            </a:xfrm>
            <a:prstGeom prst="round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77094" y="-3048000"/>
              <a:ext cx="1447800" cy="990600"/>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287588" y="-1930400"/>
              <a:ext cx="1447800" cy="990600"/>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877094" y="-4168775"/>
              <a:ext cx="4600575" cy="3232150"/>
              <a:chOff x="2362994" y="438944"/>
              <a:chExt cx="4600575" cy="3232150"/>
            </a:xfrm>
            <a:solidFill>
              <a:srgbClr val="0067B4"/>
            </a:solidFill>
          </p:grpSpPr>
          <p:sp>
            <p:nvSpPr>
              <p:cNvPr id="23" name="圆角矩形 22"/>
              <p:cNvSpPr/>
              <p:nvPr/>
            </p:nvSpPr>
            <p:spPr>
              <a:xfrm>
                <a:off x="2362994" y="268049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5515769" y="43894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3940176" y="1559719"/>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17"/>
              <p:cNvSpPr/>
              <p:nvPr/>
            </p:nvSpPr>
            <p:spPr>
              <a:xfrm rot="18884533">
                <a:off x="3394757" y="2310909"/>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17"/>
              <p:cNvSpPr/>
              <p:nvPr/>
            </p:nvSpPr>
            <p:spPr>
              <a:xfrm rot="18884533">
                <a:off x="4986624" y="1188251"/>
                <a:ext cx="901862" cy="533365"/>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700088" y="-3048000"/>
              <a:ext cx="3024187" cy="3260725"/>
              <a:chOff x="3940176" y="1559719"/>
              <a:chExt cx="3024187" cy="3260725"/>
            </a:xfrm>
            <a:solidFill>
              <a:srgbClr val="202A36"/>
            </a:solidFill>
          </p:grpSpPr>
          <p:sp>
            <p:nvSpPr>
              <p:cNvPr id="18" name="圆角矩形 17"/>
              <p:cNvSpPr/>
              <p:nvPr/>
            </p:nvSpPr>
            <p:spPr>
              <a:xfrm>
                <a:off x="5516563" y="1559719"/>
                <a:ext cx="1447800" cy="990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515769" y="3829844"/>
                <a:ext cx="1447800" cy="990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3940176" y="2677319"/>
                <a:ext cx="1447800" cy="9906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7"/>
              <p:cNvSpPr/>
              <p:nvPr/>
            </p:nvSpPr>
            <p:spPr>
              <a:xfrm rot="18884533">
                <a:off x="4986624" y="2349450"/>
                <a:ext cx="901862" cy="445469"/>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7"/>
              <p:cNvSpPr/>
              <p:nvPr/>
            </p:nvSpPr>
            <p:spPr>
              <a:xfrm rot="2188039">
                <a:off x="4847484" y="3452363"/>
                <a:ext cx="1152426" cy="564051"/>
              </a:xfrm>
              <a:custGeom>
                <a:avLst/>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700088" y="-4168775"/>
              <a:ext cx="1447800" cy="990600"/>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Rectangle 15"/>
          <p:cNvSpPr>
            <a:spLocks noChangeArrowheads="1"/>
          </p:cNvSpPr>
          <p:nvPr/>
        </p:nvSpPr>
        <p:spPr bwMode="auto">
          <a:xfrm>
            <a:off x="897222" y="5246793"/>
            <a:ext cx="5694460" cy="960564"/>
          </a:xfrm>
          <a:prstGeom prst="rect">
            <a:avLst/>
          </a:prstGeom>
          <a:solidFill>
            <a:schemeClr val="accent3"/>
          </a:solidFill>
          <a:ln>
            <a:noFill/>
          </a:ln>
        </p:spPr>
        <p:txBody>
          <a:bodyPr vert="horz" wrap="square" lIns="91390" tIns="45695" rIns="91390" bIns="45695" numCol="1" anchor="t" anchorCtr="0" compatLnSpc="1"/>
          <a:lstStyle/>
          <a:p>
            <a:pPr defTabSz="1218565">
              <a:defRPr/>
            </a:pPr>
            <a:endParaRPr lang="zh-CN" altLang="en-US" sz="2400" kern="0">
              <a:solidFill>
                <a:sysClr val="windowText" lastClr="000000"/>
              </a:solidFill>
            </a:endParaRPr>
          </a:p>
        </p:txBody>
      </p:sp>
      <p:sp>
        <p:nvSpPr>
          <p:cNvPr id="29" name="Rectangle 11"/>
          <p:cNvSpPr>
            <a:spLocks noChangeArrowheads="1"/>
          </p:cNvSpPr>
          <p:nvPr/>
        </p:nvSpPr>
        <p:spPr bwMode="auto">
          <a:xfrm>
            <a:off x="897222" y="3665161"/>
            <a:ext cx="5694462" cy="982663"/>
          </a:xfrm>
          <a:prstGeom prst="rect">
            <a:avLst/>
          </a:prstGeom>
          <a:solidFill>
            <a:schemeClr val="accent2"/>
          </a:solidFill>
          <a:ln>
            <a:noFill/>
          </a:ln>
        </p:spPr>
        <p:txBody>
          <a:bodyPr vert="horz" wrap="square" lIns="91390" tIns="45695" rIns="91390" bIns="45695" numCol="1" anchor="t" anchorCtr="0" compatLnSpc="1"/>
          <a:lstStyle/>
          <a:p>
            <a:pPr defTabSz="1218565">
              <a:defRPr/>
            </a:pPr>
            <a:endParaRPr lang="zh-CN" altLang="en-US" sz="2400" kern="0">
              <a:solidFill>
                <a:sysClr val="windowText" lastClr="000000"/>
              </a:solidFill>
            </a:endParaRPr>
          </a:p>
        </p:txBody>
      </p:sp>
      <p:sp>
        <p:nvSpPr>
          <p:cNvPr id="30" name="Rectangle 8"/>
          <p:cNvSpPr>
            <a:spLocks noChangeArrowheads="1"/>
          </p:cNvSpPr>
          <p:nvPr/>
        </p:nvSpPr>
        <p:spPr bwMode="auto">
          <a:xfrm>
            <a:off x="897223" y="1778458"/>
            <a:ext cx="5694460" cy="1244269"/>
          </a:xfrm>
          <a:prstGeom prst="rect">
            <a:avLst/>
          </a:prstGeom>
          <a:solidFill>
            <a:schemeClr val="accent1"/>
          </a:solidFill>
          <a:ln>
            <a:noFill/>
          </a:ln>
        </p:spPr>
        <p:txBody>
          <a:bodyPr vert="horz" wrap="square" lIns="91390" tIns="45695" rIns="91390" bIns="45695" numCol="1" anchor="t" anchorCtr="0" compatLnSpc="1"/>
          <a:lstStyle/>
          <a:p>
            <a:pPr defTabSz="1218565">
              <a:defRPr/>
            </a:pPr>
            <a:endParaRPr lang="zh-CN" altLang="en-US" sz="2400" kern="0">
              <a:solidFill>
                <a:sysClr val="windowText" lastClr="000000"/>
              </a:solidFill>
            </a:endParaRPr>
          </a:p>
        </p:txBody>
      </p:sp>
      <p:sp>
        <p:nvSpPr>
          <p:cNvPr id="34" name="TextBox 33"/>
          <p:cNvSpPr txBox="1"/>
          <p:nvPr/>
        </p:nvSpPr>
        <p:spPr>
          <a:xfrm>
            <a:off x="1225157" y="1886255"/>
            <a:ext cx="4805056" cy="1057037"/>
          </a:xfrm>
          <a:prstGeom prst="rect">
            <a:avLst/>
          </a:prstGeom>
          <a:noFill/>
          <a:ln w="9525">
            <a:noFill/>
            <a:miter lim="800000"/>
          </a:ln>
        </p:spPr>
        <p:txBody>
          <a:bodyPr wrap="square" lIns="86694" tIns="43347" rIns="86694" bIns="43347">
            <a:spAutoFit/>
          </a:bodyPr>
          <a:lstStyle>
            <a:defPPr>
              <a:defRPr lang="zh-CN"/>
            </a:defPPr>
            <a:lvl1pPr>
              <a:lnSpc>
                <a:spcPct val="150000"/>
              </a:lnSpc>
              <a:defRPr sz="1400">
                <a:solidFill>
                  <a:schemeClr val="bg1"/>
                </a:solidFill>
                <a:latin typeface="微软雅黑" panose="020B0503020204020204" pitchFamily="34" charset="-122"/>
                <a:ea typeface="微软雅黑" panose="020B0503020204020204" pitchFamily="34" charset="-122"/>
              </a:defRPr>
            </a:lvl1pPr>
          </a:lstStyle>
          <a:p>
            <a:r>
              <a:rPr lang="zh-CN" altLang="en-US" dirty="0">
                <a:sym typeface="+mn-lt"/>
              </a:rPr>
              <a:t>点击添加相关标题文字，点击添加相关标题文字，点击添加相关标题文字，点击添加相关标题文字，点击添加相关标题文字，点击添加相关标题</a:t>
            </a:r>
            <a:r>
              <a:rPr lang="zh-CN" altLang="en-US" dirty="0" smtClean="0">
                <a:sym typeface="+mn-lt"/>
              </a:rPr>
              <a:t>文字。</a:t>
            </a:r>
            <a:endParaRPr lang="en-GB" altLang="zh-CN" dirty="0">
              <a:sym typeface="+mn-lt"/>
            </a:endParaRPr>
          </a:p>
        </p:txBody>
      </p:sp>
      <p:sp>
        <p:nvSpPr>
          <p:cNvPr id="35" name="TextBox 34"/>
          <p:cNvSpPr txBox="1"/>
          <p:nvPr/>
        </p:nvSpPr>
        <p:spPr>
          <a:xfrm>
            <a:off x="1225157" y="3783848"/>
            <a:ext cx="4880391" cy="695784"/>
          </a:xfrm>
          <a:prstGeom prst="rect">
            <a:avLst/>
          </a:prstGeom>
          <a:noFill/>
          <a:ln w="9525">
            <a:noFill/>
            <a:miter lim="800000"/>
          </a:ln>
        </p:spPr>
        <p:txBody>
          <a:bodyPr wrap="square" lIns="86694" tIns="43347" rIns="86694" bIns="43347">
            <a:spAutoFit/>
          </a:bodyPr>
          <a:lstStyle>
            <a:defPPr>
              <a:defRPr lang="zh-CN"/>
            </a:defPPr>
            <a:lvl1pPr>
              <a:lnSpc>
                <a:spcPct val="150000"/>
              </a:lnSpc>
              <a:defRPr sz="1400">
                <a:solidFill>
                  <a:schemeClr val="bg1"/>
                </a:solidFill>
                <a:latin typeface="微软雅黑" panose="020B0503020204020204" pitchFamily="34" charset="-122"/>
                <a:ea typeface="微软雅黑" panose="020B0503020204020204" pitchFamily="34" charset="-122"/>
              </a:defRPr>
            </a:lvl1pPr>
          </a:lstStyle>
          <a:p>
            <a:r>
              <a:rPr lang="zh-CN" altLang="en-US" dirty="0">
                <a:sym typeface="+mn-lt"/>
              </a:rPr>
              <a:t>点击添加相关标题文字，点击添加相关标题文字，点击添加相关标题文字，点击添加相关标题文字。</a:t>
            </a:r>
            <a:endParaRPr lang="en-GB" altLang="zh-CN" dirty="0">
              <a:sym typeface="+mn-lt"/>
            </a:endParaRPr>
          </a:p>
        </p:txBody>
      </p:sp>
      <p:sp>
        <p:nvSpPr>
          <p:cNvPr id="36" name="TextBox 35"/>
          <p:cNvSpPr txBox="1"/>
          <p:nvPr/>
        </p:nvSpPr>
        <p:spPr>
          <a:xfrm>
            <a:off x="1225157" y="5355124"/>
            <a:ext cx="4780839" cy="733871"/>
          </a:xfrm>
          <a:prstGeom prst="rect">
            <a:avLst/>
          </a:prstGeom>
          <a:noFill/>
          <a:ln w="9525">
            <a:noFill/>
            <a:miter lim="800000"/>
          </a:ln>
        </p:spPr>
        <p:txBody>
          <a:bodyPr wrap="square" lIns="86694" tIns="43347" rIns="86694" bIns="43347">
            <a:spAutoFit/>
          </a:bodyPr>
          <a:lstStyle>
            <a:defPPr>
              <a:defRPr lang="zh-CN"/>
            </a:defPPr>
            <a:lvl1pPr>
              <a:lnSpc>
                <a:spcPct val="150000"/>
              </a:lnSpc>
              <a:defRPr sz="1400">
                <a:solidFill>
                  <a:schemeClr val="bg1"/>
                </a:solidFill>
                <a:latin typeface="微软雅黑" panose="020B0503020204020204" pitchFamily="34" charset="-122"/>
                <a:ea typeface="微软雅黑" panose="020B0503020204020204" pitchFamily="34" charset="-122"/>
              </a:defRPr>
            </a:lvl1pPr>
          </a:lstStyle>
          <a:p>
            <a:r>
              <a:rPr lang="zh-CN" altLang="en-US" dirty="0">
                <a:sym typeface="+mn-lt"/>
              </a:rPr>
              <a:t>点击添加相关标题文字，点击添加相关标题文字，点击添加相关标题文字，点击添加相关标题</a:t>
            </a:r>
            <a:r>
              <a:rPr lang="zh-CN" altLang="en-US" dirty="0" smtClean="0">
                <a:sym typeface="+mn-lt"/>
              </a:rPr>
              <a:t>文字</a:t>
            </a:r>
            <a:r>
              <a:rPr lang="zh-CN" altLang="en-US" dirty="0">
                <a:sym typeface="+mn-lt"/>
              </a:rPr>
              <a:t>。</a:t>
            </a:r>
            <a:endParaRPr lang="en-GB" altLang="zh-CN" dirty="0">
              <a:sym typeface="+mn-lt"/>
            </a:endParaRPr>
          </a:p>
        </p:txBody>
      </p:sp>
      <p:grpSp>
        <p:nvGrpSpPr>
          <p:cNvPr id="42" name="组合 41"/>
          <p:cNvGrpSpPr/>
          <p:nvPr/>
        </p:nvGrpSpPr>
        <p:grpSpPr>
          <a:xfrm>
            <a:off x="-13643" y="179116"/>
            <a:ext cx="12192000" cy="526587"/>
            <a:chOff x="170694" y="177982"/>
            <a:chExt cx="3936003" cy="781165"/>
          </a:xfrm>
        </p:grpSpPr>
        <p:sp>
          <p:nvSpPr>
            <p:cNvPr id="43" name="等腰三角形 42"/>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4" name="等腰三角形 43"/>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5" name="矩形 44"/>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6" name="平行四边形 45"/>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47"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67">
        <p14:gallery dir="l"/>
      </p:transition>
    </mc:Choice>
    <mc:Fallback>
      <p:transition spd="slow" advTm="66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数据 2"/>
          <p:cNvSpPr/>
          <p:nvPr/>
        </p:nvSpPr>
        <p:spPr>
          <a:xfrm rot="10800000">
            <a:off x="3942608" y="1709771"/>
            <a:ext cx="8324828" cy="155729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030"/>
              <a:gd name="connsiteY0-22" fmla="*/ 10155 h 10155"/>
              <a:gd name="connsiteX1-23" fmla="*/ 30 w 8030"/>
              <a:gd name="connsiteY1-24" fmla="*/ 0 h 10155"/>
              <a:gd name="connsiteX2-25" fmla="*/ 8030 w 8030"/>
              <a:gd name="connsiteY2-26" fmla="*/ 0 h 10155"/>
              <a:gd name="connsiteX3-27" fmla="*/ 6597 w 8030"/>
              <a:gd name="connsiteY3-28" fmla="*/ 10000 h 10155"/>
              <a:gd name="connsiteX4-29" fmla="*/ 0 w 8030"/>
              <a:gd name="connsiteY4-30" fmla="*/ 10155 h 101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30" h="10155">
                <a:moveTo>
                  <a:pt x="0" y="10155"/>
                </a:moveTo>
                <a:lnTo>
                  <a:pt x="30" y="0"/>
                </a:lnTo>
                <a:lnTo>
                  <a:pt x="8030" y="0"/>
                </a:lnTo>
                <a:lnTo>
                  <a:pt x="6597" y="10000"/>
                </a:lnTo>
                <a:lnTo>
                  <a:pt x="0" y="10155"/>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数据 2"/>
          <p:cNvSpPr/>
          <p:nvPr/>
        </p:nvSpPr>
        <p:spPr>
          <a:xfrm rot="10800000">
            <a:off x="-73107" y="3828122"/>
            <a:ext cx="6251864" cy="154533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8567"/>
              <a:gd name="connsiteY0-22" fmla="*/ 10077 h 10077"/>
              <a:gd name="connsiteX1-23" fmla="*/ 2000 w 8567"/>
              <a:gd name="connsiteY1-24" fmla="*/ 77 h 10077"/>
              <a:gd name="connsiteX2-25" fmla="*/ 7158 w 8567"/>
              <a:gd name="connsiteY2-26" fmla="*/ 0 h 10077"/>
              <a:gd name="connsiteX3-27" fmla="*/ 8567 w 8567"/>
              <a:gd name="connsiteY3-28" fmla="*/ 10077 h 10077"/>
              <a:gd name="connsiteX4-29" fmla="*/ 0 w 8567"/>
              <a:gd name="connsiteY4-30" fmla="*/ 10077 h 10077"/>
              <a:gd name="connsiteX0-31" fmla="*/ 0 w 8355"/>
              <a:gd name="connsiteY0-32" fmla="*/ 10000 h 10000"/>
              <a:gd name="connsiteX1-33" fmla="*/ 2335 w 8355"/>
              <a:gd name="connsiteY1-34" fmla="*/ 76 h 10000"/>
              <a:gd name="connsiteX2-35" fmla="*/ 8355 w 8355"/>
              <a:gd name="connsiteY2-36" fmla="*/ 0 h 10000"/>
              <a:gd name="connsiteX3-37" fmla="*/ 8286 w 8355"/>
              <a:gd name="connsiteY3-38" fmla="*/ 9846 h 10000"/>
              <a:gd name="connsiteX4-39" fmla="*/ 0 w 8355"/>
              <a:gd name="connsiteY4-40" fmla="*/ 10000 h 10000"/>
              <a:gd name="connsiteX0-41" fmla="*/ 0 w 10000"/>
              <a:gd name="connsiteY0-42" fmla="*/ 10000 h 10000"/>
              <a:gd name="connsiteX1-43" fmla="*/ 2795 w 10000"/>
              <a:gd name="connsiteY1-44" fmla="*/ 76 h 10000"/>
              <a:gd name="connsiteX2-45" fmla="*/ 10000 w 10000"/>
              <a:gd name="connsiteY2-46" fmla="*/ 0 h 10000"/>
              <a:gd name="connsiteX3-47" fmla="*/ 9993 w 10000"/>
              <a:gd name="connsiteY3-48" fmla="*/ 9846 h 10000"/>
              <a:gd name="connsiteX4-49" fmla="*/ 0 w 10000"/>
              <a:gd name="connsiteY4-5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795" y="76"/>
                </a:lnTo>
                <a:lnTo>
                  <a:pt x="10000" y="0"/>
                </a:lnTo>
                <a:cubicBezTo>
                  <a:pt x="9998" y="3282"/>
                  <a:pt x="9995" y="6564"/>
                  <a:pt x="9993" y="9846"/>
                </a:cubicBezTo>
                <a:lnTo>
                  <a:pt x="0" y="10000"/>
                </a:lnTo>
                <a:close/>
              </a:path>
            </a:pathLst>
          </a:custGeom>
          <a:solidFill>
            <a:srgbClr val="E8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数据 2"/>
          <p:cNvSpPr/>
          <p:nvPr/>
        </p:nvSpPr>
        <p:spPr>
          <a:xfrm rot="10800000">
            <a:off x="-107154" y="2353968"/>
            <a:ext cx="10747444" cy="21465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00 h 10000"/>
              <a:gd name="connsiteX1-3" fmla="*/ 2000 w 10000"/>
              <a:gd name="connsiteY1-4" fmla="*/ 0 h 10000"/>
              <a:gd name="connsiteX2-5" fmla="*/ 10000 w 10000"/>
              <a:gd name="connsiteY2-6" fmla="*/ 0 h 10000"/>
              <a:gd name="connsiteX3-7" fmla="*/ 8480 w 10000"/>
              <a:gd name="connsiteY3-8" fmla="*/ 10000 h 10000"/>
              <a:gd name="connsiteX4-9" fmla="*/ 0 w 10000"/>
              <a:gd name="connsiteY4-10" fmla="*/ 10000 h 10000"/>
              <a:gd name="connsiteX0-11" fmla="*/ 0 w 10000"/>
              <a:gd name="connsiteY0-12" fmla="*/ 10000 h 10000"/>
              <a:gd name="connsiteX1-13" fmla="*/ 2000 w 10000"/>
              <a:gd name="connsiteY1-14" fmla="*/ 0 h 10000"/>
              <a:gd name="connsiteX2-15" fmla="*/ 10000 w 10000"/>
              <a:gd name="connsiteY2-16" fmla="*/ 0 h 10000"/>
              <a:gd name="connsiteX3-17" fmla="*/ 8567 w 10000"/>
              <a:gd name="connsiteY3-18" fmla="*/ 10000 h 10000"/>
              <a:gd name="connsiteX4-19" fmla="*/ 0 w 10000"/>
              <a:gd name="connsiteY4-20" fmla="*/ 10000 h 10000"/>
              <a:gd name="connsiteX0-21" fmla="*/ 0 w 9178"/>
              <a:gd name="connsiteY0-22" fmla="*/ 10000 h 10000"/>
              <a:gd name="connsiteX1-23" fmla="*/ 1178 w 9178"/>
              <a:gd name="connsiteY1-24" fmla="*/ 0 h 10000"/>
              <a:gd name="connsiteX2-25" fmla="*/ 9178 w 9178"/>
              <a:gd name="connsiteY2-26" fmla="*/ 0 h 10000"/>
              <a:gd name="connsiteX3-27" fmla="*/ 7745 w 9178"/>
              <a:gd name="connsiteY3-28" fmla="*/ 10000 h 10000"/>
              <a:gd name="connsiteX4-29" fmla="*/ 0 w 9178"/>
              <a:gd name="connsiteY4-30" fmla="*/ 10000 h 10000"/>
              <a:gd name="connsiteX0-31" fmla="*/ 0 w 8474"/>
              <a:gd name="connsiteY0-32" fmla="*/ 10000 h 10000"/>
              <a:gd name="connsiteX1-33" fmla="*/ 1284 w 8474"/>
              <a:gd name="connsiteY1-34" fmla="*/ 0 h 10000"/>
              <a:gd name="connsiteX2-35" fmla="*/ 8474 w 8474"/>
              <a:gd name="connsiteY2-36" fmla="*/ 0 h 10000"/>
              <a:gd name="connsiteX3-37" fmla="*/ 8439 w 8474"/>
              <a:gd name="connsiteY3-38" fmla="*/ 10000 h 10000"/>
              <a:gd name="connsiteX4-39" fmla="*/ 0 w 8474"/>
              <a:gd name="connsiteY4-40"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74" h="10000">
                <a:moveTo>
                  <a:pt x="0" y="10000"/>
                </a:moveTo>
                <a:lnTo>
                  <a:pt x="1284" y="0"/>
                </a:lnTo>
                <a:lnTo>
                  <a:pt x="8474" y="0"/>
                </a:lnTo>
                <a:cubicBezTo>
                  <a:pt x="8462" y="3333"/>
                  <a:pt x="8451" y="6667"/>
                  <a:pt x="8439" y="10000"/>
                </a:cubicBezTo>
                <a:lnTo>
                  <a:pt x="0" y="10000"/>
                </a:lnTo>
                <a:close/>
              </a:path>
            </a:pathLst>
          </a:cu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20020" y="3717975"/>
            <a:ext cx="1378904" cy="523220"/>
          </a:xfrm>
          <a:prstGeom prst="rect">
            <a:avLst/>
          </a:prstGeom>
          <a:noFill/>
        </p:spPr>
        <p:txBody>
          <a:bodyPr wrap="none" rtlCol="0">
            <a:spAutoFit/>
          </a:bodyPr>
          <a:lstStyle/>
          <a:p>
            <a:r>
              <a:rPr lang="en-US" altLang="zh-CN" sz="2800" dirty="0" smtClean="0">
                <a:solidFill>
                  <a:schemeClr val="bg1"/>
                </a:solidFill>
                <a:latin typeface="方正正大黑简体" panose="02000000000000000000" pitchFamily="2" charset="-122"/>
                <a:ea typeface="方正正大黑简体" panose="02000000000000000000" pitchFamily="2" charset="-122"/>
              </a:rPr>
              <a:t>PART</a:t>
            </a:r>
            <a:endParaRPr lang="zh-CN" altLang="en-US" sz="2800" dirty="0">
              <a:solidFill>
                <a:schemeClr val="bg1"/>
              </a:solidFill>
              <a:latin typeface="方正正大黑简体" panose="02000000000000000000" pitchFamily="2" charset="-122"/>
              <a:ea typeface="方正正大黑简体" panose="02000000000000000000" pitchFamily="2" charset="-122"/>
            </a:endParaRPr>
          </a:p>
        </p:txBody>
      </p:sp>
      <p:sp>
        <p:nvSpPr>
          <p:cNvPr id="6" name="TextBox 5"/>
          <p:cNvSpPr txBox="1"/>
          <p:nvPr/>
        </p:nvSpPr>
        <p:spPr>
          <a:xfrm>
            <a:off x="1815799" y="2882970"/>
            <a:ext cx="958917" cy="1600438"/>
          </a:xfrm>
          <a:prstGeom prst="rect">
            <a:avLst/>
          </a:prstGeom>
          <a:noFill/>
        </p:spPr>
        <p:txBody>
          <a:bodyPr wrap="none" rtlCol="0">
            <a:spAutoFit/>
          </a:bodyPr>
          <a:lstStyle/>
          <a:p>
            <a:r>
              <a:rPr lang="en-US" altLang="zh-CN" sz="9800" b="1" dirty="0" smtClean="0">
                <a:solidFill>
                  <a:schemeClr val="bg1"/>
                </a:solidFill>
                <a:latin typeface="+mj-ea"/>
                <a:ea typeface="+mj-ea"/>
              </a:rPr>
              <a:t>1</a:t>
            </a:r>
            <a:endParaRPr lang="zh-CN" altLang="en-US" sz="9800" b="1" dirty="0">
              <a:solidFill>
                <a:schemeClr val="bg1"/>
              </a:solidFill>
              <a:latin typeface="+mj-ea"/>
              <a:ea typeface="+mj-ea"/>
            </a:endParaRPr>
          </a:p>
        </p:txBody>
      </p:sp>
      <p:sp>
        <p:nvSpPr>
          <p:cNvPr id="7" name="TextBox 6"/>
          <p:cNvSpPr txBox="1"/>
          <p:nvPr/>
        </p:nvSpPr>
        <p:spPr>
          <a:xfrm>
            <a:off x="2892390" y="2686652"/>
            <a:ext cx="3775374" cy="630932"/>
          </a:xfrm>
          <a:prstGeom prst="rect">
            <a:avLst/>
          </a:prstGeom>
          <a:noFill/>
        </p:spPr>
        <p:txBody>
          <a:bodyPr wrap="none" lIns="91431" tIns="45715" rIns="91431" bIns="45715">
            <a:spAutoFit/>
          </a:bodyPr>
          <a:lstStyle/>
          <a:p>
            <a:pPr fontAlgn="base">
              <a:spcBef>
                <a:spcPct val="0"/>
              </a:spcBef>
              <a:spcAft>
                <a:spcPct val="0"/>
              </a:spcAft>
              <a:buFont typeface="Arial" panose="020B0604020202020204" pitchFamily="34" charset="0"/>
              <a:buNone/>
              <a:defRPr/>
            </a:pPr>
            <a:r>
              <a:rPr lang="zh-CN" altLang="en-US" sz="3500" b="1" dirty="0">
                <a:solidFill>
                  <a:schemeClr val="bg1"/>
                </a:solidFill>
                <a:latin typeface="微软雅黑" panose="020B0503020204020204" pitchFamily="34" charset="-122"/>
                <a:ea typeface="微软雅黑" panose="020B0503020204020204" pitchFamily="34" charset="-122"/>
              </a:rPr>
              <a:t>请</a:t>
            </a:r>
            <a:r>
              <a:rPr lang="zh-CN" altLang="en-US" sz="3500" b="1" dirty="0" smtClean="0">
                <a:solidFill>
                  <a:schemeClr val="bg1"/>
                </a:solidFill>
                <a:latin typeface="微软雅黑" panose="020B0503020204020204" pitchFamily="34" charset="-122"/>
                <a:ea typeface="微软雅黑" panose="020B0503020204020204" pitchFamily="34" charset="-122"/>
              </a:rPr>
              <a:t>输入章节大标题</a:t>
            </a: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954490" y="3405114"/>
            <a:ext cx="6343889" cy="523210"/>
          </a:xfrm>
          <a:prstGeom prst="rect">
            <a:avLst/>
          </a:prstGeom>
          <a:noFill/>
        </p:spPr>
        <p:txBody>
          <a:bodyPr wrap="square" lIns="91431" tIns="45715" rIns="91431" bIns="45715">
            <a:spAutoFit/>
          </a:bodyPr>
          <a:lstStyle/>
          <a:p>
            <a:pPr fontAlgn="base">
              <a:spcBef>
                <a:spcPct val="0"/>
              </a:spcBef>
              <a:spcAft>
                <a:spcPct val="0"/>
              </a:spcAft>
              <a:buFont typeface="Arial" panose="020B0604020202020204" pitchFamily="34" charset="0"/>
              <a:buNone/>
              <a:defRPr/>
            </a:pPr>
            <a:r>
              <a:rPr lang="zh-CN" altLang="en-US" sz="1400" dirty="0" smtClean="0">
                <a:solidFill>
                  <a:schemeClr val="bg1"/>
                </a:solidFill>
                <a:latin typeface="微软雅黑" panose="020B0503020204020204" pitchFamily="34" charset="-122"/>
                <a:ea typeface="微软雅黑" panose="020B0503020204020204" pitchFamily="34" charset="-122"/>
              </a:rPr>
              <a:t>模板所有页面均有动画，支持一键换色，修改方便，这里可以输入章节的小标题，内页图片可自由替换。</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 name="Freeform 7"/>
          <p:cNvSpPr/>
          <p:nvPr/>
        </p:nvSpPr>
        <p:spPr bwMode="auto">
          <a:xfrm>
            <a:off x="11364200" y="2353968"/>
            <a:ext cx="646572" cy="647279"/>
          </a:xfrm>
          <a:custGeom>
            <a:avLst/>
            <a:gdLst>
              <a:gd name="T0" fmla="*/ 2199 w 2504"/>
              <a:gd name="T1" fmla="*/ 0 h 2504"/>
              <a:gd name="T2" fmla="*/ 2504 w 2504"/>
              <a:gd name="T3" fmla="*/ 0 h 2504"/>
              <a:gd name="T4" fmla="*/ 2504 w 2504"/>
              <a:gd name="T5" fmla="*/ 2504 h 2504"/>
              <a:gd name="T6" fmla="*/ 0 w 2504"/>
              <a:gd name="T7" fmla="*/ 2504 h 2504"/>
              <a:gd name="T8" fmla="*/ 0 w 2504"/>
              <a:gd name="T9" fmla="*/ 2199 h 2504"/>
              <a:gd name="T10" fmla="*/ 1970 w 2504"/>
              <a:gd name="T11" fmla="*/ 2199 h 2504"/>
              <a:gd name="T12" fmla="*/ 87 w 2504"/>
              <a:gd name="T13" fmla="*/ 315 h 2504"/>
              <a:gd name="T14" fmla="*/ 303 w 2504"/>
              <a:gd name="T15" fmla="*/ 99 h 2504"/>
              <a:gd name="T16" fmla="*/ 2199 w 2504"/>
              <a:gd name="T17" fmla="*/ 1996 h 2504"/>
              <a:gd name="T18" fmla="*/ 2199 w 2504"/>
              <a:gd name="T19" fmla="*/ 0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4" h="2504">
                <a:moveTo>
                  <a:pt x="2199" y="0"/>
                </a:moveTo>
                <a:lnTo>
                  <a:pt x="2504" y="0"/>
                </a:lnTo>
                <a:lnTo>
                  <a:pt x="2504" y="2504"/>
                </a:lnTo>
                <a:lnTo>
                  <a:pt x="0" y="2504"/>
                </a:lnTo>
                <a:lnTo>
                  <a:pt x="0" y="2199"/>
                </a:lnTo>
                <a:lnTo>
                  <a:pt x="1970" y="2199"/>
                </a:lnTo>
                <a:lnTo>
                  <a:pt x="87" y="315"/>
                </a:lnTo>
                <a:lnTo>
                  <a:pt x="303" y="99"/>
                </a:lnTo>
                <a:lnTo>
                  <a:pt x="2199" y="1996"/>
                </a:lnTo>
                <a:lnTo>
                  <a:pt x="2199" y="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400" advTm="4388">
        <p14:honeycomb/>
      </p:transition>
    </mc:Choice>
    <mc:Fallback>
      <p:transition spd="slow" advTm="4388">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14:presetBounceEnd="40000">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14:bounceEnd="40000">
                                          <p:cBhvr additive="base">
                                            <p:cTn id="21"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360"/>
                                              </p:val>
                                            </p:tav>
                                            <p:tav tm="100000">
                                              <p:val>
                                                <p:fltVal val="0"/>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360"/>
                                              </p:val>
                                            </p:tav>
                                            <p:tav tm="100000">
                                              <p:val>
                                                <p:fltVal val="0"/>
                                              </p:val>
                                            </p:tav>
                                          </p:tavLst>
                                        </p:anim>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9"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p:nvPr/>
        </p:nvSpPr>
        <p:spPr>
          <a:xfrm>
            <a:off x="1496240" y="3286132"/>
            <a:ext cx="1997545"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13" name="Content Placeholder 2"/>
          <p:cNvSpPr txBox="1"/>
          <p:nvPr/>
        </p:nvSpPr>
        <p:spPr>
          <a:xfrm>
            <a:off x="3609976" y="3770880"/>
            <a:ext cx="1990656"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14" name="Content Placeholder 2"/>
          <p:cNvSpPr txBox="1"/>
          <p:nvPr/>
        </p:nvSpPr>
        <p:spPr>
          <a:xfrm>
            <a:off x="5716956" y="4140212"/>
            <a:ext cx="1990656"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15" name="Content Placeholder 2"/>
          <p:cNvSpPr txBox="1"/>
          <p:nvPr/>
        </p:nvSpPr>
        <p:spPr>
          <a:xfrm>
            <a:off x="7822748" y="4624960"/>
            <a:ext cx="2052754" cy="1061819"/>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5" name="任意多边形 4"/>
          <p:cNvSpPr/>
          <p:nvPr/>
        </p:nvSpPr>
        <p:spPr>
          <a:xfrm>
            <a:off x="1567649" y="2177065"/>
            <a:ext cx="9084531" cy="1322684"/>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sz="20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661633" y="2704754"/>
            <a:ext cx="6990546" cy="1322684"/>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5755617" y="3087610"/>
            <a:ext cx="4896561" cy="1322684"/>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7849601" y="3528241"/>
            <a:ext cx="2802577" cy="1322684"/>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11974" tIns="359535" rIns="571453" bIns="540590" numCol="1" spcCol="1204" anchor="ctr" anchorCtr="0">
            <a:noAutofit/>
          </a:bodyPr>
          <a:lstStyle/>
          <a:p>
            <a:pPr algn="ctr" defTabSz="336550">
              <a:lnSpc>
                <a:spcPct val="120000"/>
              </a:lnSpc>
            </a:pPr>
            <a:r>
              <a:rPr lang="zh-CN" altLang="en-US" sz="20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sz="2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7940468" y="3986715"/>
            <a:ext cx="359981" cy="3600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30" tIns="45715" rIns="91430" bIns="45715"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5890171" y="3577628"/>
            <a:ext cx="359981" cy="360000"/>
            <a:chOff x="3526798" y="4057329"/>
            <a:chExt cx="284519" cy="359394"/>
          </a:xfrm>
          <a:solidFill>
            <a:schemeClr val="bg1"/>
          </a:solidFill>
        </p:grpSpPr>
        <p:sp>
          <p:nvSpPr>
            <p:cNvPr id="1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711085" y="2643433"/>
            <a:ext cx="359981" cy="360000"/>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3821318" y="3176179"/>
            <a:ext cx="359981" cy="360000"/>
            <a:chOff x="3440113" y="1050925"/>
            <a:chExt cx="390525" cy="333376"/>
          </a:xfrm>
          <a:solidFill>
            <a:schemeClr val="bg1"/>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组合 38"/>
          <p:cNvGrpSpPr/>
          <p:nvPr/>
        </p:nvGrpSpPr>
        <p:grpSpPr>
          <a:xfrm>
            <a:off x="-13643" y="179116"/>
            <a:ext cx="12192000" cy="526587"/>
            <a:chOff x="170694" y="177982"/>
            <a:chExt cx="3936003" cy="781165"/>
          </a:xfrm>
        </p:grpSpPr>
        <p:sp>
          <p:nvSpPr>
            <p:cNvPr id="40" name="等腰三角形 39"/>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1" name="等腰三角形 40"/>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2" name="矩形 41"/>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3" name="平行四边形 42"/>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44"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300" advTm="4959">
        <p14:pan dir="u"/>
      </p:transition>
    </mc:Choice>
    <mc:Fallback>
      <p:transition spd="slow" advTm="49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335" y="1356459"/>
            <a:ext cx="2281856" cy="2271710"/>
          </a:xfrm>
          <a:custGeom>
            <a:avLst/>
            <a:gdLst>
              <a:gd name="T0" fmla="*/ 0 w 1073"/>
              <a:gd name="T1" fmla="*/ 0 h 1073"/>
              <a:gd name="T2" fmla="*/ 903 w 1073"/>
              <a:gd name="T3" fmla="*/ 0 h 1073"/>
              <a:gd name="T4" fmla="*/ 1073 w 1073"/>
              <a:gd name="T5" fmla="*/ 170 h 1073"/>
              <a:gd name="T6" fmla="*/ 1073 w 1073"/>
              <a:gd name="T7" fmla="*/ 1073 h 1073"/>
              <a:gd name="T8" fmla="*/ 0 w 1073"/>
              <a:gd name="T9" fmla="*/ 1073 h 1073"/>
              <a:gd name="T10" fmla="*/ 0 w 1073"/>
              <a:gd name="T11" fmla="*/ 0 h 1073"/>
            </a:gdLst>
            <a:ahLst/>
            <a:cxnLst>
              <a:cxn ang="0">
                <a:pos x="T0" y="T1"/>
              </a:cxn>
              <a:cxn ang="0">
                <a:pos x="T2" y="T3"/>
              </a:cxn>
              <a:cxn ang="0">
                <a:pos x="T4" y="T5"/>
              </a:cxn>
              <a:cxn ang="0">
                <a:pos x="T6" y="T7"/>
              </a:cxn>
              <a:cxn ang="0">
                <a:pos x="T8" y="T9"/>
              </a:cxn>
              <a:cxn ang="0">
                <a:pos x="T10" y="T11"/>
              </a:cxn>
            </a:cxnLst>
            <a:rect l="0" t="0" r="r" b="b"/>
            <a:pathLst>
              <a:path w="1073" h="1073">
                <a:moveTo>
                  <a:pt x="0" y="0"/>
                </a:moveTo>
                <a:lnTo>
                  <a:pt x="903" y="0"/>
                </a:lnTo>
                <a:lnTo>
                  <a:pt x="1073" y="170"/>
                </a:lnTo>
                <a:lnTo>
                  <a:pt x="1073" y="1073"/>
                </a:lnTo>
                <a:lnTo>
                  <a:pt x="0" y="1073"/>
                </a:lnTo>
                <a:lnTo>
                  <a:pt x="0"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612" tIns="60806" rIns="121612" bIns="60806" numCol="1" anchor="t" anchorCtr="0" compatLnSpc="1"/>
          <a:lstStyle/>
          <a:p>
            <a:pPr defTabSz="864870" fontAlgn="base">
              <a:spcBef>
                <a:spcPct val="0"/>
              </a:spcBef>
              <a:spcAft>
                <a:spcPct val="0"/>
              </a:spcAft>
            </a:pPr>
            <a:endParaRPr lang="zh-CN" altLang="en-US" sz="1700">
              <a:solidFill>
                <a:prstClr val="black"/>
              </a:solidFill>
              <a:ea typeface="微软雅黑" panose="020B0503020204020204" pitchFamily="34" charset="-122"/>
            </a:endParaRPr>
          </a:p>
        </p:txBody>
      </p:sp>
      <p:sp>
        <p:nvSpPr>
          <p:cNvPr id="3" name="Freeform 7"/>
          <p:cNvSpPr/>
          <p:nvPr/>
        </p:nvSpPr>
        <p:spPr bwMode="auto">
          <a:xfrm>
            <a:off x="2475712" y="1356459"/>
            <a:ext cx="2286109" cy="2271710"/>
          </a:xfrm>
          <a:custGeom>
            <a:avLst/>
            <a:gdLst>
              <a:gd name="T0" fmla="*/ 182 w 1075"/>
              <a:gd name="T1" fmla="*/ 0 h 1073"/>
              <a:gd name="T2" fmla="*/ 1075 w 1075"/>
              <a:gd name="T3" fmla="*/ 0 h 1073"/>
              <a:gd name="T4" fmla="*/ 1075 w 1075"/>
              <a:gd name="T5" fmla="*/ 1073 h 1073"/>
              <a:gd name="T6" fmla="*/ 0 w 1075"/>
              <a:gd name="T7" fmla="*/ 1073 h 1073"/>
              <a:gd name="T8" fmla="*/ 0 w 1075"/>
              <a:gd name="T9" fmla="*/ 182 h 1073"/>
              <a:gd name="T10" fmla="*/ 182 w 1075"/>
              <a:gd name="T11" fmla="*/ 0 h 1073"/>
            </a:gdLst>
            <a:ahLst/>
            <a:cxnLst>
              <a:cxn ang="0">
                <a:pos x="T0" y="T1"/>
              </a:cxn>
              <a:cxn ang="0">
                <a:pos x="T2" y="T3"/>
              </a:cxn>
              <a:cxn ang="0">
                <a:pos x="T4" y="T5"/>
              </a:cxn>
              <a:cxn ang="0">
                <a:pos x="T6" y="T7"/>
              </a:cxn>
              <a:cxn ang="0">
                <a:pos x="T8" y="T9"/>
              </a:cxn>
              <a:cxn ang="0">
                <a:pos x="T10" y="T11"/>
              </a:cxn>
            </a:cxnLst>
            <a:rect l="0" t="0" r="r" b="b"/>
            <a:pathLst>
              <a:path w="1075" h="1073">
                <a:moveTo>
                  <a:pt x="182" y="0"/>
                </a:moveTo>
                <a:lnTo>
                  <a:pt x="1075" y="0"/>
                </a:lnTo>
                <a:lnTo>
                  <a:pt x="1075" y="1073"/>
                </a:lnTo>
                <a:lnTo>
                  <a:pt x="0" y="1073"/>
                </a:lnTo>
                <a:lnTo>
                  <a:pt x="0" y="182"/>
                </a:lnTo>
                <a:lnTo>
                  <a:pt x="182" y="0"/>
                </a:lnTo>
                <a:close/>
              </a:path>
            </a:pathLst>
          </a:custGeom>
          <a:solidFill>
            <a:srgbClr val="A6A6A6"/>
          </a:solidFill>
          <a:ln w="0">
            <a:noFill/>
            <a:prstDash val="solid"/>
            <a:round/>
          </a:ln>
        </p:spPr>
        <p:txBody>
          <a:bodyPr vert="horz" wrap="square" lIns="121612" tIns="60806" rIns="121612" bIns="60806" numCol="1" anchor="t" anchorCtr="0" compatLnSpc="1"/>
          <a:lstStyle/>
          <a:p>
            <a:pPr marL="0" marR="0" lvl="0" indent="0" defTabSz="864870" eaLnBrk="1" fontAlgn="base" latinLnBrk="0" hangingPunct="1">
              <a:lnSpc>
                <a:spcPct val="100000"/>
              </a:lnSpc>
              <a:spcBef>
                <a:spcPct val="0"/>
              </a:spcBef>
              <a:spcAft>
                <a:spcPct val="0"/>
              </a:spcAft>
              <a:buClrTx/>
              <a:buSzTx/>
              <a:buFontTx/>
              <a:buNone/>
              <a:defRPr/>
            </a:pPr>
            <a:endParaRPr kumimoji="0" lang="zh-CN" altLang="en-US" sz="17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4" name="Freeform 8"/>
          <p:cNvSpPr/>
          <p:nvPr/>
        </p:nvSpPr>
        <p:spPr bwMode="auto">
          <a:xfrm>
            <a:off x="4955342" y="1356459"/>
            <a:ext cx="2281856" cy="2271710"/>
          </a:xfrm>
          <a:custGeom>
            <a:avLst/>
            <a:gdLst>
              <a:gd name="T0" fmla="*/ 0 w 1073"/>
              <a:gd name="T1" fmla="*/ 0 h 1073"/>
              <a:gd name="T2" fmla="*/ 896 w 1073"/>
              <a:gd name="T3" fmla="*/ 0 h 1073"/>
              <a:gd name="T4" fmla="*/ 1073 w 1073"/>
              <a:gd name="T5" fmla="*/ 179 h 1073"/>
              <a:gd name="T6" fmla="*/ 1073 w 1073"/>
              <a:gd name="T7" fmla="*/ 1073 h 1073"/>
              <a:gd name="T8" fmla="*/ 0 w 1073"/>
              <a:gd name="T9" fmla="*/ 1073 h 1073"/>
              <a:gd name="T10" fmla="*/ 0 w 1073"/>
              <a:gd name="T11" fmla="*/ 0 h 1073"/>
            </a:gdLst>
            <a:ahLst/>
            <a:cxnLst>
              <a:cxn ang="0">
                <a:pos x="T0" y="T1"/>
              </a:cxn>
              <a:cxn ang="0">
                <a:pos x="T2" y="T3"/>
              </a:cxn>
              <a:cxn ang="0">
                <a:pos x="T4" y="T5"/>
              </a:cxn>
              <a:cxn ang="0">
                <a:pos x="T6" y="T7"/>
              </a:cxn>
              <a:cxn ang="0">
                <a:pos x="T8" y="T9"/>
              </a:cxn>
              <a:cxn ang="0">
                <a:pos x="T10" y="T11"/>
              </a:cxn>
            </a:cxnLst>
            <a:rect l="0" t="0" r="r" b="b"/>
            <a:pathLst>
              <a:path w="1073" h="1073">
                <a:moveTo>
                  <a:pt x="0" y="0"/>
                </a:moveTo>
                <a:lnTo>
                  <a:pt x="896" y="0"/>
                </a:lnTo>
                <a:lnTo>
                  <a:pt x="1073" y="179"/>
                </a:lnTo>
                <a:lnTo>
                  <a:pt x="1073" y="1073"/>
                </a:lnTo>
                <a:lnTo>
                  <a:pt x="0" y="1073"/>
                </a:lnTo>
                <a:lnTo>
                  <a:pt x="0"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612" tIns="60806" rIns="121612" bIns="60806" numCol="1" anchor="t" anchorCtr="0" compatLnSpc="1"/>
          <a:lstStyle/>
          <a:p>
            <a:pPr defTabSz="864870" fontAlgn="base">
              <a:spcBef>
                <a:spcPct val="0"/>
              </a:spcBef>
              <a:spcAft>
                <a:spcPct val="0"/>
              </a:spcAft>
            </a:pPr>
            <a:endParaRPr lang="zh-CN" altLang="en-US" sz="1700">
              <a:solidFill>
                <a:prstClr val="black"/>
              </a:solidFill>
              <a:ea typeface="微软雅黑" panose="020B0503020204020204" pitchFamily="34" charset="-122"/>
            </a:endParaRPr>
          </a:p>
        </p:txBody>
      </p:sp>
      <p:sp>
        <p:nvSpPr>
          <p:cNvPr id="5" name="Freeform 9"/>
          <p:cNvSpPr/>
          <p:nvPr/>
        </p:nvSpPr>
        <p:spPr bwMode="auto">
          <a:xfrm>
            <a:off x="7430720" y="1356459"/>
            <a:ext cx="2283981" cy="2271710"/>
          </a:xfrm>
          <a:custGeom>
            <a:avLst/>
            <a:gdLst>
              <a:gd name="T0" fmla="*/ 175 w 1074"/>
              <a:gd name="T1" fmla="*/ 0 h 1073"/>
              <a:gd name="T2" fmla="*/ 1074 w 1074"/>
              <a:gd name="T3" fmla="*/ 0 h 1073"/>
              <a:gd name="T4" fmla="*/ 1074 w 1074"/>
              <a:gd name="T5" fmla="*/ 1073 h 1073"/>
              <a:gd name="T6" fmla="*/ 0 w 1074"/>
              <a:gd name="T7" fmla="*/ 1073 h 1073"/>
              <a:gd name="T8" fmla="*/ 0 w 1074"/>
              <a:gd name="T9" fmla="*/ 174 h 1073"/>
              <a:gd name="T10" fmla="*/ 175 w 1074"/>
              <a:gd name="T11" fmla="*/ 0 h 1073"/>
            </a:gdLst>
            <a:ahLst/>
            <a:cxnLst>
              <a:cxn ang="0">
                <a:pos x="T0" y="T1"/>
              </a:cxn>
              <a:cxn ang="0">
                <a:pos x="T2" y="T3"/>
              </a:cxn>
              <a:cxn ang="0">
                <a:pos x="T4" y="T5"/>
              </a:cxn>
              <a:cxn ang="0">
                <a:pos x="T6" y="T7"/>
              </a:cxn>
              <a:cxn ang="0">
                <a:pos x="T8" y="T9"/>
              </a:cxn>
              <a:cxn ang="0">
                <a:pos x="T10" y="T11"/>
              </a:cxn>
            </a:cxnLst>
            <a:rect l="0" t="0" r="r" b="b"/>
            <a:pathLst>
              <a:path w="1074" h="1073">
                <a:moveTo>
                  <a:pt x="175" y="0"/>
                </a:moveTo>
                <a:lnTo>
                  <a:pt x="1074" y="0"/>
                </a:lnTo>
                <a:lnTo>
                  <a:pt x="1074" y="1073"/>
                </a:lnTo>
                <a:lnTo>
                  <a:pt x="0" y="1073"/>
                </a:lnTo>
                <a:lnTo>
                  <a:pt x="0" y="174"/>
                </a:lnTo>
                <a:lnTo>
                  <a:pt x="175"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612" tIns="60806" rIns="121612" bIns="60806" numCol="1" anchor="t" anchorCtr="0" compatLnSpc="1"/>
          <a:lstStyle/>
          <a:p>
            <a:pPr defTabSz="864870" fontAlgn="base">
              <a:spcBef>
                <a:spcPct val="0"/>
              </a:spcBef>
              <a:spcAft>
                <a:spcPct val="0"/>
              </a:spcAft>
            </a:pPr>
            <a:endParaRPr lang="zh-CN" altLang="en-US" sz="1700">
              <a:solidFill>
                <a:prstClr val="black"/>
              </a:solidFill>
              <a:ea typeface="微软雅黑" panose="020B0503020204020204" pitchFamily="34" charset="-122"/>
            </a:endParaRPr>
          </a:p>
        </p:txBody>
      </p:sp>
      <p:sp>
        <p:nvSpPr>
          <p:cNvPr id="6" name="Rectangle 10"/>
          <p:cNvSpPr>
            <a:spLocks noChangeArrowheads="1"/>
          </p:cNvSpPr>
          <p:nvPr/>
        </p:nvSpPr>
        <p:spPr bwMode="auto">
          <a:xfrm>
            <a:off x="9908222" y="1356459"/>
            <a:ext cx="2281856" cy="2271710"/>
          </a:xfrm>
          <a:prstGeom prst="rect">
            <a:avLst/>
          </a:prstGeom>
          <a:solidFill>
            <a:srgbClr val="A6A6A6"/>
          </a:solidFill>
          <a:ln w="0">
            <a:noFill/>
            <a:prstDash val="solid"/>
            <a:miter lim="800000"/>
          </a:ln>
        </p:spPr>
        <p:txBody>
          <a:bodyPr vert="horz" wrap="square" lIns="121612" tIns="60806" rIns="121612" bIns="60806" numCol="1" anchor="t" anchorCtr="0" compatLnSpc="1"/>
          <a:lstStyle/>
          <a:p>
            <a:pPr marL="0" marR="0" lvl="0" indent="0" defTabSz="864870" eaLnBrk="1" fontAlgn="base" latinLnBrk="0" hangingPunct="1">
              <a:lnSpc>
                <a:spcPct val="100000"/>
              </a:lnSpc>
              <a:spcBef>
                <a:spcPct val="0"/>
              </a:spcBef>
              <a:spcAft>
                <a:spcPct val="0"/>
              </a:spcAft>
              <a:buClrTx/>
              <a:buSzTx/>
              <a:buFontTx/>
              <a:buNone/>
              <a:defRPr/>
            </a:pPr>
            <a:endParaRPr kumimoji="0" lang="zh-CN" altLang="en-US" sz="17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7" name="Rectangle 11"/>
          <p:cNvSpPr>
            <a:spLocks noChangeArrowheads="1"/>
          </p:cNvSpPr>
          <p:nvPr/>
        </p:nvSpPr>
        <p:spPr bwMode="auto">
          <a:xfrm>
            <a:off x="335" y="3812367"/>
            <a:ext cx="2281856" cy="2273827"/>
          </a:xfrm>
          <a:prstGeom prst="rect">
            <a:avLst/>
          </a:prstGeom>
          <a:solidFill>
            <a:srgbClr val="E84C6A"/>
          </a:solidFill>
          <a:ln w="0">
            <a:noFill/>
            <a:prstDash val="solid"/>
            <a:miter lim="800000"/>
          </a:ln>
        </p:spPr>
        <p:txBody>
          <a:bodyPr vert="horz" wrap="square" lIns="121612" tIns="60806" rIns="121612" bIns="60806" numCol="1" anchor="t" anchorCtr="0" compatLnSpc="1"/>
          <a:lstStyle/>
          <a:p>
            <a:pPr marL="0" marR="0" lvl="0" indent="0" defTabSz="864870" eaLnBrk="1" fontAlgn="base" latinLnBrk="0" hangingPunct="1">
              <a:lnSpc>
                <a:spcPct val="100000"/>
              </a:lnSpc>
              <a:spcBef>
                <a:spcPct val="0"/>
              </a:spcBef>
              <a:spcAft>
                <a:spcPct val="0"/>
              </a:spcAft>
              <a:buClrTx/>
              <a:buSzTx/>
              <a:buFontTx/>
              <a:buNone/>
              <a:defRPr/>
            </a:pPr>
            <a:endParaRPr kumimoji="0" lang="zh-CN" altLang="en-US" sz="17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8" name="Freeform 12"/>
          <p:cNvSpPr/>
          <p:nvPr/>
        </p:nvSpPr>
        <p:spPr bwMode="auto">
          <a:xfrm>
            <a:off x="2475712" y="3812367"/>
            <a:ext cx="2286109" cy="2273827"/>
          </a:xfrm>
          <a:custGeom>
            <a:avLst/>
            <a:gdLst>
              <a:gd name="T0" fmla="*/ 0 w 1075"/>
              <a:gd name="T1" fmla="*/ 0 h 1074"/>
              <a:gd name="T2" fmla="*/ 1075 w 1075"/>
              <a:gd name="T3" fmla="*/ 0 h 1074"/>
              <a:gd name="T4" fmla="*/ 1075 w 1075"/>
              <a:gd name="T5" fmla="*/ 896 h 1074"/>
              <a:gd name="T6" fmla="*/ 898 w 1075"/>
              <a:gd name="T7" fmla="*/ 1074 h 1074"/>
              <a:gd name="T8" fmla="*/ 0 w 1075"/>
              <a:gd name="T9" fmla="*/ 1074 h 1074"/>
              <a:gd name="T10" fmla="*/ 0 w 1075"/>
              <a:gd name="T11" fmla="*/ 0 h 1074"/>
            </a:gdLst>
            <a:ahLst/>
            <a:cxnLst>
              <a:cxn ang="0">
                <a:pos x="T0" y="T1"/>
              </a:cxn>
              <a:cxn ang="0">
                <a:pos x="T2" y="T3"/>
              </a:cxn>
              <a:cxn ang="0">
                <a:pos x="T4" y="T5"/>
              </a:cxn>
              <a:cxn ang="0">
                <a:pos x="T6" y="T7"/>
              </a:cxn>
              <a:cxn ang="0">
                <a:pos x="T8" y="T9"/>
              </a:cxn>
              <a:cxn ang="0">
                <a:pos x="T10" y="T11"/>
              </a:cxn>
            </a:cxnLst>
            <a:rect l="0" t="0" r="r" b="b"/>
            <a:pathLst>
              <a:path w="1075" h="1074">
                <a:moveTo>
                  <a:pt x="0" y="0"/>
                </a:moveTo>
                <a:lnTo>
                  <a:pt x="1075" y="0"/>
                </a:lnTo>
                <a:lnTo>
                  <a:pt x="1075" y="896"/>
                </a:lnTo>
                <a:lnTo>
                  <a:pt x="898" y="1074"/>
                </a:lnTo>
                <a:lnTo>
                  <a:pt x="0" y="1074"/>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612" tIns="60806" rIns="121612" bIns="60806" numCol="1" anchor="t" anchorCtr="0" compatLnSpc="1"/>
          <a:lstStyle/>
          <a:p>
            <a:pPr defTabSz="864870" fontAlgn="base">
              <a:spcBef>
                <a:spcPct val="0"/>
              </a:spcBef>
              <a:spcAft>
                <a:spcPct val="0"/>
              </a:spcAft>
            </a:pPr>
            <a:endParaRPr lang="zh-CN" altLang="en-US" sz="1700">
              <a:solidFill>
                <a:prstClr val="black"/>
              </a:solidFill>
              <a:ea typeface="微软雅黑" panose="020B0503020204020204" pitchFamily="34" charset="-122"/>
            </a:endParaRPr>
          </a:p>
        </p:txBody>
      </p:sp>
      <p:sp>
        <p:nvSpPr>
          <p:cNvPr id="9" name="Freeform 13"/>
          <p:cNvSpPr/>
          <p:nvPr/>
        </p:nvSpPr>
        <p:spPr bwMode="auto">
          <a:xfrm>
            <a:off x="4955342" y="3812367"/>
            <a:ext cx="2281856" cy="2273827"/>
          </a:xfrm>
          <a:custGeom>
            <a:avLst/>
            <a:gdLst>
              <a:gd name="T0" fmla="*/ 0 w 1073"/>
              <a:gd name="T1" fmla="*/ 0 h 1074"/>
              <a:gd name="T2" fmla="*/ 1073 w 1073"/>
              <a:gd name="T3" fmla="*/ 0 h 1074"/>
              <a:gd name="T4" fmla="*/ 1073 w 1073"/>
              <a:gd name="T5" fmla="*/ 1074 h 1074"/>
              <a:gd name="T6" fmla="*/ 180 w 1073"/>
              <a:gd name="T7" fmla="*/ 1074 h 1074"/>
              <a:gd name="T8" fmla="*/ 0 w 1073"/>
              <a:gd name="T9" fmla="*/ 892 h 1074"/>
              <a:gd name="T10" fmla="*/ 0 w 1073"/>
              <a:gd name="T11" fmla="*/ 0 h 1074"/>
            </a:gdLst>
            <a:ahLst/>
            <a:cxnLst>
              <a:cxn ang="0">
                <a:pos x="T0" y="T1"/>
              </a:cxn>
              <a:cxn ang="0">
                <a:pos x="T2" y="T3"/>
              </a:cxn>
              <a:cxn ang="0">
                <a:pos x="T4" y="T5"/>
              </a:cxn>
              <a:cxn ang="0">
                <a:pos x="T6" y="T7"/>
              </a:cxn>
              <a:cxn ang="0">
                <a:pos x="T8" y="T9"/>
              </a:cxn>
              <a:cxn ang="0">
                <a:pos x="T10" y="T11"/>
              </a:cxn>
            </a:cxnLst>
            <a:rect l="0" t="0" r="r" b="b"/>
            <a:pathLst>
              <a:path w="1073" h="1074">
                <a:moveTo>
                  <a:pt x="0" y="0"/>
                </a:moveTo>
                <a:lnTo>
                  <a:pt x="1073" y="0"/>
                </a:lnTo>
                <a:lnTo>
                  <a:pt x="1073" y="1074"/>
                </a:lnTo>
                <a:lnTo>
                  <a:pt x="180" y="1074"/>
                </a:lnTo>
                <a:lnTo>
                  <a:pt x="0" y="892"/>
                </a:lnTo>
                <a:lnTo>
                  <a:pt x="0"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612" tIns="60806" rIns="121612" bIns="60806" numCol="1" anchor="t" anchorCtr="0" compatLnSpc="1"/>
          <a:lstStyle/>
          <a:p>
            <a:pPr defTabSz="864870" fontAlgn="base">
              <a:spcBef>
                <a:spcPct val="0"/>
              </a:spcBef>
              <a:spcAft>
                <a:spcPct val="0"/>
              </a:spcAft>
            </a:pPr>
            <a:endParaRPr lang="zh-CN" altLang="en-US" sz="1700">
              <a:solidFill>
                <a:prstClr val="black"/>
              </a:solidFill>
              <a:ea typeface="微软雅黑" panose="020B0503020204020204" pitchFamily="34" charset="-122"/>
            </a:endParaRPr>
          </a:p>
        </p:txBody>
      </p:sp>
      <p:sp>
        <p:nvSpPr>
          <p:cNvPr id="10" name="Freeform 14"/>
          <p:cNvSpPr/>
          <p:nvPr/>
        </p:nvSpPr>
        <p:spPr bwMode="auto">
          <a:xfrm>
            <a:off x="7430720" y="3812367"/>
            <a:ext cx="2283981" cy="2273827"/>
          </a:xfrm>
          <a:custGeom>
            <a:avLst/>
            <a:gdLst>
              <a:gd name="T0" fmla="*/ 0 w 1074"/>
              <a:gd name="T1" fmla="*/ 0 h 1074"/>
              <a:gd name="T2" fmla="*/ 1074 w 1074"/>
              <a:gd name="T3" fmla="*/ 0 h 1074"/>
              <a:gd name="T4" fmla="*/ 1074 w 1074"/>
              <a:gd name="T5" fmla="*/ 889 h 1074"/>
              <a:gd name="T6" fmla="*/ 889 w 1074"/>
              <a:gd name="T7" fmla="*/ 1074 h 1074"/>
              <a:gd name="T8" fmla="*/ 0 w 1074"/>
              <a:gd name="T9" fmla="*/ 1074 h 1074"/>
              <a:gd name="T10" fmla="*/ 0 w 1074"/>
              <a:gd name="T11" fmla="*/ 0 h 1074"/>
            </a:gdLst>
            <a:ahLst/>
            <a:cxnLst>
              <a:cxn ang="0">
                <a:pos x="T0" y="T1"/>
              </a:cxn>
              <a:cxn ang="0">
                <a:pos x="T2" y="T3"/>
              </a:cxn>
              <a:cxn ang="0">
                <a:pos x="T4" y="T5"/>
              </a:cxn>
              <a:cxn ang="0">
                <a:pos x="T6" y="T7"/>
              </a:cxn>
              <a:cxn ang="0">
                <a:pos x="T8" y="T9"/>
              </a:cxn>
              <a:cxn ang="0">
                <a:pos x="T10" y="T11"/>
              </a:cxn>
            </a:cxnLst>
            <a:rect l="0" t="0" r="r" b="b"/>
            <a:pathLst>
              <a:path w="1074" h="1074">
                <a:moveTo>
                  <a:pt x="0" y="0"/>
                </a:moveTo>
                <a:lnTo>
                  <a:pt x="1074" y="0"/>
                </a:lnTo>
                <a:lnTo>
                  <a:pt x="1074" y="889"/>
                </a:lnTo>
                <a:lnTo>
                  <a:pt x="889" y="1074"/>
                </a:lnTo>
                <a:lnTo>
                  <a:pt x="0" y="1074"/>
                </a:lnTo>
                <a:lnTo>
                  <a:pt x="0" y="0"/>
                </a:lnTo>
                <a:close/>
              </a:path>
            </a:pathLst>
          </a:custGeom>
          <a:solidFill>
            <a:srgbClr val="E84C6A"/>
          </a:solidFill>
          <a:ln w="0">
            <a:noFill/>
            <a:prstDash val="solid"/>
            <a:round/>
          </a:ln>
        </p:spPr>
        <p:txBody>
          <a:bodyPr vert="horz" wrap="square" lIns="121612" tIns="60806" rIns="121612" bIns="60806" numCol="1" anchor="t" anchorCtr="0" compatLnSpc="1"/>
          <a:lstStyle/>
          <a:p>
            <a:pPr marL="0" marR="0" lvl="0" indent="0" defTabSz="864870" eaLnBrk="1" fontAlgn="base" latinLnBrk="0" hangingPunct="1">
              <a:lnSpc>
                <a:spcPct val="100000"/>
              </a:lnSpc>
              <a:spcBef>
                <a:spcPct val="0"/>
              </a:spcBef>
              <a:spcAft>
                <a:spcPct val="0"/>
              </a:spcAft>
              <a:buClrTx/>
              <a:buSzTx/>
              <a:buFontTx/>
              <a:buNone/>
              <a:defRPr/>
            </a:pPr>
            <a:endParaRPr kumimoji="0" lang="zh-CN" altLang="en-US" sz="1700" b="0" i="0" u="none" strike="noStrike" kern="0" cap="none" spc="0" normalizeH="0" baseline="0" noProof="0">
              <a:ln>
                <a:noFill/>
              </a:ln>
              <a:solidFill>
                <a:prstClr val="black"/>
              </a:solidFill>
              <a:effectLst/>
              <a:uLnTx/>
              <a:uFillTx/>
              <a:ea typeface="微软雅黑" panose="020B0503020204020204" pitchFamily="34" charset="-122"/>
            </a:endParaRPr>
          </a:p>
        </p:txBody>
      </p:sp>
      <p:sp>
        <p:nvSpPr>
          <p:cNvPr id="11" name="Freeform 15"/>
          <p:cNvSpPr/>
          <p:nvPr/>
        </p:nvSpPr>
        <p:spPr bwMode="auto">
          <a:xfrm>
            <a:off x="9908222" y="3812367"/>
            <a:ext cx="2281856" cy="2273827"/>
          </a:xfrm>
          <a:custGeom>
            <a:avLst/>
            <a:gdLst>
              <a:gd name="T0" fmla="*/ 0 w 1073"/>
              <a:gd name="T1" fmla="*/ 0 h 1074"/>
              <a:gd name="T2" fmla="*/ 1073 w 1073"/>
              <a:gd name="T3" fmla="*/ 0 h 1074"/>
              <a:gd name="T4" fmla="*/ 1073 w 1073"/>
              <a:gd name="T5" fmla="*/ 1074 h 1074"/>
              <a:gd name="T6" fmla="*/ 174 w 1073"/>
              <a:gd name="T7" fmla="*/ 1074 h 1074"/>
              <a:gd name="T8" fmla="*/ 0 w 1073"/>
              <a:gd name="T9" fmla="*/ 901 h 1074"/>
              <a:gd name="T10" fmla="*/ 0 w 1073"/>
              <a:gd name="T11" fmla="*/ 0 h 1074"/>
            </a:gdLst>
            <a:ahLst/>
            <a:cxnLst>
              <a:cxn ang="0">
                <a:pos x="T0" y="T1"/>
              </a:cxn>
              <a:cxn ang="0">
                <a:pos x="T2" y="T3"/>
              </a:cxn>
              <a:cxn ang="0">
                <a:pos x="T4" y="T5"/>
              </a:cxn>
              <a:cxn ang="0">
                <a:pos x="T6" y="T7"/>
              </a:cxn>
              <a:cxn ang="0">
                <a:pos x="T8" y="T9"/>
              </a:cxn>
              <a:cxn ang="0">
                <a:pos x="T10" y="T11"/>
              </a:cxn>
            </a:cxnLst>
            <a:rect l="0" t="0" r="r" b="b"/>
            <a:pathLst>
              <a:path w="1073" h="1074">
                <a:moveTo>
                  <a:pt x="0" y="0"/>
                </a:moveTo>
                <a:lnTo>
                  <a:pt x="1073" y="0"/>
                </a:lnTo>
                <a:lnTo>
                  <a:pt x="1073" y="1074"/>
                </a:lnTo>
                <a:lnTo>
                  <a:pt x="174" y="1074"/>
                </a:lnTo>
                <a:lnTo>
                  <a:pt x="0" y="901"/>
                </a:lnTo>
                <a:lnTo>
                  <a:pt x="0" y="0"/>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w="0">
            <a:noFill/>
            <a:prstDash val="solid"/>
            <a:round/>
          </a:ln>
        </p:spPr>
        <p:txBody>
          <a:bodyPr vert="horz" wrap="square" lIns="121612" tIns="60806" rIns="121612" bIns="60806" numCol="1" anchor="t" anchorCtr="0" compatLnSpc="1"/>
          <a:lstStyle/>
          <a:p>
            <a:pPr defTabSz="864870" fontAlgn="base">
              <a:spcBef>
                <a:spcPct val="0"/>
              </a:spcBef>
              <a:spcAft>
                <a:spcPct val="0"/>
              </a:spcAft>
            </a:pPr>
            <a:endParaRPr lang="zh-CN" altLang="en-US" sz="1700">
              <a:solidFill>
                <a:prstClr val="black"/>
              </a:solidFill>
              <a:ea typeface="微软雅黑" panose="020B0503020204020204" pitchFamily="34" charset="-122"/>
            </a:endParaRPr>
          </a:p>
        </p:txBody>
      </p:sp>
      <p:sp>
        <p:nvSpPr>
          <p:cNvPr id="12" name="TextBox 32"/>
          <p:cNvSpPr txBox="1"/>
          <p:nvPr/>
        </p:nvSpPr>
        <p:spPr>
          <a:xfrm>
            <a:off x="2524122" y="2200524"/>
            <a:ext cx="2237717" cy="918525"/>
          </a:xfrm>
          <a:prstGeom prst="rect">
            <a:avLst/>
          </a:prstGeom>
          <a:noFill/>
        </p:spPr>
        <p:txBody>
          <a:bodyPr wrap="square" lIns="86486" tIns="43240" rIns="86486" bIns="43240" rtlCol="0">
            <a:spAutoFit/>
          </a:bodyPr>
          <a:lstStyle/>
          <a:p>
            <a:pPr defTabSz="864870" fontAlgn="base">
              <a:spcBef>
                <a:spcPct val="0"/>
              </a:spcBef>
              <a:spcAft>
                <a:spcPct val="0"/>
              </a:spcAft>
            </a:pPr>
            <a:r>
              <a:rPr lang="en-US" altLang="zh-CN" b="1" dirty="0">
                <a:solidFill>
                  <a:prstClr val="white"/>
                </a:solidFill>
                <a:latin typeface="Franklin Gothic Book" panose="020B0503020102020204" pitchFamily="34" charset="0"/>
                <a:ea typeface="微软雅黑" panose="020B0503020204020204" pitchFamily="34" charset="-122"/>
              </a:rPr>
              <a:t>ADD RELATED</a:t>
            </a:r>
            <a:endParaRPr lang="en-US" altLang="zh-CN" b="1" dirty="0">
              <a:solidFill>
                <a:prstClr val="white"/>
              </a:solidFill>
              <a:latin typeface="Franklin Gothic Book" panose="020B0503020102020204" pitchFamily="34" charset="0"/>
              <a:ea typeface="微软雅黑" panose="020B0503020204020204" pitchFamily="34" charset="-122"/>
            </a:endParaRPr>
          </a:p>
          <a:p>
            <a:pPr defTabSz="864870" fontAlgn="base">
              <a:spcBef>
                <a:spcPct val="0"/>
              </a:spcBef>
              <a:spcAft>
                <a:spcPct val="0"/>
              </a:spcAft>
            </a:pPr>
            <a:r>
              <a:rPr lang="en-US" altLang="zh-CN" sz="3000" dirty="0">
                <a:solidFill>
                  <a:prstClr val="white"/>
                </a:solidFill>
                <a:latin typeface="Impact" panose="020B0806030902050204" pitchFamily="34" charset="0"/>
                <a:ea typeface="微软雅黑" panose="020B0503020204020204" pitchFamily="34" charset="-122"/>
              </a:rPr>
              <a:t>TITLE WORDS</a:t>
            </a:r>
            <a:endParaRPr lang="zh-CN" altLang="en-US" sz="3000" dirty="0">
              <a:solidFill>
                <a:prstClr val="white"/>
              </a:solidFill>
              <a:latin typeface="Impact" panose="020B0806030902050204" pitchFamily="34" charset="0"/>
              <a:ea typeface="微软雅黑" panose="020B0503020204020204" pitchFamily="34" charset="-122"/>
              <a:cs typeface="Arial" panose="020B0604020202020204" pitchFamily="34" charset="0"/>
            </a:endParaRPr>
          </a:p>
        </p:txBody>
      </p:sp>
      <p:sp>
        <p:nvSpPr>
          <p:cNvPr id="13" name="TextBox 32"/>
          <p:cNvSpPr txBox="1"/>
          <p:nvPr/>
        </p:nvSpPr>
        <p:spPr>
          <a:xfrm>
            <a:off x="7528779" y="3957291"/>
            <a:ext cx="2116226" cy="1992783"/>
          </a:xfrm>
          <a:prstGeom prst="rect">
            <a:avLst/>
          </a:prstGeom>
          <a:noFill/>
        </p:spPr>
        <p:txBody>
          <a:bodyPr wrap="square" lIns="86486" tIns="43240" rIns="86486" bIns="43240" rtlCol="0">
            <a:spAutoFit/>
          </a:bodyPr>
          <a:lstStyle/>
          <a:p>
            <a:pPr algn="just" defTabSz="864870" fontAlgn="base">
              <a:lnSpc>
                <a:spcPct val="150000"/>
              </a:lnSpc>
              <a:spcBef>
                <a:spcPct val="0"/>
              </a:spcBef>
              <a:spcAft>
                <a:spcPct val="0"/>
              </a:spcAft>
            </a:pPr>
            <a:r>
              <a:rPr lang="zh-CN" altLang="en-US" sz="1200" dirty="0">
                <a:solidFill>
                  <a:prstClr val="white"/>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a:t>
            </a:r>
            <a:endParaRPr lang="en-US" sz="1200" dirty="0">
              <a:solidFill>
                <a:prstClr val="white"/>
              </a:solidFill>
              <a:latin typeface="Impact" panose="020B0806030902050204" pitchFamily="34" charset="0"/>
              <a:ea typeface="微软雅黑" panose="020B0503020204020204" pitchFamily="34" charset="-122"/>
              <a:sym typeface="Arial" panose="020B0604020202020204" pitchFamily="34" charset="0"/>
            </a:endParaRPr>
          </a:p>
        </p:txBody>
      </p:sp>
      <p:grpSp>
        <p:nvGrpSpPr>
          <p:cNvPr id="20" name="组合 19"/>
          <p:cNvGrpSpPr/>
          <p:nvPr/>
        </p:nvGrpSpPr>
        <p:grpSpPr>
          <a:xfrm>
            <a:off x="-13643" y="179116"/>
            <a:ext cx="12192000" cy="526587"/>
            <a:chOff x="170694" y="177982"/>
            <a:chExt cx="3936003" cy="781165"/>
          </a:xfrm>
        </p:grpSpPr>
        <p:sp>
          <p:nvSpPr>
            <p:cNvPr id="21" name="等腰三角形 20"/>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2" name="等腰三角形 21"/>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3" name="矩形 22"/>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4" name="平行四边形 23"/>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5"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3182">
        <p14:pan dir="u"/>
      </p:transition>
    </mc:Choice>
    <mc:Fallback>
      <p:transition spd="slow" advTm="31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500"/>
                            </p:stCondLst>
                            <p:childTnLst>
                              <p:par>
                                <p:cTn id="36" presetID="26" presetClass="emph" presetSubtype="0" fill="hold" grpId="1" nodeType="afterEffect">
                                  <p:stCondLst>
                                    <p:cond delay="0"/>
                                  </p:stCondLst>
                                  <p:childTnLst>
                                    <p:animEffect transition="out" filter="fade">
                                      <p:cBhvr>
                                        <p:cTn id="37" dur="500" tmFilter="0, 0; .2, .5; .8, .5; 1, 0"/>
                                        <p:tgtEl>
                                          <p:spTgt spid="2"/>
                                        </p:tgtEl>
                                      </p:cBhvr>
                                    </p:animEffect>
                                    <p:animScale>
                                      <p:cBhvr>
                                        <p:cTn id="38" dur="250" autoRev="1" fill="hold"/>
                                        <p:tgtEl>
                                          <p:spTgt spid="2"/>
                                        </p:tgtEl>
                                      </p:cBhvr>
                                      <p:by x="105000" y="105000"/>
                                    </p:animScale>
                                  </p:childTnLst>
                                </p:cTn>
                              </p:par>
                              <p:par>
                                <p:cTn id="39" presetID="26" presetClass="emph" presetSubtype="0" fill="hold" grpId="1" nodeType="with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par>
                                <p:cTn id="42" presetID="26" presetClass="emph" presetSubtype="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par>
                                <p:cTn id="45" presetID="26" presetClass="emph" presetSubtype="0" fill="hold" grpId="1" nodeType="withEffect">
                                  <p:stCondLst>
                                    <p:cond delay="0"/>
                                  </p:stCondLst>
                                  <p:childTnLst>
                                    <p:animEffect transition="out" filter="fade">
                                      <p:cBhvr>
                                        <p:cTn id="46" dur="500" tmFilter="0, 0; .2, .5; .8, .5; 1, 0"/>
                                        <p:tgtEl>
                                          <p:spTgt spid="5"/>
                                        </p:tgtEl>
                                      </p:cBhvr>
                                    </p:animEffect>
                                    <p:animScale>
                                      <p:cBhvr>
                                        <p:cTn id="47" dur="250" autoRev="1" fill="hold"/>
                                        <p:tgtEl>
                                          <p:spTgt spid="5"/>
                                        </p:tgtEl>
                                      </p:cBhvr>
                                      <p:by x="105000" y="105000"/>
                                    </p:animScale>
                                  </p:childTnLst>
                                </p:cTn>
                              </p:par>
                              <p:par>
                                <p:cTn id="48" presetID="26" presetClass="emph" presetSubtype="0" fill="hold" grpId="1" nodeType="withEffect">
                                  <p:stCondLst>
                                    <p:cond delay="0"/>
                                  </p:stCondLst>
                                  <p:childTnLst>
                                    <p:animEffect transition="out" filter="fade">
                                      <p:cBhvr>
                                        <p:cTn id="49" dur="500" tmFilter="0, 0; .2, .5; .8, .5; 1, 0"/>
                                        <p:tgtEl>
                                          <p:spTgt spid="9"/>
                                        </p:tgtEl>
                                      </p:cBhvr>
                                    </p:animEffect>
                                    <p:animScale>
                                      <p:cBhvr>
                                        <p:cTn id="50" dur="250" autoRev="1" fill="hold"/>
                                        <p:tgtEl>
                                          <p:spTgt spid="9"/>
                                        </p:tgtEl>
                                      </p:cBhvr>
                                      <p:by x="105000" y="105000"/>
                                    </p:animScale>
                                  </p:childTnLst>
                                </p:cTn>
                              </p:par>
                              <p:par>
                                <p:cTn id="51" presetID="26" presetClass="emph" presetSubtype="0" fill="hold" grpId="1" nodeType="withEffect">
                                  <p:stCondLst>
                                    <p:cond delay="0"/>
                                  </p:stCondLst>
                                  <p:childTnLst>
                                    <p:animEffect transition="out" filter="fade">
                                      <p:cBhvr>
                                        <p:cTn id="52" dur="500" tmFilter="0, 0; .2, .5; .8, .5; 1, 0"/>
                                        <p:tgtEl>
                                          <p:spTgt spid="11"/>
                                        </p:tgtEl>
                                      </p:cBhvr>
                                    </p:animEffect>
                                    <p:animScale>
                                      <p:cBhvr>
                                        <p:cTn id="53" dur="250" autoRev="1" fill="hold"/>
                                        <p:tgtEl>
                                          <p:spTgt spid="11"/>
                                        </p:tgtEl>
                                      </p:cBhvr>
                                      <p:by x="105000" y="105000"/>
                                    </p:animScale>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p:cTn id="57" dur="500" fill="hold"/>
                                        <p:tgtEl>
                                          <p:spTgt spid="3"/>
                                        </p:tgtEl>
                                        <p:attrNameLst>
                                          <p:attrName>ppt_w</p:attrName>
                                        </p:attrNameLst>
                                      </p:cBhvr>
                                      <p:tavLst>
                                        <p:tav tm="0">
                                          <p:val>
                                            <p:fltVal val="0"/>
                                          </p:val>
                                        </p:tav>
                                        <p:tav tm="100000">
                                          <p:val>
                                            <p:strVal val="#ppt_w"/>
                                          </p:val>
                                        </p:tav>
                                      </p:tavLst>
                                    </p:anim>
                                    <p:anim calcmode="lin" valueType="num">
                                      <p:cBhvr>
                                        <p:cTn id="58" dur="500" fill="hold"/>
                                        <p:tgtEl>
                                          <p:spTgt spid="3"/>
                                        </p:tgtEl>
                                        <p:attrNameLst>
                                          <p:attrName>ppt_h</p:attrName>
                                        </p:attrNameLst>
                                      </p:cBhvr>
                                      <p:tavLst>
                                        <p:tav tm="0">
                                          <p:val>
                                            <p:fltVal val="0"/>
                                          </p:val>
                                        </p:tav>
                                        <p:tav tm="100000">
                                          <p:val>
                                            <p:strVal val="#ppt_h"/>
                                          </p:val>
                                        </p:tav>
                                      </p:tavLst>
                                    </p:anim>
                                    <p:animEffect transition="in" filter="fade">
                                      <p:cBhvr>
                                        <p:cTn id="59" dur="500"/>
                                        <p:tgtEl>
                                          <p:spTgt spid="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par>
                          <p:cTn id="75" fill="hold">
                            <p:stCondLst>
                              <p:cond delay="1500"/>
                            </p:stCondLst>
                            <p:childTnLst>
                              <p:par>
                                <p:cTn id="76" presetID="26" presetClass="entr" presetSubtype="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145">
                                          <p:stCondLst>
                                            <p:cond delay="0"/>
                                          </p:stCondLst>
                                        </p:cTn>
                                        <p:tgtEl>
                                          <p:spTgt spid="12"/>
                                        </p:tgtEl>
                                      </p:cBhvr>
                                    </p:animEffect>
                                    <p:anim calcmode="lin" valueType="num">
                                      <p:cBhvr>
                                        <p:cTn id="79"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0"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1"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82"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83"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84" dur="7">
                                          <p:stCondLst>
                                            <p:cond delay="162"/>
                                          </p:stCondLst>
                                        </p:cTn>
                                        <p:tgtEl>
                                          <p:spTgt spid="12"/>
                                        </p:tgtEl>
                                      </p:cBhvr>
                                      <p:to x="100000" y="60000"/>
                                    </p:animScale>
                                    <p:animScale>
                                      <p:cBhvr>
                                        <p:cTn id="85" dur="41" decel="50000">
                                          <p:stCondLst>
                                            <p:cond delay="169"/>
                                          </p:stCondLst>
                                        </p:cTn>
                                        <p:tgtEl>
                                          <p:spTgt spid="12"/>
                                        </p:tgtEl>
                                      </p:cBhvr>
                                      <p:to x="100000" y="100000"/>
                                    </p:animScale>
                                    <p:animScale>
                                      <p:cBhvr>
                                        <p:cTn id="86" dur="7">
                                          <p:stCondLst>
                                            <p:cond delay="328"/>
                                          </p:stCondLst>
                                        </p:cTn>
                                        <p:tgtEl>
                                          <p:spTgt spid="12"/>
                                        </p:tgtEl>
                                      </p:cBhvr>
                                      <p:to x="100000" y="80000"/>
                                    </p:animScale>
                                    <p:animScale>
                                      <p:cBhvr>
                                        <p:cTn id="87" dur="41" decel="50000">
                                          <p:stCondLst>
                                            <p:cond delay="335"/>
                                          </p:stCondLst>
                                        </p:cTn>
                                        <p:tgtEl>
                                          <p:spTgt spid="12"/>
                                        </p:tgtEl>
                                      </p:cBhvr>
                                      <p:to x="100000" y="100000"/>
                                    </p:animScale>
                                    <p:animScale>
                                      <p:cBhvr>
                                        <p:cTn id="88" dur="7">
                                          <p:stCondLst>
                                            <p:cond delay="410"/>
                                          </p:stCondLst>
                                        </p:cTn>
                                        <p:tgtEl>
                                          <p:spTgt spid="12"/>
                                        </p:tgtEl>
                                      </p:cBhvr>
                                      <p:to x="100000" y="90000"/>
                                    </p:animScale>
                                    <p:animScale>
                                      <p:cBhvr>
                                        <p:cTn id="89" dur="41" decel="50000">
                                          <p:stCondLst>
                                            <p:cond delay="417"/>
                                          </p:stCondLst>
                                        </p:cTn>
                                        <p:tgtEl>
                                          <p:spTgt spid="12"/>
                                        </p:tgtEl>
                                      </p:cBhvr>
                                      <p:to x="100000" y="100000"/>
                                    </p:animScale>
                                    <p:animScale>
                                      <p:cBhvr>
                                        <p:cTn id="90" dur="7">
                                          <p:stCondLst>
                                            <p:cond delay="452"/>
                                          </p:stCondLst>
                                        </p:cTn>
                                        <p:tgtEl>
                                          <p:spTgt spid="12"/>
                                        </p:tgtEl>
                                      </p:cBhvr>
                                      <p:to x="100000" y="95000"/>
                                    </p:animScale>
                                    <p:animScale>
                                      <p:cBhvr>
                                        <p:cTn id="91" dur="41" decel="50000">
                                          <p:stCondLst>
                                            <p:cond delay="459"/>
                                          </p:stCondLst>
                                        </p:cTn>
                                        <p:tgtEl>
                                          <p:spTgt spid="12"/>
                                        </p:tgtEl>
                                      </p:cBhvr>
                                      <p:to x="100000" y="100000"/>
                                    </p:animScale>
                                  </p:childTnLst>
                                </p:cTn>
                              </p:par>
                            </p:childTnLst>
                          </p:cTn>
                        </p:par>
                        <p:par>
                          <p:cTn id="92" fill="hold">
                            <p:stCondLst>
                              <p:cond delay="2000"/>
                            </p:stCondLst>
                            <p:childTnLst>
                              <p:par>
                                <p:cTn id="93" presetID="2" presetClass="entr" presetSubtype="8"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250" fill="hold"/>
                                        <p:tgtEl>
                                          <p:spTgt spid="13"/>
                                        </p:tgtEl>
                                        <p:attrNameLst>
                                          <p:attrName>ppt_x</p:attrName>
                                        </p:attrNameLst>
                                      </p:cBhvr>
                                      <p:tavLst>
                                        <p:tav tm="0">
                                          <p:val>
                                            <p:strVal val="0-#ppt_w/2"/>
                                          </p:val>
                                        </p:tav>
                                        <p:tav tm="100000">
                                          <p:val>
                                            <p:strVal val="#ppt_x"/>
                                          </p:val>
                                        </p:tav>
                                      </p:tavLst>
                                    </p:anim>
                                    <p:anim calcmode="lin" valueType="num">
                                      <p:cBhvr additive="base">
                                        <p:cTn id="96" dur="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4" grpId="1" animBg="1"/>
      <p:bldP spid="5" grpId="0" animBg="1"/>
      <p:bldP spid="5" grpId="1" animBg="1"/>
      <p:bldP spid="6" grpId="0" animBg="1"/>
      <p:bldP spid="7" grpId="0" animBg="1"/>
      <p:bldP spid="8" grpId="0" animBg="1"/>
      <p:bldP spid="8" grpId="1" animBg="1"/>
      <p:bldP spid="9" grpId="0" animBg="1"/>
      <p:bldP spid="9" grpId="1" animBg="1"/>
      <p:bldP spid="10" grpId="0" animBg="1"/>
      <p:bldP spid="11" grpId="0" animBg="1"/>
      <p:bldP spid="11" grpId="1" animBg="1"/>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6"/>
          <p:cNvSpPr/>
          <p:nvPr/>
        </p:nvSpPr>
        <p:spPr bwMode="auto">
          <a:xfrm rot="11258092">
            <a:off x="9777540" y="2342228"/>
            <a:ext cx="1971287" cy="1748896"/>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accent3"/>
          </a:solidFill>
          <a:ln>
            <a:noFill/>
          </a:ln>
          <a:effectLst>
            <a:outerShdw blurRad="254000" dist="190500" dir="720000" algn="ctr" rotWithShape="0">
              <a:srgbClr val="000000">
                <a:alpha val="43000"/>
              </a:srgbClr>
            </a:outerShdw>
          </a:effectLst>
        </p:spPr>
        <p:txBody>
          <a:bodyPr vert="horz" wrap="square" lIns="121899" tIns="60950" rIns="121899" bIns="60950" numCol="1" anchor="t" anchorCtr="0" compatLnSpc="1"/>
          <a:lstStyle/>
          <a:p>
            <a:endParaRPr lang="zh-CN" altLang="en-US" sz="2400">
              <a:solidFill>
                <a:prstClr val="black"/>
              </a:solidFill>
            </a:endParaRPr>
          </a:p>
        </p:txBody>
      </p:sp>
      <p:sp>
        <p:nvSpPr>
          <p:cNvPr id="35" name="Freeform 16"/>
          <p:cNvSpPr/>
          <p:nvPr/>
        </p:nvSpPr>
        <p:spPr bwMode="auto">
          <a:xfrm rot="11258092">
            <a:off x="6193400" y="4822990"/>
            <a:ext cx="1971287" cy="1748896"/>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accent4"/>
          </a:solidFill>
          <a:ln>
            <a:noFill/>
          </a:ln>
          <a:effectLst>
            <a:outerShdw blurRad="254000" dist="190500" dir="720000" algn="ctr" rotWithShape="0">
              <a:srgbClr val="000000">
                <a:alpha val="43000"/>
              </a:srgbClr>
            </a:outerShdw>
          </a:effectLst>
        </p:spPr>
        <p:txBody>
          <a:bodyPr vert="horz" wrap="square" lIns="121899" tIns="60950" rIns="121899" bIns="60950" numCol="1" anchor="t" anchorCtr="0" compatLnSpc="1"/>
          <a:lstStyle/>
          <a:p>
            <a:endParaRPr lang="zh-CN" altLang="en-US" sz="2400">
              <a:solidFill>
                <a:prstClr val="black"/>
              </a:solidFill>
            </a:endParaRPr>
          </a:p>
        </p:txBody>
      </p:sp>
      <p:sp>
        <p:nvSpPr>
          <p:cNvPr id="29" name="Freeform 6"/>
          <p:cNvSpPr/>
          <p:nvPr/>
        </p:nvSpPr>
        <p:spPr bwMode="auto">
          <a:xfrm>
            <a:off x="6281593" y="2818849"/>
            <a:ext cx="5902655" cy="4032171"/>
          </a:xfrm>
          <a:custGeom>
            <a:avLst/>
            <a:gdLst>
              <a:gd name="T0" fmla="*/ 0 w 1768"/>
              <a:gd name="T1" fmla="*/ 1568 h 1568"/>
              <a:gd name="T2" fmla="*/ 1768 w 1768"/>
              <a:gd name="T3" fmla="*/ 1568 h 1568"/>
              <a:gd name="T4" fmla="*/ 1768 w 1768"/>
              <a:gd name="T5" fmla="*/ 0 h 1568"/>
              <a:gd name="T6" fmla="*/ 0 w 1768"/>
              <a:gd name="T7" fmla="*/ 1568 h 1568"/>
            </a:gdLst>
            <a:ahLst/>
            <a:cxnLst>
              <a:cxn ang="0">
                <a:pos x="T0" y="T1"/>
              </a:cxn>
              <a:cxn ang="0">
                <a:pos x="T2" y="T3"/>
              </a:cxn>
              <a:cxn ang="0">
                <a:pos x="T4" y="T5"/>
              </a:cxn>
              <a:cxn ang="0">
                <a:pos x="T6" y="T7"/>
              </a:cxn>
            </a:cxnLst>
            <a:rect l="0" t="0" r="r" b="b"/>
            <a:pathLst>
              <a:path w="1768" h="1568">
                <a:moveTo>
                  <a:pt x="0" y="1568"/>
                </a:moveTo>
                <a:lnTo>
                  <a:pt x="1768" y="1568"/>
                </a:lnTo>
                <a:lnTo>
                  <a:pt x="1768" y="0"/>
                </a:lnTo>
                <a:lnTo>
                  <a:pt x="0" y="1568"/>
                </a:lnTo>
                <a:close/>
              </a:path>
            </a:pathLst>
          </a:custGeom>
          <a:solidFill>
            <a:schemeClr val="accent1"/>
          </a:solidFill>
          <a:ln>
            <a:noFill/>
          </a:ln>
        </p:spPr>
        <p:txBody>
          <a:bodyPr vert="horz" wrap="square" lIns="121899" tIns="60950" rIns="121899" bIns="60950" numCol="1" anchor="t" anchorCtr="0" compatLnSpc="1"/>
          <a:lstStyle/>
          <a:p>
            <a:endParaRPr lang="zh-CN" altLang="en-US" sz="2400">
              <a:solidFill>
                <a:prstClr val="black"/>
              </a:solidFill>
            </a:endParaRPr>
          </a:p>
        </p:txBody>
      </p:sp>
      <p:sp>
        <p:nvSpPr>
          <p:cNvPr id="33" name="Freeform 16"/>
          <p:cNvSpPr/>
          <p:nvPr/>
        </p:nvSpPr>
        <p:spPr bwMode="auto">
          <a:xfrm rot="458092">
            <a:off x="8619215" y="4255621"/>
            <a:ext cx="1971287" cy="1748896"/>
          </a:xfrm>
          <a:custGeom>
            <a:avLst/>
            <a:gdLst>
              <a:gd name="T0" fmla="*/ 0 w 859"/>
              <a:gd name="T1" fmla="*/ 486 h 762"/>
              <a:gd name="T2" fmla="*/ 129 w 859"/>
              <a:gd name="T3" fmla="*/ 600 h 762"/>
              <a:gd name="T4" fmla="*/ 703 w 859"/>
              <a:gd name="T5" fmla="*/ 624 h 762"/>
              <a:gd name="T6" fmla="*/ 676 w 859"/>
              <a:gd name="T7" fmla="*/ 115 h 762"/>
              <a:gd name="T8" fmla="*/ 547 w 859"/>
              <a:gd name="T9" fmla="*/ 0 h 762"/>
              <a:gd name="T10" fmla="*/ 0 w 859"/>
              <a:gd name="T11" fmla="*/ 486 h 762"/>
            </a:gdLst>
            <a:ahLst/>
            <a:cxnLst>
              <a:cxn ang="0">
                <a:pos x="T0" y="T1"/>
              </a:cxn>
              <a:cxn ang="0">
                <a:pos x="T2" y="T3"/>
              </a:cxn>
              <a:cxn ang="0">
                <a:pos x="T4" y="T5"/>
              </a:cxn>
              <a:cxn ang="0">
                <a:pos x="T6" y="T7"/>
              </a:cxn>
              <a:cxn ang="0">
                <a:pos x="T8" y="T9"/>
              </a:cxn>
              <a:cxn ang="0">
                <a:pos x="T10" y="T11"/>
              </a:cxn>
            </a:cxnLst>
            <a:rect l="0" t="0" r="r" b="b"/>
            <a:pathLst>
              <a:path w="859" h="762">
                <a:moveTo>
                  <a:pt x="0" y="486"/>
                </a:moveTo>
                <a:cubicBezTo>
                  <a:pt x="2" y="487"/>
                  <a:pt x="127" y="599"/>
                  <a:pt x="129" y="600"/>
                </a:cubicBezTo>
                <a:cubicBezTo>
                  <a:pt x="300" y="752"/>
                  <a:pt x="547" y="762"/>
                  <a:pt x="703" y="624"/>
                </a:cubicBezTo>
                <a:cubicBezTo>
                  <a:pt x="859" y="486"/>
                  <a:pt x="848" y="267"/>
                  <a:pt x="676" y="115"/>
                </a:cubicBezTo>
                <a:cubicBezTo>
                  <a:pt x="675" y="113"/>
                  <a:pt x="549" y="2"/>
                  <a:pt x="547" y="0"/>
                </a:cubicBezTo>
                <a:lnTo>
                  <a:pt x="0" y="486"/>
                </a:lnTo>
                <a:close/>
              </a:path>
            </a:pathLst>
          </a:custGeom>
          <a:solidFill>
            <a:schemeClr val="bg1"/>
          </a:solidFill>
          <a:ln>
            <a:noFill/>
          </a:ln>
          <a:effectLst>
            <a:outerShdw blurRad="254000" dist="190500" dir="720000" algn="ctr" rotWithShape="0">
              <a:srgbClr val="000000">
                <a:alpha val="43000"/>
              </a:srgbClr>
            </a:outerShdw>
          </a:effectLst>
        </p:spPr>
        <p:txBody>
          <a:bodyPr vert="horz" wrap="square" lIns="121899" tIns="60950" rIns="121899" bIns="60950" numCol="1" anchor="t" anchorCtr="0" compatLnSpc="1"/>
          <a:lstStyle/>
          <a:p>
            <a:endParaRPr lang="zh-CN" altLang="en-US" sz="2400">
              <a:solidFill>
                <a:prstClr val="black"/>
              </a:solidFill>
            </a:endParaRPr>
          </a:p>
        </p:txBody>
      </p:sp>
      <p:sp>
        <p:nvSpPr>
          <p:cNvPr id="40" name="Freeform 11"/>
          <p:cNvSpPr/>
          <p:nvPr/>
        </p:nvSpPr>
        <p:spPr bwMode="auto">
          <a:xfrm>
            <a:off x="4026233" y="2938010"/>
            <a:ext cx="548149" cy="518547"/>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accent2"/>
          </a:solidFill>
          <a:ln>
            <a:noFill/>
          </a:ln>
        </p:spPr>
        <p:txBody>
          <a:bodyPr vert="horz" wrap="square" lIns="121899" tIns="60950" rIns="121899" bIns="60950" numCol="1" anchor="t" anchorCtr="0" compatLnSpc="1"/>
          <a:lstStyle/>
          <a:p>
            <a:endParaRPr lang="zh-CN" altLang="en-US" sz="2400">
              <a:solidFill>
                <a:prstClr val="black"/>
              </a:solidFill>
            </a:endParaRPr>
          </a:p>
        </p:txBody>
      </p:sp>
      <p:sp>
        <p:nvSpPr>
          <p:cNvPr id="41" name="Freeform 16"/>
          <p:cNvSpPr>
            <a:spLocks noEditPoints="1"/>
          </p:cNvSpPr>
          <p:nvPr/>
        </p:nvSpPr>
        <p:spPr bwMode="auto">
          <a:xfrm>
            <a:off x="1931278" y="4483349"/>
            <a:ext cx="495239" cy="495266"/>
          </a:xfrm>
          <a:custGeom>
            <a:avLst/>
            <a:gdLst>
              <a:gd name="T0" fmla="*/ 91 w 99"/>
              <a:gd name="T1" fmla="*/ 41 h 99"/>
              <a:gd name="T2" fmla="*/ 85 w 99"/>
              <a:gd name="T3" fmla="*/ 26 h 99"/>
              <a:gd name="T4" fmla="*/ 85 w 99"/>
              <a:gd name="T5" fmla="*/ 15 h 99"/>
              <a:gd name="T6" fmla="*/ 74 w 99"/>
              <a:gd name="T7" fmla="*/ 14 h 99"/>
              <a:gd name="T8" fmla="*/ 58 w 99"/>
              <a:gd name="T9" fmla="*/ 8 h 99"/>
              <a:gd name="T10" fmla="*/ 50 w 99"/>
              <a:gd name="T11" fmla="*/ 0 h 99"/>
              <a:gd name="T12" fmla="*/ 41 w 99"/>
              <a:gd name="T13" fmla="*/ 8 h 99"/>
              <a:gd name="T14" fmla="*/ 27 w 99"/>
              <a:gd name="T15" fmla="*/ 14 h 99"/>
              <a:gd name="T16" fmla="*/ 21 w 99"/>
              <a:gd name="T17" fmla="*/ 12 h 99"/>
              <a:gd name="T18" fmla="*/ 15 w 99"/>
              <a:gd name="T19" fmla="*/ 14 h 99"/>
              <a:gd name="T20" fmla="*/ 15 w 99"/>
              <a:gd name="T21" fmla="*/ 25 h 99"/>
              <a:gd name="T22" fmla="*/ 9 w 99"/>
              <a:gd name="T23" fmla="*/ 41 h 99"/>
              <a:gd name="T24" fmla="*/ 0 w 99"/>
              <a:gd name="T25" fmla="*/ 49 h 99"/>
              <a:gd name="T26" fmla="*/ 9 w 99"/>
              <a:gd name="T27" fmla="*/ 57 h 99"/>
              <a:gd name="T28" fmla="*/ 15 w 99"/>
              <a:gd name="T29" fmla="*/ 72 h 99"/>
              <a:gd name="T30" fmla="*/ 15 w 99"/>
              <a:gd name="T31" fmla="*/ 84 h 99"/>
              <a:gd name="T32" fmla="*/ 26 w 99"/>
              <a:gd name="T33" fmla="*/ 84 h 99"/>
              <a:gd name="T34" fmla="*/ 41 w 99"/>
              <a:gd name="T35" fmla="*/ 90 h 99"/>
              <a:gd name="T36" fmla="*/ 50 w 99"/>
              <a:gd name="T37" fmla="*/ 99 h 99"/>
              <a:gd name="T38" fmla="*/ 58 w 99"/>
              <a:gd name="T39" fmla="*/ 90 h 99"/>
              <a:gd name="T40" fmla="*/ 63 w 99"/>
              <a:gd name="T41" fmla="*/ 89 h 99"/>
              <a:gd name="T42" fmla="*/ 73 w 99"/>
              <a:gd name="T43" fmla="*/ 84 h 99"/>
              <a:gd name="T44" fmla="*/ 84 w 99"/>
              <a:gd name="T45" fmla="*/ 84 h 99"/>
              <a:gd name="T46" fmla="*/ 84 w 99"/>
              <a:gd name="T47" fmla="*/ 73 h 99"/>
              <a:gd name="T48" fmla="*/ 91 w 99"/>
              <a:gd name="T49" fmla="*/ 58 h 99"/>
              <a:gd name="T50" fmla="*/ 99 w 99"/>
              <a:gd name="T51" fmla="*/ 49 h 99"/>
              <a:gd name="T52" fmla="*/ 91 w 99"/>
              <a:gd name="T53" fmla="*/ 41 h 99"/>
              <a:gd name="T54" fmla="*/ 50 w 99"/>
              <a:gd name="T55" fmla="*/ 68 h 99"/>
              <a:gd name="T56" fmla="*/ 31 w 99"/>
              <a:gd name="T57" fmla="*/ 49 h 99"/>
              <a:gd name="T58" fmla="*/ 50 w 99"/>
              <a:gd name="T59" fmla="*/ 30 h 99"/>
              <a:gd name="T60" fmla="*/ 69 w 99"/>
              <a:gd name="T61" fmla="*/ 49 h 99"/>
              <a:gd name="T62" fmla="*/ 50 w 99"/>
              <a:gd name="T63" fmla="*/ 6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9" h="99">
                <a:moveTo>
                  <a:pt x="91" y="41"/>
                </a:moveTo>
                <a:cubicBezTo>
                  <a:pt x="90" y="36"/>
                  <a:pt x="88" y="30"/>
                  <a:pt x="85" y="26"/>
                </a:cubicBezTo>
                <a:cubicBezTo>
                  <a:pt x="88" y="23"/>
                  <a:pt x="88" y="18"/>
                  <a:pt x="85" y="15"/>
                </a:cubicBezTo>
                <a:cubicBezTo>
                  <a:pt x="82" y="11"/>
                  <a:pt x="77" y="11"/>
                  <a:pt x="74" y="14"/>
                </a:cubicBezTo>
                <a:cubicBezTo>
                  <a:pt x="69" y="11"/>
                  <a:pt x="64" y="9"/>
                  <a:pt x="58" y="8"/>
                </a:cubicBezTo>
                <a:cubicBezTo>
                  <a:pt x="58" y="3"/>
                  <a:pt x="54" y="0"/>
                  <a:pt x="50" y="0"/>
                </a:cubicBezTo>
                <a:cubicBezTo>
                  <a:pt x="45" y="0"/>
                  <a:pt x="41" y="3"/>
                  <a:pt x="41" y="8"/>
                </a:cubicBezTo>
                <a:cubicBezTo>
                  <a:pt x="36" y="9"/>
                  <a:pt x="31" y="11"/>
                  <a:pt x="27" y="14"/>
                </a:cubicBezTo>
                <a:cubicBezTo>
                  <a:pt x="25" y="12"/>
                  <a:pt x="23" y="12"/>
                  <a:pt x="21" y="12"/>
                </a:cubicBezTo>
                <a:cubicBezTo>
                  <a:pt x="19" y="12"/>
                  <a:pt x="17" y="12"/>
                  <a:pt x="15" y="14"/>
                </a:cubicBezTo>
                <a:cubicBezTo>
                  <a:pt x="12" y="17"/>
                  <a:pt x="12" y="22"/>
                  <a:pt x="15" y="25"/>
                </a:cubicBezTo>
                <a:cubicBezTo>
                  <a:pt x="12" y="30"/>
                  <a:pt x="10" y="35"/>
                  <a:pt x="9" y="41"/>
                </a:cubicBezTo>
                <a:cubicBezTo>
                  <a:pt x="4" y="41"/>
                  <a:pt x="0" y="44"/>
                  <a:pt x="0" y="49"/>
                </a:cubicBezTo>
                <a:cubicBezTo>
                  <a:pt x="0" y="54"/>
                  <a:pt x="4" y="57"/>
                  <a:pt x="9" y="57"/>
                </a:cubicBezTo>
                <a:cubicBezTo>
                  <a:pt x="10" y="63"/>
                  <a:pt x="12" y="68"/>
                  <a:pt x="15" y="72"/>
                </a:cubicBezTo>
                <a:cubicBezTo>
                  <a:pt x="11" y="75"/>
                  <a:pt x="11" y="80"/>
                  <a:pt x="15" y="84"/>
                </a:cubicBezTo>
                <a:cubicBezTo>
                  <a:pt x="18" y="87"/>
                  <a:pt x="23" y="87"/>
                  <a:pt x="26" y="84"/>
                </a:cubicBezTo>
                <a:cubicBezTo>
                  <a:pt x="30" y="87"/>
                  <a:pt x="36" y="89"/>
                  <a:pt x="41" y="90"/>
                </a:cubicBezTo>
                <a:cubicBezTo>
                  <a:pt x="41" y="95"/>
                  <a:pt x="45" y="99"/>
                  <a:pt x="50" y="99"/>
                </a:cubicBezTo>
                <a:cubicBezTo>
                  <a:pt x="54" y="99"/>
                  <a:pt x="58" y="95"/>
                  <a:pt x="58" y="90"/>
                </a:cubicBezTo>
                <a:cubicBezTo>
                  <a:pt x="60" y="90"/>
                  <a:pt x="62" y="89"/>
                  <a:pt x="63" y="89"/>
                </a:cubicBezTo>
                <a:cubicBezTo>
                  <a:pt x="67" y="88"/>
                  <a:pt x="70" y="86"/>
                  <a:pt x="73" y="84"/>
                </a:cubicBezTo>
                <a:cubicBezTo>
                  <a:pt x="76" y="87"/>
                  <a:pt x="81" y="87"/>
                  <a:pt x="84" y="84"/>
                </a:cubicBezTo>
                <a:cubicBezTo>
                  <a:pt x="87" y="81"/>
                  <a:pt x="87" y="76"/>
                  <a:pt x="84" y="73"/>
                </a:cubicBezTo>
                <a:cubicBezTo>
                  <a:pt x="87" y="68"/>
                  <a:pt x="90" y="63"/>
                  <a:pt x="91" y="58"/>
                </a:cubicBezTo>
                <a:cubicBezTo>
                  <a:pt x="95" y="58"/>
                  <a:pt x="99" y="54"/>
                  <a:pt x="99" y="49"/>
                </a:cubicBezTo>
                <a:cubicBezTo>
                  <a:pt x="99" y="45"/>
                  <a:pt x="95" y="41"/>
                  <a:pt x="91" y="41"/>
                </a:cubicBezTo>
                <a:close/>
                <a:moveTo>
                  <a:pt x="50" y="68"/>
                </a:moveTo>
                <a:cubicBezTo>
                  <a:pt x="39" y="68"/>
                  <a:pt x="31" y="60"/>
                  <a:pt x="31" y="49"/>
                </a:cubicBezTo>
                <a:cubicBezTo>
                  <a:pt x="31" y="39"/>
                  <a:pt x="39" y="30"/>
                  <a:pt x="50" y="30"/>
                </a:cubicBezTo>
                <a:cubicBezTo>
                  <a:pt x="60" y="30"/>
                  <a:pt x="69" y="39"/>
                  <a:pt x="69" y="49"/>
                </a:cubicBezTo>
                <a:cubicBezTo>
                  <a:pt x="69" y="60"/>
                  <a:pt x="60" y="68"/>
                  <a:pt x="50" y="68"/>
                </a:cubicBezTo>
                <a:close/>
              </a:path>
            </a:pathLst>
          </a:custGeom>
          <a:solidFill>
            <a:schemeClr val="accent4"/>
          </a:solidFill>
          <a:ln>
            <a:noFill/>
          </a:ln>
        </p:spPr>
        <p:txBody>
          <a:bodyPr vert="horz" wrap="square" lIns="121899" tIns="60950" rIns="121899" bIns="60950" numCol="1" anchor="t" anchorCtr="0" compatLnSpc="1"/>
          <a:lstStyle/>
          <a:p>
            <a:endParaRPr lang="zh-CN" altLang="en-US" sz="2400">
              <a:solidFill>
                <a:prstClr val="black"/>
              </a:solidFill>
            </a:endParaRPr>
          </a:p>
        </p:txBody>
      </p:sp>
      <p:sp>
        <p:nvSpPr>
          <p:cNvPr id="42" name="TextBox 41"/>
          <p:cNvSpPr txBox="1"/>
          <p:nvPr/>
        </p:nvSpPr>
        <p:spPr>
          <a:xfrm>
            <a:off x="6823499" y="1823563"/>
            <a:ext cx="2514292" cy="1023693"/>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mn-lt"/>
              </a:rPr>
              <a:t>点击添加相关标题文字，点击添加相关标题文字，点击添加相关标题文字。</a:t>
            </a:r>
            <a:endParaRPr lang="en-GB" altLang="zh-CN" dirty="0">
              <a:sym typeface="+mn-lt"/>
            </a:endParaRPr>
          </a:p>
        </p:txBody>
      </p:sp>
      <p:sp>
        <p:nvSpPr>
          <p:cNvPr id="43" name="TextBox 170"/>
          <p:cNvSpPr txBox="1"/>
          <p:nvPr/>
        </p:nvSpPr>
        <p:spPr>
          <a:xfrm>
            <a:off x="6859125" y="1461027"/>
            <a:ext cx="2304215" cy="429847"/>
          </a:xfrm>
          <a:prstGeom prst="rect">
            <a:avLst/>
          </a:prstGeom>
          <a:noFill/>
        </p:spPr>
        <p:txBody>
          <a:bodyPr wrap="square" lIns="91426" tIns="45713" rIns="91426" bIns="45713"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1"/>
          <p:cNvSpPr txBox="1"/>
          <p:nvPr/>
        </p:nvSpPr>
        <p:spPr>
          <a:xfrm>
            <a:off x="4721253" y="3456556"/>
            <a:ext cx="2514292" cy="1023693"/>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mn-lt"/>
              </a:rPr>
              <a:t>点击添加相关标题文字，点击添加相关标题文字，点击添加相关标题文字。</a:t>
            </a:r>
            <a:endParaRPr lang="en-GB" altLang="zh-CN" dirty="0">
              <a:sym typeface="+mn-lt"/>
            </a:endParaRPr>
          </a:p>
        </p:txBody>
      </p:sp>
      <p:sp>
        <p:nvSpPr>
          <p:cNvPr id="45" name="TextBox 170"/>
          <p:cNvSpPr txBox="1"/>
          <p:nvPr/>
        </p:nvSpPr>
        <p:spPr>
          <a:xfrm>
            <a:off x="4756880" y="3094020"/>
            <a:ext cx="2304215" cy="429847"/>
          </a:xfrm>
          <a:prstGeom prst="rect">
            <a:avLst/>
          </a:prstGeom>
          <a:noFill/>
        </p:spPr>
        <p:txBody>
          <a:bodyPr wrap="square" lIns="91426" tIns="45713" rIns="91426" bIns="45713"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2529094" y="4918940"/>
            <a:ext cx="2514292"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mn-lt"/>
              </a:rPr>
              <a:t>点击添加相关标题文字，点击添加相关标题文字，点击添加相关标题</a:t>
            </a:r>
            <a:r>
              <a:rPr lang="zh-CN" altLang="en-US" dirty="0" smtClean="0">
                <a:sym typeface="+mn-lt"/>
              </a:rPr>
              <a:t>文字</a:t>
            </a:r>
            <a:r>
              <a:rPr lang="zh-CN" altLang="en-US" dirty="0">
                <a:sym typeface="+mn-lt"/>
              </a:rPr>
              <a:t>。</a:t>
            </a:r>
            <a:endParaRPr lang="en-GB" altLang="zh-CN" dirty="0">
              <a:sym typeface="+mn-lt"/>
            </a:endParaRPr>
          </a:p>
        </p:txBody>
      </p:sp>
      <p:sp>
        <p:nvSpPr>
          <p:cNvPr id="47" name="TextBox 170"/>
          <p:cNvSpPr txBox="1"/>
          <p:nvPr/>
        </p:nvSpPr>
        <p:spPr>
          <a:xfrm>
            <a:off x="2564721" y="4556405"/>
            <a:ext cx="2304215" cy="429847"/>
          </a:xfrm>
          <a:prstGeom prst="rect">
            <a:avLst/>
          </a:prstGeom>
          <a:noFill/>
        </p:spPr>
        <p:txBody>
          <a:bodyPr wrap="square" lIns="91426" tIns="45713" rIns="91426" bIns="45713"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US" altLang="zh-CN" sz="20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170"/>
          <p:cNvSpPr txBox="1"/>
          <p:nvPr/>
        </p:nvSpPr>
        <p:spPr>
          <a:xfrm>
            <a:off x="10356142" y="2780561"/>
            <a:ext cx="814082" cy="675996"/>
          </a:xfrm>
          <a:prstGeom prst="rect">
            <a:avLst/>
          </a:prstGeom>
          <a:noFill/>
        </p:spPr>
        <p:txBody>
          <a:bodyPr wrap="square" lIns="91426" tIns="45713" rIns="91426" bIns="45713" rtlCol="0">
            <a:spAutoFit/>
          </a:bodyPr>
          <a:lstStyle/>
          <a:p>
            <a:pPr>
              <a:defRPr/>
            </a:pPr>
            <a:r>
              <a:rPr lang="en-US" altLang="zh-CN" sz="3800" b="1" dirty="0">
                <a:solidFill>
                  <a:schemeClr val="bg1"/>
                </a:solidFill>
                <a:latin typeface="Franklin Gothic Book" panose="020B0503020102020204" pitchFamily="34" charset="0"/>
                <a:ea typeface="Segoe UI Emoji" panose="020B0502040204020203" pitchFamily="34" charset="0"/>
              </a:rPr>
              <a:t>01</a:t>
            </a:r>
            <a:endParaRPr lang="zh-CN" altLang="en-US" sz="3800" b="1" dirty="0">
              <a:solidFill>
                <a:schemeClr val="bg1"/>
              </a:solidFill>
              <a:latin typeface="Franklin Gothic Book" panose="020B0503020102020204" pitchFamily="34" charset="0"/>
            </a:endParaRPr>
          </a:p>
        </p:txBody>
      </p:sp>
      <p:sp>
        <p:nvSpPr>
          <p:cNvPr id="49" name="TextBox 170"/>
          <p:cNvSpPr txBox="1"/>
          <p:nvPr/>
        </p:nvSpPr>
        <p:spPr>
          <a:xfrm>
            <a:off x="9245316" y="4921052"/>
            <a:ext cx="814082" cy="675996"/>
          </a:xfrm>
          <a:prstGeom prst="rect">
            <a:avLst/>
          </a:prstGeom>
          <a:solidFill>
            <a:schemeClr val="bg1"/>
          </a:solidFill>
        </p:spPr>
        <p:txBody>
          <a:bodyPr wrap="square" lIns="91426" tIns="45713" rIns="91426" bIns="45713" rtlCol="0">
            <a:spAutoFit/>
          </a:bodyPr>
          <a:lstStyle/>
          <a:p>
            <a:pPr>
              <a:defRPr/>
            </a:pPr>
            <a:r>
              <a:rPr lang="en-US" altLang="zh-CN" sz="3800" b="1" dirty="0">
                <a:solidFill>
                  <a:schemeClr val="accent2"/>
                </a:solidFill>
                <a:latin typeface="Franklin Gothic Book" panose="020B0503020102020204" pitchFamily="34" charset="0"/>
                <a:ea typeface="Segoe UI Emoji" panose="020B0502040204020203" pitchFamily="34" charset="0"/>
              </a:rPr>
              <a:t>02</a:t>
            </a:r>
            <a:endParaRPr lang="zh-CN" altLang="en-US" sz="3800" b="1" dirty="0">
              <a:solidFill>
                <a:schemeClr val="accent2"/>
              </a:solidFill>
              <a:latin typeface="Franklin Gothic Book" panose="020B0503020102020204" pitchFamily="34" charset="0"/>
            </a:endParaRPr>
          </a:p>
        </p:txBody>
      </p:sp>
      <p:sp>
        <p:nvSpPr>
          <p:cNvPr id="50" name="TextBox 170"/>
          <p:cNvSpPr txBox="1"/>
          <p:nvPr/>
        </p:nvSpPr>
        <p:spPr>
          <a:xfrm>
            <a:off x="6779822" y="5368116"/>
            <a:ext cx="814082" cy="675996"/>
          </a:xfrm>
          <a:prstGeom prst="rect">
            <a:avLst/>
          </a:prstGeom>
          <a:noFill/>
        </p:spPr>
        <p:txBody>
          <a:bodyPr wrap="square" lIns="91426" tIns="45713" rIns="91426" bIns="45713" rtlCol="0">
            <a:spAutoFit/>
          </a:bodyPr>
          <a:lstStyle/>
          <a:p>
            <a:pPr>
              <a:defRPr/>
            </a:pPr>
            <a:r>
              <a:rPr lang="en-US" altLang="zh-CN" sz="3800" b="1" dirty="0">
                <a:solidFill>
                  <a:schemeClr val="bg1"/>
                </a:solidFill>
                <a:latin typeface="Franklin Gothic Book" panose="020B0503020102020204" pitchFamily="34" charset="0"/>
                <a:ea typeface="Segoe UI Emoji" panose="020B0502040204020203" pitchFamily="34" charset="0"/>
              </a:rPr>
              <a:t>03</a:t>
            </a:r>
            <a:endParaRPr lang="zh-CN" altLang="en-US" sz="3800" b="1" dirty="0">
              <a:solidFill>
                <a:schemeClr val="bg1"/>
              </a:solidFill>
              <a:latin typeface="Franklin Gothic Book" panose="020B0503020102020204" pitchFamily="34" charset="0"/>
            </a:endParaRPr>
          </a:p>
        </p:txBody>
      </p:sp>
      <p:grpSp>
        <p:nvGrpSpPr>
          <p:cNvPr id="23" name="组合 22"/>
          <p:cNvGrpSpPr/>
          <p:nvPr/>
        </p:nvGrpSpPr>
        <p:grpSpPr>
          <a:xfrm>
            <a:off x="-13643" y="179116"/>
            <a:ext cx="12192000" cy="526587"/>
            <a:chOff x="170694" y="177982"/>
            <a:chExt cx="3936003" cy="781165"/>
          </a:xfrm>
        </p:grpSpPr>
        <p:sp>
          <p:nvSpPr>
            <p:cNvPr id="24" name="等腰三角形 23"/>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5" name="等腰三角形 24"/>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6" name="矩形 25"/>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7" name="平行四边形 2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8"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694">
        <p14:pan dir="u"/>
      </p:transition>
    </mc:Choice>
    <mc:Fallback>
      <p:transition spd="slow" advTm="694">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078662" y="1461737"/>
            <a:ext cx="0" cy="4697381"/>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981576" y="1781425"/>
            <a:ext cx="929270" cy="194187"/>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981574" y="4611135"/>
            <a:ext cx="930911" cy="194187"/>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981574" y="3085387"/>
            <a:ext cx="930911" cy="194187"/>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009682" y="1723841"/>
            <a:ext cx="596900" cy="363220"/>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GB"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009681" y="3027473"/>
            <a:ext cx="596900" cy="363220"/>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2016</a:t>
            </a:r>
            <a:endParaRPr lang="en-GB"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009681" y="4563432"/>
            <a:ext cx="596900" cy="363220"/>
          </a:xfrm>
          <a:prstGeom prst="rect">
            <a:avLst/>
          </a:prstGeom>
          <a:noFill/>
        </p:spPr>
        <p:txBody>
          <a:bodyPr wrap="none" lIns="86694" tIns="43347" rIns="86694" bIns="43347" rtlCol="0">
            <a:spAutoFit/>
          </a:bodyPr>
          <a:lstStyle/>
          <a:p>
            <a:pPr algn="just">
              <a:lnSpc>
                <a:spcPct val="120000"/>
              </a:lnSpc>
            </a:pPr>
            <a:r>
              <a:rPr lang="en-US"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947553" y="1821702"/>
            <a:ext cx="3215585"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。，点击添加相关标题文字。</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8" name="Rectangle 37"/>
          <p:cNvSpPr/>
          <p:nvPr/>
        </p:nvSpPr>
        <p:spPr>
          <a:xfrm>
            <a:off x="2242523" y="4663247"/>
            <a:ext cx="3205070"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输入文字，点击添加相关标题文字，修改文字内容，也可以直接复制你的内容到此。，点击添加相关标题文字，修改文字</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内容</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1" name="Rectangle 40"/>
          <p:cNvSpPr/>
          <p:nvPr/>
        </p:nvSpPr>
        <p:spPr>
          <a:xfrm>
            <a:off x="7022657" y="3384354"/>
            <a:ext cx="2571118"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15" name="Group 14"/>
          <p:cNvGrpSpPr/>
          <p:nvPr/>
        </p:nvGrpSpPr>
        <p:grpSpPr>
          <a:xfrm>
            <a:off x="5447593" y="2197676"/>
            <a:ext cx="3710139" cy="582559"/>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6276452" y="2162574"/>
              <a:ext cx="980694" cy="382804"/>
            </a:xfrm>
            <a:prstGeom prst="rect">
              <a:avLst/>
            </a:prstGeom>
            <a:noFill/>
          </p:spPr>
          <p:txBody>
            <a:bodyPr wrap="none" rtlCol="0">
              <a:spAutoFit/>
            </a:bodyPr>
            <a:lstStyle/>
            <a:p>
              <a:pPr algn="just">
                <a:lnSpc>
                  <a:spcPct val="120000"/>
                </a:lnSpc>
              </a:pPr>
              <a:r>
                <a:rPr lang="zh-CN" altLang="en-US" sz="1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034270" y="3617833"/>
            <a:ext cx="3710139" cy="582559"/>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497015" y="3795078"/>
              <a:ext cx="980694" cy="382804"/>
            </a:xfrm>
            <a:prstGeom prst="rect">
              <a:avLst/>
            </a:prstGeom>
            <a:noFill/>
          </p:spPr>
          <p:txBody>
            <a:bodyPr wrap="none" rtlCol="0">
              <a:spAutoFit/>
            </a:bodyPr>
            <a:lstStyle/>
            <a:p>
              <a:pPr algn="just">
                <a:lnSpc>
                  <a:spcPct val="120000"/>
                </a:lnSpc>
              </a:pPr>
              <a:r>
                <a:rPr lang="zh-CN" altLang="en-US" sz="1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447593" y="5110470"/>
            <a:ext cx="3710139" cy="582559"/>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3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6281534" y="5516234"/>
              <a:ext cx="980694" cy="382804"/>
            </a:xfrm>
            <a:prstGeom prst="rect">
              <a:avLst/>
            </a:prstGeom>
            <a:noFill/>
          </p:spPr>
          <p:txBody>
            <a:bodyPr wrap="none" rtlCol="0">
              <a:spAutoFit/>
            </a:bodyPr>
            <a:lstStyle/>
            <a:p>
              <a:pPr algn="just">
                <a:lnSpc>
                  <a:spcPct val="120000"/>
                </a:lnSpc>
              </a:pPr>
              <a:r>
                <a:rPr lang="zh-CN" altLang="en-US" sz="13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13643" y="179116"/>
            <a:ext cx="12192000" cy="526587"/>
            <a:chOff x="170694" y="177982"/>
            <a:chExt cx="3936003" cy="781165"/>
          </a:xfrm>
        </p:grpSpPr>
        <p:sp>
          <p:nvSpPr>
            <p:cNvPr id="47" name="等腰三角形 46"/>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8" name="等腰三角形 47"/>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9" name="矩形 48"/>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0" name="平行四边形 49"/>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51"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800">
        <p14:pan dir="u"/>
      </p:transition>
    </mc:Choice>
    <mc:Fallback>
      <p:transition spd="slow" advTm="8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2" y="282"/>
            <a:ext cx="12191497" cy="6857717"/>
          </a:xfrm>
          <a:prstGeom prst="rect">
            <a:avLst/>
          </a:prstGeom>
        </p:spPr>
      </p:pic>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252" t="21621" r="18554" b="45114"/>
          <a:stretch>
            <a:fillRect/>
          </a:stretch>
        </p:blipFill>
        <p:spPr>
          <a:xfrm>
            <a:off x="4103107" y="4047892"/>
            <a:ext cx="8226425" cy="2932772"/>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4449" r="10209" b="57300"/>
          <a:stretch>
            <a:fillRect/>
          </a:stretch>
        </p:blipFill>
        <p:spPr>
          <a:xfrm>
            <a:off x="10814" y="5062654"/>
            <a:ext cx="12181186" cy="1795346"/>
          </a:xfrm>
          <a:prstGeom prst="rect">
            <a:avLst/>
          </a:prstGeom>
        </p:spPr>
      </p:pic>
      <p:sp>
        <p:nvSpPr>
          <p:cNvPr id="6" name="矩形 17"/>
          <p:cNvSpPr>
            <a:spLocks noChangeArrowheads="1"/>
          </p:cNvSpPr>
          <p:nvPr/>
        </p:nvSpPr>
        <p:spPr bwMode="auto">
          <a:xfrm>
            <a:off x="5388416" y="3240141"/>
            <a:ext cx="6191057" cy="40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医疗护士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康复保健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医学关爱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  </a:t>
            </a:r>
            <a:r>
              <a:rPr lang="zh-CN" altLang="en-US" dirty="0" smtClean="0">
                <a:solidFill>
                  <a:schemeClr val="tx1">
                    <a:lumMod val="65000"/>
                    <a:lumOff val="35000"/>
                  </a:schemeClr>
                </a:solidFill>
                <a:latin typeface="Impact" panose="020B0806030902050204" pitchFamily="34" charset="0"/>
                <a:ea typeface="微软雅黑" panose="020B0503020204020204" pitchFamily="34" charset="-122"/>
                <a:cs typeface="+mn-ea"/>
              </a:rPr>
              <a:t>护士总结汇报 </a:t>
            </a:r>
            <a:r>
              <a:rPr lang="en-US" altLang="zh-CN" dirty="0" smtClean="0">
                <a:solidFill>
                  <a:schemeClr val="tx1">
                    <a:lumMod val="65000"/>
                    <a:lumOff val="35000"/>
                  </a:schemeClr>
                </a:solidFill>
                <a:latin typeface="Impact" panose="020B0806030902050204" pitchFamily="34" charset="0"/>
                <a:ea typeface="微软雅黑" panose="020B0503020204020204" pitchFamily="34" charset="-122"/>
                <a:cs typeface="+mn-ea"/>
              </a:rPr>
              <a:t>  </a:t>
            </a:r>
            <a:r>
              <a:rPr lang="en-US" altLang="zh-CN" dirty="0">
                <a:solidFill>
                  <a:schemeClr val="tx1">
                    <a:lumMod val="65000"/>
                    <a:lumOff val="35000"/>
                  </a:schemeClr>
                </a:solidFill>
                <a:latin typeface="Impact" panose="020B0806030902050204" pitchFamily="34" charset="0"/>
                <a:ea typeface="微软雅黑" panose="020B0503020204020204" pitchFamily="34" charset="-122"/>
                <a:cs typeface="+mn-ea"/>
              </a:rPr>
              <a:t>]  </a:t>
            </a:r>
            <a:endParaRPr lang="zh-CN" altLang="en-US" dirty="0">
              <a:solidFill>
                <a:schemeClr val="tx1">
                  <a:lumMod val="65000"/>
                  <a:lumOff val="35000"/>
                </a:schemeClr>
              </a:solidFill>
              <a:latin typeface="Impact" panose="020B0806030902050204" pitchFamily="34" charset="0"/>
              <a:ea typeface="微软雅黑" panose="020B0503020204020204" pitchFamily="34" charset="-122"/>
              <a:cs typeface="+mn-ea"/>
            </a:endParaRPr>
          </a:p>
        </p:txBody>
      </p:sp>
      <p:sp>
        <p:nvSpPr>
          <p:cNvPr id="7" name="文本框 49"/>
          <p:cNvSpPr txBox="1"/>
          <p:nvPr/>
        </p:nvSpPr>
        <p:spPr>
          <a:xfrm>
            <a:off x="5244849" y="1840039"/>
            <a:ext cx="6653502" cy="1336040"/>
          </a:xfrm>
          <a:prstGeom prst="rect">
            <a:avLst/>
          </a:prstGeom>
          <a:noFill/>
        </p:spPr>
        <p:txBody>
          <a:bodyPr wrap="square" lIns="121917" tIns="60958" rIns="121917" bIns="60958" rtlCol="0">
            <a:spAutoFit/>
          </a:bodyPr>
          <a:lstStyle/>
          <a:p>
            <a:r>
              <a:rPr lang="zh-CN" altLang="en-US" sz="7900" b="1" spc="400" dirty="0" smtClean="0">
                <a:solidFill>
                  <a:schemeClr val="tx1">
                    <a:lumMod val="75000"/>
                    <a:lumOff val="25000"/>
                  </a:schemeClr>
                </a:solidFill>
                <a:latin typeface="微软雅黑" panose="020B0503020204020204" pitchFamily="34" charset="-122"/>
                <a:ea typeface="微软雅黑" panose="020B0503020204020204" pitchFamily="34" charset="-122"/>
              </a:rPr>
              <a:t>谢谢您的观看</a:t>
            </a:r>
            <a:endParaRPr lang="zh-CN" altLang="en-US" sz="7900" b="1" spc="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21141" y="275207"/>
            <a:ext cx="2754343" cy="1012807"/>
            <a:chOff x="221141" y="275207"/>
            <a:chExt cx="2754343" cy="1012807"/>
          </a:xfrm>
        </p:grpSpPr>
        <p:sp>
          <p:nvSpPr>
            <p:cNvPr id="9" name="TextBox 8"/>
            <p:cNvSpPr txBox="1"/>
            <p:nvPr/>
          </p:nvSpPr>
          <p:spPr>
            <a:xfrm>
              <a:off x="1182322" y="275207"/>
              <a:ext cx="1774188" cy="615696"/>
            </a:xfrm>
            <a:prstGeom prst="rect">
              <a:avLst/>
            </a:prstGeom>
            <a:noFill/>
          </p:spPr>
          <p:txBody>
            <a:bodyPr wrap="none" lIns="121917" tIns="60958" rIns="121917" bIns="60958" rtlCol="0">
              <a:spAutoFit/>
            </a:bodyPr>
            <a:lstStyle/>
            <a:p>
              <a:r>
                <a:rPr lang="en-US" altLang="zh-CN" sz="3200" dirty="0">
                  <a:solidFill>
                    <a:srgbClr val="FF3399"/>
                  </a:solidFill>
                  <a:latin typeface="Impact" panose="020B0806030902050204" pitchFamily="34" charset="0"/>
                </a:rPr>
                <a:t>FIRST AID</a:t>
              </a:r>
              <a:endParaRPr lang="zh-CN" altLang="en-US" sz="3200" dirty="0">
                <a:solidFill>
                  <a:srgbClr val="FF3399"/>
                </a:solidFill>
                <a:latin typeface="Impact" panose="020B0806030902050204" pitchFamily="34" charset="0"/>
              </a:endParaRPr>
            </a:p>
          </p:txBody>
        </p:sp>
        <p:cxnSp>
          <p:nvCxnSpPr>
            <p:cNvPr id="10" name="直接连接符 9"/>
            <p:cNvCxnSpPr/>
            <p:nvPr/>
          </p:nvCxnSpPr>
          <p:spPr>
            <a:xfrm>
              <a:off x="1278320" y="803103"/>
              <a:ext cx="163196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90612" y="796994"/>
              <a:ext cx="1784872" cy="369418"/>
            </a:xfrm>
            <a:prstGeom prst="rect">
              <a:avLst/>
            </a:prstGeom>
            <a:noFill/>
          </p:spPr>
          <p:txBody>
            <a:bodyPr wrap="none" lIns="121917" tIns="60958" rIns="121917" bIns="60958"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医疗</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出诊</a:t>
              </a:r>
              <a:r>
                <a:rPr lang="zh-CN" altLang="en-US" sz="1600" dirty="0">
                  <a:solidFill>
                    <a:srgbClr val="006B76"/>
                  </a:solidFill>
                  <a:latin typeface="微软雅黑" panose="020B0503020204020204" pitchFamily="34" charset="-122"/>
                  <a:ea typeface="微软雅黑" panose="020B0503020204020204" pitchFamily="34" charset="-122"/>
                  <a:sym typeface="Wingdings" panose="05000000000000000000"/>
                </a:rPr>
                <a:t></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急救</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141" y="318191"/>
              <a:ext cx="969472" cy="96982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3000" advTm="6185">
        <p14:reveal/>
      </p:transition>
    </mc:Choice>
    <mc:Fallback>
      <p:transition spd="slow" advTm="61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by="(-#ppt_w*2)" calcmode="lin" valueType="num">
                                      <p:cBhvr rctx="PPT">
                                        <p:cTn id="17" dur="500" autoRev="1" fill="hold">
                                          <p:stCondLst>
                                            <p:cond delay="0"/>
                                          </p:stCondLst>
                                        </p:cTn>
                                        <p:tgtEl>
                                          <p:spTgt spid="7"/>
                                        </p:tgtEl>
                                        <p:attrNameLst>
                                          <p:attrName>ppt_w</p:attrName>
                                        </p:attrNameLst>
                                      </p:cBhvr>
                                    </p:anim>
                                    <p:anim by="(#ppt_w*0.50)" calcmode="lin" valueType="num">
                                      <p:cBhvr>
                                        <p:cTn id="18" dur="500" decel="50000" autoRev="1" fill="hold">
                                          <p:stCondLst>
                                            <p:cond delay="0"/>
                                          </p:stCondLst>
                                        </p:cTn>
                                        <p:tgtEl>
                                          <p:spTgt spid="7"/>
                                        </p:tgtEl>
                                        <p:attrNameLst>
                                          <p:attrName>ppt_x</p:attrName>
                                        </p:attrNameLst>
                                      </p:cBhvr>
                                    </p:anim>
                                    <p:anim from="(-#ppt_h/2)" to="(#ppt_y)" calcmode="lin" valueType="num">
                                      <p:cBhvr>
                                        <p:cTn id="19" dur="1000" fill="hold">
                                          <p:stCondLst>
                                            <p:cond delay="0"/>
                                          </p:stCondLst>
                                        </p:cTn>
                                        <p:tgtEl>
                                          <p:spTgt spid="7"/>
                                        </p:tgtEl>
                                        <p:attrNameLst>
                                          <p:attrName>ppt_y</p:attrName>
                                        </p:attrNameLst>
                                      </p:cBhvr>
                                    </p:anim>
                                    <p:animRot by="21600000">
                                      <p:cBhvr>
                                        <p:cTn id="20" dur="1000" fill="hold">
                                          <p:stCondLst>
                                            <p:cond delay="0"/>
                                          </p:stCondLst>
                                        </p:cTn>
                                        <p:tgtEl>
                                          <p:spTgt spid="7"/>
                                        </p:tgtEl>
                                        <p:attrNameLst>
                                          <p:attrName>r</p:attrName>
                                        </p:attrNameLst>
                                      </p:cBhvr>
                                    </p:animRo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
                                        </p:tgtEl>
                                        <p:attrNameLst>
                                          <p:attrName>ppt_y</p:attrName>
                                        </p:attrNameLst>
                                      </p:cBhvr>
                                      <p:tavLst>
                                        <p:tav tm="0">
                                          <p:val>
                                            <p:strVal val="#ppt_y"/>
                                          </p:val>
                                        </p:tav>
                                        <p:tav tm="100000">
                                          <p:val>
                                            <p:strVal val="#ppt_y"/>
                                          </p:val>
                                        </p:tav>
                                      </p:tavLst>
                                    </p:anim>
                                    <p:anim calcmode="lin" valueType="num">
                                      <p:cBhvr>
                                        <p:cTn id="2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4617546" y="1674161"/>
            <a:ext cx="464184" cy="5183661"/>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just" fontAlgn="base">
              <a:lnSpc>
                <a:spcPct val="120000"/>
              </a:lnSpc>
              <a:spcBef>
                <a:spcPct val="0"/>
              </a:spcBef>
              <a:spcAft>
                <a:spcPct val="0"/>
              </a:spcAft>
            </a:pPr>
            <a:endParaRPr lang="en-GB" sz="9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4" name="Group 33"/>
          <p:cNvGrpSpPr/>
          <p:nvPr/>
        </p:nvGrpSpPr>
        <p:grpSpPr>
          <a:xfrm>
            <a:off x="4617556" y="2256248"/>
            <a:ext cx="3272723" cy="515127"/>
            <a:chOff x="5128064" y="2256183"/>
            <a:chExt cx="3273083" cy="515155"/>
          </a:xfrm>
        </p:grpSpPr>
        <p:sp>
          <p:nvSpPr>
            <p:cNvPr id="4" name="Pentagon 3"/>
            <p:cNvSpPr/>
            <p:nvPr/>
          </p:nvSpPr>
          <p:spPr>
            <a:xfrm>
              <a:off x="5128064" y="2256184"/>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5128064" y="2256183"/>
              <a:ext cx="464234"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34"/>
          <p:cNvGrpSpPr/>
          <p:nvPr/>
        </p:nvGrpSpPr>
        <p:grpSpPr>
          <a:xfrm>
            <a:off x="4617556" y="3095138"/>
            <a:ext cx="3272723" cy="515127"/>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p:nvPr/>
          </p:nvSpPr>
          <p:spPr>
            <a:xfrm>
              <a:off x="5128064" y="3095119"/>
              <a:ext cx="464234"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35"/>
          <p:cNvGrpSpPr/>
          <p:nvPr/>
        </p:nvGrpSpPr>
        <p:grpSpPr>
          <a:xfrm>
            <a:off x="4617556" y="3934035"/>
            <a:ext cx="3272723" cy="515127"/>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5128064" y="3934054"/>
              <a:ext cx="464234"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Group 36"/>
          <p:cNvGrpSpPr/>
          <p:nvPr/>
        </p:nvGrpSpPr>
        <p:grpSpPr>
          <a:xfrm>
            <a:off x="4617547" y="4772916"/>
            <a:ext cx="3272724" cy="515128"/>
            <a:chOff x="5128064" y="4772988"/>
            <a:chExt cx="3273084"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5128064" y="4772988"/>
              <a:ext cx="464234"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0"/>
                </a:spcBef>
                <a:spcAft>
                  <a:spcPct val="0"/>
                </a:spcAft>
              </a:pPr>
              <a:endParaRPr lang="en-GB"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Rectangle 13"/>
          <p:cNvSpPr/>
          <p:nvPr/>
        </p:nvSpPr>
        <p:spPr>
          <a:xfrm>
            <a:off x="8023901" y="2056296"/>
            <a:ext cx="3257659" cy="738615"/>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18" name="Rectangle 17"/>
          <p:cNvSpPr/>
          <p:nvPr/>
        </p:nvSpPr>
        <p:spPr>
          <a:xfrm>
            <a:off x="7982066" y="3073308"/>
            <a:ext cx="3257658" cy="1061829"/>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1" name="Rectangle 20"/>
          <p:cNvSpPr/>
          <p:nvPr/>
        </p:nvSpPr>
        <p:spPr>
          <a:xfrm>
            <a:off x="7982067" y="4751079"/>
            <a:ext cx="3257658"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4" name="Rectangle 23"/>
          <p:cNvSpPr/>
          <p:nvPr/>
        </p:nvSpPr>
        <p:spPr>
          <a:xfrm>
            <a:off x="8015027" y="3912194"/>
            <a:ext cx="3257656" cy="1061829"/>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38" name="Group 37"/>
          <p:cNvGrpSpPr/>
          <p:nvPr/>
        </p:nvGrpSpPr>
        <p:grpSpPr>
          <a:xfrm>
            <a:off x="761217" y="2256248"/>
            <a:ext cx="3854126" cy="3031794"/>
            <a:chOff x="689317" y="2256183"/>
            <a:chExt cx="3854548" cy="3031960"/>
          </a:xfrm>
        </p:grpSpPr>
        <p:sp>
          <p:nvSpPr>
            <p:cNvPr id="28" name="Rectangle 27"/>
            <p:cNvSpPr/>
            <p:nvPr/>
          </p:nvSpPr>
          <p:spPr>
            <a:xfrm>
              <a:off x="689317" y="2256183"/>
              <a:ext cx="3854548" cy="3031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20000"/>
                </a:lnSpc>
                <a:spcBef>
                  <a:spcPct val="0"/>
                </a:spcBef>
                <a:spcAft>
                  <a:spcPct val="0"/>
                </a:spcAft>
              </a:pPr>
              <a:endParaRPr lang="en-GB" sz="90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1103992" y="2705866"/>
              <a:ext cx="1455026" cy="429885"/>
            </a:xfrm>
            <a:prstGeom prst="rect">
              <a:avLst/>
            </a:prstGeom>
            <a:noFill/>
          </p:spPr>
          <p:txBody>
            <a:bodyPr wrap="square" rtlCol="0">
              <a:spAutoFit/>
            </a:bodyPr>
            <a:lstStyle/>
            <a:p>
              <a:pPr fontAlgn="base">
                <a:lnSpc>
                  <a:spcPct val="120000"/>
                </a:lnSpc>
                <a:spcBef>
                  <a:spcPct val="0"/>
                </a:spcBef>
                <a:spcAft>
                  <a:spcPct val="0"/>
                </a:spcAft>
              </a:pPr>
              <a:r>
                <a:rPr lang="zh-CN" altLang="en-US" sz="2000" b="1"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输入文字 </a:t>
              </a:r>
              <a:endParaRPr lang="en-GB" sz="20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a:off x="1129140" y="3077845"/>
              <a:ext cx="3004396" cy="738655"/>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1" name="Rectangle 30"/>
            <p:cNvSpPr/>
            <p:nvPr/>
          </p:nvSpPr>
          <p:spPr>
            <a:xfrm>
              <a:off x="1129140" y="4123237"/>
              <a:ext cx="3004396" cy="738655"/>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grpSp>
        <p:nvGrpSpPr>
          <p:cNvPr id="45" name="组合 44"/>
          <p:cNvGrpSpPr/>
          <p:nvPr/>
        </p:nvGrpSpPr>
        <p:grpSpPr>
          <a:xfrm>
            <a:off x="-13643" y="179116"/>
            <a:ext cx="12192000" cy="526587"/>
            <a:chOff x="170694" y="177982"/>
            <a:chExt cx="3936003" cy="781165"/>
          </a:xfrm>
        </p:grpSpPr>
        <p:sp>
          <p:nvSpPr>
            <p:cNvPr id="46" name="等腰三角形 45"/>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7" name="等腰三角形 46"/>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8" name="矩形 47"/>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49" name="平行四边形 48"/>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50"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3292">
        <p14:pan dir="u"/>
      </p:transition>
    </mc:Choice>
    <mc:Fallback>
      <p:transition spd="slow" advTm="32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8" grpId="0"/>
      <p:bldP spid="21"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78279" y="1993900"/>
            <a:ext cx="3598666" cy="3417888"/>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eaLnBrk="1" hangingPunct="1">
              <a:defRPr/>
            </a:pPr>
            <a:endParaRPr lang="en-US" altLang="zh-CN" sz="1900" dirty="0">
              <a:solidFill>
                <a:srgbClr val="FFFFFF"/>
              </a:solidFill>
              <a:latin typeface="微软雅黑" panose="020B0503020204020204" pitchFamily="34" charset="-122"/>
              <a:ea typeface="微软雅黑" panose="020B0503020204020204" pitchFamily="34" charset="-122"/>
            </a:endParaRPr>
          </a:p>
        </p:txBody>
      </p:sp>
      <p:sp>
        <p:nvSpPr>
          <p:cNvPr id="8" name="Rectangle 7"/>
          <p:cNvSpPr/>
          <p:nvPr/>
        </p:nvSpPr>
        <p:spPr>
          <a:xfrm>
            <a:off x="6088065" y="1998664"/>
            <a:ext cx="3600252" cy="341788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eaLnBrk="1" hangingPunct="1">
              <a:defRPr/>
            </a:pPr>
            <a:endParaRPr lang="en-US" altLang="zh-CN" sz="1900" dirty="0">
              <a:solidFill>
                <a:srgbClr val="FFFFFF"/>
              </a:solidFill>
              <a:latin typeface="微软雅黑" panose="020B0503020204020204" pitchFamily="34" charset="-122"/>
              <a:ea typeface="微软雅黑" panose="020B0503020204020204" pitchFamily="34" charset="-122"/>
            </a:endParaRPr>
          </a:p>
        </p:txBody>
      </p:sp>
      <p:sp>
        <p:nvSpPr>
          <p:cNvPr id="9" name="TextBox 8"/>
          <p:cNvSpPr txBox="1">
            <a:spLocks noChangeArrowheads="1"/>
          </p:cNvSpPr>
          <p:nvPr/>
        </p:nvSpPr>
        <p:spPr bwMode="auto">
          <a:xfrm>
            <a:off x="605141" y="4177785"/>
            <a:ext cx="1773139" cy="17081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r>
              <a:rPr lang="zh-CN" altLang="en-US" dirty="0" smtClean="0">
                <a:sym typeface="Arial" panose="020B0604020202020204" pitchFamily="34" charset="0"/>
              </a:rPr>
              <a:t>。</a:t>
            </a:r>
            <a:endParaRPr lang="zh-CN" altLang="en-US" dirty="0">
              <a:sym typeface="Arial" panose="020B0604020202020204" pitchFamily="34" charset="0"/>
            </a:endParaRPr>
          </a:p>
        </p:txBody>
      </p:sp>
      <p:sp>
        <p:nvSpPr>
          <p:cNvPr id="10" name="TextBox 9"/>
          <p:cNvSpPr txBox="1">
            <a:spLocks noChangeArrowheads="1"/>
          </p:cNvSpPr>
          <p:nvPr/>
        </p:nvSpPr>
        <p:spPr bwMode="auto">
          <a:xfrm>
            <a:off x="9693078" y="4188666"/>
            <a:ext cx="1796588" cy="13849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输入文字，点击添加相关标题文字，修改文字内容，也可以直接复制你的内容到此</a:t>
            </a:r>
            <a:r>
              <a:rPr lang="zh-CN" altLang="en-US" dirty="0" smtClean="0">
                <a:sym typeface="Arial" panose="020B0604020202020204" pitchFamily="34" charset="0"/>
              </a:rPr>
              <a:t>。</a:t>
            </a:r>
            <a:endParaRPr lang="zh-CN" altLang="en-US" dirty="0">
              <a:sym typeface="Arial" panose="020B0604020202020204" pitchFamily="34" charset="0"/>
            </a:endParaRPr>
          </a:p>
        </p:txBody>
      </p:sp>
      <p:grpSp>
        <p:nvGrpSpPr>
          <p:cNvPr id="19" name="组合 18"/>
          <p:cNvGrpSpPr/>
          <p:nvPr/>
        </p:nvGrpSpPr>
        <p:grpSpPr>
          <a:xfrm>
            <a:off x="-13643" y="179116"/>
            <a:ext cx="12192000" cy="526587"/>
            <a:chOff x="170694" y="177982"/>
            <a:chExt cx="3936003" cy="781165"/>
          </a:xfrm>
        </p:grpSpPr>
        <p:sp>
          <p:nvSpPr>
            <p:cNvPr id="20" name="等腰三角形 19"/>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1" name="等腰三角形 20"/>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2" name="矩形 21"/>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3" name="平行四边形 22"/>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4"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1016">
        <p14:pan dir="u"/>
      </p:transition>
    </mc:Choice>
    <mc:Fallback>
      <p:transition spd="slow" advTm="10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277078" y="4746716"/>
            <a:ext cx="2289380"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18" name="TextBox 17"/>
          <p:cNvSpPr txBox="1"/>
          <p:nvPr/>
        </p:nvSpPr>
        <p:spPr>
          <a:xfrm>
            <a:off x="5016868" y="4789028"/>
            <a:ext cx="2289380"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19" name="TextBox 18"/>
          <p:cNvSpPr txBox="1"/>
          <p:nvPr/>
        </p:nvSpPr>
        <p:spPr>
          <a:xfrm>
            <a:off x="7756657" y="4831340"/>
            <a:ext cx="2289380" cy="1061781"/>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grpSp>
        <p:nvGrpSpPr>
          <p:cNvPr id="2" name="组合 1"/>
          <p:cNvGrpSpPr/>
          <p:nvPr/>
        </p:nvGrpSpPr>
        <p:grpSpPr>
          <a:xfrm>
            <a:off x="2050098" y="1819226"/>
            <a:ext cx="8190736" cy="2734318"/>
            <a:chOff x="1167355" y="1217191"/>
            <a:chExt cx="6892537" cy="2300813"/>
          </a:xfrm>
        </p:grpSpPr>
        <p:sp>
          <p:nvSpPr>
            <p:cNvPr id="6" name="Freeform 4"/>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5"/>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2"/>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6"/>
            <p:cNvSpPr>
              <a:spLocks noChangeArrowheads="1"/>
            </p:cNvSpPr>
            <p:nvPr/>
          </p:nvSpPr>
          <p:spPr bwMode="auto">
            <a:xfrm rot="18900000">
              <a:off x="1723577" y="1817977"/>
              <a:ext cx="1104193" cy="1104192"/>
            </a:xfrm>
            <a:prstGeom prst="rect">
              <a:avLst/>
            </a:prstGeom>
            <a:solidFill>
              <a:schemeClr val="accent1"/>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7"/>
            <p:cNvSpPr>
              <a:spLocks noChangeArrowheads="1"/>
            </p:cNvSpPr>
            <p:nvPr/>
          </p:nvSpPr>
          <p:spPr bwMode="auto">
            <a:xfrm rot="18900000">
              <a:off x="4055751" y="1817977"/>
              <a:ext cx="1104192"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8"/>
            <p:cNvSpPr>
              <a:spLocks noChangeArrowheads="1"/>
            </p:cNvSpPr>
            <p:nvPr/>
          </p:nvSpPr>
          <p:spPr bwMode="auto">
            <a:xfrm rot="18900000">
              <a:off x="6366467" y="1817977"/>
              <a:ext cx="1104192" cy="1104192"/>
            </a:xfrm>
            <a:prstGeom prst="rect">
              <a:avLst/>
            </a:prstGeom>
            <a:solidFill>
              <a:schemeClr val="accent4"/>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9"/>
            <p:cNvSpPr>
              <a:spLocks noChangeArrowheads="1"/>
            </p:cNvSpPr>
            <p:nvPr/>
          </p:nvSpPr>
          <p:spPr bwMode="auto">
            <a:xfrm rot="18900000">
              <a:off x="2167565"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0"/>
            <p:cNvSpPr>
              <a:spLocks noChangeArrowheads="1"/>
            </p:cNvSpPr>
            <p:nvPr/>
          </p:nvSpPr>
          <p:spPr bwMode="auto">
            <a:xfrm rot="18900000">
              <a:off x="4499738"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1"/>
            <p:cNvSpPr>
              <a:spLocks noChangeArrowheads="1"/>
            </p:cNvSpPr>
            <p:nvPr/>
          </p:nvSpPr>
          <p:spPr bwMode="auto">
            <a:xfrm rot="18900000">
              <a:off x="6810454"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Text Box 15"/>
            <p:cNvSpPr txBox="1">
              <a:spLocks noChangeArrowheads="1"/>
            </p:cNvSpPr>
            <p:nvPr/>
          </p:nvSpPr>
          <p:spPr bwMode="auto">
            <a:xfrm>
              <a:off x="2219220" y="1762387"/>
              <a:ext cx="78248" cy="201959"/>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086485">
                <a:lnSpc>
                  <a:spcPct val="120000"/>
                </a:lnSpc>
                <a:defRPr/>
              </a:pPr>
              <a:r>
                <a:rPr lang="zh-CN" altLang="en-US"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1</a:t>
              </a:r>
              <a:endParaRPr lang="zh-CN" altLang="en-US"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Box 16"/>
            <p:cNvSpPr txBox="1">
              <a:spLocks noChangeArrowheads="1"/>
            </p:cNvSpPr>
            <p:nvPr/>
          </p:nvSpPr>
          <p:spPr bwMode="auto">
            <a:xfrm>
              <a:off x="4553042" y="1786760"/>
              <a:ext cx="78248" cy="201959"/>
            </a:xfrm>
            <a:prstGeom prst="rect">
              <a:avLst/>
            </a:prstGeom>
            <a:noFill/>
            <a:ln w="6350">
              <a:noFill/>
              <a:miter lim="800000"/>
            </a:ln>
            <a:effectLst/>
          </p:spPr>
          <p:txBody>
            <a:bodyPr wrap="none" lIns="0" tIns="0" rIns="0" bIns="0" anchor="t" anchorCtr="0">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dirty="0">
                  <a:solidFill>
                    <a:prstClr val="white">
                      <a:lumMod val="65000"/>
                    </a:prstClr>
                  </a:solidFill>
                  <a:latin typeface="Arial" panose="020B0604020202020204" pitchFamily="34" charset="0"/>
                  <a:sym typeface="Arial" panose="020B0604020202020204" pitchFamily="34" charset="0"/>
                </a:rPr>
                <a:t>2</a:t>
              </a:r>
              <a:endParaRPr lang="zh-CN" altLang="en-US" dirty="0">
                <a:solidFill>
                  <a:prstClr val="white">
                    <a:lumMod val="65000"/>
                  </a:prstClr>
                </a:solidFill>
                <a:latin typeface="Arial" panose="020B0604020202020204" pitchFamily="34" charset="0"/>
                <a:sym typeface="Arial" panose="020B0604020202020204" pitchFamily="34" charset="0"/>
              </a:endParaRPr>
            </a:p>
          </p:txBody>
        </p:sp>
        <p:sp>
          <p:nvSpPr>
            <p:cNvPr id="16" name="Text Box 17"/>
            <p:cNvSpPr txBox="1">
              <a:spLocks noChangeArrowheads="1"/>
            </p:cNvSpPr>
            <p:nvPr/>
          </p:nvSpPr>
          <p:spPr bwMode="auto">
            <a:xfrm>
              <a:off x="6870360" y="1762387"/>
              <a:ext cx="78248" cy="201959"/>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dirty="0">
                  <a:solidFill>
                    <a:prstClr val="white">
                      <a:lumMod val="65000"/>
                    </a:prstClr>
                  </a:solidFill>
                  <a:latin typeface="Arial" panose="020B0604020202020204" pitchFamily="34" charset="0"/>
                  <a:sym typeface="Arial" panose="020B0604020202020204" pitchFamily="34" charset="0"/>
                </a:rPr>
                <a:t>3</a:t>
              </a:r>
              <a:endParaRPr lang="zh-CN" altLang="en-US" dirty="0">
                <a:solidFill>
                  <a:prstClr val="white">
                    <a:lumMod val="65000"/>
                  </a:prstClr>
                </a:solidFill>
                <a:latin typeface="Arial" panose="020B0604020202020204" pitchFamily="34" charset="0"/>
                <a:sym typeface="Arial" panose="020B0604020202020204" pitchFamily="34" charset="0"/>
              </a:endParaRPr>
            </a:p>
          </p:txBody>
        </p:sp>
        <p:sp>
          <p:nvSpPr>
            <p:cNvPr id="20" name="TextBox 11"/>
            <p:cNvSpPr txBox="1">
              <a:spLocks noChangeArrowheads="1"/>
            </p:cNvSpPr>
            <p:nvPr/>
          </p:nvSpPr>
          <p:spPr bwMode="auto">
            <a:xfrm flipH="1">
              <a:off x="1897609" y="2271669"/>
              <a:ext cx="713402" cy="233083"/>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pPr>
              <a:r>
                <a:rPr lang="zh-CN" altLang="en-US" sz="15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5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1"/>
            <p:cNvSpPr txBox="1">
              <a:spLocks noChangeArrowheads="1"/>
            </p:cNvSpPr>
            <p:nvPr/>
          </p:nvSpPr>
          <p:spPr bwMode="auto">
            <a:xfrm flipH="1">
              <a:off x="4245583" y="2241697"/>
              <a:ext cx="724522" cy="233083"/>
            </a:xfrm>
            <a:prstGeom prst="rect">
              <a:avLst/>
            </a:prstGeom>
            <a:noFill/>
            <a:ln>
              <a:noFill/>
            </a:ln>
            <a:effectLst/>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pPr>
              <a:r>
                <a:rPr lang="zh-CN" altLang="en-US" sz="15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5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1"/>
            <p:cNvSpPr txBox="1">
              <a:spLocks noChangeArrowheads="1"/>
            </p:cNvSpPr>
            <p:nvPr/>
          </p:nvSpPr>
          <p:spPr bwMode="auto">
            <a:xfrm flipH="1">
              <a:off x="6564080" y="2221374"/>
              <a:ext cx="725693" cy="233083"/>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pPr>
              <a:r>
                <a:rPr lang="zh-CN" altLang="en-US" sz="1500" dirty="0" smtClean="0">
                  <a:solidFill>
                    <a:prstClr val="white"/>
                  </a:solidFill>
                  <a:latin typeface="Arial" panose="020B0604020202020204" pitchFamily="34" charset="0"/>
                  <a:ea typeface="微软雅黑" panose="020B0503020204020204" pitchFamily="34" charset="-122"/>
                  <a:sym typeface="Arial" panose="020B0604020202020204" pitchFamily="34" charset="0"/>
                </a:rPr>
                <a:t>输入文字</a:t>
              </a:r>
              <a:endParaRPr lang="zh-CN" altLang="en-US" sz="15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13643" y="179116"/>
            <a:ext cx="12192000" cy="526587"/>
            <a:chOff x="170694" y="177982"/>
            <a:chExt cx="3936003" cy="781165"/>
          </a:xfrm>
        </p:grpSpPr>
        <p:sp>
          <p:nvSpPr>
            <p:cNvPr id="24" name="等腰三角形 23"/>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5" name="等腰三角形 24"/>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6" name="矩形 25"/>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27" name="平行四边形 2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28"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2619">
        <p14:pan dir="u"/>
      </p:transition>
    </mc:Choice>
    <mc:Fallback>
      <p:transition spd="slow" advTm="261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3531792" y="2080897"/>
            <a:ext cx="1410247" cy="1249447"/>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accent1">
              <a:lumMod val="50000"/>
            </a:schemeClr>
          </a:solidFill>
          <a:ln w="12700" cap="flat">
            <a:noFill/>
            <a:miter lim="400000"/>
          </a:ln>
          <a:effectLst/>
        </p:spPr>
        <p:txBody>
          <a:bodyPr wrap="square" lIns="44109" tIns="44109" rIns="44109" bIns="44109" numCol="1" anchor="ctr">
            <a:noAutofit/>
          </a:bodyPr>
          <a:lstStyle/>
          <a:p>
            <a:pPr algn="ctr"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00" dirty="0">
              <a:solidFill>
                <a:prstClr val="white"/>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5" name="Shape 5167"/>
          <p:cNvSpPr/>
          <p:nvPr/>
        </p:nvSpPr>
        <p:spPr>
          <a:xfrm>
            <a:off x="3104116" y="2821651"/>
            <a:ext cx="2270917" cy="1300745"/>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accent2">
              <a:lumMod val="50000"/>
            </a:schemeClr>
          </a:solidFill>
          <a:ln w="12700" cap="flat">
            <a:noFill/>
            <a:miter lim="400000"/>
          </a:ln>
          <a:effectLst/>
        </p:spPr>
        <p:txBody>
          <a:bodyPr wrap="square" lIns="44109" tIns="44109" rIns="44109" bIns="44109" numCol="1" anchor="ctr">
            <a:noAutofit/>
          </a:bodyPr>
          <a:lstStyle/>
          <a:p>
            <a:pPr algn="ctr"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00" dirty="0">
              <a:solidFill>
                <a:prstClr val="white"/>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6" name="Shape 5168"/>
          <p:cNvSpPr/>
          <p:nvPr/>
        </p:nvSpPr>
        <p:spPr>
          <a:xfrm>
            <a:off x="2676445" y="3624850"/>
            <a:ext cx="3131587" cy="1300739"/>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accent3">
              <a:lumMod val="50000"/>
            </a:schemeClr>
          </a:solidFill>
          <a:ln w="12700" cap="flat">
            <a:noFill/>
            <a:miter lim="400000"/>
          </a:ln>
          <a:effectLst/>
        </p:spPr>
        <p:txBody>
          <a:bodyPr wrap="square" lIns="44109" tIns="44109" rIns="44109" bIns="44109" numCol="1" anchor="ctr">
            <a:noAutofit/>
          </a:bodyPr>
          <a:lstStyle/>
          <a:p>
            <a:pPr algn="ctr"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00" dirty="0">
              <a:solidFill>
                <a:prstClr val="white"/>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Shape 5169"/>
          <p:cNvSpPr/>
          <p:nvPr/>
        </p:nvSpPr>
        <p:spPr>
          <a:xfrm>
            <a:off x="2238825" y="4428052"/>
            <a:ext cx="3992247" cy="1300733"/>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accent4">
              <a:lumMod val="50000"/>
            </a:schemeClr>
          </a:solidFill>
          <a:ln w="12700" cap="flat">
            <a:noFill/>
            <a:miter lim="400000"/>
          </a:ln>
          <a:effectLst/>
        </p:spPr>
        <p:txBody>
          <a:bodyPr wrap="square" lIns="44109" tIns="44109" rIns="44109" bIns="44109" numCol="1" anchor="ctr">
            <a:noAutofit/>
          </a:bodyPr>
          <a:lstStyle/>
          <a:p>
            <a:pPr algn="ctr" fontAlgn="base">
              <a:lnSpc>
                <a:spcPct val="120000"/>
              </a:lnSpc>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300" dirty="0">
              <a:solidFill>
                <a:prstClr val="white"/>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38" name="组合 37"/>
          <p:cNvGrpSpPr/>
          <p:nvPr/>
        </p:nvGrpSpPr>
        <p:grpSpPr>
          <a:xfrm>
            <a:off x="3959467" y="1734760"/>
            <a:ext cx="993241" cy="851559"/>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algn="ctr" fontAlgn="base">
                <a:lnSpc>
                  <a:spcPct val="120000"/>
                </a:lnSpc>
                <a:spcBef>
                  <a:spcPct val="0"/>
                </a:spcBef>
                <a:spcAft>
                  <a:spcPct val="0"/>
                </a:spcAft>
                <a:defRPr>
                  <a:solidFill>
                    <a:srgbClr val="4C4C4C"/>
                  </a:solidFill>
                </a:defRPr>
              </a:pPr>
              <a:endParaRPr lang="en-US"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fontAlgn="base">
                <a:lnSpc>
                  <a:spcPct val="120000"/>
                </a:lnSpc>
                <a:spcAft>
                  <a:spcPct val="0"/>
                </a:spcAft>
              </a:pPr>
              <a:r>
                <a:rPr lang="zh-CN" altLang="en-US" sz="1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zh-CN" altLang="en-US" sz="1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组合 36"/>
          <p:cNvGrpSpPr/>
          <p:nvPr/>
        </p:nvGrpSpPr>
        <p:grpSpPr>
          <a:xfrm>
            <a:off x="3531792" y="2821652"/>
            <a:ext cx="1840581" cy="500667"/>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2"/>
            </a:solidFill>
            <a:ln w="12700" cap="flat">
              <a:noFill/>
              <a:miter lim="400000"/>
            </a:ln>
            <a:effectLst/>
          </p:spPr>
          <p:txBody>
            <a:bodyPr wrap="square" lIns="46524" tIns="46524" rIns="46524" bIns="46524" numCol="1" anchor="ctr">
              <a:noAutofit/>
            </a:bodyPr>
            <a:lstStyle/>
            <a:p>
              <a:pPr algn="ctr" fontAlgn="base">
                <a:lnSpc>
                  <a:spcPct val="120000"/>
                </a:lnSpc>
                <a:spcBef>
                  <a:spcPct val="0"/>
                </a:spcBef>
                <a:spcAft>
                  <a:spcPct val="0"/>
                </a:spcAft>
                <a:defRPr>
                  <a:solidFill>
                    <a:srgbClr val="4C4C4C"/>
                  </a:solidFill>
                </a:defRPr>
              </a:pPr>
              <a:endParaRPr lang="en-US"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fontAlgn="base">
                <a:lnSpc>
                  <a:spcPct val="120000"/>
                </a:lnSpc>
                <a:spcAft>
                  <a:spcPct val="0"/>
                </a:spcAft>
              </a:pPr>
              <a:r>
                <a:rPr lang="zh-CN" altLang="en-US" sz="1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点击输入文本</a:t>
              </a:r>
              <a:endParaRPr lang="zh-CN" altLang="en-US" sz="1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组合 35"/>
          <p:cNvGrpSpPr/>
          <p:nvPr/>
        </p:nvGrpSpPr>
        <p:grpSpPr>
          <a:xfrm>
            <a:off x="3104117" y="3624849"/>
            <a:ext cx="2701250" cy="500668"/>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12700" cap="flat">
              <a:noFill/>
              <a:miter lim="400000"/>
            </a:ln>
            <a:effectLst/>
          </p:spPr>
          <p:txBody>
            <a:bodyPr wrap="square" lIns="46524" tIns="46524" rIns="46524" bIns="46524" numCol="1" anchor="ctr">
              <a:noAutofit/>
            </a:bodyPr>
            <a:lstStyle/>
            <a:p>
              <a:pPr algn="ctr" fontAlgn="base">
                <a:lnSpc>
                  <a:spcPct val="120000"/>
                </a:lnSpc>
                <a:spcBef>
                  <a:spcPct val="0"/>
                </a:spcBef>
                <a:spcAft>
                  <a:spcPct val="0"/>
                </a:spcAft>
                <a:defRPr>
                  <a:solidFill>
                    <a:srgbClr val="4C4C4C"/>
                  </a:solidFill>
                </a:defRPr>
              </a:pPr>
              <a:endParaRPr lang="en-US"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fontAlgn="base">
                <a:lnSpc>
                  <a:spcPct val="120000"/>
                </a:lnSpc>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zh-CN" altLang="en-US" sz="1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2676442" y="4428049"/>
            <a:ext cx="3561910" cy="500661"/>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4"/>
            </a:solidFill>
            <a:ln w="12700" cap="flat">
              <a:noFill/>
              <a:miter lim="400000"/>
            </a:ln>
            <a:effectLst/>
          </p:spPr>
          <p:txBody>
            <a:bodyPr wrap="square" lIns="46524" tIns="46524" rIns="46524" bIns="46524" numCol="1" anchor="ctr">
              <a:noAutofit/>
            </a:bodyPr>
            <a:lstStyle/>
            <a:p>
              <a:pPr algn="ctr" fontAlgn="base">
                <a:lnSpc>
                  <a:spcPct val="120000"/>
                </a:lnSpc>
                <a:spcBef>
                  <a:spcPct val="0"/>
                </a:spcBef>
                <a:spcAft>
                  <a:spcPct val="0"/>
                </a:spcAft>
                <a:defRPr>
                  <a:solidFill>
                    <a:srgbClr val="4C4C4C"/>
                  </a:solidFill>
                </a:defRPr>
              </a:pPr>
              <a:endParaRPr lang="en-US"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fontAlgn="base">
                <a:lnSpc>
                  <a:spcPct val="120000"/>
                </a:lnSpc>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zh-CN" altLang="en-US" sz="1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2238824" y="5220096"/>
            <a:ext cx="4422582" cy="500661"/>
            <a:chOff x="827585" y="4118665"/>
            <a:chExt cx="3819870" cy="432407"/>
          </a:xfrm>
          <a:solidFill>
            <a:schemeClr val="accent5"/>
          </a:solidFill>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grpFill/>
            <a:ln w="12700" cap="flat">
              <a:noFill/>
              <a:miter lim="400000"/>
            </a:ln>
            <a:effectLst/>
          </p:spPr>
          <p:txBody>
            <a:bodyPr wrap="square" lIns="46524" tIns="46524" rIns="46524" bIns="46524" numCol="1" anchor="ctr">
              <a:noAutofit/>
            </a:bodyPr>
            <a:lstStyle/>
            <a:p>
              <a:pPr algn="ctr" fontAlgn="base">
                <a:lnSpc>
                  <a:spcPct val="120000"/>
                </a:lnSpc>
                <a:spcBef>
                  <a:spcPct val="0"/>
                </a:spcBef>
                <a:spcAft>
                  <a:spcPct val="0"/>
                </a:spcAft>
                <a:defRPr>
                  <a:solidFill>
                    <a:srgbClr val="4C4C4C"/>
                  </a:solidFill>
                </a:defRPr>
              </a:pPr>
              <a:endParaRPr lang="en-US" sz="13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Shape 5180"/>
            <p:cNvSpPr/>
            <p:nvPr/>
          </p:nvSpPr>
          <p:spPr>
            <a:xfrm>
              <a:off x="1072475" y="4158709"/>
              <a:ext cx="3334354"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fontAlgn="base">
                <a:lnSpc>
                  <a:spcPct val="120000"/>
                </a:lnSpc>
                <a:spcAft>
                  <a:spcPct val="0"/>
                </a:spcAft>
              </a:pPr>
              <a:r>
                <a:rPr lang="zh-CN" altLang="en-US" sz="1300" dirty="0" smtClean="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输入文字</a:t>
              </a:r>
              <a:endParaRPr lang="zh-CN" altLang="en-US" sz="1300"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 name="Round Same Side Corner Rectangle 67"/>
          <p:cNvSpPr/>
          <p:nvPr/>
        </p:nvSpPr>
        <p:spPr>
          <a:xfrm rot="10800000" flipH="1">
            <a:off x="7175183" y="1750319"/>
            <a:ext cx="57777" cy="595185"/>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5260" tIns="47630" rIns="95260" bIns="47630" rtlCol="0" anchor="ctr"/>
          <a:lstStyle/>
          <a:p>
            <a:pPr algn="ctr" fontAlgn="base">
              <a:lnSpc>
                <a:spcPct val="120000"/>
              </a:lnSpc>
              <a:spcBef>
                <a:spcPct val="0"/>
              </a:spcBef>
              <a:spcAft>
                <a:spcPct val="0"/>
              </a:spcAft>
            </a:pPr>
            <a:endParaRPr lang="bg-BG" sz="15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Round Same Side Corner Rectangle 68"/>
          <p:cNvSpPr/>
          <p:nvPr/>
        </p:nvSpPr>
        <p:spPr>
          <a:xfrm rot="10800000" flipH="1">
            <a:off x="7173285" y="2654935"/>
            <a:ext cx="57777" cy="595185"/>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5260" tIns="47630" rIns="95260" bIns="47630" rtlCol="0" anchor="ctr"/>
          <a:lstStyle/>
          <a:p>
            <a:pPr algn="ctr" fontAlgn="base">
              <a:lnSpc>
                <a:spcPct val="120000"/>
              </a:lnSpc>
              <a:spcBef>
                <a:spcPct val="0"/>
              </a:spcBef>
              <a:spcAft>
                <a:spcPct val="0"/>
              </a:spcAft>
            </a:pPr>
            <a:endParaRPr lang="bg-BG" sz="15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ound Same Side Corner Rectangle 69"/>
          <p:cNvSpPr/>
          <p:nvPr/>
        </p:nvSpPr>
        <p:spPr>
          <a:xfrm rot="10800000" flipH="1">
            <a:off x="7175183" y="3477158"/>
            <a:ext cx="57777" cy="595185"/>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5260" tIns="47630" rIns="95260" bIns="47630" rtlCol="0" anchor="ctr"/>
          <a:lstStyle/>
          <a:p>
            <a:pPr algn="ctr" fontAlgn="base">
              <a:lnSpc>
                <a:spcPct val="120000"/>
              </a:lnSpc>
              <a:spcBef>
                <a:spcPct val="0"/>
              </a:spcBef>
              <a:spcAft>
                <a:spcPct val="0"/>
              </a:spcAft>
            </a:pPr>
            <a:endParaRPr lang="bg-BG" sz="15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7334144" y="1686975"/>
            <a:ext cx="3258646" cy="738615"/>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23" name="TextBox 22"/>
          <p:cNvSpPr txBox="1"/>
          <p:nvPr/>
        </p:nvSpPr>
        <p:spPr>
          <a:xfrm>
            <a:off x="7334144" y="2566831"/>
            <a:ext cx="3258646" cy="738615"/>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25" name="TextBox 24"/>
          <p:cNvSpPr txBox="1"/>
          <p:nvPr/>
        </p:nvSpPr>
        <p:spPr>
          <a:xfrm>
            <a:off x="7334144" y="3446687"/>
            <a:ext cx="3258646" cy="738615"/>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27" name="Round Same Side Corner Rectangle 76"/>
          <p:cNvSpPr/>
          <p:nvPr/>
        </p:nvSpPr>
        <p:spPr>
          <a:xfrm rot="10800000" flipH="1">
            <a:off x="7173285" y="4311374"/>
            <a:ext cx="57777" cy="595185"/>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5260" tIns="47630" rIns="95260" bIns="47630" rtlCol="0" anchor="ctr"/>
          <a:lstStyle/>
          <a:p>
            <a:pPr algn="ctr" fontAlgn="base">
              <a:lnSpc>
                <a:spcPct val="120000"/>
              </a:lnSpc>
              <a:spcBef>
                <a:spcPct val="0"/>
              </a:spcBef>
              <a:spcAft>
                <a:spcPct val="0"/>
              </a:spcAft>
            </a:pPr>
            <a:endParaRPr lang="bg-BG" sz="15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Round Same Side Corner Rectangle 77"/>
          <p:cNvSpPr/>
          <p:nvPr/>
        </p:nvSpPr>
        <p:spPr>
          <a:xfrm rot="10800000" flipH="1">
            <a:off x="7175183" y="5133598"/>
            <a:ext cx="57777" cy="595185"/>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5260" tIns="47630" rIns="95260" bIns="47630" rtlCol="0" anchor="ctr"/>
          <a:lstStyle/>
          <a:p>
            <a:pPr algn="ctr" fontAlgn="base">
              <a:lnSpc>
                <a:spcPct val="120000"/>
              </a:lnSpc>
              <a:spcBef>
                <a:spcPct val="0"/>
              </a:spcBef>
              <a:spcAft>
                <a:spcPct val="0"/>
              </a:spcAft>
            </a:pPr>
            <a:endParaRPr lang="bg-BG" sz="1500"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28"/>
          <p:cNvSpPr txBox="1"/>
          <p:nvPr/>
        </p:nvSpPr>
        <p:spPr>
          <a:xfrm>
            <a:off x="7334144" y="4223267"/>
            <a:ext cx="3258646" cy="738615"/>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31" name="TextBox 30"/>
          <p:cNvSpPr txBox="1"/>
          <p:nvPr/>
        </p:nvSpPr>
        <p:spPr>
          <a:xfrm>
            <a:off x="7334144" y="5103121"/>
            <a:ext cx="3258646" cy="738615"/>
          </a:xfrm>
          <a:prstGeom prst="rect">
            <a:avLst/>
          </a:prstGeom>
        </p:spPr>
        <p:txBody>
          <a:bodyPr wrap="square" lIns="91391" tIns="45696" rIns="91391" bIns="45696">
            <a:spAutoFit/>
          </a:bodyPr>
          <a:lstStyle>
            <a:defPPr>
              <a:defRPr lang="zh-CN"/>
            </a:defPPr>
            <a:lvl1pPr>
              <a:lnSpc>
                <a:spcPct val="150000"/>
              </a:lnSpc>
              <a:defRPr sz="140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r>
              <a:rPr lang="zh-CN" altLang="en-US" dirty="0">
                <a:sym typeface="Arial" panose="020B0604020202020204" pitchFamily="34" charset="0"/>
              </a:rPr>
              <a:t>从顾客的角度出发，从排版到设计制作，为您打造最佳的</a:t>
            </a:r>
            <a:r>
              <a:rPr lang="en-US" altLang="zh-CN" dirty="0">
                <a:sym typeface="Arial" panose="020B0604020202020204" pitchFamily="34" charset="0"/>
              </a:rPr>
              <a:t>PPT</a:t>
            </a:r>
            <a:r>
              <a:rPr lang="zh-CN" altLang="en-US" dirty="0">
                <a:sym typeface="Arial" panose="020B0604020202020204" pitchFamily="34" charset="0"/>
              </a:rPr>
              <a:t>演示。</a:t>
            </a:r>
            <a:endParaRPr lang="en-US" altLang="zh-CN" dirty="0">
              <a:sym typeface="Arial" panose="020B0604020202020204" pitchFamily="34" charset="0"/>
            </a:endParaRPr>
          </a:p>
        </p:txBody>
      </p:sp>
      <p:sp>
        <p:nvSpPr>
          <p:cNvPr id="42"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138757" y="331516"/>
            <a:ext cx="12192000" cy="526587"/>
            <a:chOff x="170694" y="177982"/>
            <a:chExt cx="3936003" cy="781165"/>
          </a:xfrm>
        </p:grpSpPr>
        <p:sp>
          <p:nvSpPr>
            <p:cNvPr id="49" name="等腰三角形 48"/>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0" name="等腰三角形 49"/>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1" name="矩形 50"/>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2" name="平行四边形 51"/>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53" name="TextBox 48"/>
          <p:cNvSpPr txBox="1"/>
          <p:nvPr/>
        </p:nvSpPr>
        <p:spPr>
          <a:xfrm>
            <a:off x="1165744" y="3540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3547">
        <p14:pan dir="u"/>
      </p:transition>
    </mc:Choice>
    <mc:Fallback>
      <p:transition spd="slow" advTm="35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right)">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up)">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lt">
                                    <p:tmPct val="30000"/>
                                  </p:iterate>
                                  <p:childTnLst>
                                    <p:set>
                                      <p:cBhvr>
                                        <p:cTn id="74" dur="1" fill="hold">
                                          <p:stCondLst>
                                            <p:cond delay="0"/>
                                          </p:stCondLst>
                                        </p:cTn>
                                        <p:tgtEl>
                                          <p:spTgt spid="42"/>
                                        </p:tgtEl>
                                        <p:attrNameLst>
                                          <p:attrName>style.visibility</p:attrName>
                                        </p:attrNameLst>
                                      </p:cBhvr>
                                      <p:to>
                                        <p:strVal val="visible"/>
                                      </p:to>
                                    </p:set>
                                    <p:animEffect transition="in" filter="wipe(left)">
                                      <p:cBhvr>
                                        <p:cTn id="75" dur="2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36" presetClass="emph" presetSubtype="0" fill="hold" grpId="1" nodeType="clickEffect">
                                  <p:stCondLst>
                                    <p:cond delay="0"/>
                                  </p:stCondLst>
                                  <p:iterate type="lt">
                                    <p:tmPct val="30000"/>
                                  </p:iterate>
                                  <p:childTnLst>
                                    <p:animScale>
                                      <p:cBhvr>
                                        <p:cTn id="79" dur="50" autoRev="1" fill="hold">
                                          <p:stCondLst>
                                            <p:cond delay="0"/>
                                          </p:stCondLst>
                                        </p:cTn>
                                        <p:tgtEl>
                                          <p:spTgt spid="42"/>
                                        </p:tgtEl>
                                      </p:cBhvr>
                                      <p:to x="80000" y="100000"/>
                                    </p:animScale>
                                    <p:anim by="(#ppt_w*0.10)" calcmode="lin" valueType="num">
                                      <p:cBhvr>
                                        <p:cTn id="80" dur="50" autoRev="1" fill="hold">
                                          <p:stCondLst>
                                            <p:cond delay="0"/>
                                          </p:stCondLst>
                                        </p:cTn>
                                        <p:tgtEl>
                                          <p:spTgt spid="42"/>
                                        </p:tgtEl>
                                        <p:attrNameLst>
                                          <p:attrName>ppt_x</p:attrName>
                                        </p:attrNameLst>
                                      </p:cBhvr>
                                    </p:anim>
                                    <p:anim by="(-#ppt_w*0.10)" calcmode="lin" valueType="num">
                                      <p:cBhvr>
                                        <p:cTn id="81" dur="50" autoRev="1" fill="hold">
                                          <p:stCondLst>
                                            <p:cond delay="0"/>
                                          </p:stCondLst>
                                        </p:cTn>
                                        <p:tgtEl>
                                          <p:spTgt spid="42"/>
                                        </p:tgtEl>
                                        <p:attrNameLst>
                                          <p:attrName>ppt_y</p:attrName>
                                        </p:attrNameLst>
                                      </p:cBhvr>
                                    </p:anim>
                                    <p:animRot by="-480000">
                                      <p:cBhvr>
                                        <p:cTn id="82" dur="50" autoRev="1" fill="hold">
                                          <p:stCondLst>
                                            <p:cond delay="0"/>
                                          </p:stCondLst>
                                        </p:cTn>
                                        <p:tgtEl>
                                          <p:spTgt spid="42"/>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2" presetClass="entr" presetSubtype="6"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1+#ppt_w/2"/>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6"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fill="hold"/>
                                        <p:tgtEl>
                                          <p:spTgt spid="23"/>
                                        </p:tgtEl>
                                        <p:attrNameLst>
                                          <p:attrName>ppt_x</p:attrName>
                                        </p:attrNameLst>
                                      </p:cBhvr>
                                      <p:tavLst>
                                        <p:tav tm="0">
                                          <p:val>
                                            <p:strVal val="1+#ppt_w/2"/>
                                          </p:val>
                                        </p:tav>
                                        <p:tav tm="100000">
                                          <p:val>
                                            <p:strVal val="#ppt_x"/>
                                          </p:val>
                                        </p:tav>
                                      </p:tavLst>
                                    </p:anim>
                                    <p:anim calcmode="lin" valueType="num">
                                      <p:cBhvr additive="base">
                                        <p:cTn id="9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6"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1+#ppt_w/2"/>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6"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additive="base">
                                        <p:cTn id="105" dur="500" fill="hold"/>
                                        <p:tgtEl>
                                          <p:spTgt spid="29"/>
                                        </p:tgtEl>
                                        <p:attrNameLst>
                                          <p:attrName>ppt_x</p:attrName>
                                        </p:attrNameLst>
                                      </p:cBhvr>
                                      <p:tavLst>
                                        <p:tav tm="0">
                                          <p:val>
                                            <p:strVal val="1+#ppt_w/2"/>
                                          </p:val>
                                        </p:tav>
                                        <p:tav tm="100000">
                                          <p:val>
                                            <p:strVal val="#ppt_x"/>
                                          </p:val>
                                        </p:tav>
                                      </p:tavLst>
                                    </p:anim>
                                    <p:anim calcmode="lin" valueType="num">
                                      <p:cBhvr additive="base">
                                        <p:cTn id="106" dur="500" fill="hold"/>
                                        <p:tgtEl>
                                          <p:spTgt spid="29"/>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1+#ppt_w/2"/>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p:bldP spid="23" grpId="0"/>
      <p:bldP spid="25" grpId="0"/>
      <p:bldP spid="27" grpId="0" animBg="1"/>
      <p:bldP spid="28" grpId="0" animBg="1"/>
      <p:bldP spid="29" grpId="0"/>
      <p:bldP spid="31" grpId="0"/>
      <p:bldP spid="42" grpId="0"/>
      <p:bldP spid="4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rot="10836226" flipV="1">
            <a:off x="3077443" y="3980889"/>
            <a:ext cx="117469" cy="1174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19" name="椭圆 18"/>
          <p:cNvSpPr/>
          <p:nvPr/>
        </p:nvSpPr>
        <p:spPr>
          <a:xfrm rot="10836226">
            <a:off x="8450836" y="3818963"/>
            <a:ext cx="303195" cy="303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0" name="椭圆 19"/>
          <p:cNvSpPr/>
          <p:nvPr/>
        </p:nvSpPr>
        <p:spPr>
          <a:xfrm rot="21388349">
            <a:off x="8223836" y="3617351"/>
            <a:ext cx="165091" cy="165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1" name="椭圆 20"/>
          <p:cNvSpPr/>
          <p:nvPr/>
        </p:nvSpPr>
        <p:spPr>
          <a:xfrm rot="21388349">
            <a:off x="485198" y="2087000"/>
            <a:ext cx="234937" cy="2365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2" name="椭圆 21"/>
          <p:cNvSpPr/>
          <p:nvPr/>
        </p:nvSpPr>
        <p:spPr>
          <a:xfrm rot="21388349">
            <a:off x="3448897" y="3041088"/>
            <a:ext cx="366693" cy="368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3" name="椭圆 22"/>
          <p:cNvSpPr/>
          <p:nvPr/>
        </p:nvSpPr>
        <p:spPr>
          <a:xfrm rot="21388349">
            <a:off x="3474296" y="3641164"/>
            <a:ext cx="293672" cy="2936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4" name="椭圆 23"/>
          <p:cNvSpPr/>
          <p:nvPr/>
        </p:nvSpPr>
        <p:spPr>
          <a:xfrm rot="21388349">
            <a:off x="4412457" y="3703075"/>
            <a:ext cx="368280" cy="3683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5" name="椭圆 24"/>
          <p:cNvSpPr/>
          <p:nvPr/>
        </p:nvSpPr>
        <p:spPr>
          <a:xfrm rot="21388349">
            <a:off x="480435" y="3476064"/>
            <a:ext cx="273035" cy="2730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6" name="椭圆 25"/>
          <p:cNvSpPr/>
          <p:nvPr/>
        </p:nvSpPr>
        <p:spPr>
          <a:xfrm rot="21388349">
            <a:off x="207401" y="2666438"/>
            <a:ext cx="449238" cy="449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7" name="椭圆 26"/>
          <p:cNvSpPr/>
          <p:nvPr/>
        </p:nvSpPr>
        <p:spPr>
          <a:xfrm rot="21388349">
            <a:off x="3218724" y="1588525"/>
            <a:ext cx="141279" cy="1412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8" name="椭圆 27"/>
          <p:cNvSpPr/>
          <p:nvPr/>
        </p:nvSpPr>
        <p:spPr>
          <a:xfrm rot="10836226" flipV="1">
            <a:off x="4556913" y="3571314"/>
            <a:ext cx="117469" cy="1174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29" name="椭圆 28"/>
          <p:cNvSpPr/>
          <p:nvPr/>
        </p:nvSpPr>
        <p:spPr>
          <a:xfrm rot="21388349">
            <a:off x="7142808" y="1550425"/>
            <a:ext cx="366692" cy="368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0" name="椭圆 29"/>
          <p:cNvSpPr/>
          <p:nvPr/>
        </p:nvSpPr>
        <p:spPr>
          <a:xfrm rot="21388349">
            <a:off x="7352347" y="3484001"/>
            <a:ext cx="295259" cy="2952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1" name="椭圆 30"/>
          <p:cNvSpPr/>
          <p:nvPr/>
        </p:nvSpPr>
        <p:spPr>
          <a:xfrm rot="21388349">
            <a:off x="7458703" y="3282388"/>
            <a:ext cx="133343" cy="133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2" name="椭圆 31"/>
          <p:cNvSpPr/>
          <p:nvPr/>
        </p:nvSpPr>
        <p:spPr>
          <a:xfrm rot="10836226">
            <a:off x="11365326" y="2698188"/>
            <a:ext cx="301609" cy="303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3" name="椭圆 32"/>
          <p:cNvSpPr/>
          <p:nvPr/>
        </p:nvSpPr>
        <p:spPr>
          <a:xfrm rot="21388349">
            <a:off x="11225634" y="3236351"/>
            <a:ext cx="165091" cy="165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4" name="椭圆 33"/>
          <p:cNvSpPr/>
          <p:nvPr/>
        </p:nvSpPr>
        <p:spPr>
          <a:xfrm rot="10836226">
            <a:off x="9892207" y="951938"/>
            <a:ext cx="303195" cy="303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5" name="椭圆 34"/>
          <p:cNvSpPr/>
          <p:nvPr/>
        </p:nvSpPr>
        <p:spPr>
          <a:xfrm rot="10836226" flipH="1">
            <a:off x="9476305" y="1193238"/>
            <a:ext cx="68258" cy="68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6" name="椭圆 35"/>
          <p:cNvSpPr/>
          <p:nvPr/>
        </p:nvSpPr>
        <p:spPr>
          <a:xfrm rot="21388349">
            <a:off x="11103402" y="1910789"/>
            <a:ext cx="166679" cy="165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37" name="椭圆 36"/>
          <p:cNvSpPr/>
          <p:nvPr/>
        </p:nvSpPr>
        <p:spPr>
          <a:xfrm rot="21388349">
            <a:off x="4336261" y="3380813"/>
            <a:ext cx="215889" cy="215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a:p>
        </p:txBody>
      </p:sp>
      <p:sp>
        <p:nvSpPr>
          <p:cNvPr id="41" name="矩形 40"/>
          <p:cNvSpPr/>
          <p:nvPr/>
        </p:nvSpPr>
        <p:spPr bwMode="auto">
          <a:xfrm>
            <a:off x="1211165" y="4537840"/>
            <a:ext cx="1990616"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2" name="矩形 41"/>
          <p:cNvSpPr/>
          <p:nvPr/>
        </p:nvSpPr>
        <p:spPr bwMode="auto">
          <a:xfrm>
            <a:off x="5060640" y="4556890"/>
            <a:ext cx="1990616"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3" name="矩形 42"/>
          <p:cNvSpPr/>
          <p:nvPr/>
        </p:nvSpPr>
        <p:spPr bwMode="auto">
          <a:xfrm>
            <a:off x="8910117" y="4556890"/>
            <a:ext cx="1990616" cy="1384946"/>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输入文字，点击添加相关标题文字，修改文字内容，也可以直接复制你的内容到此</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46" name="组合 45"/>
          <p:cNvGrpSpPr/>
          <p:nvPr/>
        </p:nvGrpSpPr>
        <p:grpSpPr>
          <a:xfrm>
            <a:off x="726485" y="1356751"/>
            <a:ext cx="2849406" cy="2847975"/>
            <a:chOff x="728641" y="1205442"/>
            <a:chExt cx="3005233" cy="3003559"/>
          </a:xfrm>
        </p:grpSpPr>
        <p:sp>
          <p:nvSpPr>
            <p:cNvPr id="6" name="椭圆 5"/>
            <p:cNvSpPr/>
            <p:nvPr/>
          </p:nvSpPr>
          <p:spPr bwMode="auto">
            <a:xfrm>
              <a:off x="728641" y="1205442"/>
              <a:ext cx="3005233" cy="30035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椭圆 1"/>
            <p:cNvSpPr/>
            <p:nvPr/>
          </p:nvSpPr>
          <p:spPr>
            <a:xfrm>
              <a:off x="859852" y="1296963"/>
              <a:ext cx="2788466" cy="2788466"/>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4575960" y="1356751"/>
            <a:ext cx="2849407" cy="2847975"/>
            <a:chOff x="4788635" y="1205442"/>
            <a:chExt cx="3005234" cy="3003559"/>
          </a:xfrm>
        </p:grpSpPr>
        <p:sp>
          <p:nvSpPr>
            <p:cNvPr id="11" name="椭圆 10"/>
            <p:cNvSpPr/>
            <p:nvPr/>
          </p:nvSpPr>
          <p:spPr bwMode="auto">
            <a:xfrm>
              <a:off x="4788635" y="1205442"/>
              <a:ext cx="3005234" cy="30035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椭圆 52"/>
            <p:cNvSpPr/>
            <p:nvPr/>
          </p:nvSpPr>
          <p:spPr>
            <a:xfrm>
              <a:off x="4924858" y="1296963"/>
              <a:ext cx="2788466" cy="2788466"/>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8425438" y="1356751"/>
            <a:ext cx="2849406" cy="2847975"/>
            <a:chOff x="8848630" y="1205442"/>
            <a:chExt cx="3005233" cy="3003559"/>
          </a:xfrm>
        </p:grpSpPr>
        <p:sp>
          <p:nvSpPr>
            <p:cNvPr id="15" name="椭圆 14"/>
            <p:cNvSpPr/>
            <p:nvPr/>
          </p:nvSpPr>
          <p:spPr bwMode="auto">
            <a:xfrm>
              <a:off x="8848630" y="1205442"/>
              <a:ext cx="3005233" cy="3003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椭圆 53"/>
            <p:cNvSpPr/>
            <p:nvPr/>
          </p:nvSpPr>
          <p:spPr>
            <a:xfrm>
              <a:off x="8971757" y="1296963"/>
              <a:ext cx="2788466" cy="278846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3643" y="179116"/>
            <a:ext cx="12192000" cy="526587"/>
            <a:chOff x="170694" y="177982"/>
            <a:chExt cx="3936003" cy="781165"/>
          </a:xfrm>
        </p:grpSpPr>
        <p:sp>
          <p:nvSpPr>
            <p:cNvPr id="51" name="等腰三角形 50"/>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2" name="等腰三角形 51"/>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5" name="矩形 54"/>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56" name="平行四边形 55"/>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57"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2809">
        <p14:pan dir="u"/>
      </p:transition>
    </mc:Choice>
    <mc:Fallback>
      <p:transition spd="slow" advTm="28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ppt_w</p:attrName>
                                        </p:attrNameLst>
                                      </p:cBhvr>
                                      <p:tavLst>
                                        <p:tav tm="0">
                                          <p:val>
                                            <p:fltVal val="0"/>
                                          </p:val>
                                        </p:tav>
                                        <p:tav tm="100000">
                                          <p:val>
                                            <p:strVal val="#ppt_w"/>
                                          </p:val>
                                        </p:tav>
                                      </p:tavLst>
                                    </p:anim>
                                    <p:anim calcmode="lin" valueType="num">
                                      <p:cBhvr>
                                        <p:cTn id="95" dur="500" fill="hold"/>
                                        <p:tgtEl>
                                          <p:spTgt spid="30"/>
                                        </p:tgtEl>
                                        <p:attrNameLst>
                                          <p:attrName>ppt_h</p:attrName>
                                        </p:attrNameLst>
                                      </p:cBhvr>
                                      <p:tavLst>
                                        <p:tav tm="0">
                                          <p:val>
                                            <p:fltVal val="0"/>
                                          </p:val>
                                        </p:tav>
                                        <p:tav tm="100000">
                                          <p:val>
                                            <p:strVal val="#ppt_h"/>
                                          </p:val>
                                        </p:tav>
                                      </p:tavLst>
                                    </p:anim>
                                    <p:animEffect transition="in" filter="fade">
                                      <p:cBhvr>
                                        <p:cTn id="96" dur="500"/>
                                        <p:tgtEl>
                                          <p:spTgt spid="30"/>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500" fill="hold"/>
                                        <p:tgtEl>
                                          <p:spTgt spid="31"/>
                                        </p:tgtEl>
                                        <p:attrNameLst>
                                          <p:attrName>ppt_w</p:attrName>
                                        </p:attrNameLst>
                                      </p:cBhvr>
                                      <p:tavLst>
                                        <p:tav tm="0">
                                          <p:val>
                                            <p:fltVal val="0"/>
                                          </p:val>
                                        </p:tav>
                                        <p:tav tm="100000">
                                          <p:val>
                                            <p:strVal val="#ppt_w"/>
                                          </p:val>
                                        </p:tav>
                                      </p:tavLst>
                                    </p:anim>
                                    <p:anim calcmode="lin" valueType="num">
                                      <p:cBhvr>
                                        <p:cTn id="102" dur="500" fill="hold"/>
                                        <p:tgtEl>
                                          <p:spTgt spid="31"/>
                                        </p:tgtEl>
                                        <p:attrNameLst>
                                          <p:attrName>ppt_h</p:attrName>
                                        </p:attrNameLst>
                                      </p:cBhvr>
                                      <p:tavLst>
                                        <p:tav tm="0">
                                          <p:val>
                                            <p:fltVal val="0"/>
                                          </p:val>
                                        </p:tav>
                                        <p:tav tm="100000">
                                          <p:val>
                                            <p:strVal val="#ppt_h"/>
                                          </p:val>
                                        </p:tav>
                                      </p:tavLst>
                                    </p:anim>
                                    <p:animEffect transition="in" filter="fade">
                                      <p:cBhvr>
                                        <p:cTn id="103" dur="5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p:cTn id="108" dur="500" fill="hold"/>
                                        <p:tgtEl>
                                          <p:spTgt spid="44"/>
                                        </p:tgtEl>
                                        <p:attrNameLst>
                                          <p:attrName>ppt_w</p:attrName>
                                        </p:attrNameLst>
                                      </p:cBhvr>
                                      <p:tavLst>
                                        <p:tav tm="0">
                                          <p:val>
                                            <p:fltVal val="0"/>
                                          </p:val>
                                        </p:tav>
                                        <p:tav tm="100000">
                                          <p:val>
                                            <p:strVal val="#ppt_w"/>
                                          </p:val>
                                        </p:tav>
                                      </p:tavLst>
                                    </p:anim>
                                    <p:anim calcmode="lin" valueType="num">
                                      <p:cBhvr>
                                        <p:cTn id="109" dur="500" fill="hold"/>
                                        <p:tgtEl>
                                          <p:spTgt spid="44"/>
                                        </p:tgtEl>
                                        <p:attrNameLst>
                                          <p:attrName>ppt_h</p:attrName>
                                        </p:attrNameLst>
                                      </p:cBhvr>
                                      <p:tavLst>
                                        <p:tav tm="0">
                                          <p:val>
                                            <p:fltVal val="0"/>
                                          </p:val>
                                        </p:tav>
                                        <p:tav tm="100000">
                                          <p:val>
                                            <p:strVal val="#ppt_h"/>
                                          </p:val>
                                        </p:tav>
                                      </p:tavLst>
                                    </p:anim>
                                    <p:animEffect transition="in" filter="fade">
                                      <p:cBhvr>
                                        <p:cTn id="110" dur="500"/>
                                        <p:tgtEl>
                                          <p:spTgt spid="44"/>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500" fill="hold"/>
                                        <p:tgtEl>
                                          <p:spTgt spid="20"/>
                                        </p:tgtEl>
                                        <p:attrNameLst>
                                          <p:attrName>ppt_w</p:attrName>
                                        </p:attrNameLst>
                                      </p:cBhvr>
                                      <p:tavLst>
                                        <p:tav tm="0">
                                          <p:val>
                                            <p:fltVal val="0"/>
                                          </p:val>
                                        </p:tav>
                                        <p:tav tm="100000">
                                          <p:val>
                                            <p:strVal val="#ppt_w"/>
                                          </p:val>
                                        </p:tav>
                                      </p:tavLst>
                                    </p:anim>
                                    <p:anim calcmode="lin" valueType="num">
                                      <p:cBhvr>
                                        <p:cTn id="116" dur="500" fill="hold"/>
                                        <p:tgtEl>
                                          <p:spTgt spid="20"/>
                                        </p:tgtEl>
                                        <p:attrNameLst>
                                          <p:attrName>ppt_h</p:attrName>
                                        </p:attrNameLst>
                                      </p:cBhvr>
                                      <p:tavLst>
                                        <p:tav tm="0">
                                          <p:val>
                                            <p:fltVal val="0"/>
                                          </p:val>
                                        </p:tav>
                                        <p:tav tm="100000">
                                          <p:val>
                                            <p:strVal val="#ppt_h"/>
                                          </p:val>
                                        </p:tav>
                                      </p:tavLst>
                                    </p:anim>
                                    <p:animEffect transition="in" filter="fade">
                                      <p:cBhvr>
                                        <p:cTn id="117" dur="500"/>
                                        <p:tgtEl>
                                          <p:spTgt spid="20"/>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p:cTn id="122" dur="500" fill="hold"/>
                                        <p:tgtEl>
                                          <p:spTgt spid="19"/>
                                        </p:tgtEl>
                                        <p:attrNameLst>
                                          <p:attrName>ppt_w</p:attrName>
                                        </p:attrNameLst>
                                      </p:cBhvr>
                                      <p:tavLst>
                                        <p:tav tm="0">
                                          <p:val>
                                            <p:fltVal val="0"/>
                                          </p:val>
                                        </p:tav>
                                        <p:tav tm="100000">
                                          <p:val>
                                            <p:strVal val="#ppt_w"/>
                                          </p:val>
                                        </p:tav>
                                      </p:tavLst>
                                    </p:anim>
                                    <p:anim calcmode="lin" valueType="num">
                                      <p:cBhvr>
                                        <p:cTn id="123" dur="500" fill="hold"/>
                                        <p:tgtEl>
                                          <p:spTgt spid="19"/>
                                        </p:tgtEl>
                                        <p:attrNameLst>
                                          <p:attrName>ppt_h</p:attrName>
                                        </p:attrNameLst>
                                      </p:cBhvr>
                                      <p:tavLst>
                                        <p:tav tm="0">
                                          <p:val>
                                            <p:fltVal val="0"/>
                                          </p:val>
                                        </p:tav>
                                        <p:tav tm="100000">
                                          <p:val>
                                            <p:strVal val="#ppt_h"/>
                                          </p:val>
                                        </p:tav>
                                      </p:tavLst>
                                    </p:anim>
                                    <p:animEffect transition="in" filter="fade">
                                      <p:cBhvr>
                                        <p:cTn id="124" dur="500"/>
                                        <p:tgtEl>
                                          <p:spTgt spid="19"/>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p:cTn id="129" dur="500" fill="hold"/>
                                        <p:tgtEl>
                                          <p:spTgt spid="32"/>
                                        </p:tgtEl>
                                        <p:attrNameLst>
                                          <p:attrName>ppt_w</p:attrName>
                                        </p:attrNameLst>
                                      </p:cBhvr>
                                      <p:tavLst>
                                        <p:tav tm="0">
                                          <p:val>
                                            <p:fltVal val="0"/>
                                          </p:val>
                                        </p:tav>
                                        <p:tav tm="100000">
                                          <p:val>
                                            <p:strVal val="#ppt_w"/>
                                          </p:val>
                                        </p:tav>
                                      </p:tavLst>
                                    </p:anim>
                                    <p:anim calcmode="lin" valueType="num">
                                      <p:cBhvr>
                                        <p:cTn id="130" dur="500" fill="hold"/>
                                        <p:tgtEl>
                                          <p:spTgt spid="32"/>
                                        </p:tgtEl>
                                        <p:attrNameLst>
                                          <p:attrName>ppt_h</p:attrName>
                                        </p:attrNameLst>
                                      </p:cBhvr>
                                      <p:tavLst>
                                        <p:tav tm="0">
                                          <p:val>
                                            <p:fltVal val="0"/>
                                          </p:val>
                                        </p:tav>
                                        <p:tav tm="100000">
                                          <p:val>
                                            <p:strVal val="#ppt_h"/>
                                          </p:val>
                                        </p:tav>
                                      </p:tavLst>
                                    </p:anim>
                                    <p:animEffect transition="in" filter="fade">
                                      <p:cBhvr>
                                        <p:cTn id="131" dur="500"/>
                                        <p:tgtEl>
                                          <p:spTgt spid="32"/>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grpId="0" nodeType="click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34"/>
                                        </p:tgtEl>
                                        <p:attrNameLst>
                                          <p:attrName>style.visibility</p:attrName>
                                        </p:attrNameLst>
                                      </p:cBhvr>
                                      <p:to>
                                        <p:strVal val="visible"/>
                                      </p:to>
                                    </p:set>
                                    <p:anim calcmode="lin" valueType="num">
                                      <p:cBhvr>
                                        <p:cTn id="143" dur="500" fill="hold"/>
                                        <p:tgtEl>
                                          <p:spTgt spid="34"/>
                                        </p:tgtEl>
                                        <p:attrNameLst>
                                          <p:attrName>ppt_w</p:attrName>
                                        </p:attrNameLst>
                                      </p:cBhvr>
                                      <p:tavLst>
                                        <p:tav tm="0">
                                          <p:val>
                                            <p:fltVal val="0"/>
                                          </p:val>
                                        </p:tav>
                                        <p:tav tm="100000">
                                          <p:val>
                                            <p:strVal val="#ppt_w"/>
                                          </p:val>
                                        </p:tav>
                                      </p:tavLst>
                                    </p:anim>
                                    <p:anim calcmode="lin" valueType="num">
                                      <p:cBhvr>
                                        <p:cTn id="144" dur="500" fill="hold"/>
                                        <p:tgtEl>
                                          <p:spTgt spid="34"/>
                                        </p:tgtEl>
                                        <p:attrNameLst>
                                          <p:attrName>ppt_h</p:attrName>
                                        </p:attrNameLst>
                                      </p:cBhvr>
                                      <p:tavLst>
                                        <p:tav tm="0">
                                          <p:val>
                                            <p:fltVal val="0"/>
                                          </p:val>
                                        </p:tav>
                                        <p:tav tm="100000">
                                          <p:val>
                                            <p:strVal val="#ppt_h"/>
                                          </p:val>
                                        </p:tav>
                                      </p:tavLst>
                                    </p:anim>
                                    <p:animEffect transition="in" filter="fade">
                                      <p:cBhvr>
                                        <p:cTn id="145" dur="500"/>
                                        <p:tgtEl>
                                          <p:spTgt spid="34"/>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35"/>
                                        </p:tgtEl>
                                        <p:attrNameLst>
                                          <p:attrName>style.visibility</p:attrName>
                                        </p:attrNameLst>
                                      </p:cBhvr>
                                      <p:to>
                                        <p:strVal val="visible"/>
                                      </p:to>
                                    </p:set>
                                    <p:anim calcmode="lin" valueType="num">
                                      <p:cBhvr>
                                        <p:cTn id="150" dur="500" fill="hold"/>
                                        <p:tgtEl>
                                          <p:spTgt spid="35"/>
                                        </p:tgtEl>
                                        <p:attrNameLst>
                                          <p:attrName>ppt_w</p:attrName>
                                        </p:attrNameLst>
                                      </p:cBhvr>
                                      <p:tavLst>
                                        <p:tav tm="0">
                                          <p:val>
                                            <p:fltVal val="0"/>
                                          </p:val>
                                        </p:tav>
                                        <p:tav tm="100000">
                                          <p:val>
                                            <p:strVal val="#ppt_w"/>
                                          </p:val>
                                        </p:tav>
                                      </p:tavLst>
                                    </p:anim>
                                    <p:anim calcmode="lin" valueType="num">
                                      <p:cBhvr>
                                        <p:cTn id="151" dur="500" fill="hold"/>
                                        <p:tgtEl>
                                          <p:spTgt spid="35"/>
                                        </p:tgtEl>
                                        <p:attrNameLst>
                                          <p:attrName>ppt_h</p:attrName>
                                        </p:attrNameLst>
                                      </p:cBhvr>
                                      <p:tavLst>
                                        <p:tav tm="0">
                                          <p:val>
                                            <p:fltVal val="0"/>
                                          </p:val>
                                        </p:tav>
                                        <p:tav tm="100000">
                                          <p:val>
                                            <p:strVal val="#ppt_h"/>
                                          </p:val>
                                        </p:tav>
                                      </p:tavLst>
                                    </p:anim>
                                    <p:animEffect transition="in" filter="fade">
                                      <p:cBhvr>
                                        <p:cTn id="152" dur="500"/>
                                        <p:tgtEl>
                                          <p:spTgt spid="35"/>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grpId="0" nodeType="clickEffect">
                                  <p:stCondLst>
                                    <p:cond delay="0"/>
                                  </p:stCondLst>
                                  <p:childTnLst>
                                    <p:set>
                                      <p:cBhvr>
                                        <p:cTn id="156" dur="1" fill="hold">
                                          <p:stCondLst>
                                            <p:cond delay="0"/>
                                          </p:stCondLst>
                                        </p:cTn>
                                        <p:tgtEl>
                                          <p:spTgt spid="36"/>
                                        </p:tgtEl>
                                        <p:attrNameLst>
                                          <p:attrName>style.visibility</p:attrName>
                                        </p:attrNameLst>
                                      </p:cBhvr>
                                      <p:to>
                                        <p:strVal val="visible"/>
                                      </p:to>
                                    </p:set>
                                    <p:anim calcmode="lin" valueType="num">
                                      <p:cBhvr>
                                        <p:cTn id="157" dur="500" fill="hold"/>
                                        <p:tgtEl>
                                          <p:spTgt spid="36"/>
                                        </p:tgtEl>
                                        <p:attrNameLst>
                                          <p:attrName>ppt_w</p:attrName>
                                        </p:attrNameLst>
                                      </p:cBhvr>
                                      <p:tavLst>
                                        <p:tav tm="0">
                                          <p:val>
                                            <p:fltVal val="0"/>
                                          </p:val>
                                        </p:tav>
                                        <p:tav tm="100000">
                                          <p:val>
                                            <p:strVal val="#ppt_w"/>
                                          </p:val>
                                        </p:tav>
                                      </p:tavLst>
                                    </p:anim>
                                    <p:anim calcmode="lin" valueType="num">
                                      <p:cBhvr>
                                        <p:cTn id="158" dur="500" fill="hold"/>
                                        <p:tgtEl>
                                          <p:spTgt spid="36"/>
                                        </p:tgtEl>
                                        <p:attrNameLst>
                                          <p:attrName>ppt_h</p:attrName>
                                        </p:attrNameLst>
                                      </p:cBhvr>
                                      <p:tavLst>
                                        <p:tav tm="0">
                                          <p:val>
                                            <p:fltVal val="0"/>
                                          </p:val>
                                        </p:tav>
                                        <p:tav tm="100000">
                                          <p:val>
                                            <p:strVal val="#ppt_h"/>
                                          </p:val>
                                        </p:tav>
                                      </p:tavLst>
                                    </p:anim>
                                    <p:animEffect transition="in" filter="fade">
                                      <p:cBhvr>
                                        <p:cTn id="159" dur="500"/>
                                        <p:tgtEl>
                                          <p:spTgt spid="36"/>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12" fill="hold" grpId="0" nodeType="clickEffect">
                                  <p:stCondLst>
                                    <p:cond delay="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500" fill="hold"/>
                                        <p:tgtEl>
                                          <p:spTgt spid="41"/>
                                        </p:tgtEl>
                                        <p:attrNameLst>
                                          <p:attrName>ppt_x</p:attrName>
                                        </p:attrNameLst>
                                      </p:cBhvr>
                                      <p:tavLst>
                                        <p:tav tm="0">
                                          <p:val>
                                            <p:strVal val="0-#ppt_w/2"/>
                                          </p:val>
                                        </p:tav>
                                        <p:tav tm="100000">
                                          <p:val>
                                            <p:strVal val="#ppt_x"/>
                                          </p:val>
                                        </p:tav>
                                      </p:tavLst>
                                    </p:anim>
                                    <p:anim calcmode="lin" valueType="num">
                                      <p:cBhvr additive="base">
                                        <p:cTn id="16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12" fill="hold" grpId="0" nodeType="clickEffect">
                                  <p:stCondLst>
                                    <p:cond delay="0"/>
                                  </p:stCondLst>
                                  <p:childTnLst>
                                    <p:set>
                                      <p:cBhvr>
                                        <p:cTn id="169" dur="1" fill="hold">
                                          <p:stCondLst>
                                            <p:cond delay="0"/>
                                          </p:stCondLst>
                                        </p:cTn>
                                        <p:tgtEl>
                                          <p:spTgt spid="42"/>
                                        </p:tgtEl>
                                        <p:attrNameLst>
                                          <p:attrName>style.visibility</p:attrName>
                                        </p:attrNameLst>
                                      </p:cBhvr>
                                      <p:to>
                                        <p:strVal val="visible"/>
                                      </p:to>
                                    </p:set>
                                    <p:anim calcmode="lin" valueType="num">
                                      <p:cBhvr additive="base">
                                        <p:cTn id="170" dur="500" fill="hold"/>
                                        <p:tgtEl>
                                          <p:spTgt spid="42"/>
                                        </p:tgtEl>
                                        <p:attrNameLst>
                                          <p:attrName>ppt_x</p:attrName>
                                        </p:attrNameLst>
                                      </p:cBhvr>
                                      <p:tavLst>
                                        <p:tav tm="0">
                                          <p:val>
                                            <p:strVal val="0-#ppt_w/2"/>
                                          </p:val>
                                        </p:tav>
                                        <p:tav tm="100000">
                                          <p:val>
                                            <p:strVal val="#ppt_x"/>
                                          </p:val>
                                        </p:tav>
                                      </p:tavLst>
                                    </p:anim>
                                    <p:anim calcmode="lin" valueType="num">
                                      <p:cBhvr additive="base">
                                        <p:cTn id="17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12" fill="hold" grpId="0" nodeType="clickEffect">
                                  <p:stCondLst>
                                    <p:cond delay="0"/>
                                  </p:stCondLst>
                                  <p:childTnLst>
                                    <p:set>
                                      <p:cBhvr>
                                        <p:cTn id="175" dur="1" fill="hold">
                                          <p:stCondLst>
                                            <p:cond delay="0"/>
                                          </p:stCondLst>
                                        </p:cTn>
                                        <p:tgtEl>
                                          <p:spTgt spid="43"/>
                                        </p:tgtEl>
                                        <p:attrNameLst>
                                          <p:attrName>style.visibility</p:attrName>
                                        </p:attrNameLst>
                                      </p:cBhvr>
                                      <p:to>
                                        <p:strVal val="visible"/>
                                      </p:to>
                                    </p:set>
                                    <p:anim calcmode="lin" valueType="num">
                                      <p:cBhvr additive="base">
                                        <p:cTn id="176" dur="500" fill="hold"/>
                                        <p:tgtEl>
                                          <p:spTgt spid="43"/>
                                        </p:tgtEl>
                                        <p:attrNameLst>
                                          <p:attrName>ppt_x</p:attrName>
                                        </p:attrNameLst>
                                      </p:cBhvr>
                                      <p:tavLst>
                                        <p:tav tm="0">
                                          <p:val>
                                            <p:strVal val="0-#ppt_w/2"/>
                                          </p:val>
                                        </p:tav>
                                        <p:tav tm="100000">
                                          <p:val>
                                            <p:strVal val="#ppt_x"/>
                                          </p:val>
                                        </p:tav>
                                      </p:tavLst>
                                    </p:anim>
                                    <p:anim calcmode="lin" valueType="num">
                                      <p:cBhvr additive="base">
                                        <p:cTn id="17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04703" y="2096592"/>
            <a:ext cx="3020192" cy="2283605"/>
            <a:chOff x="580214" y="1561513"/>
            <a:chExt cx="3477939" cy="2629570"/>
          </a:xfrm>
        </p:grpSpPr>
        <p:cxnSp>
          <p:nvCxnSpPr>
            <p:cNvPr id="6" name="Straight Connector 5"/>
            <p:cNvCxnSpPr/>
            <p:nvPr/>
          </p:nvCxnSpPr>
          <p:spPr>
            <a:xfrm>
              <a:off x="112770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0295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7820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5344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2869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27704"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1127704"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1127704"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1127704"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1127704" y="3235566"/>
              <a:ext cx="1871003"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5"/>
            <p:cNvSpPr/>
            <p:nvPr/>
          </p:nvSpPr>
          <p:spPr>
            <a:xfrm>
              <a:off x="1127705" y="2715063"/>
              <a:ext cx="82999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1127705" y="2194561"/>
              <a:ext cx="151931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1127704" y="1674058"/>
              <a:ext cx="2461846"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980765" y="3868619"/>
              <a:ext cx="293878" cy="3189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1616378" y="3868619"/>
              <a:ext cx="373151"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3599239"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2923993"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a:off x="2248742"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580214" y="1700408"/>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580214" y="3261915"/>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a:off x="580214" y="2741412"/>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580214" y="2220908"/>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27"/>
          <p:cNvGrpSpPr/>
          <p:nvPr/>
        </p:nvGrpSpPr>
        <p:grpSpPr>
          <a:xfrm>
            <a:off x="7855006" y="2096592"/>
            <a:ext cx="3020192" cy="2283605"/>
            <a:chOff x="8205912" y="1561513"/>
            <a:chExt cx="3477939" cy="2629570"/>
          </a:xfrm>
        </p:grpSpPr>
        <p:cxnSp>
          <p:nvCxnSpPr>
            <p:cNvPr id="29" name="Straight Connector 28"/>
            <p:cNvCxnSpPr/>
            <p:nvPr/>
          </p:nvCxnSpPr>
          <p:spPr>
            <a:xfrm>
              <a:off x="875340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42865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10389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77914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45439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753402"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8753402"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8753402"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6"/>
            <p:cNvSpPr/>
            <p:nvPr/>
          </p:nvSpPr>
          <p:spPr>
            <a:xfrm>
              <a:off x="8753402"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37"/>
            <p:cNvSpPr/>
            <p:nvPr/>
          </p:nvSpPr>
          <p:spPr>
            <a:xfrm>
              <a:off x="8753402" y="3235566"/>
              <a:ext cx="1615953"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8753403" y="2715063"/>
              <a:ext cx="2290320"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p:nvPr/>
          </p:nvSpPr>
          <p:spPr>
            <a:xfrm>
              <a:off x="8753403" y="2194561"/>
              <a:ext cx="1615952"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0"/>
            <p:cNvSpPr/>
            <p:nvPr/>
          </p:nvSpPr>
          <p:spPr>
            <a:xfrm>
              <a:off x="8753402" y="1674058"/>
              <a:ext cx="2025744"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1"/>
            <p:cNvSpPr txBox="1"/>
            <p:nvPr/>
          </p:nvSpPr>
          <p:spPr>
            <a:xfrm>
              <a:off x="8606463" y="3868619"/>
              <a:ext cx="293878" cy="3189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9242076" y="3868619"/>
              <a:ext cx="373151"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11224937"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10549691"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45"/>
            <p:cNvSpPr txBox="1"/>
            <p:nvPr/>
          </p:nvSpPr>
          <p:spPr>
            <a:xfrm>
              <a:off x="9874440"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8205912" y="1700408"/>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8205912" y="3261915"/>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8205912" y="2741412"/>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8205912" y="2220908"/>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0"/>
          <p:cNvGrpSpPr/>
          <p:nvPr/>
        </p:nvGrpSpPr>
        <p:grpSpPr>
          <a:xfrm>
            <a:off x="4644864" y="2096592"/>
            <a:ext cx="3020192" cy="2283605"/>
            <a:chOff x="4397488" y="1561513"/>
            <a:chExt cx="3477939" cy="2629570"/>
          </a:xfrm>
        </p:grpSpPr>
        <p:cxnSp>
          <p:nvCxnSpPr>
            <p:cNvPr id="52" name="Straight Connector 51"/>
            <p:cNvCxnSpPr/>
            <p:nvPr/>
          </p:nvCxnSpPr>
          <p:spPr>
            <a:xfrm>
              <a:off x="494497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2022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9547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7072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4597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944978"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57"/>
            <p:cNvSpPr/>
            <p:nvPr/>
          </p:nvSpPr>
          <p:spPr>
            <a:xfrm>
              <a:off x="4944978"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58"/>
            <p:cNvSpPr/>
            <p:nvPr/>
          </p:nvSpPr>
          <p:spPr>
            <a:xfrm>
              <a:off x="4944978"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59"/>
            <p:cNvSpPr/>
            <p:nvPr/>
          </p:nvSpPr>
          <p:spPr>
            <a:xfrm>
              <a:off x="4944978"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0"/>
            <p:cNvSpPr/>
            <p:nvPr/>
          </p:nvSpPr>
          <p:spPr>
            <a:xfrm>
              <a:off x="4944979" y="3235566"/>
              <a:ext cx="1195754"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Rectangle 61"/>
            <p:cNvSpPr/>
            <p:nvPr/>
          </p:nvSpPr>
          <p:spPr>
            <a:xfrm>
              <a:off x="4944978" y="2715063"/>
              <a:ext cx="2180485"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Rectangle 62"/>
            <p:cNvSpPr/>
            <p:nvPr/>
          </p:nvSpPr>
          <p:spPr>
            <a:xfrm>
              <a:off x="4944978" y="2194561"/>
              <a:ext cx="1856929"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63"/>
            <p:cNvSpPr/>
            <p:nvPr/>
          </p:nvSpPr>
          <p:spPr>
            <a:xfrm>
              <a:off x="4944978" y="1674058"/>
              <a:ext cx="1615953"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4798039" y="3868619"/>
              <a:ext cx="293878" cy="3189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65"/>
            <p:cNvSpPr txBox="1"/>
            <p:nvPr/>
          </p:nvSpPr>
          <p:spPr>
            <a:xfrm>
              <a:off x="5433652" y="3868619"/>
              <a:ext cx="373151"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50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66"/>
            <p:cNvSpPr txBox="1"/>
            <p:nvPr/>
          </p:nvSpPr>
          <p:spPr>
            <a:xfrm>
              <a:off x="7416513"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67"/>
            <p:cNvSpPr txBox="1"/>
            <p:nvPr/>
          </p:nvSpPr>
          <p:spPr>
            <a:xfrm>
              <a:off x="6741267"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150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68"/>
            <p:cNvSpPr txBox="1"/>
            <p:nvPr/>
          </p:nvSpPr>
          <p:spPr>
            <a:xfrm>
              <a:off x="6066016" y="3868619"/>
              <a:ext cx="458914" cy="322464"/>
            </a:xfrm>
            <a:prstGeom prst="rect">
              <a:avLst/>
            </a:prstGeom>
            <a:noFill/>
          </p:spPr>
          <p:txBody>
            <a:bodyPr wrap="none"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100</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69"/>
            <p:cNvSpPr txBox="1"/>
            <p:nvPr/>
          </p:nvSpPr>
          <p:spPr>
            <a:xfrm>
              <a:off x="4397488" y="1700408"/>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2015</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70"/>
            <p:cNvSpPr txBox="1"/>
            <p:nvPr/>
          </p:nvSpPr>
          <p:spPr>
            <a:xfrm>
              <a:off x="4397488" y="3261915"/>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2012</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71"/>
            <p:cNvSpPr txBox="1"/>
            <p:nvPr/>
          </p:nvSpPr>
          <p:spPr>
            <a:xfrm>
              <a:off x="4397488" y="2741412"/>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2013</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Box 72"/>
            <p:cNvSpPr txBox="1"/>
            <p:nvPr/>
          </p:nvSpPr>
          <p:spPr>
            <a:xfrm>
              <a:off x="4397488" y="2220908"/>
              <a:ext cx="544676" cy="322464"/>
            </a:xfrm>
            <a:prstGeom prst="rect">
              <a:avLst/>
            </a:prstGeom>
            <a:noFill/>
          </p:spPr>
          <p:txBody>
            <a:bodyPr wrap="none" rtlCol="0">
              <a:spAutoFit/>
            </a:bodyPr>
            <a:lstStyle/>
            <a:p>
              <a:pPr algn="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2014</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TextBox 76"/>
          <p:cNvSpPr txBox="1"/>
          <p:nvPr/>
        </p:nvSpPr>
        <p:spPr>
          <a:xfrm>
            <a:off x="2130455" y="4702911"/>
            <a:ext cx="1577188" cy="337528"/>
          </a:xfrm>
          <a:prstGeom prst="rect">
            <a:avLst/>
          </a:prstGeom>
          <a:noFill/>
        </p:spPr>
        <p:txBody>
          <a:bodyPr wrap="square" lIns="0" tIns="0" rIns="0" bIns="0"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en-GB"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5270615" y="4702911"/>
            <a:ext cx="1577188" cy="337528"/>
          </a:xfrm>
          <a:prstGeom prst="rect">
            <a:avLst/>
          </a:prstGeom>
          <a:noFill/>
        </p:spPr>
        <p:txBody>
          <a:bodyPr wrap="square" lIns="0" tIns="0" rIns="0" bIns="0"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en-GB" altLang="zh-CN"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Box 78"/>
          <p:cNvSpPr txBox="1"/>
          <p:nvPr/>
        </p:nvSpPr>
        <p:spPr>
          <a:xfrm>
            <a:off x="8480757" y="4702911"/>
            <a:ext cx="1577188" cy="337528"/>
          </a:xfrm>
          <a:prstGeom prst="rect">
            <a:avLst/>
          </a:prstGeom>
          <a:noFill/>
        </p:spPr>
        <p:txBody>
          <a:bodyPr wrap="square" lIns="0" tIns="0" rIns="0" bIns="0" rtlCol="0">
            <a:spAutoFit/>
          </a:bodyPr>
          <a:lstStyle/>
          <a:p>
            <a:pPr>
              <a:lnSpc>
                <a:spcPct val="120000"/>
              </a:lnSpc>
            </a:pPr>
            <a:r>
              <a:rPr lang="zh-CN" altLang="en-US" sz="20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输入文字</a:t>
            </a:r>
            <a:endParaRPr lang="en-GB" altLang="zh-CN" sz="20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Rectangle 79"/>
          <p:cNvSpPr/>
          <p:nvPr/>
        </p:nvSpPr>
        <p:spPr>
          <a:xfrm>
            <a:off x="1987955" y="5039541"/>
            <a:ext cx="2310159"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81" name="Rectangle 80"/>
          <p:cNvSpPr/>
          <p:nvPr/>
        </p:nvSpPr>
        <p:spPr>
          <a:xfrm>
            <a:off x="5128115" y="5039541"/>
            <a:ext cx="2310159"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82" name="Rectangle 81"/>
          <p:cNvSpPr/>
          <p:nvPr/>
        </p:nvSpPr>
        <p:spPr>
          <a:xfrm>
            <a:off x="8338258" y="5039541"/>
            <a:ext cx="2310159" cy="1061781"/>
          </a:xfrm>
          <a:prstGeom prst="rect">
            <a:avLst/>
          </a:prstGeom>
        </p:spPr>
        <p:txBody>
          <a:bodyPr wrap="square" lIns="91391" tIns="45696" rIns="91391" bIns="45696">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从顾客的角度出发，从排版到设计制作，为您打造最佳的</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PPT</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演示。</a:t>
            </a:r>
            <a:endParaRPr lang="en-GB"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grpSp>
        <p:nvGrpSpPr>
          <p:cNvPr id="89" name="组合 88"/>
          <p:cNvGrpSpPr/>
          <p:nvPr/>
        </p:nvGrpSpPr>
        <p:grpSpPr>
          <a:xfrm>
            <a:off x="-13643" y="179116"/>
            <a:ext cx="12192000" cy="526587"/>
            <a:chOff x="170694" y="177982"/>
            <a:chExt cx="3936003" cy="781165"/>
          </a:xfrm>
        </p:grpSpPr>
        <p:sp>
          <p:nvSpPr>
            <p:cNvPr id="90" name="等腰三角形 89"/>
            <p:cNvSpPr/>
            <p:nvPr/>
          </p:nvSpPr>
          <p:spPr>
            <a:xfrm>
              <a:off x="1233863" y="177982"/>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91" name="等腰三角形 90"/>
            <p:cNvSpPr/>
            <p:nvPr/>
          </p:nvSpPr>
          <p:spPr>
            <a:xfrm flipV="1">
              <a:off x="200258" y="602633"/>
              <a:ext cx="355284" cy="356514"/>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92" name="矩形 91"/>
            <p:cNvSpPr/>
            <p:nvPr/>
          </p:nvSpPr>
          <p:spPr>
            <a:xfrm>
              <a:off x="170694" y="261768"/>
              <a:ext cx="3936003" cy="6119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sp>
          <p:nvSpPr>
            <p:cNvPr id="93" name="平行四边形 92"/>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CN" altLang="en-US">
                <a:cs typeface="+mn-ea"/>
                <a:sym typeface="+mn-lt"/>
              </a:endParaRPr>
            </a:p>
          </p:txBody>
        </p:sp>
      </p:grpSp>
      <p:sp>
        <p:nvSpPr>
          <p:cNvPr id="94" name="TextBox 48"/>
          <p:cNvSpPr txBox="1"/>
          <p:nvPr/>
        </p:nvSpPr>
        <p:spPr>
          <a:xfrm>
            <a:off x="1013344" y="201668"/>
            <a:ext cx="2406318" cy="438574"/>
          </a:xfrm>
          <a:prstGeom prst="rect">
            <a:avLst/>
          </a:prstGeom>
          <a:noFill/>
        </p:spPr>
        <p:txBody>
          <a:bodyPr wrap="square" lIns="91436" tIns="45716" rIns="91436" bIns="45716" rtlCol="0">
            <a:spAutoFit/>
          </a:bodyPr>
          <a:lstStyle/>
          <a:p>
            <a:pPr>
              <a:lnSpc>
                <a:spcPct val="150000"/>
              </a:lnSpc>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300" advTm="3355">
        <p14:pan dir="u"/>
      </p:transition>
    </mc:Choice>
    <mc:Fallback>
      <p:transition spd="slow" advTm="33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Lst>
  </p:timing>
</p:sld>
</file>

<file path=ppt/tags/tag1.xml><?xml version="1.0" encoding="utf-8"?>
<p:tagLst xmlns:p="http://schemas.openxmlformats.org/presentationml/2006/main">
  <p:tag name="MH" val="20150622070742"/>
  <p:tag name="MH_LIBRARY" val="CONTENTS"/>
  <p:tag name="MH_TYPE" val="OTHERS"/>
  <p:tag name="ID" val="547136"/>
</p:tagLst>
</file>

<file path=ppt/tags/tag2.xml><?xml version="1.0" encoding="utf-8"?>
<p:tagLst xmlns:p="http://schemas.openxmlformats.org/presentationml/2006/main">
  <p:tag name="MH" val="20150622070742"/>
  <p:tag name="MH_LIBRARY" val="CONTENTS"/>
  <p:tag name="MH_TYPE" val="OTHERS"/>
  <p:tag name="ID" val="547136"/>
</p:tagLst>
</file>

<file path=ppt/tags/tag3.xml><?xml version="1.0" encoding="utf-8"?>
<p:tagLst xmlns:p="http://schemas.openxmlformats.org/presentationml/2006/main">
  <p:tag name="TIMING" val="|1.2"/>
</p:tagLst>
</file>

<file path=ppt/tags/tag4.xml><?xml version="1.0" encoding="utf-8"?>
<p:tagLst xmlns:p="http://schemas.openxmlformats.org/presentationml/2006/main">
  <p:tag name="TİMİNG" val="|1.4|1.5|1.4"/>
  <p:tag name="TIMING" val="|0.7"/>
</p:tagLst>
</file>

<file path=ppt/tags/tag5.xml><?xml version="1.0" encoding="utf-8"?>
<p:tagLst xmlns:p="http://schemas.openxmlformats.org/presentationml/2006/main">
  <p:tag name="TIMING" val="|0.1|0.4|0.3|0.3|0.3|0.3|0.4|0.3|0.3|0.3|0.4|0.2"/>
</p:tagLst>
</file>

<file path=ppt/theme/theme1.xml><?xml version="1.0" encoding="utf-8"?>
<a:theme xmlns:a="http://schemas.openxmlformats.org/drawingml/2006/main" name="Office 主题">
  <a:themeElements>
    <a:clrScheme name="自定义 2">
      <a:dk1>
        <a:srgbClr val="222222"/>
      </a:dk1>
      <a:lt1>
        <a:srgbClr val="FFFFFF"/>
      </a:lt1>
      <a:dk2>
        <a:srgbClr val="595959"/>
      </a:dk2>
      <a:lt2>
        <a:srgbClr val="595959"/>
      </a:lt2>
      <a:accent1>
        <a:srgbClr val="E84C6A"/>
      </a:accent1>
      <a:accent2>
        <a:srgbClr val="A6A6A6"/>
      </a:accent2>
      <a:accent3>
        <a:srgbClr val="E84C6A"/>
      </a:accent3>
      <a:accent4>
        <a:srgbClr val="7F7F7F"/>
      </a:accent4>
      <a:accent5>
        <a:srgbClr val="E84C6A"/>
      </a:accent5>
      <a:accent6>
        <a:srgbClr val="A6A6A6"/>
      </a:accent6>
      <a:hlink>
        <a:srgbClr val="383838"/>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4959</Words>
  <Application>WPS 演示</Application>
  <PresentationFormat>自定义</PresentationFormat>
  <Paragraphs>666</Paragraphs>
  <Slides>34</Slides>
  <Notes>34</Notes>
  <HiddenSlides>0</HiddenSlides>
  <MMClips>2</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34</vt:i4>
      </vt:variant>
    </vt:vector>
  </HeadingPairs>
  <TitlesOfParts>
    <vt:vector size="65" baseType="lpstr">
      <vt:lpstr>Arial</vt:lpstr>
      <vt:lpstr>宋体</vt:lpstr>
      <vt:lpstr>Wingdings</vt:lpstr>
      <vt:lpstr>Calibri</vt:lpstr>
      <vt:lpstr>Impact</vt:lpstr>
      <vt:lpstr>微软雅黑</vt:lpstr>
      <vt:lpstr>Wingdings</vt:lpstr>
      <vt:lpstr>方正正大黑简体</vt:lpstr>
      <vt:lpstr>Segoe UI Semilight</vt:lpstr>
      <vt:lpstr>Arial Black</vt:lpstr>
      <vt:lpstr>Gill Sans</vt:lpstr>
      <vt:lpstr>Helvetica Neue</vt:lpstr>
      <vt:lpstr>Arial Unicode MS</vt:lpstr>
      <vt:lpstr>Calibri Light</vt:lpstr>
      <vt:lpstr>Gill Sans</vt:lpstr>
      <vt:lpstr>Lato</vt:lpstr>
      <vt:lpstr>MS PGothic</vt:lpstr>
      <vt:lpstr>STIXGeneral-Bold</vt:lpstr>
      <vt:lpstr>Oxygen</vt:lpstr>
      <vt:lpstr>Helvetica</vt:lpstr>
      <vt:lpstr>Open Sans</vt:lpstr>
      <vt:lpstr>Open Sans</vt:lpstr>
      <vt:lpstr>方正超粗黑简体</vt:lpstr>
      <vt:lpstr>冬青黑体简体中文 W3</vt:lpstr>
      <vt:lpstr>Franklin Gothic Book</vt:lpstr>
      <vt:lpstr>Segoe UI Emoji</vt:lpstr>
      <vt:lpstr>Gill Sans MT</vt:lpstr>
      <vt:lpstr>GoodVibrationsROB</vt:lpstr>
      <vt:lpstr>黑体</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67</cp:revision>
  <dcterms:created xsi:type="dcterms:W3CDTF">2015-05-05T08:02:00Z</dcterms:created>
  <dcterms:modified xsi:type="dcterms:W3CDTF">2017-06-19T14:45:13Z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