
<file path=[Content_Types].xml><?xml version="1.0" encoding="utf-8"?>
<Types xmlns="http://schemas.openxmlformats.org/package/2006/content-types">
  <Default Extension="jpeg" ContentType="image/jpeg"/>
  <Default Extension="wdp" ContentType="image/vnd.ms-photo"/>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 id="2147483666" r:id="rId4"/>
  </p:sldMasterIdLst>
  <p:notesMasterIdLst>
    <p:notesMasterId r:id="rId6"/>
  </p:notesMasterIdLst>
  <p:sldIdLst>
    <p:sldId id="256" r:id="rId5"/>
    <p:sldId id="258" r:id="rId7"/>
    <p:sldId id="260" r:id="rId8"/>
    <p:sldId id="285" r:id="rId9"/>
    <p:sldId id="269" r:id="rId10"/>
    <p:sldId id="270" r:id="rId11"/>
    <p:sldId id="271" r:id="rId12"/>
    <p:sldId id="296" r:id="rId13"/>
    <p:sldId id="303" r:id="rId14"/>
    <p:sldId id="272" r:id="rId15"/>
    <p:sldId id="273" r:id="rId16"/>
    <p:sldId id="274" r:id="rId17"/>
    <p:sldId id="300" r:id="rId18"/>
    <p:sldId id="301" r:id="rId19"/>
    <p:sldId id="302" r:id="rId20"/>
    <p:sldId id="297" r:id="rId21"/>
    <p:sldId id="304" r:id="rId22"/>
    <p:sldId id="305" r:id="rId23"/>
    <p:sldId id="293" r:id="rId24"/>
    <p:sldId id="275" r:id="rId25"/>
    <p:sldId id="276" r:id="rId26"/>
    <p:sldId id="298" r:id="rId27"/>
    <p:sldId id="277" r:id="rId28"/>
    <p:sldId id="279" r:id="rId29"/>
    <p:sldId id="280" r:id="rId30"/>
    <p:sldId id="291" r:id="rId31"/>
    <p:sldId id="282" r:id="rId32"/>
    <p:sldId id="283" r:id="rId33"/>
    <p:sldId id="284" r:id="rId34"/>
    <p:sldId id="299" r:id="rId35"/>
    <p:sldId id="286" r:id="rId36"/>
    <p:sldId id="287" r:id="rId37"/>
    <p:sldId id="292" r:id="rId38"/>
    <p:sldId id="290" r:id="rId39"/>
    <p:sldId id="288" r:id="rId40"/>
    <p:sldId id="295"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63A9"/>
    <a:srgbClr val="1B3378"/>
    <a:srgbClr val="2A5EC1"/>
    <a:srgbClr val="9EB6E6"/>
    <a:srgbClr val="595959"/>
    <a:srgbClr val="3C6F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516" autoAdjust="0"/>
    <p:restoredTop sz="94660"/>
  </p:normalViewPr>
  <p:slideViewPr>
    <p:cSldViewPr snapToGrid="0">
      <p:cViewPr varScale="1">
        <p:scale>
          <a:sx n="113" d="100"/>
          <a:sy n="113" d="100"/>
        </p:scale>
        <p:origin x="882" y="102"/>
      </p:cViewPr>
      <p:guideLst/>
    </p:cSldViewPr>
  </p:slideViewPr>
  <p:notesTextViewPr>
    <p:cViewPr>
      <p:scale>
        <a:sx n="1" d="1"/>
        <a:sy n="1" d="1"/>
      </p:scale>
      <p:origin x="0" y="0"/>
    </p:cViewPr>
  </p:notesTextViewPr>
  <p:sorterViewPr>
    <p:cViewPr>
      <p:scale>
        <a:sx n="57" d="100"/>
        <a:sy n="57"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 Type="http://schemas.openxmlformats.org/officeDocument/2006/relationships/slide" Target="slides/slide1.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59EC92-4A86-458C-9B00-193FABDAA67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811205-0CCC-4748-AA72-2AA867B3002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更多模板请关注：https://haosc.taobao.com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3D5ECE6-943B-49D7-A8A9-CDF5665F1A4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DDDFC7-F288-4EFC-B594-E1B44275110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矩形 1"/>
          <p:cNvSpPr/>
          <p:nvPr userDrawn="1"/>
        </p:nvSpPr>
        <p:spPr>
          <a:xfrm>
            <a:off x="4080681" y="1883391"/>
            <a:ext cx="8111319" cy="4974609"/>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10897737" y="1105469"/>
            <a:ext cx="1294263" cy="941695"/>
          </a:xfrm>
          <a:prstGeom prst="rect">
            <a:avLst/>
          </a:prstGeom>
          <a:solidFill>
            <a:srgbClr val="3D88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bg>
      <p:bgPr>
        <a:solidFill>
          <a:srgbClr val="002A3B"/>
        </a:solidFill>
        <a:effectLst/>
      </p:bgPr>
    </p:bg>
    <p:spTree>
      <p:nvGrpSpPr>
        <p:cNvPr id="1" name=""/>
        <p:cNvGrpSpPr/>
        <p:nvPr/>
      </p:nvGrpSpPr>
      <p:grpSpPr>
        <a:xfrm>
          <a:off x="0" y="0"/>
          <a:ext cx="0" cy="0"/>
          <a:chOff x="0" y="0"/>
          <a:chExt cx="0" cy="0"/>
        </a:xfrm>
      </p:grpSpPr>
      <p:sp>
        <p:nvSpPr>
          <p:cNvPr id="2" name="文本框 1"/>
          <p:cNvSpPr txBox="1"/>
          <p:nvPr userDrawn="1"/>
        </p:nvSpPr>
        <p:spPr>
          <a:xfrm>
            <a:off x="-1" y="247362"/>
            <a:ext cx="3352801" cy="830981"/>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altLang="zh-CN" noProof="0" dirty="0" smtClean="0"/>
          </a:p>
          <a:p>
            <a:pPr lvl="0"/>
            <a:endParaRPr lang="en-US" altLang="zh-CN" noProof="0" dirty="0" smtClean="0"/>
          </a:p>
        </p:txBody>
      </p:sp>
      <p:sp>
        <p:nvSpPr>
          <p:cNvPr id="3" name="矩形 2"/>
          <p:cNvSpPr/>
          <p:nvPr userDrawn="1"/>
        </p:nvSpPr>
        <p:spPr>
          <a:xfrm>
            <a:off x="3528921" y="247362"/>
            <a:ext cx="331184" cy="830981"/>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4036226" y="247362"/>
            <a:ext cx="195172" cy="830981"/>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占位符 5"/>
          <p:cNvSpPr>
            <a:spLocks noGrp="1"/>
          </p:cNvSpPr>
          <p:nvPr>
            <p:ph type="body" sz="quarter" idx="10" hasCustomPrompt="1"/>
          </p:nvPr>
        </p:nvSpPr>
        <p:spPr>
          <a:xfrm>
            <a:off x="-12274" y="258199"/>
            <a:ext cx="3365074" cy="403131"/>
          </a:xfrm>
          <a:prstGeom prst="rect">
            <a:avLst/>
          </a:prstGeom>
        </p:spPr>
        <p:txBody>
          <a:bodyPr anchor="ctr">
            <a:normAutofit/>
          </a:bodyPr>
          <a:lstStyle>
            <a:lvl1pPr marL="0" indent="0">
              <a:buNone/>
              <a:defRPr sz="2400" b="1" baseline="0">
                <a:solidFill>
                  <a:schemeClr val="bg1"/>
                </a:solidFill>
              </a:defRPr>
            </a:lvl1pPr>
          </a:lstStyle>
          <a:p>
            <a:pPr lvl="0"/>
            <a:r>
              <a:rPr lang="en-US" altLang="zh-CN" dirty="0" smtClean="0"/>
              <a:t>ADD YOUR TLTLE HERE</a:t>
            </a:r>
            <a:endParaRPr lang="zh-CN" altLang="en-US" dirty="0" smtClean="0"/>
          </a:p>
        </p:txBody>
      </p:sp>
      <p:sp>
        <p:nvSpPr>
          <p:cNvPr id="8" name="文本占位符 7"/>
          <p:cNvSpPr>
            <a:spLocks noGrp="1"/>
          </p:cNvSpPr>
          <p:nvPr>
            <p:ph type="body" sz="quarter" idx="11" hasCustomPrompt="1"/>
          </p:nvPr>
        </p:nvSpPr>
        <p:spPr>
          <a:xfrm>
            <a:off x="0" y="672167"/>
            <a:ext cx="2972692" cy="406176"/>
          </a:xfrm>
          <a:prstGeom prst="rect">
            <a:avLst/>
          </a:prstGeom>
        </p:spPr>
        <p:txBody>
          <a:bodyPr anchor="ctr">
            <a:normAutofit/>
          </a:bodyPr>
          <a:lstStyle>
            <a:lvl1pPr marL="0" indent="0">
              <a:buNone/>
              <a:defRPr sz="2400" b="1">
                <a:solidFill>
                  <a:schemeClr val="bg1"/>
                </a:solidFill>
              </a:defRPr>
            </a:lvl1pPr>
          </a:lstStyle>
          <a:p>
            <a:pPr lvl="0"/>
            <a:r>
              <a:rPr lang="zh-CN" altLang="en-US" dirty="0" smtClean="0"/>
              <a:t>单击此处添加文本</a:t>
            </a:r>
            <a:endParaRPr lang="zh-CN" altLang="en-US" dirty="0" smtClean="0"/>
          </a:p>
        </p:txBody>
      </p:sp>
      <p:grpSp>
        <p:nvGrpSpPr>
          <p:cNvPr id="7" name="组合 9"/>
          <p:cNvGrpSpPr/>
          <p:nvPr userDrawn="1"/>
        </p:nvGrpSpPr>
        <p:grpSpPr>
          <a:xfrm flipH="1" flipV="1">
            <a:off x="7718344" y="-4526"/>
            <a:ext cx="4473655" cy="1082869"/>
            <a:chOff x="2" y="4661198"/>
            <a:chExt cx="9075645" cy="2196802"/>
          </a:xfrm>
        </p:grpSpPr>
        <p:sp>
          <p:nvSpPr>
            <p:cNvPr id="9" name="矩形 8"/>
            <p:cNvSpPr/>
            <p:nvPr/>
          </p:nvSpPr>
          <p:spPr>
            <a:xfrm>
              <a:off x="5729" y="4661198"/>
              <a:ext cx="9069918" cy="2191862"/>
            </a:xfrm>
            <a:custGeom>
              <a:avLst/>
              <a:gdLst/>
              <a:ahLst/>
              <a:cxnLst/>
              <a:rect l="l" t="t" r="r" b="b"/>
              <a:pathLst>
                <a:path w="3758087" h="896558">
                  <a:moveTo>
                    <a:pt x="680678" y="472"/>
                  </a:moveTo>
                  <a:cubicBezTo>
                    <a:pt x="785010" y="4055"/>
                    <a:pt x="890363" y="28152"/>
                    <a:pt x="991013" y="74859"/>
                  </a:cubicBezTo>
                  <a:cubicBezTo>
                    <a:pt x="1141990" y="144920"/>
                    <a:pt x="1260948" y="255903"/>
                    <a:pt x="1340819" y="388495"/>
                  </a:cubicBezTo>
                  <a:lnTo>
                    <a:pt x="1340897" y="388658"/>
                  </a:lnTo>
                  <a:lnTo>
                    <a:pt x="1361522" y="373333"/>
                  </a:lnTo>
                  <a:cubicBezTo>
                    <a:pt x="1497483" y="291433"/>
                    <a:pt x="1670374" y="276335"/>
                    <a:pt x="1825187" y="348176"/>
                  </a:cubicBezTo>
                  <a:lnTo>
                    <a:pt x="1884436" y="383286"/>
                  </a:lnTo>
                  <a:lnTo>
                    <a:pt x="1941443" y="320279"/>
                  </a:lnTo>
                  <a:cubicBezTo>
                    <a:pt x="2084229" y="190902"/>
                    <a:pt x="2296038" y="151918"/>
                    <a:pt x="2481813" y="238128"/>
                  </a:cubicBezTo>
                  <a:cubicBezTo>
                    <a:pt x="2667588" y="324337"/>
                    <a:pt x="2774567" y="511253"/>
                    <a:pt x="2767953" y="703823"/>
                  </a:cubicBezTo>
                  <a:lnTo>
                    <a:pt x="2764077" y="732687"/>
                  </a:lnTo>
                  <a:lnTo>
                    <a:pt x="2788901" y="726206"/>
                  </a:lnTo>
                  <a:cubicBezTo>
                    <a:pt x="2882924" y="711064"/>
                    <a:pt x="2982319" y="722871"/>
                    <a:pt x="3075207" y="765975"/>
                  </a:cubicBezTo>
                  <a:lnTo>
                    <a:pt x="3122055" y="793736"/>
                  </a:lnTo>
                  <a:lnTo>
                    <a:pt x="3125558" y="791133"/>
                  </a:lnTo>
                  <a:cubicBezTo>
                    <a:pt x="3261518" y="709234"/>
                    <a:pt x="3434409" y="694136"/>
                    <a:pt x="3589222" y="765976"/>
                  </a:cubicBezTo>
                  <a:cubicBezTo>
                    <a:pt x="3651147" y="794712"/>
                    <a:pt x="3704317" y="834639"/>
                    <a:pt x="3747443" y="882234"/>
                  </a:cubicBezTo>
                  <a:lnTo>
                    <a:pt x="3758087" y="896558"/>
                  </a:lnTo>
                  <a:lnTo>
                    <a:pt x="0" y="896558"/>
                  </a:lnTo>
                  <a:lnTo>
                    <a:pt x="0" y="107791"/>
                  </a:lnTo>
                  <a:lnTo>
                    <a:pt x="11496" y="109335"/>
                  </a:lnTo>
                  <a:cubicBezTo>
                    <a:pt x="25965" y="112763"/>
                    <a:pt x="40305" y="117692"/>
                    <a:pt x="54318" y="124194"/>
                  </a:cubicBezTo>
                  <a:cubicBezTo>
                    <a:pt x="82343" y="137200"/>
                    <a:pt x="106407" y="155269"/>
                    <a:pt x="125925" y="176810"/>
                  </a:cubicBezTo>
                  <a:lnTo>
                    <a:pt x="136342" y="190830"/>
                  </a:lnTo>
                  <a:lnTo>
                    <a:pt x="237386" y="115750"/>
                  </a:lnTo>
                  <a:cubicBezTo>
                    <a:pt x="369979" y="35879"/>
                    <a:pt x="524179" y="-4904"/>
                    <a:pt x="680678" y="472"/>
                  </a:cubicBezTo>
                  <a:close/>
                </a:path>
              </a:pathLst>
            </a:cu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panose="020F0502020204030204"/>
                <a:ea typeface="宋体" panose="02010600030101010101" pitchFamily="2" charset="-122"/>
              </a:endParaRPr>
            </a:p>
          </p:txBody>
        </p:sp>
        <p:sp>
          <p:nvSpPr>
            <p:cNvPr id="10" name="矩形 8"/>
            <p:cNvSpPr/>
            <p:nvPr/>
          </p:nvSpPr>
          <p:spPr>
            <a:xfrm>
              <a:off x="2" y="5436894"/>
              <a:ext cx="5880530" cy="1421106"/>
            </a:xfrm>
            <a:custGeom>
              <a:avLst/>
              <a:gdLst/>
              <a:ahLst/>
              <a:cxnLst/>
              <a:rect l="l" t="t" r="r" b="b"/>
              <a:pathLst>
                <a:path w="3758087" h="896558">
                  <a:moveTo>
                    <a:pt x="680678" y="472"/>
                  </a:moveTo>
                  <a:cubicBezTo>
                    <a:pt x="785010" y="4055"/>
                    <a:pt x="890363" y="28152"/>
                    <a:pt x="991013" y="74859"/>
                  </a:cubicBezTo>
                  <a:cubicBezTo>
                    <a:pt x="1141990" y="144920"/>
                    <a:pt x="1260948" y="255903"/>
                    <a:pt x="1340819" y="388495"/>
                  </a:cubicBezTo>
                  <a:lnTo>
                    <a:pt x="1340897" y="388658"/>
                  </a:lnTo>
                  <a:lnTo>
                    <a:pt x="1361522" y="373333"/>
                  </a:lnTo>
                  <a:cubicBezTo>
                    <a:pt x="1497483" y="291433"/>
                    <a:pt x="1670374" y="276335"/>
                    <a:pt x="1825187" y="348176"/>
                  </a:cubicBezTo>
                  <a:lnTo>
                    <a:pt x="1884436" y="383286"/>
                  </a:lnTo>
                  <a:lnTo>
                    <a:pt x="1941443" y="320279"/>
                  </a:lnTo>
                  <a:cubicBezTo>
                    <a:pt x="2084229" y="190902"/>
                    <a:pt x="2296038" y="151918"/>
                    <a:pt x="2481813" y="238128"/>
                  </a:cubicBezTo>
                  <a:cubicBezTo>
                    <a:pt x="2667588" y="324337"/>
                    <a:pt x="2774567" y="511253"/>
                    <a:pt x="2767953" y="703823"/>
                  </a:cubicBezTo>
                  <a:lnTo>
                    <a:pt x="2764077" y="732687"/>
                  </a:lnTo>
                  <a:lnTo>
                    <a:pt x="2788901" y="726206"/>
                  </a:lnTo>
                  <a:cubicBezTo>
                    <a:pt x="2882924" y="711064"/>
                    <a:pt x="2982319" y="722871"/>
                    <a:pt x="3075207" y="765975"/>
                  </a:cubicBezTo>
                  <a:lnTo>
                    <a:pt x="3122055" y="793736"/>
                  </a:lnTo>
                  <a:lnTo>
                    <a:pt x="3125558" y="791133"/>
                  </a:lnTo>
                  <a:cubicBezTo>
                    <a:pt x="3261518" y="709234"/>
                    <a:pt x="3434409" y="694136"/>
                    <a:pt x="3589222" y="765976"/>
                  </a:cubicBezTo>
                  <a:cubicBezTo>
                    <a:pt x="3651147" y="794712"/>
                    <a:pt x="3704317" y="834639"/>
                    <a:pt x="3747443" y="882234"/>
                  </a:cubicBezTo>
                  <a:lnTo>
                    <a:pt x="3758087" y="896558"/>
                  </a:lnTo>
                  <a:lnTo>
                    <a:pt x="0" y="896558"/>
                  </a:lnTo>
                  <a:lnTo>
                    <a:pt x="0" y="107791"/>
                  </a:lnTo>
                  <a:lnTo>
                    <a:pt x="11496" y="109335"/>
                  </a:lnTo>
                  <a:cubicBezTo>
                    <a:pt x="25965" y="112763"/>
                    <a:pt x="40305" y="117692"/>
                    <a:pt x="54318" y="124194"/>
                  </a:cubicBezTo>
                  <a:cubicBezTo>
                    <a:pt x="82343" y="137200"/>
                    <a:pt x="106407" y="155269"/>
                    <a:pt x="125925" y="176810"/>
                  </a:cubicBezTo>
                  <a:lnTo>
                    <a:pt x="136342" y="190830"/>
                  </a:lnTo>
                  <a:lnTo>
                    <a:pt x="237386" y="115750"/>
                  </a:lnTo>
                  <a:cubicBezTo>
                    <a:pt x="369979" y="35879"/>
                    <a:pt x="524179" y="-4904"/>
                    <a:pt x="680678" y="472"/>
                  </a:cubicBezTo>
                  <a:close/>
                </a:path>
              </a:pathLst>
            </a:cu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panose="020F0502020204030204"/>
                <a:ea typeface="宋体" panose="02010600030101010101" pitchFamily="2" charset="-122"/>
              </a:endParaRPr>
            </a:p>
          </p:txBody>
        </p:sp>
      </p:gr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标题和内容">
    <p:bg>
      <p:bgPr>
        <a:solidFill>
          <a:srgbClr val="002A3B"/>
        </a:solidFill>
        <a:effectLst/>
      </p:bgPr>
    </p:bg>
    <p:spTree>
      <p:nvGrpSpPr>
        <p:cNvPr id="1" name=""/>
        <p:cNvGrpSpPr/>
        <p:nvPr/>
      </p:nvGrpSpPr>
      <p:grpSpPr>
        <a:xfrm>
          <a:off x="0" y="0"/>
          <a:ext cx="0" cy="0"/>
          <a:chOff x="0" y="0"/>
          <a:chExt cx="0" cy="0"/>
        </a:xfrm>
      </p:grpSpPr>
      <p:sp>
        <p:nvSpPr>
          <p:cNvPr id="2" name="文本框 1"/>
          <p:cNvSpPr txBox="1"/>
          <p:nvPr/>
        </p:nvSpPr>
        <p:spPr>
          <a:xfrm>
            <a:off x="-1" y="247362"/>
            <a:ext cx="3352801" cy="830981"/>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endParaRPr lang="en-US" altLang="zh-CN" noProof="0" dirty="0" smtClean="0"/>
          </a:p>
          <a:p>
            <a:pPr lvl="0"/>
            <a:endParaRPr lang="en-US" altLang="zh-CN" noProof="0" dirty="0" smtClean="0"/>
          </a:p>
        </p:txBody>
      </p:sp>
      <p:sp>
        <p:nvSpPr>
          <p:cNvPr id="3" name="矩形 2"/>
          <p:cNvSpPr/>
          <p:nvPr/>
        </p:nvSpPr>
        <p:spPr>
          <a:xfrm>
            <a:off x="3528921" y="247362"/>
            <a:ext cx="331184" cy="830981"/>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4036226" y="247362"/>
            <a:ext cx="195172" cy="830981"/>
          </a:xfrm>
          <a:prstGeom prst="rect">
            <a:avLst/>
          </a:prstGeom>
          <a:solidFill>
            <a:schemeClr val="bg1">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占位符 5"/>
          <p:cNvSpPr>
            <a:spLocks noGrp="1"/>
          </p:cNvSpPr>
          <p:nvPr>
            <p:ph type="body" sz="quarter" idx="10" hasCustomPrompt="1"/>
          </p:nvPr>
        </p:nvSpPr>
        <p:spPr>
          <a:xfrm>
            <a:off x="-12274" y="258199"/>
            <a:ext cx="3365074" cy="403131"/>
          </a:xfrm>
          <a:prstGeom prst="rect">
            <a:avLst/>
          </a:prstGeom>
        </p:spPr>
        <p:txBody>
          <a:bodyPr anchor="ctr">
            <a:normAutofit/>
          </a:bodyPr>
          <a:lstStyle>
            <a:lvl1pPr marL="0" indent="0">
              <a:buNone/>
              <a:defRPr sz="2400" b="1" baseline="0">
                <a:solidFill>
                  <a:schemeClr val="bg1"/>
                </a:solidFill>
              </a:defRPr>
            </a:lvl1pPr>
          </a:lstStyle>
          <a:p>
            <a:pPr lvl="0"/>
            <a:r>
              <a:rPr lang="en-US" altLang="zh-CN" dirty="0" smtClean="0"/>
              <a:t>ADD YOUR TLTLE HERE</a:t>
            </a:r>
            <a:endParaRPr lang="zh-CN" altLang="en-US" dirty="0" smtClean="0"/>
          </a:p>
        </p:txBody>
      </p:sp>
      <p:sp>
        <p:nvSpPr>
          <p:cNvPr id="8" name="文本占位符 7"/>
          <p:cNvSpPr>
            <a:spLocks noGrp="1"/>
          </p:cNvSpPr>
          <p:nvPr>
            <p:ph type="body" sz="quarter" idx="11" hasCustomPrompt="1"/>
          </p:nvPr>
        </p:nvSpPr>
        <p:spPr>
          <a:xfrm>
            <a:off x="0" y="672167"/>
            <a:ext cx="2972692" cy="406176"/>
          </a:xfrm>
          <a:prstGeom prst="rect">
            <a:avLst/>
          </a:prstGeom>
        </p:spPr>
        <p:txBody>
          <a:bodyPr anchor="ctr">
            <a:normAutofit/>
          </a:bodyPr>
          <a:lstStyle>
            <a:lvl1pPr marL="0" indent="0">
              <a:buNone/>
              <a:defRPr sz="2400" b="1">
                <a:solidFill>
                  <a:schemeClr val="bg1"/>
                </a:solidFill>
              </a:defRPr>
            </a:lvl1pPr>
          </a:lstStyle>
          <a:p>
            <a:pPr lvl="0"/>
            <a:r>
              <a:rPr lang="zh-CN" altLang="en-US" dirty="0" smtClean="0"/>
              <a:t>单击此处添加文本</a:t>
            </a:r>
            <a:endParaRPr lang="zh-CN" altLang="en-US" dirty="0" smtClean="0"/>
          </a:p>
        </p:txBody>
      </p:sp>
      <p:grpSp>
        <p:nvGrpSpPr>
          <p:cNvPr id="7" name="组合 9"/>
          <p:cNvGrpSpPr/>
          <p:nvPr/>
        </p:nvGrpSpPr>
        <p:grpSpPr>
          <a:xfrm flipH="1" flipV="1">
            <a:off x="7718344" y="-4526"/>
            <a:ext cx="4473655" cy="1082869"/>
            <a:chOff x="2" y="4661198"/>
            <a:chExt cx="9075645" cy="2196802"/>
          </a:xfrm>
        </p:grpSpPr>
        <p:sp>
          <p:nvSpPr>
            <p:cNvPr id="9" name="矩形 8"/>
            <p:cNvSpPr/>
            <p:nvPr/>
          </p:nvSpPr>
          <p:spPr>
            <a:xfrm>
              <a:off x="5729" y="4661198"/>
              <a:ext cx="9069918" cy="2191862"/>
            </a:xfrm>
            <a:custGeom>
              <a:avLst/>
              <a:gdLst/>
              <a:ahLst/>
              <a:cxnLst/>
              <a:rect l="l" t="t" r="r" b="b"/>
              <a:pathLst>
                <a:path w="3758087" h="896558">
                  <a:moveTo>
                    <a:pt x="680678" y="472"/>
                  </a:moveTo>
                  <a:cubicBezTo>
                    <a:pt x="785010" y="4055"/>
                    <a:pt x="890363" y="28152"/>
                    <a:pt x="991013" y="74859"/>
                  </a:cubicBezTo>
                  <a:cubicBezTo>
                    <a:pt x="1141990" y="144920"/>
                    <a:pt x="1260948" y="255903"/>
                    <a:pt x="1340819" y="388495"/>
                  </a:cubicBezTo>
                  <a:lnTo>
                    <a:pt x="1340897" y="388658"/>
                  </a:lnTo>
                  <a:lnTo>
                    <a:pt x="1361522" y="373333"/>
                  </a:lnTo>
                  <a:cubicBezTo>
                    <a:pt x="1497483" y="291433"/>
                    <a:pt x="1670374" y="276335"/>
                    <a:pt x="1825187" y="348176"/>
                  </a:cubicBezTo>
                  <a:lnTo>
                    <a:pt x="1884436" y="383286"/>
                  </a:lnTo>
                  <a:lnTo>
                    <a:pt x="1941443" y="320279"/>
                  </a:lnTo>
                  <a:cubicBezTo>
                    <a:pt x="2084229" y="190902"/>
                    <a:pt x="2296038" y="151918"/>
                    <a:pt x="2481813" y="238128"/>
                  </a:cubicBezTo>
                  <a:cubicBezTo>
                    <a:pt x="2667588" y="324337"/>
                    <a:pt x="2774567" y="511253"/>
                    <a:pt x="2767953" y="703823"/>
                  </a:cubicBezTo>
                  <a:lnTo>
                    <a:pt x="2764077" y="732687"/>
                  </a:lnTo>
                  <a:lnTo>
                    <a:pt x="2788901" y="726206"/>
                  </a:lnTo>
                  <a:cubicBezTo>
                    <a:pt x="2882924" y="711064"/>
                    <a:pt x="2982319" y="722871"/>
                    <a:pt x="3075207" y="765975"/>
                  </a:cubicBezTo>
                  <a:lnTo>
                    <a:pt x="3122055" y="793736"/>
                  </a:lnTo>
                  <a:lnTo>
                    <a:pt x="3125558" y="791133"/>
                  </a:lnTo>
                  <a:cubicBezTo>
                    <a:pt x="3261518" y="709234"/>
                    <a:pt x="3434409" y="694136"/>
                    <a:pt x="3589222" y="765976"/>
                  </a:cubicBezTo>
                  <a:cubicBezTo>
                    <a:pt x="3651147" y="794712"/>
                    <a:pt x="3704317" y="834639"/>
                    <a:pt x="3747443" y="882234"/>
                  </a:cubicBezTo>
                  <a:lnTo>
                    <a:pt x="3758087" y="896558"/>
                  </a:lnTo>
                  <a:lnTo>
                    <a:pt x="0" y="896558"/>
                  </a:lnTo>
                  <a:lnTo>
                    <a:pt x="0" y="107791"/>
                  </a:lnTo>
                  <a:lnTo>
                    <a:pt x="11496" y="109335"/>
                  </a:lnTo>
                  <a:cubicBezTo>
                    <a:pt x="25965" y="112763"/>
                    <a:pt x="40305" y="117692"/>
                    <a:pt x="54318" y="124194"/>
                  </a:cubicBezTo>
                  <a:cubicBezTo>
                    <a:pt x="82343" y="137200"/>
                    <a:pt x="106407" y="155269"/>
                    <a:pt x="125925" y="176810"/>
                  </a:cubicBezTo>
                  <a:lnTo>
                    <a:pt x="136342" y="190830"/>
                  </a:lnTo>
                  <a:lnTo>
                    <a:pt x="237386" y="115750"/>
                  </a:lnTo>
                  <a:cubicBezTo>
                    <a:pt x="369979" y="35879"/>
                    <a:pt x="524179" y="-4904"/>
                    <a:pt x="680678" y="472"/>
                  </a:cubicBezTo>
                  <a:close/>
                </a:path>
              </a:pathLst>
            </a:custGeom>
            <a:solidFill>
              <a:schemeClr val="bg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panose="020F0502020204030204"/>
                <a:ea typeface="宋体" panose="02010600030101010101" pitchFamily="2" charset="-122"/>
              </a:endParaRPr>
            </a:p>
          </p:txBody>
        </p:sp>
        <p:sp>
          <p:nvSpPr>
            <p:cNvPr id="10" name="矩形 8"/>
            <p:cNvSpPr/>
            <p:nvPr/>
          </p:nvSpPr>
          <p:spPr>
            <a:xfrm>
              <a:off x="2" y="5436894"/>
              <a:ext cx="5880530" cy="1421106"/>
            </a:xfrm>
            <a:custGeom>
              <a:avLst/>
              <a:gdLst/>
              <a:ahLst/>
              <a:cxnLst/>
              <a:rect l="l" t="t" r="r" b="b"/>
              <a:pathLst>
                <a:path w="3758087" h="896558">
                  <a:moveTo>
                    <a:pt x="680678" y="472"/>
                  </a:moveTo>
                  <a:cubicBezTo>
                    <a:pt x="785010" y="4055"/>
                    <a:pt x="890363" y="28152"/>
                    <a:pt x="991013" y="74859"/>
                  </a:cubicBezTo>
                  <a:cubicBezTo>
                    <a:pt x="1141990" y="144920"/>
                    <a:pt x="1260948" y="255903"/>
                    <a:pt x="1340819" y="388495"/>
                  </a:cubicBezTo>
                  <a:lnTo>
                    <a:pt x="1340897" y="388658"/>
                  </a:lnTo>
                  <a:lnTo>
                    <a:pt x="1361522" y="373333"/>
                  </a:lnTo>
                  <a:cubicBezTo>
                    <a:pt x="1497483" y="291433"/>
                    <a:pt x="1670374" y="276335"/>
                    <a:pt x="1825187" y="348176"/>
                  </a:cubicBezTo>
                  <a:lnTo>
                    <a:pt x="1884436" y="383286"/>
                  </a:lnTo>
                  <a:lnTo>
                    <a:pt x="1941443" y="320279"/>
                  </a:lnTo>
                  <a:cubicBezTo>
                    <a:pt x="2084229" y="190902"/>
                    <a:pt x="2296038" y="151918"/>
                    <a:pt x="2481813" y="238128"/>
                  </a:cubicBezTo>
                  <a:cubicBezTo>
                    <a:pt x="2667588" y="324337"/>
                    <a:pt x="2774567" y="511253"/>
                    <a:pt x="2767953" y="703823"/>
                  </a:cubicBezTo>
                  <a:lnTo>
                    <a:pt x="2764077" y="732687"/>
                  </a:lnTo>
                  <a:lnTo>
                    <a:pt x="2788901" y="726206"/>
                  </a:lnTo>
                  <a:cubicBezTo>
                    <a:pt x="2882924" y="711064"/>
                    <a:pt x="2982319" y="722871"/>
                    <a:pt x="3075207" y="765975"/>
                  </a:cubicBezTo>
                  <a:lnTo>
                    <a:pt x="3122055" y="793736"/>
                  </a:lnTo>
                  <a:lnTo>
                    <a:pt x="3125558" y="791133"/>
                  </a:lnTo>
                  <a:cubicBezTo>
                    <a:pt x="3261518" y="709234"/>
                    <a:pt x="3434409" y="694136"/>
                    <a:pt x="3589222" y="765976"/>
                  </a:cubicBezTo>
                  <a:cubicBezTo>
                    <a:pt x="3651147" y="794712"/>
                    <a:pt x="3704317" y="834639"/>
                    <a:pt x="3747443" y="882234"/>
                  </a:cubicBezTo>
                  <a:lnTo>
                    <a:pt x="3758087" y="896558"/>
                  </a:lnTo>
                  <a:lnTo>
                    <a:pt x="0" y="896558"/>
                  </a:lnTo>
                  <a:lnTo>
                    <a:pt x="0" y="107791"/>
                  </a:lnTo>
                  <a:lnTo>
                    <a:pt x="11496" y="109335"/>
                  </a:lnTo>
                  <a:cubicBezTo>
                    <a:pt x="25965" y="112763"/>
                    <a:pt x="40305" y="117692"/>
                    <a:pt x="54318" y="124194"/>
                  </a:cubicBezTo>
                  <a:cubicBezTo>
                    <a:pt x="82343" y="137200"/>
                    <a:pt x="106407" y="155269"/>
                    <a:pt x="125925" y="176810"/>
                  </a:cubicBezTo>
                  <a:lnTo>
                    <a:pt x="136342" y="190830"/>
                  </a:lnTo>
                  <a:lnTo>
                    <a:pt x="237386" y="115750"/>
                  </a:lnTo>
                  <a:cubicBezTo>
                    <a:pt x="369979" y="35879"/>
                    <a:pt x="524179" y="-4904"/>
                    <a:pt x="680678" y="472"/>
                  </a:cubicBezTo>
                  <a:close/>
                </a:path>
              </a:pathLst>
            </a:cu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prstClr val="white"/>
                </a:solidFill>
                <a:latin typeface="Calibri" panose="020F0502020204030204"/>
                <a:ea typeface="宋体" panose="02010600030101010101" pitchFamily="2" charset="-122"/>
              </a:endParaRPr>
            </a:p>
          </p:txBody>
        </p:sp>
      </p:gr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1510" y="316554"/>
            <a:ext cx="10515600" cy="369981"/>
          </a:xfrm>
        </p:spPr>
        <p:txBody>
          <a:bodyPr>
            <a:normAutofit/>
          </a:bodyPr>
          <a:lstStyle>
            <a:lvl1pPr>
              <a:defRPr sz="2400" b="1">
                <a:solidFill>
                  <a:schemeClr val="accent1">
                    <a:lumMod val="75000"/>
                  </a:schemeClr>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 name="图片 5"/>
          <p:cNvPicPr>
            <a:picLocks noChangeAspect="1"/>
          </p:cNvPicPr>
          <p:nvPr userDrawn="1"/>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6624" y="33250"/>
            <a:ext cx="1108742" cy="931025"/>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4.jpe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6000" r="-6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0" y="-123395"/>
            <a:ext cx="12192000" cy="6981395"/>
          </a:xfrm>
          <a:prstGeom prst="rect">
            <a:avLst/>
          </a:prstGeom>
        </p:spPr>
      </p:pic>
      <p:sp>
        <p:nvSpPr>
          <p:cNvPr id="11" name="矩形 10"/>
          <p:cNvSpPr/>
          <p:nvPr/>
        </p:nvSpPr>
        <p:spPr>
          <a:xfrm>
            <a:off x="0" y="905373"/>
            <a:ext cx="12192000" cy="5991815"/>
          </a:xfrm>
          <a:prstGeom prst="rect">
            <a:avLst/>
          </a:prstGeom>
          <a:solidFill>
            <a:srgbClr val="FFFFFF">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2400"/>
          </a:p>
        </p:txBody>
      </p:sp>
      <p:sp>
        <p:nvSpPr>
          <p:cNvPr id="16" name="矩形 15"/>
          <p:cNvSpPr/>
          <p:nvPr/>
        </p:nvSpPr>
        <p:spPr>
          <a:xfrm>
            <a:off x="0" y="854720"/>
            <a:ext cx="12192000" cy="1152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35">
              <a:solidFill>
                <a:prstClr val="white"/>
              </a:solidFill>
            </a:endParaRPr>
          </a:p>
        </p:txBody>
      </p:sp>
      <p:sp>
        <p:nvSpPr>
          <p:cNvPr id="17" name="椭圆 16"/>
          <p:cNvSpPr/>
          <p:nvPr/>
        </p:nvSpPr>
        <p:spPr>
          <a:xfrm>
            <a:off x="345033" y="867320"/>
            <a:ext cx="86355" cy="86400"/>
          </a:xfrm>
          <a:prstGeom prst="ellipse">
            <a:avLst/>
          </a:pr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CN" altLang="en-US" sz="1735">
              <a:solidFill>
                <a:prstClr val="white"/>
              </a:solidFill>
            </a:endParaRPr>
          </a:p>
        </p:txBody>
      </p:sp>
      <p:sp>
        <p:nvSpPr>
          <p:cNvPr id="18" name="椭圆 14"/>
          <p:cNvSpPr>
            <a:spLocks noChangeAspect="1"/>
          </p:cNvSpPr>
          <p:nvPr/>
        </p:nvSpPr>
        <p:spPr bwMode="auto">
          <a:xfrm>
            <a:off x="106773" y="188720"/>
            <a:ext cx="562875" cy="720000"/>
          </a:xfrm>
          <a:custGeom>
            <a:avLst/>
            <a:gdLst>
              <a:gd name="connsiteX0" fmla="*/ 341785 w 683568"/>
              <a:gd name="connsiteY0" fmla="*/ 75471 h 864094"/>
              <a:gd name="connsiteX1" fmla="*/ 117720 w 683568"/>
              <a:gd name="connsiteY1" fmla="*/ 299536 h 864094"/>
              <a:gd name="connsiteX2" fmla="*/ 341785 w 683568"/>
              <a:gd name="connsiteY2" fmla="*/ 523601 h 864094"/>
              <a:gd name="connsiteX3" fmla="*/ 341785 w 683568"/>
              <a:gd name="connsiteY3" fmla="*/ 75471 h 864094"/>
              <a:gd name="connsiteX4" fmla="*/ 341784 w 683568"/>
              <a:gd name="connsiteY4" fmla="*/ 0 h 864094"/>
              <a:gd name="connsiteX5" fmla="*/ 683568 w 683568"/>
              <a:gd name="connsiteY5" fmla="*/ 341784 h 864094"/>
              <a:gd name="connsiteX6" fmla="*/ 577183 w 683568"/>
              <a:gd name="connsiteY6" fmla="*/ 588642 h 864094"/>
              <a:gd name="connsiteX7" fmla="*/ 341597 w 683568"/>
              <a:gd name="connsiteY7" fmla="*/ 864094 h 864094"/>
              <a:gd name="connsiteX8" fmla="*/ 105111 w 683568"/>
              <a:gd name="connsiteY8" fmla="*/ 587591 h 864094"/>
              <a:gd name="connsiteX9" fmla="*/ 59857 w 683568"/>
              <a:gd name="connsiteY9" fmla="*/ 534679 h 864094"/>
              <a:gd name="connsiteX10" fmla="*/ 59306 w 683568"/>
              <a:gd name="connsiteY10" fmla="*/ 534035 h 864094"/>
              <a:gd name="connsiteX11" fmla="*/ 59325 w 683568"/>
              <a:gd name="connsiteY11" fmla="*/ 534035 h 864094"/>
              <a:gd name="connsiteX12" fmla="*/ 0 w 683568"/>
              <a:gd name="connsiteY12" fmla="*/ 341784 h 864094"/>
              <a:gd name="connsiteX13" fmla="*/ 341784 w 683568"/>
              <a:gd name="connsiteY13" fmla="*/ 0 h 864094"/>
              <a:gd name="connsiteX0-1" fmla="*/ 341785 w 683568"/>
              <a:gd name="connsiteY0-2" fmla="*/ 523601 h 864094"/>
              <a:gd name="connsiteX1-3" fmla="*/ 117720 w 683568"/>
              <a:gd name="connsiteY1-4" fmla="*/ 299536 h 864094"/>
              <a:gd name="connsiteX2-5" fmla="*/ 341785 w 683568"/>
              <a:gd name="connsiteY2-6" fmla="*/ 523601 h 864094"/>
              <a:gd name="connsiteX3-7" fmla="*/ 341784 w 683568"/>
              <a:gd name="connsiteY3-8" fmla="*/ 0 h 864094"/>
              <a:gd name="connsiteX4-9" fmla="*/ 683568 w 683568"/>
              <a:gd name="connsiteY4-10" fmla="*/ 341784 h 864094"/>
              <a:gd name="connsiteX5-11" fmla="*/ 577183 w 683568"/>
              <a:gd name="connsiteY5-12" fmla="*/ 588642 h 864094"/>
              <a:gd name="connsiteX6-13" fmla="*/ 341597 w 683568"/>
              <a:gd name="connsiteY6-14" fmla="*/ 864094 h 864094"/>
              <a:gd name="connsiteX7-15" fmla="*/ 105111 w 683568"/>
              <a:gd name="connsiteY7-16" fmla="*/ 587591 h 864094"/>
              <a:gd name="connsiteX8-17" fmla="*/ 59857 w 683568"/>
              <a:gd name="connsiteY8-18" fmla="*/ 534679 h 864094"/>
              <a:gd name="connsiteX9-19" fmla="*/ 59306 w 683568"/>
              <a:gd name="connsiteY9-20" fmla="*/ 534035 h 864094"/>
              <a:gd name="connsiteX10-21" fmla="*/ 59325 w 683568"/>
              <a:gd name="connsiteY10-22" fmla="*/ 534035 h 864094"/>
              <a:gd name="connsiteX11-23" fmla="*/ 0 w 683568"/>
              <a:gd name="connsiteY11-24" fmla="*/ 341784 h 864094"/>
              <a:gd name="connsiteX12-25" fmla="*/ 341784 w 683568"/>
              <a:gd name="connsiteY12-26" fmla="*/ 0 h 864094"/>
              <a:gd name="connsiteX0-27" fmla="*/ 341784 w 683568"/>
              <a:gd name="connsiteY0-28" fmla="*/ 0 h 864094"/>
              <a:gd name="connsiteX1-29" fmla="*/ 683568 w 683568"/>
              <a:gd name="connsiteY1-30" fmla="*/ 341784 h 864094"/>
              <a:gd name="connsiteX2-31" fmla="*/ 577183 w 683568"/>
              <a:gd name="connsiteY2-32" fmla="*/ 588642 h 864094"/>
              <a:gd name="connsiteX3-33" fmla="*/ 341597 w 683568"/>
              <a:gd name="connsiteY3-34" fmla="*/ 864094 h 864094"/>
              <a:gd name="connsiteX4-35" fmla="*/ 105111 w 683568"/>
              <a:gd name="connsiteY4-36" fmla="*/ 587591 h 864094"/>
              <a:gd name="connsiteX5-37" fmla="*/ 59857 w 683568"/>
              <a:gd name="connsiteY5-38" fmla="*/ 534679 h 864094"/>
              <a:gd name="connsiteX6-39" fmla="*/ 59306 w 683568"/>
              <a:gd name="connsiteY6-40" fmla="*/ 534035 h 864094"/>
              <a:gd name="connsiteX7-41" fmla="*/ 59325 w 683568"/>
              <a:gd name="connsiteY7-42" fmla="*/ 534035 h 864094"/>
              <a:gd name="connsiteX8-43" fmla="*/ 0 w 683568"/>
              <a:gd name="connsiteY8-44" fmla="*/ 341784 h 864094"/>
              <a:gd name="connsiteX9-45" fmla="*/ 341784 w 683568"/>
              <a:gd name="connsiteY9-46" fmla="*/ 0 h 8640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683568" h="864094">
                <a:moveTo>
                  <a:pt x="341784" y="0"/>
                </a:moveTo>
                <a:cubicBezTo>
                  <a:pt x="530546" y="0"/>
                  <a:pt x="683568" y="153022"/>
                  <a:pt x="683568" y="341784"/>
                </a:cubicBezTo>
                <a:cubicBezTo>
                  <a:pt x="683568" y="439085"/>
                  <a:pt x="642909" y="526890"/>
                  <a:pt x="577183" y="588642"/>
                </a:cubicBezTo>
                <a:lnTo>
                  <a:pt x="341597" y="864094"/>
                </a:lnTo>
                <a:lnTo>
                  <a:pt x="105111" y="587591"/>
                </a:lnTo>
                <a:cubicBezTo>
                  <a:pt x="87976" y="571864"/>
                  <a:pt x="72869" y="554041"/>
                  <a:pt x="59857" y="534679"/>
                </a:cubicBezTo>
                <a:lnTo>
                  <a:pt x="59306" y="534035"/>
                </a:lnTo>
                <a:lnTo>
                  <a:pt x="59325" y="534035"/>
                </a:lnTo>
                <a:cubicBezTo>
                  <a:pt x="21845" y="479324"/>
                  <a:pt x="0" y="413105"/>
                  <a:pt x="0" y="341784"/>
                </a:cubicBezTo>
                <a:cubicBezTo>
                  <a:pt x="0" y="153022"/>
                  <a:pt x="153022" y="0"/>
                  <a:pt x="341784" y="0"/>
                </a:cubicBezTo>
                <a:close/>
              </a:path>
            </a:pathLst>
          </a:custGeom>
          <a:solidFill>
            <a:srgbClr val="0070C0"/>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zh-CN" altLang="en-US" sz="1735">
              <a:solidFill>
                <a:prstClr val="white"/>
              </a:solidFill>
            </a:endParaRPr>
          </a:p>
        </p:txBody>
      </p:sp>
      <p:sp>
        <p:nvSpPr>
          <p:cNvPr id="19" name="矩形 18"/>
          <p:cNvSpPr/>
          <p:nvPr/>
        </p:nvSpPr>
        <p:spPr>
          <a:xfrm>
            <a:off x="-48683" y="279699"/>
            <a:ext cx="791675" cy="369332"/>
          </a:xfrm>
          <a:prstGeom prst="rect">
            <a:avLst/>
          </a:prstGeom>
        </p:spPr>
        <p:txBody>
          <a:bodyPr lIns="91440" tIns="45720" rIns="91440" bIns="45720"/>
          <a:lstStyle/>
          <a:p>
            <a:pPr algn="ctr">
              <a:defRPr/>
            </a:pPr>
            <a:r>
              <a:rPr lang="zh-CN" altLang="en-US" sz="1865" dirty="0">
                <a:solidFill>
                  <a:prstClr val="black">
                    <a:lumMod val="75000"/>
                    <a:lumOff val="25000"/>
                  </a:prstClr>
                </a:solidFill>
                <a:latin typeface="Arial Unicode MS" panose="020B0604020202020204" pitchFamily="34" charset="-122"/>
                <a:ea typeface="Arial Unicode MS" panose="020B0604020202020204" pitchFamily="34" charset="-122"/>
                <a:cs typeface="Arial Unicode MS" panose="020B0604020202020204" pitchFamily="34" charset="-122"/>
              </a:rPr>
              <a:t> </a:t>
            </a:r>
            <a:fld id="{2EEF1883-7A0E-4F66-9932-E581691AD397}" type="slidenum">
              <a:rPr lang="zh-CN" altLang="en-US" sz="1865" dirty="0">
                <a:solidFill>
                  <a:prstClr val="white"/>
                </a:solidFill>
                <a:latin typeface="Arial Unicode MS" panose="020B0604020202020204" pitchFamily="34" charset="-122"/>
                <a:ea typeface="Arial Unicode MS" panose="020B0604020202020204" pitchFamily="34" charset="-122"/>
                <a:cs typeface="Arial Unicode MS" panose="020B0604020202020204" pitchFamily="34" charset="-122"/>
              </a:rPr>
            </a:fld>
            <a:r>
              <a:rPr lang="zh-CN" altLang="en-US" sz="1865" dirty="0">
                <a:solidFill>
                  <a:prstClr val="black">
                    <a:lumMod val="75000"/>
                    <a:lumOff val="25000"/>
                  </a:prstClr>
                </a:solidFill>
                <a:latin typeface="Arial Unicode MS" panose="020B0604020202020204" pitchFamily="34" charset="-122"/>
                <a:ea typeface="Arial Unicode MS" panose="020B0604020202020204" pitchFamily="34" charset="-122"/>
                <a:cs typeface="Arial Unicode MS" panose="020B0604020202020204" pitchFamily="34" charset="-122"/>
              </a:rPr>
              <a:t>  </a:t>
            </a:r>
            <a:endParaRPr lang="zh-CN" altLang="en-US" sz="1865" dirty="0">
              <a:solidFill>
                <a:prstClr val="black">
                  <a:lumMod val="75000"/>
                  <a:lumOff val="25000"/>
                </a:prstClr>
              </a:solidFill>
              <a:latin typeface="Arial Unicode MS" panose="020B0604020202020204" pitchFamily="34" charset="-122"/>
              <a:ea typeface="Arial Unicode MS" panose="020B0604020202020204" pitchFamily="34" charset="-122"/>
              <a:cs typeface="Arial Unicode MS" panose="020B0604020202020204" pitchFamily="34" charset="-122"/>
            </a:endParaRPr>
          </a:p>
        </p:txBody>
      </p:sp>
    </p:spTree>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mc:Choice xmlns:p14="http://schemas.microsoft.com/office/powerpoint/2010/main" Requires="p14">
      <p:transition spd="slow" p14:dur="1750" advClick="0" advTm="2000">
        <p14:gallery dir="l"/>
      </p:transition>
    </mc:Choice>
    <mc:Fallback>
      <p:transition spd="slow" advClick="0" advTm="2000">
        <p:fade/>
      </p:transition>
    </mc:Fallback>
  </mc:AlternateContent>
  <p:timing>
    <p:tnLst>
      <p:par>
        <p:cTn id="1" dur="indefinite" restart="never" nodeType="tmRoot"/>
      </p:par>
    </p:tnLst>
  </p:timing>
  <p:txStyles>
    <p:titleStyle>
      <a:lvl1pPr algn="l" rtl="0" eaLnBrk="1" fontAlgn="base" hangingPunct="1">
        <a:spcBef>
          <a:spcPct val="0"/>
        </a:spcBef>
        <a:spcAft>
          <a:spcPct val="0"/>
        </a:spcAft>
        <a:defRPr sz="3465" b="1">
          <a:solidFill>
            <a:schemeClr val="tx1"/>
          </a:solidFill>
          <a:latin typeface="+mj-lt"/>
          <a:ea typeface="+mj-ea"/>
          <a:cs typeface="+mj-cs"/>
        </a:defRPr>
      </a:lvl1pPr>
      <a:lvl2pPr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2pPr>
      <a:lvl3pPr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3pPr>
      <a:lvl4pPr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4pPr>
      <a:lvl5pPr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5pPr>
      <a:lvl6pPr marL="565150"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6pPr>
      <a:lvl7pPr marL="1130935"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7pPr>
      <a:lvl8pPr marL="1696085"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8pPr>
      <a:lvl9pPr marL="2261235" algn="l" rtl="0" eaLnBrk="1" fontAlgn="base" hangingPunct="1">
        <a:spcBef>
          <a:spcPct val="0"/>
        </a:spcBef>
        <a:spcAft>
          <a:spcPct val="0"/>
        </a:spcAft>
        <a:defRPr sz="3465" b="1">
          <a:solidFill>
            <a:schemeClr val="tx1"/>
          </a:solidFill>
          <a:latin typeface="Arial" panose="020B0604020202020204" pitchFamily="34" charset="0"/>
          <a:ea typeface="微软雅黑" panose="020B0503020204020204" pitchFamily="34" charset="-122"/>
          <a:cs typeface="宋体" panose="02010600030101010101" pitchFamily="2" charset="-122"/>
        </a:defRPr>
      </a:lvl9pPr>
    </p:titleStyle>
    <p:bodyStyle>
      <a:lvl1pPr marL="223520" indent="-223520"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2535" b="1">
          <a:solidFill>
            <a:schemeClr val="tx1"/>
          </a:solidFill>
          <a:latin typeface="+mn-lt"/>
          <a:ea typeface="+mn-ea"/>
          <a:cs typeface="+mn-cs"/>
        </a:defRPr>
      </a:lvl1pPr>
      <a:lvl2pPr marL="668655" indent="-223520"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a:solidFill>
            <a:schemeClr val="tx1"/>
          </a:solidFill>
          <a:latin typeface="+mn-lt"/>
          <a:ea typeface="+mn-ea"/>
          <a:cs typeface="+mn-cs"/>
        </a:defRPr>
      </a:lvl2pPr>
      <a:lvl3pPr marL="1106805" indent="-214630"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865">
          <a:solidFill>
            <a:schemeClr val="tx1"/>
          </a:solidFill>
          <a:latin typeface="+mn-lt"/>
          <a:ea typeface="+mn-ea"/>
          <a:cs typeface="+mn-cs"/>
        </a:defRPr>
      </a:lvl3pPr>
      <a:lvl4pPr marL="1551940" indent="-223520"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735">
          <a:solidFill>
            <a:schemeClr val="tx1"/>
          </a:solidFill>
          <a:latin typeface="+mn-lt"/>
          <a:ea typeface="+mn-ea"/>
          <a:cs typeface="+mn-cs"/>
        </a:defRPr>
      </a:lvl4pPr>
      <a:lvl5pPr marL="2001520" indent="-226695"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5pPr>
      <a:lvl6pPr marL="2567940" indent="-227965"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6pPr>
      <a:lvl7pPr marL="3133090" indent="-227965"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7pPr>
      <a:lvl8pPr marL="3698240" indent="-227965"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8pPr>
      <a:lvl9pPr marL="4264025" indent="-227965" algn="l" rtl="0" eaLnBrk="1" fontAlgn="ctr" hangingPunct="1">
        <a:lnSpc>
          <a:spcPct val="120000"/>
        </a:lnSpc>
        <a:spcBef>
          <a:spcPct val="20000"/>
        </a:spcBef>
        <a:spcAft>
          <a:spcPct val="0"/>
        </a:spcAft>
        <a:buClr>
          <a:schemeClr val="accent1"/>
        </a:buClr>
        <a:buSzPct val="60000"/>
        <a:buFont typeface="Wingdings" panose="05000000000000000000" pitchFamily="2" charset="2"/>
        <a:buChar char="l"/>
        <a:defRPr sz="1465">
          <a:solidFill>
            <a:schemeClr val="tx1"/>
          </a:solidFill>
          <a:latin typeface="+mn-lt"/>
          <a:ea typeface="+mn-ea"/>
          <a:cs typeface="+mn-cs"/>
        </a:defRPr>
      </a:lvl9pPr>
    </p:bodyStyle>
    <p:otherStyle>
      <a:defPPr>
        <a:defRPr lang="zh-CN"/>
      </a:defPPr>
      <a:lvl1pPr marL="0" algn="l" defTabSz="1130300" rtl="0" eaLnBrk="1" latinLnBrk="0" hangingPunct="1">
        <a:defRPr sz="2265" kern="1200">
          <a:solidFill>
            <a:schemeClr val="tx1"/>
          </a:solidFill>
          <a:latin typeface="+mn-lt"/>
          <a:ea typeface="+mn-ea"/>
          <a:cs typeface="+mn-cs"/>
        </a:defRPr>
      </a:lvl1pPr>
      <a:lvl2pPr marL="565150" algn="l" defTabSz="1130300" rtl="0" eaLnBrk="1" latinLnBrk="0" hangingPunct="1">
        <a:defRPr sz="2265" kern="1200">
          <a:solidFill>
            <a:schemeClr val="tx1"/>
          </a:solidFill>
          <a:latin typeface="+mn-lt"/>
          <a:ea typeface="+mn-ea"/>
          <a:cs typeface="+mn-cs"/>
        </a:defRPr>
      </a:lvl2pPr>
      <a:lvl3pPr marL="1130935" algn="l" defTabSz="1130300" rtl="0" eaLnBrk="1" latinLnBrk="0" hangingPunct="1">
        <a:defRPr sz="2265" kern="1200">
          <a:solidFill>
            <a:schemeClr val="tx1"/>
          </a:solidFill>
          <a:latin typeface="+mn-lt"/>
          <a:ea typeface="+mn-ea"/>
          <a:cs typeface="+mn-cs"/>
        </a:defRPr>
      </a:lvl3pPr>
      <a:lvl4pPr marL="1696085" algn="l" defTabSz="1130300" rtl="0" eaLnBrk="1" latinLnBrk="0" hangingPunct="1">
        <a:defRPr sz="2265" kern="1200">
          <a:solidFill>
            <a:schemeClr val="tx1"/>
          </a:solidFill>
          <a:latin typeface="+mn-lt"/>
          <a:ea typeface="+mn-ea"/>
          <a:cs typeface="+mn-cs"/>
        </a:defRPr>
      </a:lvl4pPr>
      <a:lvl5pPr marL="2261235" algn="l" defTabSz="1130300" rtl="0" eaLnBrk="1" latinLnBrk="0" hangingPunct="1">
        <a:defRPr sz="2265" kern="1200">
          <a:solidFill>
            <a:schemeClr val="tx1"/>
          </a:solidFill>
          <a:latin typeface="+mn-lt"/>
          <a:ea typeface="+mn-ea"/>
          <a:cs typeface="+mn-cs"/>
        </a:defRPr>
      </a:lvl5pPr>
      <a:lvl6pPr marL="2827020" algn="l" defTabSz="1130300" rtl="0" eaLnBrk="1" latinLnBrk="0" hangingPunct="1">
        <a:defRPr sz="2265" kern="1200">
          <a:solidFill>
            <a:schemeClr val="tx1"/>
          </a:solidFill>
          <a:latin typeface="+mn-lt"/>
          <a:ea typeface="+mn-ea"/>
          <a:cs typeface="+mn-cs"/>
        </a:defRPr>
      </a:lvl6pPr>
      <a:lvl7pPr marL="3392170" algn="l" defTabSz="1130300" rtl="0" eaLnBrk="1" latinLnBrk="0" hangingPunct="1">
        <a:defRPr sz="2265" kern="1200">
          <a:solidFill>
            <a:schemeClr val="tx1"/>
          </a:solidFill>
          <a:latin typeface="+mn-lt"/>
          <a:ea typeface="+mn-ea"/>
          <a:cs typeface="+mn-cs"/>
        </a:defRPr>
      </a:lvl7pPr>
      <a:lvl8pPr marL="3957320" algn="l" defTabSz="1130300" rtl="0" eaLnBrk="1" latinLnBrk="0" hangingPunct="1">
        <a:defRPr sz="2265" kern="1200">
          <a:solidFill>
            <a:schemeClr val="tx1"/>
          </a:solidFill>
          <a:latin typeface="+mn-lt"/>
          <a:ea typeface="+mn-ea"/>
          <a:cs typeface="+mn-cs"/>
        </a:defRPr>
      </a:lvl8pPr>
      <a:lvl9pPr marL="4523105" algn="l" defTabSz="1130300" rtl="0" eaLnBrk="1" latinLnBrk="0" hangingPunct="1">
        <a:defRPr sz="22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7.png"/><Relationship Id="rId4" Type="http://schemas.openxmlformats.org/officeDocument/2006/relationships/tags" Target="../tags/tag2.xml"/><Relationship Id="rId3" Type="http://schemas.microsoft.com/office/2007/relationships/media" Target="../media/media1.mp3"/><Relationship Id="rId2" Type="http://schemas.openxmlformats.org/officeDocument/2006/relationships/audio" Target="../media/media1.mp3"/><Relationship Id="rId15" Type="http://schemas.openxmlformats.org/officeDocument/2006/relationships/notesSlide" Target="../notesSlides/notesSlide1.xml"/><Relationship Id="rId14" Type="http://schemas.openxmlformats.org/officeDocument/2006/relationships/slideLayout" Target="../slideLayouts/slideLayout7.xml"/><Relationship Id="rId13" Type="http://schemas.openxmlformats.org/officeDocument/2006/relationships/tags" Target="../tags/tag8.xml"/><Relationship Id="rId12" Type="http://schemas.microsoft.com/office/2007/relationships/hdphoto" Target="../media/hdphoto1.wdp"/><Relationship Id="rId11" Type="http://schemas.openxmlformats.org/officeDocument/2006/relationships/image" Target="../media/image8.png"/><Relationship Id="rId10" Type="http://schemas.openxmlformats.org/officeDocument/2006/relationships/tags" Target="../tags/tag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hdphoto1.wdp"/><Relationship Id="rId1"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2.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6" Type="http://schemas.openxmlformats.org/officeDocument/2006/relationships/slideLayout" Target="../slideLayouts/slideLayout8.xml"/><Relationship Id="rId15" Type="http://schemas.openxmlformats.org/officeDocument/2006/relationships/tags" Target="../tags/tag23.xml"/><Relationship Id="rId14" Type="http://schemas.openxmlformats.org/officeDocument/2006/relationships/tags" Target="../tags/tag22.xml"/><Relationship Id="rId13" Type="http://schemas.openxmlformats.org/officeDocument/2006/relationships/tags" Target="../tags/tag21.xml"/><Relationship Id="rId12" Type="http://schemas.openxmlformats.org/officeDocument/2006/relationships/tags" Target="../tags/tag2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hdphoto1.wdp"/><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hdphoto1.wdp"/><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hdphoto1.wdp"/><Relationship Id="rId1" Type="http://schemas.openxmlformats.org/officeDocument/2006/relationships/image" Target="../media/image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microsoft.com/office/2007/relationships/hdphoto" Target="../media/hdphoto1.wdp"/><Relationship Id="rId6" Type="http://schemas.openxmlformats.org/officeDocument/2006/relationships/image" Target="../media/image8.png"/><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6.xml"/><Relationship Id="rId2" Type="http://schemas.openxmlformats.org/officeDocument/2006/relationships/image" Target="../media/image10.jpe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microsoft.com/office/2007/relationships/hdphoto" Target="../media/hdphoto1.wdp"/><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A_文本框 21"/>
          <p:cNvSpPr txBox="1"/>
          <p:nvPr>
            <p:custDataLst>
              <p:tags r:id="rId1"/>
            </p:custDataLst>
          </p:nvPr>
        </p:nvSpPr>
        <p:spPr>
          <a:xfrm>
            <a:off x="3830410" y="2549248"/>
            <a:ext cx="7974867" cy="1107996"/>
          </a:xfrm>
          <a:prstGeom prst="rect">
            <a:avLst/>
          </a:prstGeom>
          <a:noFill/>
        </p:spPr>
        <p:txBody>
          <a:bodyPr wrap="square" rtlCol="0">
            <a:spAutoFit/>
          </a:bodyPr>
          <a:lstStyle/>
          <a:p>
            <a:pPr algn="r"/>
            <a:r>
              <a:rPr lang="zh-CN" altLang="en-US" sz="6600" b="1" spc="100" dirty="0" smtClean="0">
                <a:solidFill>
                  <a:srgbClr val="1B3378"/>
                </a:solidFill>
                <a:latin typeface="方正清刻本悦宋简体" panose="02000000000000000000" pitchFamily="2" charset="-122"/>
                <a:ea typeface="方正清刻本悦宋简体" panose="02000000000000000000" pitchFamily="2" charset="-122"/>
              </a:rPr>
              <a:t>水彩风论文答辩</a:t>
            </a:r>
            <a:r>
              <a:rPr lang="en-US" altLang="zh-CN" sz="6600" b="1" spc="100" dirty="0" smtClean="0">
                <a:solidFill>
                  <a:srgbClr val="1B3378"/>
                </a:solidFill>
                <a:latin typeface="方正清刻本悦宋简体" panose="02000000000000000000" pitchFamily="2" charset="-122"/>
                <a:ea typeface="方正清刻本悦宋简体" panose="02000000000000000000" pitchFamily="2" charset="-122"/>
              </a:rPr>
              <a:t>PPT</a:t>
            </a:r>
            <a:endParaRPr lang="zh-CN" altLang="en-US" sz="6600" b="1" spc="100" dirty="0">
              <a:solidFill>
                <a:srgbClr val="1B3378"/>
              </a:solidFill>
              <a:latin typeface="方正清刻本悦宋简体" panose="02000000000000000000" pitchFamily="2" charset="-122"/>
              <a:ea typeface="方正清刻本悦宋简体" panose="02000000000000000000" pitchFamily="2" charset="-122"/>
            </a:endParaRPr>
          </a:p>
        </p:txBody>
      </p:sp>
      <p:pic>
        <p:nvPicPr>
          <p:cNvPr id="10" name="PA_CapoProductions - Inspire">
            <a:hlinkClick r:id="" action="ppaction://media"/>
          </p:cNvPr>
          <p:cNvPicPr>
            <a:picLocks noChangeAspect="1"/>
          </p:cNvPicPr>
          <p:nvPr>
            <a:audi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9830172" y="-1722120"/>
            <a:ext cx="609600" cy="609600"/>
          </a:xfrm>
          <a:prstGeom prst="rect">
            <a:avLst/>
          </a:prstGeom>
        </p:spPr>
      </p:pic>
      <p:grpSp>
        <p:nvGrpSpPr>
          <p:cNvPr id="7" name="PA_组合 3"/>
          <p:cNvGrpSpPr/>
          <p:nvPr>
            <p:custDataLst>
              <p:tags r:id="rId6"/>
            </p:custDataLst>
          </p:nvPr>
        </p:nvGrpSpPr>
        <p:grpSpPr>
          <a:xfrm>
            <a:off x="6507943" y="3674697"/>
            <a:ext cx="540000" cy="540000"/>
            <a:chOff x="3203848" y="5589240"/>
            <a:chExt cx="888776" cy="888776"/>
          </a:xfrm>
          <a:solidFill>
            <a:schemeClr val="bg1"/>
          </a:solidFill>
          <a:effectLst>
            <a:outerShdw blurRad="50800" dist="38100" dir="2700000" algn="tl" rotWithShape="0">
              <a:prstClr val="black">
                <a:alpha val="40000"/>
              </a:prstClr>
            </a:outerShdw>
          </a:effectLst>
        </p:grpSpPr>
        <p:sp>
          <p:nvSpPr>
            <p:cNvPr id="8" name="圆角矩形 7"/>
            <p:cNvSpPr/>
            <p:nvPr/>
          </p:nvSpPr>
          <p:spPr>
            <a:xfrm>
              <a:off x="3203848" y="5589240"/>
              <a:ext cx="888776" cy="88877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grpSp>
          <p:nvGrpSpPr>
            <p:cNvPr id="9" name="组合 8"/>
            <p:cNvGrpSpPr/>
            <p:nvPr/>
          </p:nvGrpSpPr>
          <p:grpSpPr>
            <a:xfrm>
              <a:off x="3441913" y="5678036"/>
              <a:ext cx="414702" cy="702807"/>
              <a:chOff x="8239568" y="134404"/>
              <a:chExt cx="576000" cy="1180593"/>
            </a:xfrm>
            <a:grpFill/>
          </p:grpSpPr>
          <p:sp>
            <p:nvSpPr>
              <p:cNvPr id="11" name="圆角矩形 6"/>
              <p:cNvSpPr/>
              <p:nvPr/>
            </p:nvSpPr>
            <p:spPr>
              <a:xfrm>
                <a:off x="8371769" y="134404"/>
                <a:ext cx="319009" cy="732394"/>
              </a:xfrm>
              <a:custGeom>
                <a:avLst/>
                <a:gdLst/>
                <a:ahLst/>
                <a:cxnLst/>
                <a:rect l="l" t="t" r="r" b="b"/>
                <a:pathLst>
                  <a:path w="720000" h="1205858">
                    <a:moveTo>
                      <a:pt x="0" y="651697"/>
                    </a:moveTo>
                    <a:lnTo>
                      <a:pt x="720000" y="651697"/>
                    </a:lnTo>
                    <a:lnTo>
                      <a:pt x="720000" y="845858"/>
                    </a:lnTo>
                    <a:cubicBezTo>
                      <a:pt x="720000" y="1044681"/>
                      <a:pt x="558823" y="1205858"/>
                      <a:pt x="360000" y="1205858"/>
                    </a:cubicBezTo>
                    <a:cubicBezTo>
                      <a:pt x="161177" y="1205858"/>
                      <a:pt x="0" y="1044681"/>
                      <a:pt x="0" y="845858"/>
                    </a:cubicBezTo>
                    <a:close/>
                    <a:moveTo>
                      <a:pt x="360000" y="0"/>
                    </a:moveTo>
                    <a:cubicBezTo>
                      <a:pt x="558823" y="0"/>
                      <a:pt x="720000" y="161177"/>
                      <a:pt x="720000" y="360000"/>
                    </a:cubicBezTo>
                    <a:lnTo>
                      <a:pt x="720000" y="527978"/>
                    </a:lnTo>
                    <a:lnTo>
                      <a:pt x="0" y="527978"/>
                    </a:lnTo>
                    <a:lnTo>
                      <a:pt x="0" y="360000"/>
                    </a:lnTo>
                    <a:cubicBezTo>
                      <a:pt x="0" y="161177"/>
                      <a:pt x="161177" y="0"/>
                      <a:pt x="360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2" name="同心圆 8"/>
              <p:cNvSpPr/>
              <p:nvPr/>
            </p:nvSpPr>
            <p:spPr>
              <a:xfrm>
                <a:off x="8239568" y="693211"/>
                <a:ext cx="576000" cy="288000"/>
              </a:xfrm>
              <a:custGeom>
                <a:avLst/>
                <a:gdLst/>
                <a:ahLst/>
                <a:cxnLst/>
                <a:rect l="l" t="t" r="r" b="b"/>
                <a:pathLst>
                  <a:path w="717542" h="347808">
                    <a:moveTo>
                      <a:pt x="0" y="0"/>
                    </a:moveTo>
                    <a:lnTo>
                      <a:pt x="72439" y="0"/>
                    </a:lnTo>
                    <a:cubicBezTo>
                      <a:pt x="77874" y="153183"/>
                      <a:pt x="204053" y="275369"/>
                      <a:pt x="358771" y="275369"/>
                    </a:cubicBezTo>
                    <a:cubicBezTo>
                      <a:pt x="513489" y="275369"/>
                      <a:pt x="639668" y="153183"/>
                      <a:pt x="645103" y="0"/>
                    </a:cubicBezTo>
                    <a:lnTo>
                      <a:pt x="717542" y="0"/>
                    </a:lnTo>
                    <a:cubicBezTo>
                      <a:pt x="712121" y="193197"/>
                      <a:pt x="553502" y="347808"/>
                      <a:pt x="358771" y="347808"/>
                    </a:cubicBezTo>
                    <a:cubicBezTo>
                      <a:pt x="164040" y="347808"/>
                      <a:pt x="5421" y="19319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3" name="矩形 12"/>
              <p:cNvSpPr/>
              <p:nvPr/>
            </p:nvSpPr>
            <p:spPr>
              <a:xfrm flipH="1">
                <a:off x="8489768" y="972210"/>
                <a:ext cx="108000" cy="287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6" name="圆角矩形 15"/>
              <p:cNvSpPr/>
              <p:nvPr/>
            </p:nvSpPr>
            <p:spPr>
              <a:xfrm>
                <a:off x="8405071" y="1197235"/>
                <a:ext cx="294384" cy="11776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grpSp>
      </p:grpSp>
      <p:grpSp>
        <p:nvGrpSpPr>
          <p:cNvPr id="17" name="PA_组合 11"/>
          <p:cNvGrpSpPr/>
          <p:nvPr>
            <p:custDataLst>
              <p:tags r:id="rId7"/>
            </p:custDataLst>
          </p:nvPr>
        </p:nvGrpSpPr>
        <p:grpSpPr>
          <a:xfrm>
            <a:off x="9154277" y="3657244"/>
            <a:ext cx="540000" cy="540000"/>
            <a:chOff x="4883113" y="5589240"/>
            <a:chExt cx="888776" cy="888776"/>
          </a:xfrm>
          <a:solidFill>
            <a:schemeClr val="bg1"/>
          </a:solidFill>
          <a:effectLst>
            <a:outerShdw blurRad="50800" dist="38100" dir="2700000" algn="tl" rotWithShape="0">
              <a:prstClr val="black">
                <a:alpha val="40000"/>
              </a:prstClr>
            </a:outerShdw>
          </a:effectLst>
        </p:grpSpPr>
        <p:sp>
          <p:nvSpPr>
            <p:cNvPr id="18" name="圆角矩形 17"/>
            <p:cNvSpPr/>
            <p:nvPr/>
          </p:nvSpPr>
          <p:spPr>
            <a:xfrm>
              <a:off x="4883113" y="5589240"/>
              <a:ext cx="888776" cy="88877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grpSp>
          <p:nvGrpSpPr>
            <p:cNvPr id="19" name="组合 18"/>
            <p:cNvGrpSpPr/>
            <p:nvPr/>
          </p:nvGrpSpPr>
          <p:grpSpPr>
            <a:xfrm>
              <a:off x="5036285" y="5711283"/>
              <a:ext cx="582433" cy="598821"/>
              <a:chOff x="7650392" y="519004"/>
              <a:chExt cx="900000" cy="925323"/>
            </a:xfrm>
            <a:grpFill/>
          </p:grpSpPr>
          <p:sp>
            <p:nvSpPr>
              <p:cNvPr id="20" name="椭圆 19"/>
              <p:cNvSpPr/>
              <p:nvPr/>
            </p:nvSpPr>
            <p:spPr>
              <a:xfrm>
                <a:off x="7884368" y="519004"/>
                <a:ext cx="432048" cy="43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21" name="椭圆 14"/>
              <p:cNvSpPr/>
              <p:nvPr/>
            </p:nvSpPr>
            <p:spPr>
              <a:xfrm>
                <a:off x="7650392" y="897884"/>
                <a:ext cx="900000" cy="546443"/>
              </a:xfrm>
              <a:custGeom>
                <a:avLst/>
                <a:gdLst/>
                <a:ahLst/>
                <a:cxnLst/>
                <a:rect l="l" t="t" r="r" b="b"/>
                <a:pathLst>
                  <a:path w="900000" h="546443">
                    <a:moveTo>
                      <a:pt x="499808" y="112604"/>
                    </a:moveTo>
                    <a:lnTo>
                      <a:pt x="451334" y="430183"/>
                    </a:lnTo>
                    <a:lnTo>
                      <a:pt x="402993" y="113473"/>
                    </a:lnTo>
                    <a:cubicBezTo>
                      <a:pt x="418076" y="117163"/>
                      <a:pt x="433831" y="118939"/>
                      <a:pt x="450000" y="118939"/>
                    </a:cubicBezTo>
                    <a:cubicBezTo>
                      <a:pt x="467188" y="118939"/>
                      <a:pt x="483907" y="116932"/>
                      <a:pt x="499808" y="112604"/>
                    </a:cubicBezTo>
                    <a:close/>
                    <a:moveTo>
                      <a:pt x="235386" y="0"/>
                    </a:moveTo>
                    <a:lnTo>
                      <a:pt x="447289" y="456689"/>
                    </a:lnTo>
                    <a:lnTo>
                      <a:pt x="441361" y="495522"/>
                    </a:lnTo>
                    <a:lnTo>
                      <a:pt x="453487" y="470047"/>
                    </a:lnTo>
                    <a:lnTo>
                      <a:pt x="459346" y="482674"/>
                    </a:lnTo>
                    <a:lnTo>
                      <a:pt x="456464" y="463792"/>
                    </a:lnTo>
                    <a:lnTo>
                      <a:pt x="674327" y="6087"/>
                    </a:lnTo>
                    <a:cubicBezTo>
                      <a:pt x="809638" y="94038"/>
                      <a:pt x="900000" y="261844"/>
                      <a:pt x="900000" y="454019"/>
                    </a:cubicBezTo>
                    <a:lnTo>
                      <a:pt x="891931" y="546443"/>
                    </a:lnTo>
                    <a:lnTo>
                      <a:pt x="8070" y="546443"/>
                    </a:lnTo>
                    <a:cubicBezTo>
                      <a:pt x="2445" y="516584"/>
                      <a:pt x="0" y="485632"/>
                      <a:pt x="0" y="454019"/>
                    </a:cubicBezTo>
                    <a:cubicBezTo>
                      <a:pt x="0" y="257268"/>
                      <a:pt x="94717" y="86059"/>
                      <a:pt x="23538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grpSp>
      </p:grpSp>
      <p:sp>
        <p:nvSpPr>
          <p:cNvPr id="30" name="PA_文本框 85"/>
          <p:cNvSpPr txBox="1"/>
          <p:nvPr>
            <p:custDataLst>
              <p:tags r:id="rId8"/>
            </p:custDataLst>
          </p:nvPr>
        </p:nvSpPr>
        <p:spPr>
          <a:xfrm>
            <a:off x="7103745" y="3800475"/>
            <a:ext cx="2050415" cy="368300"/>
          </a:xfrm>
          <a:prstGeom prst="rect">
            <a:avLst/>
          </a:prstGeom>
          <a:noFill/>
        </p:spPr>
        <p:txBody>
          <a:bodyPr wrap="square" rtlCol="0">
            <a:spAutoFit/>
          </a:bodyPr>
          <a:lstStyle/>
          <a:p>
            <a:r>
              <a:rPr lang="zh-CN" altLang="en-US" b="1" dirty="0" smtClean="0">
                <a:solidFill>
                  <a:schemeClr val="tx2"/>
                </a:solidFill>
                <a:latin typeface="微软雅黑" panose="020B0503020204020204" pitchFamily="34" charset="-122"/>
                <a:ea typeface="微软雅黑" panose="020B0503020204020204" pitchFamily="34" charset="-122"/>
              </a:rPr>
              <a:t>答辩人</a:t>
            </a:r>
            <a:r>
              <a:rPr lang="zh-CN" altLang="en-US" dirty="0" smtClean="0">
                <a:solidFill>
                  <a:schemeClr val="tx2"/>
                </a:solidFill>
                <a:latin typeface="微软雅黑" panose="020B0503020204020204" pitchFamily="34" charset="-122"/>
                <a:ea typeface="微软雅黑" panose="020B0503020204020204" pitchFamily="34" charset="-122"/>
              </a:rPr>
              <a:t>：情缘素材</a:t>
            </a:r>
            <a:endParaRPr lang="zh-CN" altLang="en-US" dirty="0" smtClean="0">
              <a:solidFill>
                <a:schemeClr val="tx2"/>
              </a:solidFill>
              <a:latin typeface="微软雅黑" panose="020B0503020204020204" pitchFamily="34" charset="-122"/>
              <a:ea typeface="微软雅黑" panose="020B0503020204020204" pitchFamily="34" charset="-122"/>
            </a:endParaRPr>
          </a:p>
        </p:txBody>
      </p:sp>
      <p:sp>
        <p:nvSpPr>
          <p:cNvPr id="31" name="PA_文本框 86"/>
          <p:cNvSpPr txBox="1"/>
          <p:nvPr>
            <p:custDataLst>
              <p:tags r:id="rId9"/>
            </p:custDataLst>
          </p:nvPr>
        </p:nvSpPr>
        <p:spPr>
          <a:xfrm>
            <a:off x="9743728" y="3759658"/>
            <a:ext cx="2448272" cy="368300"/>
          </a:xfrm>
          <a:prstGeom prst="rect">
            <a:avLst/>
          </a:prstGeom>
          <a:noFill/>
        </p:spPr>
        <p:txBody>
          <a:bodyPr wrap="square" rtlCol="0">
            <a:spAutoFit/>
          </a:bodyPr>
          <a:lstStyle/>
          <a:p>
            <a:r>
              <a:rPr lang="zh-CN" altLang="en-US" b="1" dirty="0">
                <a:solidFill>
                  <a:schemeClr val="tx2"/>
                </a:solidFill>
                <a:latin typeface="微软雅黑" panose="020B0503020204020204" pitchFamily="34" charset="-122"/>
                <a:ea typeface="微软雅黑" panose="020B0503020204020204" pitchFamily="34" charset="-122"/>
              </a:rPr>
              <a:t>指导老师</a:t>
            </a:r>
            <a:r>
              <a:rPr lang="zh-CN" altLang="en-US" dirty="0" smtClean="0">
                <a:solidFill>
                  <a:schemeClr val="tx2"/>
                </a:solidFill>
                <a:latin typeface="微软雅黑" panose="020B0503020204020204" pitchFamily="34" charset="-122"/>
                <a:ea typeface="微软雅黑" panose="020B0503020204020204" pitchFamily="34" charset="-122"/>
              </a:rPr>
              <a:t>：情缘素材</a:t>
            </a:r>
            <a:endParaRPr lang="zh-CN" altLang="en-US" dirty="0" smtClean="0">
              <a:solidFill>
                <a:schemeClr val="tx2"/>
              </a:solidFill>
              <a:latin typeface="微软雅黑" panose="020B0503020204020204" pitchFamily="34" charset="-122"/>
              <a:ea typeface="微软雅黑" panose="020B0503020204020204" pitchFamily="34" charset="-122"/>
            </a:endParaRPr>
          </a:p>
        </p:txBody>
      </p:sp>
      <p:pic>
        <p:nvPicPr>
          <p:cNvPr id="33" name="PA_图片 32"/>
          <p:cNvPicPr>
            <a:picLocks noChangeAspect="1"/>
          </p:cNvPicPr>
          <p:nvPr>
            <p:custDataLst>
              <p:tags r:id="rId10"/>
            </p:custDataLst>
          </p:nvPr>
        </p:nvPicPr>
        <p:blipFill>
          <a:blip r:embed="rId11">
            <a:lum bright="70000" contrast="-70000"/>
            <a:extLst>
              <a:ext uri="{BEBA8EAE-BF5A-486C-A8C5-ECC9F3942E4B}">
                <a14:imgProps xmlns:a14="http://schemas.microsoft.com/office/drawing/2010/main">
                  <a14:imgLayer r:embed="rId12">
                    <a14:imgEffect>
                      <a14:artisticPhotocopy trans="30000" detail="2"/>
                    </a14:imgEffect>
                  </a14:imgLayer>
                </a14:imgProps>
              </a:ext>
            </a:extLst>
          </a:blip>
          <a:stretch>
            <a:fillRect/>
          </a:stretch>
        </p:blipFill>
        <p:spPr>
          <a:xfrm>
            <a:off x="317654" y="260773"/>
            <a:ext cx="2605103" cy="736754"/>
          </a:xfrm>
          <a:prstGeom prst="rect">
            <a:avLst/>
          </a:prstGeom>
          <a:noFill/>
          <a:ln w="9525">
            <a:noFill/>
            <a:miter/>
          </a:ln>
        </p:spPr>
      </p:pic>
      <p:sp>
        <p:nvSpPr>
          <p:cNvPr id="34" name="PA_文本框 39"/>
          <p:cNvSpPr txBox="1"/>
          <p:nvPr>
            <p:custDataLst>
              <p:tags r:id="rId13"/>
            </p:custDataLst>
          </p:nvPr>
        </p:nvSpPr>
        <p:spPr>
          <a:xfrm>
            <a:off x="959663" y="2145309"/>
            <a:ext cx="10830560" cy="420564"/>
          </a:xfrm>
          <a:prstGeom prst="rect">
            <a:avLst/>
          </a:prstGeom>
          <a:noFill/>
        </p:spPr>
        <p:txBody>
          <a:bodyPr wrap="square" rtlCol="0">
            <a:spAutoFit/>
          </a:bodyPr>
          <a:lstStyle/>
          <a:p>
            <a:pPr algn="r"/>
            <a:r>
              <a:rPr lang="zh-CN" altLang="en-US" sz="2135" spc="213" dirty="0">
                <a:solidFill>
                  <a:schemeClr val="tx2"/>
                </a:solidFill>
                <a:latin typeface="微软雅黑" panose="020B0503020204020204" pitchFamily="34" charset="-122"/>
                <a:ea typeface="微软雅黑" panose="020B0503020204020204" pitchFamily="34" charset="-122"/>
                <a:sym typeface="+mn-ea"/>
              </a:rPr>
              <a:t>答辩模板</a:t>
            </a:r>
            <a:r>
              <a:rPr lang="en-US" altLang="zh-CN" sz="2135" spc="213" dirty="0">
                <a:solidFill>
                  <a:schemeClr val="tx2"/>
                </a:solidFill>
                <a:latin typeface="微软雅黑" panose="020B0503020204020204" pitchFamily="34" charset="-122"/>
                <a:ea typeface="微软雅黑" panose="020B0503020204020204" pitchFamily="34" charset="-122"/>
                <a:sym typeface="+mn-ea"/>
              </a:rPr>
              <a:t>/</a:t>
            </a:r>
            <a:r>
              <a:rPr lang="zh-CN" altLang="en-US" sz="2135" spc="213" dirty="0">
                <a:solidFill>
                  <a:schemeClr val="tx2"/>
                </a:solidFill>
                <a:latin typeface="微软雅黑" panose="020B0503020204020204" pitchFamily="34" charset="-122"/>
                <a:ea typeface="微软雅黑" panose="020B0503020204020204" pitchFamily="34" charset="-122"/>
                <a:sym typeface="+mn-ea"/>
              </a:rPr>
              <a:t>通用设计</a:t>
            </a:r>
            <a:r>
              <a:rPr lang="en-US" altLang="zh-CN" sz="2135" spc="213" dirty="0">
                <a:solidFill>
                  <a:schemeClr val="tx2"/>
                </a:solidFill>
                <a:latin typeface="微软雅黑" panose="020B0503020204020204" pitchFamily="34" charset="-122"/>
                <a:ea typeface="微软雅黑" panose="020B0503020204020204" pitchFamily="34" charset="-122"/>
                <a:sym typeface="+mn-ea"/>
              </a:rPr>
              <a:t>/</a:t>
            </a:r>
            <a:r>
              <a:rPr lang="zh-CN" altLang="en-US" sz="2135" spc="213" dirty="0">
                <a:solidFill>
                  <a:schemeClr val="tx2"/>
                </a:solidFill>
                <a:latin typeface="微软雅黑" panose="020B0503020204020204" pitchFamily="34" charset="-122"/>
                <a:ea typeface="微软雅黑" panose="020B0503020204020204" pitchFamily="34" charset="-122"/>
                <a:sym typeface="+mn-ea"/>
              </a:rPr>
              <a:t>毕业设计</a:t>
            </a:r>
            <a:r>
              <a:rPr lang="en-US" altLang="zh-CN" sz="2135" spc="213" dirty="0">
                <a:solidFill>
                  <a:schemeClr val="tx2"/>
                </a:solidFill>
                <a:latin typeface="微软雅黑" panose="020B0503020204020204" pitchFamily="34" charset="-122"/>
                <a:ea typeface="微软雅黑" panose="020B0503020204020204" pitchFamily="34" charset="-122"/>
                <a:sym typeface="+mn-ea"/>
              </a:rPr>
              <a:t>/</a:t>
            </a:r>
            <a:r>
              <a:rPr lang="zh-CN" altLang="en-US" sz="2135" spc="213" dirty="0">
                <a:solidFill>
                  <a:schemeClr val="tx2"/>
                </a:solidFill>
                <a:latin typeface="微软雅黑" panose="020B0503020204020204" pitchFamily="34" charset="-122"/>
                <a:ea typeface="微软雅黑" panose="020B0503020204020204" pitchFamily="34" charset="-122"/>
                <a:sym typeface="+mn-ea"/>
              </a:rPr>
              <a:t>学术</a:t>
            </a:r>
            <a:r>
              <a:rPr lang="zh-CN" altLang="en-US" sz="2135" spc="213" dirty="0" smtClean="0">
                <a:solidFill>
                  <a:schemeClr val="tx2"/>
                </a:solidFill>
                <a:latin typeface="微软雅黑" panose="020B0503020204020204" pitchFamily="34" charset="-122"/>
                <a:ea typeface="微软雅黑" panose="020B0503020204020204" pitchFamily="34" charset="-122"/>
                <a:sym typeface="+mn-ea"/>
              </a:rPr>
              <a:t>报告模板</a:t>
            </a:r>
            <a:endParaRPr lang="zh-CN" altLang="en-US" sz="2135" spc="213" dirty="0">
              <a:solidFill>
                <a:schemeClr val="tx2"/>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53" presetClass="entr" presetSubtype="16"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1000" fill="hold"/>
                                        <p:tgtEl>
                                          <p:spTgt spid="33"/>
                                        </p:tgtEl>
                                        <p:attrNameLst>
                                          <p:attrName>ppt_w</p:attrName>
                                        </p:attrNameLst>
                                      </p:cBhvr>
                                      <p:tavLst>
                                        <p:tav tm="0">
                                          <p:val>
                                            <p:fltVal val="0"/>
                                          </p:val>
                                        </p:tav>
                                        <p:tav tm="100000">
                                          <p:val>
                                            <p:strVal val="#ppt_w"/>
                                          </p:val>
                                        </p:tav>
                                      </p:tavLst>
                                    </p:anim>
                                    <p:anim calcmode="lin" valueType="num">
                                      <p:cBhvr>
                                        <p:cTn id="11" dur="1000" fill="hold"/>
                                        <p:tgtEl>
                                          <p:spTgt spid="33"/>
                                        </p:tgtEl>
                                        <p:attrNameLst>
                                          <p:attrName>ppt_h</p:attrName>
                                        </p:attrNameLst>
                                      </p:cBhvr>
                                      <p:tavLst>
                                        <p:tav tm="0">
                                          <p:val>
                                            <p:fltVal val="0"/>
                                          </p:val>
                                        </p:tav>
                                        <p:tav tm="100000">
                                          <p:val>
                                            <p:strVal val="#ppt_h"/>
                                          </p:val>
                                        </p:tav>
                                      </p:tavLst>
                                    </p:anim>
                                    <p:animEffect transition="in" filter="fade">
                                      <p:cBhvr>
                                        <p:cTn id="12" dur="1000"/>
                                        <p:tgtEl>
                                          <p:spTgt spid="33"/>
                                        </p:tgtEl>
                                      </p:cBhvr>
                                    </p:animEffect>
                                  </p:childTnLst>
                                </p:cTn>
                              </p:par>
                              <p:par>
                                <p:cTn id="13" presetID="2" presetClass="entr" presetSubtype="2" decel="100000" fill="hold" grpId="0" nodeType="withEffect">
                                  <p:stCondLst>
                                    <p:cond delay="0"/>
                                  </p:stCondLst>
                                  <p:iterate type="lt">
                                    <p:tmPct val="10000"/>
                                  </p:iterate>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childTnLst>
                          </p:cTn>
                        </p:par>
                        <p:par>
                          <p:cTn id="17" fill="hold">
                            <p:stCondLst>
                              <p:cond delay="1899"/>
                            </p:stCondLst>
                            <p:childTnLst>
                              <p:par>
                                <p:cTn id="18" presetID="56" presetClass="entr" presetSubtype="0" fill="hold" grpId="1" nodeType="afterEffect">
                                  <p:stCondLst>
                                    <p:cond delay="0"/>
                                  </p:stCondLst>
                                  <p:iterate type="lt">
                                    <p:tmPct val="10000"/>
                                  </p:iterate>
                                  <p:childTnLst>
                                    <p:set>
                                      <p:cBhvr>
                                        <p:cTn id="19" dur="1" fill="hold">
                                          <p:stCondLst>
                                            <p:cond delay="0"/>
                                          </p:stCondLst>
                                        </p:cTn>
                                        <p:tgtEl>
                                          <p:spTgt spid="34"/>
                                        </p:tgtEl>
                                        <p:attrNameLst>
                                          <p:attrName>style.visibility</p:attrName>
                                        </p:attrNameLst>
                                      </p:cBhvr>
                                      <p:to>
                                        <p:strVal val="visible"/>
                                      </p:to>
                                    </p:set>
                                    <p:anim by="(-#ppt_w*2)" calcmode="lin" valueType="num">
                                      <p:cBhvr rctx="PPT">
                                        <p:cTn id="20" dur="500" autoRev="1" fill="hold">
                                          <p:stCondLst>
                                            <p:cond delay="0"/>
                                          </p:stCondLst>
                                        </p:cTn>
                                        <p:tgtEl>
                                          <p:spTgt spid="34"/>
                                        </p:tgtEl>
                                        <p:attrNameLst>
                                          <p:attrName>ppt_w</p:attrName>
                                        </p:attrNameLst>
                                      </p:cBhvr>
                                    </p:anim>
                                    <p:anim by="(#ppt_w*0.50)" calcmode="lin" valueType="num">
                                      <p:cBhvr>
                                        <p:cTn id="21" dur="500" decel="50000" autoRev="1" fill="hold">
                                          <p:stCondLst>
                                            <p:cond delay="0"/>
                                          </p:stCondLst>
                                        </p:cTn>
                                        <p:tgtEl>
                                          <p:spTgt spid="34"/>
                                        </p:tgtEl>
                                        <p:attrNameLst>
                                          <p:attrName>ppt_x</p:attrName>
                                        </p:attrNameLst>
                                      </p:cBhvr>
                                    </p:anim>
                                    <p:anim from="(-#ppt_h/2)" to="(#ppt_y)" calcmode="lin" valueType="num">
                                      <p:cBhvr>
                                        <p:cTn id="22" dur="1000" fill="hold">
                                          <p:stCondLst>
                                            <p:cond delay="0"/>
                                          </p:stCondLst>
                                        </p:cTn>
                                        <p:tgtEl>
                                          <p:spTgt spid="34"/>
                                        </p:tgtEl>
                                        <p:attrNameLst>
                                          <p:attrName>ppt_y</p:attrName>
                                        </p:attrNameLst>
                                      </p:cBhvr>
                                    </p:anim>
                                    <p:animRot by="21600000">
                                      <p:cBhvr>
                                        <p:cTn id="23" dur="1000" fill="hold">
                                          <p:stCondLst>
                                            <p:cond delay="0"/>
                                          </p:stCondLst>
                                        </p:cTn>
                                        <p:tgtEl>
                                          <p:spTgt spid="34"/>
                                        </p:tgtEl>
                                        <p:attrNameLst>
                                          <p:attrName>r</p:attrName>
                                        </p:attrNameLst>
                                      </p:cBhvr>
                                    </p:animRot>
                                  </p:childTnLst>
                                </p:cTn>
                              </p:par>
                            </p:childTnLst>
                          </p:cTn>
                        </p:par>
                        <p:par>
                          <p:cTn id="24" fill="hold">
                            <p:stCondLst>
                              <p:cond delay="4900"/>
                            </p:stCondLst>
                            <p:childTnLst>
                              <p:par>
                                <p:cTn id="25" presetID="42"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30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2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50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1000"/>
                                        <p:tgtEl>
                                          <p:spTgt spid="31"/>
                                        </p:tgtEl>
                                      </p:cBhvr>
                                    </p:animEffect>
                                    <p:anim calcmode="lin" valueType="num">
                                      <p:cBhvr>
                                        <p:cTn id="43" dur="1000" fill="hold"/>
                                        <p:tgtEl>
                                          <p:spTgt spid="31"/>
                                        </p:tgtEl>
                                        <p:attrNameLst>
                                          <p:attrName>ppt_x</p:attrName>
                                        </p:attrNameLst>
                                      </p:cBhvr>
                                      <p:tavLst>
                                        <p:tav tm="0">
                                          <p:val>
                                            <p:strVal val="#ppt_x"/>
                                          </p:val>
                                        </p:tav>
                                        <p:tav tm="100000">
                                          <p:val>
                                            <p:strVal val="#ppt_x"/>
                                          </p:val>
                                        </p:tav>
                                      </p:tavLst>
                                    </p:anim>
                                    <p:anim calcmode="lin" valueType="num">
                                      <p:cBhvr>
                                        <p:cTn id="4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5" repeatCount="indefinite" fill="hold" display="0">
                  <p:stCondLst>
                    <p:cond delay="indefinite"/>
                  </p:stCondLst>
                  <p:endCondLst>
                    <p:cond evt="onStopAudio" delay="0">
                      <p:tgtEl>
                        <p:sldTgt/>
                      </p:tgtEl>
                    </p:cond>
                  </p:endCondLst>
                </p:cTn>
                <p:tgtEl>
                  <p:spTgt spid="10"/>
                </p:tgtEl>
              </p:cMediaNode>
            </p:audio>
          </p:childTnLst>
        </p:cTn>
      </p:par>
    </p:tnLst>
    <p:bldLst>
      <p:bldP spid="4" grpId="0"/>
      <p:bldP spid="30" grpId="0"/>
      <p:bldP spid="31" grpId="0"/>
      <p:bldP spid="34" grpId="0"/>
      <p:bldP spid="3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597546" y="2030474"/>
            <a:ext cx="2876747" cy="363241"/>
            <a:chOff x="3249264" y="1751685"/>
            <a:chExt cx="2994025" cy="363240"/>
          </a:xfrm>
        </p:grpSpPr>
        <p:grpSp>
          <p:nvGrpSpPr>
            <p:cNvPr id="14" name="组合 13"/>
            <p:cNvGrpSpPr/>
            <p:nvPr/>
          </p:nvGrpSpPr>
          <p:grpSpPr>
            <a:xfrm>
              <a:off x="3249264" y="1776444"/>
              <a:ext cx="2994025" cy="314202"/>
              <a:chOff x="2940050" y="2132898"/>
              <a:chExt cx="2994025" cy="314202"/>
            </a:xfrm>
          </p:grpSpPr>
          <p:sp>
            <p:nvSpPr>
              <p:cNvPr id="16" name="圆角矩形 15"/>
              <p:cNvSpPr/>
              <p:nvPr/>
            </p:nvSpPr>
            <p:spPr>
              <a:xfrm>
                <a:off x="2940050" y="2132898"/>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sp>
            <p:nvSpPr>
              <p:cNvPr id="17" name="圆角矩形 16"/>
              <p:cNvSpPr/>
              <p:nvPr/>
            </p:nvSpPr>
            <p:spPr>
              <a:xfrm>
                <a:off x="2940050" y="2132898"/>
                <a:ext cx="2108200" cy="31420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15" name="文本框 4"/>
            <p:cNvSpPr txBox="1"/>
            <p:nvPr/>
          </p:nvSpPr>
          <p:spPr>
            <a:xfrm>
              <a:off x="5335260" y="1751685"/>
              <a:ext cx="673754" cy="363240"/>
            </a:xfrm>
            <a:prstGeom prst="rect">
              <a:avLst/>
            </a:prstGeom>
            <a:noFill/>
          </p:spPr>
          <p:txBody>
            <a:bodyPr wrap="square" rtlCol="0">
              <a:spAutoFit/>
            </a:bodyPr>
            <a:lstStyle/>
            <a:p>
              <a:pPr algn="ctr">
                <a:lnSpc>
                  <a:spcPct val="120000"/>
                </a:lnSpc>
              </a:pPr>
              <a:r>
                <a:rPr lang="en-US" altLang="zh-CN" sz="1465"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rPr>
                <a:t>70%</a:t>
              </a:r>
              <a:endParaRPr lang="zh-CN" altLang="en-US" sz="1465" baseline="-3000"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grpSp>
      <p:grpSp>
        <p:nvGrpSpPr>
          <p:cNvPr id="18" name="组合 17"/>
          <p:cNvGrpSpPr/>
          <p:nvPr/>
        </p:nvGrpSpPr>
        <p:grpSpPr>
          <a:xfrm>
            <a:off x="3597546" y="2441540"/>
            <a:ext cx="2876747" cy="363241"/>
            <a:chOff x="3249264" y="2162753"/>
            <a:chExt cx="2994025" cy="363241"/>
          </a:xfrm>
        </p:grpSpPr>
        <p:grpSp>
          <p:nvGrpSpPr>
            <p:cNvPr id="19" name="组合 18"/>
            <p:cNvGrpSpPr/>
            <p:nvPr/>
          </p:nvGrpSpPr>
          <p:grpSpPr>
            <a:xfrm>
              <a:off x="3249264" y="2178703"/>
              <a:ext cx="2994025" cy="314618"/>
              <a:chOff x="2940050" y="2519659"/>
              <a:chExt cx="2994025" cy="314618"/>
            </a:xfrm>
          </p:grpSpPr>
          <p:sp>
            <p:nvSpPr>
              <p:cNvPr id="21" name="圆角矩形 20"/>
              <p:cNvSpPr/>
              <p:nvPr/>
            </p:nvSpPr>
            <p:spPr>
              <a:xfrm>
                <a:off x="2940050" y="252007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sp>
            <p:nvSpPr>
              <p:cNvPr id="22" name="圆角矩形 21"/>
              <p:cNvSpPr/>
              <p:nvPr/>
            </p:nvSpPr>
            <p:spPr>
              <a:xfrm>
                <a:off x="2940051" y="2519659"/>
                <a:ext cx="889000" cy="314202"/>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0" name="文本框 9"/>
            <p:cNvSpPr txBox="1"/>
            <p:nvPr/>
          </p:nvSpPr>
          <p:spPr>
            <a:xfrm>
              <a:off x="4118871" y="2162753"/>
              <a:ext cx="673754" cy="363241"/>
            </a:xfrm>
            <a:prstGeom prst="rect">
              <a:avLst/>
            </a:prstGeom>
            <a:noFill/>
          </p:spPr>
          <p:txBody>
            <a:bodyPr wrap="square" rtlCol="0">
              <a:spAutoFit/>
            </a:bodyPr>
            <a:lstStyle/>
            <a:p>
              <a:pPr algn="ctr">
                <a:lnSpc>
                  <a:spcPct val="120000"/>
                </a:lnSpc>
              </a:pPr>
              <a:r>
                <a:rPr lang="en-US" altLang="zh-CN" sz="1465"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rPr>
                <a:t>30%</a:t>
              </a:r>
              <a:endParaRPr lang="zh-CN" altLang="en-US" sz="1465" baseline="-3000"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grpSp>
      <p:grpSp>
        <p:nvGrpSpPr>
          <p:cNvPr id="23" name="组合 22"/>
          <p:cNvGrpSpPr/>
          <p:nvPr/>
        </p:nvGrpSpPr>
        <p:grpSpPr>
          <a:xfrm>
            <a:off x="3576705" y="3904914"/>
            <a:ext cx="2893595" cy="363241"/>
            <a:chOff x="3244272" y="3932941"/>
            <a:chExt cx="3011560" cy="363240"/>
          </a:xfrm>
        </p:grpSpPr>
        <p:sp>
          <p:nvSpPr>
            <p:cNvPr id="24" name="圆角矩形 23"/>
            <p:cNvSpPr/>
            <p:nvPr/>
          </p:nvSpPr>
          <p:spPr>
            <a:xfrm>
              <a:off x="3261807" y="3971332"/>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sp>
          <p:nvSpPr>
            <p:cNvPr id="25" name="圆角矩形 24"/>
            <p:cNvSpPr/>
            <p:nvPr/>
          </p:nvSpPr>
          <p:spPr>
            <a:xfrm>
              <a:off x="3244272" y="3971332"/>
              <a:ext cx="1201953" cy="3142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sp>
          <p:nvSpPr>
            <p:cNvPr id="26" name="文本框 15"/>
            <p:cNvSpPr txBox="1"/>
            <p:nvPr/>
          </p:nvSpPr>
          <p:spPr>
            <a:xfrm>
              <a:off x="4418923" y="3932941"/>
              <a:ext cx="907694" cy="363240"/>
            </a:xfrm>
            <a:prstGeom prst="rect">
              <a:avLst/>
            </a:prstGeom>
            <a:noFill/>
          </p:spPr>
          <p:txBody>
            <a:bodyPr wrap="square" rtlCol="0">
              <a:spAutoFit/>
            </a:bodyPr>
            <a:lstStyle/>
            <a:p>
              <a:pPr algn="ctr">
                <a:lnSpc>
                  <a:spcPct val="120000"/>
                </a:lnSpc>
              </a:pPr>
              <a:r>
                <a:rPr lang="en-US" altLang="zh-CN" sz="1465"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rPr>
                <a:t>40%</a:t>
              </a:r>
              <a:endParaRPr lang="zh-CN" altLang="en-US" sz="1465" baseline="-3000"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grpSp>
      <p:grpSp>
        <p:nvGrpSpPr>
          <p:cNvPr id="27" name="组合 26"/>
          <p:cNvGrpSpPr/>
          <p:nvPr/>
        </p:nvGrpSpPr>
        <p:grpSpPr>
          <a:xfrm>
            <a:off x="3590659" y="4306262"/>
            <a:ext cx="2876747" cy="363241"/>
            <a:chOff x="3258789" y="4324968"/>
            <a:chExt cx="2994025" cy="363239"/>
          </a:xfrm>
        </p:grpSpPr>
        <p:sp>
          <p:nvSpPr>
            <p:cNvPr id="28" name="圆角矩形 27"/>
            <p:cNvSpPr/>
            <p:nvPr/>
          </p:nvSpPr>
          <p:spPr>
            <a:xfrm>
              <a:off x="3258789" y="4362615"/>
              <a:ext cx="2994025" cy="314202"/>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sp>
          <p:nvSpPr>
            <p:cNvPr id="29" name="圆角矩形 28"/>
            <p:cNvSpPr/>
            <p:nvPr/>
          </p:nvSpPr>
          <p:spPr>
            <a:xfrm>
              <a:off x="3308582" y="4362651"/>
              <a:ext cx="2108200" cy="31420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sp>
          <p:nvSpPr>
            <p:cNvPr id="30" name="文本框 19"/>
            <p:cNvSpPr txBox="1"/>
            <p:nvPr/>
          </p:nvSpPr>
          <p:spPr>
            <a:xfrm>
              <a:off x="5326614" y="4324968"/>
              <a:ext cx="673754" cy="363239"/>
            </a:xfrm>
            <a:prstGeom prst="rect">
              <a:avLst/>
            </a:prstGeom>
            <a:noFill/>
          </p:spPr>
          <p:txBody>
            <a:bodyPr wrap="square" rtlCol="0">
              <a:spAutoFit/>
            </a:bodyPr>
            <a:lstStyle/>
            <a:p>
              <a:pPr algn="ctr">
                <a:lnSpc>
                  <a:spcPct val="120000"/>
                </a:lnSpc>
              </a:pPr>
              <a:r>
                <a:rPr lang="en-US" altLang="zh-CN" sz="1465"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rPr>
                <a:t>60%</a:t>
              </a:r>
              <a:endParaRPr lang="zh-CN" altLang="en-US" sz="1465" baseline="-3000" dirty="0">
                <a:solidFill>
                  <a:schemeClr val="tx1">
                    <a:lumMod val="65000"/>
                    <a:lumOff val="35000"/>
                  </a:schemeClr>
                </a:solidFill>
                <a:latin typeface="Impact MT Std" pitchFamily="34" charset="0"/>
                <a:ea typeface="微软雅黑" panose="020B0503020204020204" pitchFamily="34" charset="-122"/>
                <a:cs typeface="Arial" panose="020B0604020202020204" pitchFamily="34" charset="0"/>
              </a:endParaRPr>
            </a:p>
          </p:txBody>
        </p:sp>
      </p:grpSp>
      <p:grpSp>
        <p:nvGrpSpPr>
          <p:cNvPr id="31" name="组合 30"/>
          <p:cNvGrpSpPr/>
          <p:nvPr/>
        </p:nvGrpSpPr>
        <p:grpSpPr>
          <a:xfrm>
            <a:off x="1632979" y="1726464"/>
            <a:ext cx="2157612" cy="2196000"/>
            <a:chOff x="471707" y="1675770"/>
            <a:chExt cx="2158455" cy="2196000"/>
          </a:xfrm>
          <a:solidFill>
            <a:srgbClr val="0070C0"/>
          </a:solidFill>
        </p:grpSpPr>
        <p:grpSp>
          <p:nvGrpSpPr>
            <p:cNvPr id="32" name="组合 31"/>
            <p:cNvGrpSpPr>
              <a:grpSpLocks noChangeAspect="1"/>
            </p:cNvGrpSpPr>
            <p:nvPr/>
          </p:nvGrpSpPr>
          <p:grpSpPr>
            <a:xfrm>
              <a:off x="471707" y="1675770"/>
              <a:ext cx="2158455" cy="2196000"/>
              <a:chOff x="5397500" y="5734050"/>
              <a:chExt cx="365125" cy="371476"/>
            </a:xfrm>
            <a:grpFill/>
          </p:grpSpPr>
          <p:sp>
            <p:nvSpPr>
              <p:cNvPr id="36"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8"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33" name="组合 32"/>
            <p:cNvGrpSpPr>
              <a:grpSpLocks noChangeAspect="1"/>
            </p:cNvGrpSpPr>
            <p:nvPr/>
          </p:nvGrpSpPr>
          <p:grpSpPr>
            <a:xfrm>
              <a:off x="1735995" y="2108076"/>
              <a:ext cx="462003" cy="468000"/>
              <a:chOff x="2665061" y="4979202"/>
              <a:chExt cx="284308" cy="288000"/>
            </a:xfrm>
            <a:grpFill/>
          </p:grpSpPr>
          <p:sp>
            <p:nvSpPr>
              <p:cNvPr id="34" name="Freeform 932"/>
              <p:cNvSpPr>
                <a:spLocks noEditPoints="1"/>
              </p:cNvSpPr>
              <p:nvPr/>
            </p:nvSpPr>
            <p:spPr bwMode="auto">
              <a:xfrm>
                <a:off x="2665061" y="4979202"/>
                <a:ext cx="284308" cy="288000"/>
              </a:xfrm>
              <a:custGeom>
                <a:avLst/>
                <a:gdLst>
                  <a:gd name="T0" fmla="*/ 70 w 98"/>
                  <a:gd name="T1" fmla="*/ 42 h 99"/>
                  <a:gd name="T2" fmla="*/ 66 w 98"/>
                  <a:gd name="T3" fmla="*/ 42 h 99"/>
                  <a:gd name="T4" fmla="*/ 41 w 98"/>
                  <a:gd name="T5" fmla="*/ 67 h 99"/>
                  <a:gd name="T6" fmla="*/ 41 w 98"/>
                  <a:gd name="T7" fmla="*/ 70 h 99"/>
                  <a:gd name="T8" fmla="*/ 70 w 98"/>
                  <a:gd name="T9" fmla="*/ 99 h 99"/>
                  <a:gd name="T10" fmla="*/ 98 w 98"/>
                  <a:gd name="T11" fmla="*/ 70 h 99"/>
                  <a:gd name="T12" fmla="*/ 70 w 98"/>
                  <a:gd name="T13" fmla="*/ 42 h 99"/>
                  <a:gd name="T14" fmla="*/ 70 w 98"/>
                  <a:gd name="T15" fmla="*/ 90 h 99"/>
                  <a:gd name="T16" fmla="*/ 50 w 98"/>
                  <a:gd name="T17" fmla="*/ 70 h 99"/>
                  <a:gd name="T18" fmla="*/ 70 w 98"/>
                  <a:gd name="T19" fmla="*/ 51 h 99"/>
                  <a:gd name="T20" fmla="*/ 89 w 98"/>
                  <a:gd name="T21" fmla="*/ 70 h 99"/>
                  <a:gd name="T22" fmla="*/ 70 w 98"/>
                  <a:gd name="T23" fmla="*/ 90 h 99"/>
                  <a:gd name="T24" fmla="*/ 57 w 98"/>
                  <a:gd name="T25" fmla="*/ 29 h 99"/>
                  <a:gd name="T26" fmla="*/ 28 w 98"/>
                  <a:gd name="T27" fmla="*/ 0 h 99"/>
                  <a:gd name="T28" fmla="*/ 0 w 98"/>
                  <a:gd name="T29" fmla="*/ 29 h 99"/>
                  <a:gd name="T30" fmla="*/ 28 w 98"/>
                  <a:gd name="T31" fmla="*/ 57 h 99"/>
                  <a:gd name="T32" fmla="*/ 32 w 98"/>
                  <a:gd name="T33" fmla="*/ 57 h 99"/>
                  <a:gd name="T34" fmla="*/ 56 w 98"/>
                  <a:gd name="T35" fmla="*/ 32 h 99"/>
                  <a:gd name="T36" fmla="*/ 57 w 98"/>
                  <a:gd name="T37" fmla="*/ 29 h 99"/>
                  <a:gd name="T38" fmla="*/ 28 w 98"/>
                  <a:gd name="T39" fmla="*/ 48 h 99"/>
                  <a:gd name="T40" fmla="*/ 8 w 98"/>
                  <a:gd name="T41" fmla="*/ 29 h 99"/>
                  <a:gd name="T42" fmla="*/ 28 w 98"/>
                  <a:gd name="T43" fmla="*/ 9 h 99"/>
                  <a:gd name="T44" fmla="*/ 48 w 98"/>
                  <a:gd name="T45" fmla="*/ 29 h 99"/>
                  <a:gd name="T46" fmla="*/ 28 w 98"/>
                  <a:gd name="T47"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99">
                    <a:moveTo>
                      <a:pt x="70" y="42"/>
                    </a:moveTo>
                    <a:cubicBezTo>
                      <a:pt x="68" y="42"/>
                      <a:pt x="67" y="42"/>
                      <a:pt x="66" y="42"/>
                    </a:cubicBezTo>
                    <a:cubicBezTo>
                      <a:pt x="41" y="67"/>
                      <a:pt x="41" y="67"/>
                      <a:pt x="41" y="67"/>
                    </a:cubicBezTo>
                    <a:cubicBezTo>
                      <a:pt x="41" y="68"/>
                      <a:pt x="41" y="69"/>
                      <a:pt x="41" y="70"/>
                    </a:cubicBezTo>
                    <a:cubicBezTo>
                      <a:pt x="41" y="86"/>
                      <a:pt x="54" y="99"/>
                      <a:pt x="70" y="99"/>
                    </a:cubicBezTo>
                    <a:cubicBezTo>
                      <a:pt x="85" y="99"/>
                      <a:pt x="98" y="86"/>
                      <a:pt x="98" y="70"/>
                    </a:cubicBezTo>
                    <a:cubicBezTo>
                      <a:pt x="98" y="55"/>
                      <a:pt x="85" y="42"/>
                      <a:pt x="70" y="42"/>
                    </a:cubicBezTo>
                    <a:close/>
                    <a:moveTo>
                      <a:pt x="70" y="90"/>
                    </a:moveTo>
                    <a:cubicBezTo>
                      <a:pt x="59" y="90"/>
                      <a:pt x="50" y="81"/>
                      <a:pt x="50" y="70"/>
                    </a:cubicBezTo>
                    <a:cubicBezTo>
                      <a:pt x="50" y="59"/>
                      <a:pt x="59" y="51"/>
                      <a:pt x="70" y="51"/>
                    </a:cubicBezTo>
                    <a:cubicBezTo>
                      <a:pt x="81" y="51"/>
                      <a:pt x="89" y="59"/>
                      <a:pt x="89" y="70"/>
                    </a:cubicBezTo>
                    <a:cubicBezTo>
                      <a:pt x="89" y="81"/>
                      <a:pt x="81" y="90"/>
                      <a:pt x="70" y="90"/>
                    </a:cubicBezTo>
                    <a:close/>
                    <a:moveTo>
                      <a:pt x="57" y="29"/>
                    </a:moveTo>
                    <a:cubicBezTo>
                      <a:pt x="57" y="13"/>
                      <a:pt x="44" y="0"/>
                      <a:pt x="28" y="0"/>
                    </a:cubicBezTo>
                    <a:cubicBezTo>
                      <a:pt x="12" y="0"/>
                      <a:pt x="0" y="13"/>
                      <a:pt x="0" y="29"/>
                    </a:cubicBezTo>
                    <a:cubicBezTo>
                      <a:pt x="0" y="44"/>
                      <a:pt x="12" y="57"/>
                      <a:pt x="28" y="57"/>
                    </a:cubicBezTo>
                    <a:cubicBezTo>
                      <a:pt x="29" y="57"/>
                      <a:pt x="31" y="57"/>
                      <a:pt x="32" y="57"/>
                    </a:cubicBezTo>
                    <a:cubicBezTo>
                      <a:pt x="56" y="32"/>
                      <a:pt x="56" y="32"/>
                      <a:pt x="56" y="32"/>
                    </a:cubicBezTo>
                    <a:cubicBezTo>
                      <a:pt x="56" y="31"/>
                      <a:pt x="57" y="30"/>
                      <a:pt x="57" y="29"/>
                    </a:cubicBezTo>
                    <a:close/>
                    <a:moveTo>
                      <a:pt x="28" y="48"/>
                    </a:moveTo>
                    <a:cubicBezTo>
                      <a:pt x="17" y="48"/>
                      <a:pt x="8" y="40"/>
                      <a:pt x="8" y="29"/>
                    </a:cubicBezTo>
                    <a:cubicBezTo>
                      <a:pt x="8" y="18"/>
                      <a:pt x="17" y="9"/>
                      <a:pt x="28" y="9"/>
                    </a:cubicBezTo>
                    <a:cubicBezTo>
                      <a:pt x="39" y="9"/>
                      <a:pt x="48" y="18"/>
                      <a:pt x="48" y="29"/>
                    </a:cubicBezTo>
                    <a:cubicBezTo>
                      <a:pt x="48" y="40"/>
                      <a:pt x="39" y="48"/>
                      <a:pt x="28" y="48"/>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Freeform 933"/>
              <p:cNvSpPr/>
              <p:nvPr/>
            </p:nvSpPr>
            <p:spPr bwMode="auto">
              <a:xfrm>
                <a:off x="2697060" y="5013664"/>
                <a:ext cx="220308" cy="219077"/>
              </a:xfrm>
              <a:custGeom>
                <a:avLst/>
                <a:gdLst>
                  <a:gd name="T0" fmla="*/ 179 w 179"/>
                  <a:gd name="T1" fmla="*/ 12 h 178"/>
                  <a:gd name="T2" fmla="*/ 14 w 179"/>
                  <a:gd name="T3" fmla="*/ 178 h 178"/>
                  <a:gd name="T4" fmla="*/ 0 w 179"/>
                  <a:gd name="T5" fmla="*/ 166 h 178"/>
                  <a:gd name="T6" fmla="*/ 165 w 179"/>
                  <a:gd name="T7" fmla="*/ 0 h 178"/>
                  <a:gd name="T8" fmla="*/ 179 w 179"/>
                  <a:gd name="T9" fmla="*/ 12 h 178"/>
                </a:gdLst>
                <a:ahLst/>
                <a:cxnLst>
                  <a:cxn ang="0">
                    <a:pos x="T0" y="T1"/>
                  </a:cxn>
                  <a:cxn ang="0">
                    <a:pos x="T2" y="T3"/>
                  </a:cxn>
                  <a:cxn ang="0">
                    <a:pos x="T4" y="T5"/>
                  </a:cxn>
                  <a:cxn ang="0">
                    <a:pos x="T6" y="T7"/>
                  </a:cxn>
                  <a:cxn ang="0">
                    <a:pos x="T8" y="T9"/>
                  </a:cxn>
                </a:cxnLst>
                <a:rect l="0" t="0" r="r" b="b"/>
                <a:pathLst>
                  <a:path w="179" h="178">
                    <a:moveTo>
                      <a:pt x="179" y="12"/>
                    </a:moveTo>
                    <a:lnTo>
                      <a:pt x="14" y="178"/>
                    </a:lnTo>
                    <a:lnTo>
                      <a:pt x="0" y="166"/>
                    </a:lnTo>
                    <a:lnTo>
                      <a:pt x="165" y="0"/>
                    </a:lnTo>
                    <a:lnTo>
                      <a:pt x="179" y="1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grpSp>
        <p:nvGrpSpPr>
          <p:cNvPr id="39" name="组合 38"/>
          <p:cNvGrpSpPr/>
          <p:nvPr/>
        </p:nvGrpSpPr>
        <p:grpSpPr>
          <a:xfrm>
            <a:off x="1643050" y="3733756"/>
            <a:ext cx="2157612" cy="2196000"/>
            <a:chOff x="478903" y="4355475"/>
            <a:chExt cx="2158455" cy="2196000"/>
          </a:xfrm>
          <a:solidFill>
            <a:schemeClr val="accent2"/>
          </a:solidFill>
        </p:grpSpPr>
        <p:grpSp>
          <p:nvGrpSpPr>
            <p:cNvPr id="40" name="组合 39"/>
            <p:cNvGrpSpPr>
              <a:grpSpLocks noChangeAspect="1"/>
            </p:cNvGrpSpPr>
            <p:nvPr/>
          </p:nvGrpSpPr>
          <p:grpSpPr>
            <a:xfrm>
              <a:off x="1795203" y="4733013"/>
              <a:ext cx="366333" cy="576000"/>
              <a:chOff x="2257888" y="5547128"/>
              <a:chExt cx="137373" cy="216000"/>
            </a:xfrm>
            <a:grpFill/>
          </p:grpSpPr>
          <p:sp>
            <p:nvSpPr>
              <p:cNvPr id="45" name="Freeform 69"/>
              <p:cNvSpPr/>
              <p:nvPr/>
            </p:nvSpPr>
            <p:spPr bwMode="auto">
              <a:xfrm>
                <a:off x="2257888" y="5547128"/>
                <a:ext cx="137373" cy="140987"/>
              </a:xfrm>
              <a:custGeom>
                <a:avLst/>
                <a:gdLst>
                  <a:gd name="T0" fmla="*/ 57 w 64"/>
                  <a:gd name="T1" fmla="*/ 37 h 66"/>
                  <a:gd name="T2" fmla="*/ 43 w 64"/>
                  <a:gd name="T3" fmla="*/ 12 h 66"/>
                  <a:gd name="T4" fmla="*/ 39 w 64"/>
                  <a:gd name="T5" fmla="*/ 6 h 66"/>
                  <a:gd name="T6" fmla="*/ 25 w 64"/>
                  <a:gd name="T7" fmla="*/ 6 h 66"/>
                  <a:gd name="T8" fmla="*/ 22 w 64"/>
                  <a:gd name="T9" fmla="*/ 12 h 66"/>
                  <a:gd name="T10" fmla="*/ 8 w 64"/>
                  <a:gd name="T11" fmla="*/ 37 h 66"/>
                  <a:gd name="T12" fmla="*/ 4 w 64"/>
                  <a:gd name="T13" fmla="*/ 43 h 66"/>
                  <a:gd name="T14" fmla="*/ 11 w 64"/>
                  <a:gd name="T15" fmla="*/ 55 h 66"/>
                  <a:gd name="T16" fmla="*/ 18 w 64"/>
                  <a:gd name="T17" fmla="*/ 55 h 66"/>
                  <a:gd name="T18" fmla="*/ 19 w 64"/>
                  <a:gd name="T19" fmla="*/ 55 h 66"/>
                  <a:gd name="T20" fmla="*/ 19 w 64"/>
                  <a:gd name="T21" fmla="*/ 66 h 66"/>
                  <a:gd name="T22" fmla="*/ 32 w 64"/>
                  <a:gd name="T23" fmla="*/ 62 h 66"/>
                  <a:gd name="T24" fmla="*/ 32 w 64"/>
                  <a:gd name="T25" fmla="*/ 62 h 66"/>
                  <a:gd name="T26" fmla="*/ 46 w 64"/>
                  <a:gd name="T27" fmla="*/ 66 h 66"/>
                  <a:gd name="T28" fmla="*/ 46 w 64"/>
                  <a:gd name="T29" fmla="*/ 55 h 66"/>
                  <a:gd name="T30" fmla="*/ 46 w 64"/>
                  <a:gd name="T31" fmla="*/ 55 h 66"/>
                  <a:gd name="T32" fmla="*/ 53 w 64"/>
                  <a:gd name="T33" fmla="*/ 55 h 66"/>
                  <a:gd name="T34" fmla="*/ 60 w 64"/>
                  <a:gd name="T35" fmla="*/ 43 h 66"/>
                  <a:gd name="T36" fmla="*/ 57 w 64"/>
                  <a:gd name="T37" fmla="*/ 37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66">
                    <a:moveTo>
                      <a:pt x="57" y="37"/>
                    </a:moveTo>
                    <a:cubicBezTo>
                      <a:pt x="53" y="30"/>
                      <a:pt x="47" y="19"/>
                      <a:pt x="43" y="12"/>
                    </a:cubicBezTo>
                    <a:cubicBezTo>
                      <a:pt x="39" y="6"/>
                      <a:pt x="39" y="6"/>
                      <a:pt x="39" y="6"/>
                    </a:cubicBezTo>
                    <a:cubicBezTo>
                      <a:pt x="35" y="0"/>
                      <a:pt x="29" y="0"/>
                      <a:pt x="25" y="6"/>
                    </a:cubicBezTo>
                    <a:cubicBezTo>
                      <a:pt x="22" y="12"/>
                      <a:pt x="22" y="12"/>
                      <a:pt x="22" y="12"/>
                    </a:cubicBezTo>
                    <a:cubicBezTo>
                      <a:pt x="18" y="19"/>
                      <a:pt x="11" y="30"/>
                      <a:pt x="8" y="37"/>
                    </a:cubicBezTo>
                    <a:cubicBezTo>
                      <a:pt x="4" y="43"/>
                      <a:pt x="4" y="43"/>
                      <a:pt x="4" y="43"/>
                    </a:cubicBezTo>
                    <a:cubicBezTo>
                      <a:pt x="0" y="50"/>
                      <a:pt x="3" y="55"/>
                      <a:pt x="11" y="55"/>
                    </a:cubicBezTo>
                    <a:cubicBezTo>
                      <a:pt x="18" y="55"/>
                      <a:pt x="18" y="55"/>
                      <a:pt x="18" y="55"/>
                    </a:cubicBezTo>
                    <a:cubicBezTo>
                      <a:pt x="19" y="55"/>
                      <a:pt x="19" y="55"/>
                      <a:pt x="19" y="55"/>
                    </a:cubicBezTo>
                    <a:cubicBezTo>
                      <a:pt x="19" y="66"/>
                      <a:pt x="19" y="66"/>
                      <a:pt x="19" y="66"/>
                    </a:cubicBezTo>
                    <a:cubicBezTo>
                      <a:pt x="23" y="63"/>
                      <a:pt x="27" y="62"/>
                      <a:pt x="32" y="62"/>
                    </a:cubicBezTo>
                    <a:cubicBezTo>
                      <a:pt x="32" y="62"/>
                      <a:pt x="32" y="62"/>
                      <a:pt x="32" y="62"/>
                    </a:cubicBezTo>
                    <a:cubicBezTo>
                      <a:pt x="37" y="62"/>
                      <a:pt x="42" y="63"/>
                      <a:pt x="46" y="66"/>
                    </a:cubicBezTo>
                    <a:cubicBezTo>
                      <a:pt x="46" y="55"/>
                      <a:pt x="46" y="55"/>
                      <a:pt x="46" y="55"/>
                    </a:cubicBezTo>
                    <a:cubicBezTo>
                      <a:pt x="46" y="55"/>
                      <a:pt x="46" y="55"/>
                      <a:pt x="46" y="55"/>
                    </a:cubicBezTo>
                    <a:cubicBezTo>
                      <a:pt x="53" y="55"/>
                      <a:pt x="53" y="55"/>
                      <a:pt x="53" y="55"/>
                    </a:cubicBezTo>
                    <a:cubicBezTo>
                      <a:pt x="61" y="55"/>
                      <a:pt x="64" y="49"/>
                      <a:pt x="60" y="43"/>
                    </a:cubicBezTo>
                    <a:lnTo>
                      <a:pt x="57"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6" name="Freeform 70"/>
              <p:cNvSpPr/>
              <p:nvPr/>
            </p:nvSpPr>
            <p:spPr bwMode="auto">
              <a:xfrm>
                <a:off x="2290424" y="5688115"/>
                <a:ext cx="75013" cy="75013"/>
              </a:xfrm>
              <a:custGeom>
                <a:avLst/>
                <a:gdLst>
                  <a:gd name="T0" fmla="*/ 17 w 35"/>
                  <a:gd name="T1" fmla="*/ 0 h 35"/>
                  <a:gd name="T2" fmla="*/ 17 w 35"/>
                  <a:gd name="T3" fmla="*/ 0 h 35"/>
                  <a:gd name="T4" fmla="*/ 17 w 35"/>
                  <a:gd name="T5" fmla="*/ 0 h 35"/>
                  <a:gd name="T6" fmla="*/ 17 w 35"/>
                  <a:gd name="T7" fmla="*/ 0 h 35"/>
                  <a:gd name="T8" fmla="*/ 17 w 35"/>
                  <a:gd name="T9" fmla="*/ 0 h 35"/>
                  <a:gd name="T10" fmla="*/ 4 w 35"/>
                  <a:gd name="T11" fmla="*/ 6 h 35"/>
                  <a:gd name="T12" fmla="*/ 0 w 35"/>
                  <a:gd name="T13" fmla="*/ 17 h 35"/>
                  <a:gd name="T14" fmla="*/ 0 w 35"/>
                  <a:gd name="T15" fmla="*/ 17 h 35"/>
                  <a:gd name="T16" fmla="*/ 17 w 35"/>
                  <a:gd name="T17" fmla="*/ 35 h 35"/>
                  <a:gd name="T18" fmla="*/ 17 w 35"/>
                  <a:gd name="T19" fmla="*/ 35 h 35"/>
                  <a:gd name="T20" fmla="*/ 35 w 35"/>
                  <a:gd name="T21" fmla="*/ 17 h 35"/>
                  <a:gd name="T22" fmla="*/ 35 w 35"/>
                  <a:gd name="T23" fmla="*/ 17 h 35"/>
                  <a:gd name="T24" fmla="*/ 31 w 35"/>
                  <a:gd name="T25" fmla="*/ 6 h 35"/>
                  <a:gd name="T26" fmla="*/ 17 w 35"/>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35">
                    <a:moveTo>
                      <a:pt x="17" y="0"/>
                    </a:moveTo>
                    <a:cubicBezTo>
                      <a:pt x="17" y="0"/>
                      <a:pt x="17" y="0"/>
                      <a:pt x="17" y="0"/>
                    </a:cubicBezTo>
                    <a:cubicBezTo>
                      <a:pt x="17" y="0"/>
                      <a:pt x="17" y="0"/>
                      <a:pt x="17" y="0"/>
                    </a:cubicBezTo>
                    <a:cubicBezTo>
                      <a:pt x="17" y="0"/>
                      <a:pt x="17" y="0"/>
                      <a:pt x="17" y="0"/>
                    </a:cubicBezTo>
                    <a:cubicBezTo>
                      <a:pt x="17" y="0"/>
                      <a:pt x="17" y="0"/>
                      <a:pt x="17" y="0"/>
                    </a:cubicBezTo>
                    <a:cubicBezTo>
                      <a:pt x="12" y="0"/>
                      <a:pt x="7" y="2"/>
                      <a:pt x="4" y="6"/>
                    </a:cubicBezTo>
                    <a:cubicBezTo>
                      <a:pt x="1" y="9"/>
                      <a:pt x="0" y="13"/>
                      <a:pt x="0" y="17"/>
                    </a:cubicBezTo>
                    <a:cubicBezTo>
                      <a:pt x="0" y="17"/>
                      <a:pt x="0" y="17"/>
                      <a:pt x="0" y="17"/>
                    </a:cubicBezTo>
                    <a:cubicBezTo>
                      <a:pt x="0" y="27"/>
                      <a:pt x="8" y="35"/>
                      <a:pt x="17" y="35"/>
                    </a:cubicBezTo>
                    <a:cubicBezTo>
                      <a:pt x="17" y="35"/>
                      <a:pt x="17" y="35"/>
                      <a:pt x="17" y="35"/>
                    </a:cubicBezTo>
                    <a:cubicBezTo>
                      <a:pt x="27" y="35"/>
                      <a:pt x="35" y="27"/>
                      <a:pt x="35" y="17"/>
                    </a:cubicBezTo>
                    <a:cubicBezTo>
                      <a:pt x="35" y="17"/>
                      <a:pt x="35" y="17"/>
                      <a:pt x="35" y="17"/>
                    </a:cubicBezTo>
                    <a:cubicBezTo>
                      <a:pt x="35" y="13"/>
                      <a:pt x="33" y="9"/>
                      <a:pt x="31" y="6"/>
                    </a:cubicBezTo>
                    <a:cubicBezTo>
                      <a:pt x="27" y="2"/>
                      <a:pt x="23"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nvGrpSpPr>
            <p:cNvPr id="41" name="组合 40"/>
            <p:cNvGrpSpPr>
              <a:grpSpLocks noChangeAspect="1"/>
            </p:cNvGrpSpPr>
            <p:nvPr/>
          </p:nvGrpSpPr>
          <p:grpSpPr>
            <a:xfrm>
              <a:off x="478903" y="4355475"/>
              <a:ext cx="2158455" cy="2196000"/>
              <a:chOff x="5397500" y="5734050"/>
              <a:chExt cx="365125" cy="371476"/>
            </a:xfrm>
            <a:grpFill/>
          </p:grpSpPr>
          <p:sp>
            <p:nvSpPr>
              <p:cNvPr id="42" name="Freeform 288"/>
              <p:cNvSpPr/>
              <p:nvPr/>
            </p:nvSpPr>
            <p:spPr bwMode="auto">
              <a:xfrm>
                <a:off x="5532438" y="5907088"/>
                <a:ext cx="71438" cy="68263"/>
              </a:xfrm>
              <a:custGeom>
                <a:avLst/>
                <a:gdLst>
                  <a:gd name="T0" fmla="*/ 45 w 45"/>
                  <a:gd name="T1" fmla="*/ 17 h 43"/>
                  <a:gd name="T2" fmla="*/ 17 w 45"/>
                  <a:gd name="T3" fmla="*/ 43 h 43"/>
                  <a:gd name="T4" fmla="*/ 0 w 45"/>
                  <a:gd name="T5" fmla="*/ 26 h 43"/>
                  <a:gd name="T6" fmla="*/ 29 w 45"/>
                  <a:gd name="T7" fmla="*/ 0 h 43"/>
                  <a:gd name="T8" fmla="*/ 45 w 45"/>
                  <a:gd name="T9" fmla="*/ 17 h 43"/>
                </a:gdLst>
                <a:ahLst/>
                <a:cxnLst>
                  <a:cxn ang="0">
                    <a:pos x="T0" y="T1"/>
                  </a:cxn>
                  <a:cxn ang="0">
                    <a:pos x="T2" y="T3"/>
                  </a:cxn>
                  <a:cxn ang="0">
                    <a:pos x="T4" y="T5"/>
                  </a:cxn>
                  <a:cxn ang="0">
                    <a:pos x="T6" y="T7"/>
                  </a:cxn>
                  <a:cxn ang="0">
                    <a:pos x="T8" y="T9"/>
                  </a:cxn>
                </a:cxnLst>
                <a:rect l="0" t="0" r="r" b="b"/>
                <a:pathLst>
                  <a:path w="45" h="43">
                    <a:moveTo>
                      <a:pt x="45" y="17"/>
                    </a:moveTo>
                    <a:lnTo>
                      <a:pt x="17" y="43"/>
                    </a:lnTo>
                    <a:lnTo>
                      <a:pt x="0" y="26"/>
                    </a:lnTo>
                    <a:lnTo>
                      <a:pt x="29" y="0"/>
                    </a:lnTo>
                    <a:lnTo>
                      <a:pt x="45"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3" name="Freeform 289"/>
              <p:cNvSpPr>
                <a:spLocks noEditPoints="1"/>
              </p:cNvSpPr>
              <p:nvPr/>
            </p:nvSpPr>
            <p:spPr bwMode="auto">
              <a:xfrm>
                <a:off x="5537200" y="5734050"/>
                <a:ext cx="225425" cy="225425"/>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1 h 60"/>
                  <a:gd name="T12" fmla="*/ 8 w 60"/>
                  <a:gd name="T13" fmla="*/ 30 h 60"/>
                  <a:gd name="T14" fmla="*/ 30 w 60"/>
                  <a:gd name="T15" fmla="*/ 8 h 60"/>
                  <a:gd name="T16" fmla="*/ 52 w 60"/>
                  <a:gd name="T17" fmla="*/ 30 h 60"/>
                  <a:gd name="T18" fmla="*/ 30 w 60"/>
                  <a:gd name="T19" fmla="*/ 5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1"/>
                    </a:moveTo>
                    <a:cubicBezTo>
                      <a:pt x="18" y="51"/>
                      <a:pt x="8" y="42"/>
                      <a:pt x="8" y="30"/>
                    </a:cubicBezTo>
                    <a:cubicBezTo>
                      <a:pt x="8" y="18"/>
                      <a:pt x="18" y="8"/>
                      <a:pt x="30" y="8"/>
                    </a:cubicBezTo>
                    <a:cubicBezTo>
                      <a:pt x="42" y="8"/>
                      <a:pt x="52" y="18"/>
                      <a:pt x="52" y="30"/>
                    </a:cubicBezTo>
                    <a:cubicBezTo>
                      <a:pt x="52" y="42"/>
                      <a:pt x="42" y="51"/>
                      <a:pt x="30" y="5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44" name="Freeform 291"/>
              <p:cNvSpPr/>
              <p:nvPr/>
            </p:nvSpPr>
            <p:spPr bwMode="auto">
              <a:xfrm>
                <a:off x="5397500" y="5951538"/>
                <a:ext cx="158750" cy="153988"/>
              </a:xfrm>
              <a:custGeom>
                <a:avLst/>
                <a:gdLst>
                  <a:gd name="T0" fmla="*/ 30 w 42"/>
                  <a:gd name="T1" fmla="*/ 0 h 41"/>
                  <a:gd name="T2" fmla="*/ 3 w 42"/>
                  <a:gd name="T3" fmla="*/ 26 h 41"/>
                  <a:gd name="T4" fmla="*/ 3 w 42"/>
                  <a:gd name="T5" fmla="*/ 38 h 41"/>
                  <a:gd name="T6" fmla="*/ 15 w 42"/>
                  <a:gd name="T7" fmla="*/ 38 h 41"/>
                  <a:gd name="T8" fmla="*/ 42 w 42"/>
                  <a:gd name="T9" fmla="*/ 12 h 41"/>
                  <a:gd name="T10" fmla="*/ 30 w 42"/>
                  <a:gd name="T11" fmla="*/ 0 h 41"/>
                </a:gdLst>
                <a:ahLst/>
                <a:cxnLst>
                  <a:cxn ang="0">
                    <a:pos x="T0" y="T1"/>
                  </a:cxn>
                  <a:cxn ang="0">
                    <a:pos x="T2" y="T3"/>
                  </a:cxn>
                  <a:cxn ang="0">
                    <a:pos x="T4" y="T5"/>
                  </a:cxn>
                  <a:cxn ang="0">
                    <a:pos x="T6" y="T7"/>
                  </a:cxn>
                  <a:cxn ang="0">
                    <a:pos x="T8" y="T9"/>
                  </a:cxn>
                  <a:cxn ang="0">
                    <a:pos x="T10" y="T11"/>
                  </a:cxn>
                </a:cxnLst>
                <a:rect l="0" t="0" r="r" b="b"/>
                <a:pathLst>
                  <a:path w="42" h="41">
                    <a:moveTo>
                      <a:pt x="30" y="0"/>
                    </a:moveTo>
                    <a:cubicBezTo>
                      <a:pt x="3" y="26"/>
                      <a:pt x="3" y="26"/>
                      <a:pt x="3" y="26"/>
                    </a:cubicBezTo>
                    <a:cubicBezTo>
                      <a:pt x="0" y="29"/>
                      <a:pt x="0" y="34"/>
                      <a:pt x="3" y="38"/>
                    </a:cubicBezTo>
                    <a:cubicBezTo>
                      <a:pt x="6" y="41"/>
                      <a:pt x="12" y="41"/>
                      <a:pt x="15" y="38"/>
                    </a:cubicBezTo>
                    <a:cubicBezTo>
                      <a:pt x="42" y="12"/>
                      <a:pt x="42" y="12"/>
                      <a:pt x="42" y="12"/>
                    </a:cubicBezTo>
                    <a:lnTo>
                      <a:pt x="3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grpSp>
      </p:grpSp>
      <p:sp>
        <p:nvSpPr>
          <p:cNvPr id="47" name="矩形 46"/>
          <p:cNvSpPr/>
          <p:nvPr/>
        </p:nvSpPr>
        <p:spPr>
          <a:xfrm>
            <a:off x="7082576" y="1628800"/>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7082577" y="2017099"/>
            <a:ext cx="3620137"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49" name="矩形 48"/>
          <p:cNvSpPr/>
          <p:nvPr/>
        </p:nvSpPr>
        <p:spPr>
          <a:xfrm>
            <a:off x="7082576" y="2968144"/>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0" name="矩形 47"/>
          <p:cNvSpPr>
            <a:spLocks noChangeArrowheads="1"/>
          </p:cNvSpPr>
          <p:nvPr/>
        </p:nvSpPr>
        <p:spPr bwMode="auto">
          <a:xfrm>
            <a:off x="7082577" y="3356443"/>
            <a:ext cx="3620137"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51" name="矩形 50"/>
          <p:cNvSpPr/>
          <p:nvPr/>
        </p:nvSpPr>
        <p:spPr>
          <a:xfrm>
            <a:off x="7082576" y="4264288"/>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2" name="矩形 47"/>
          <p:cNvSpPr>
            <a:spLocks noChangeArrowheads="1"/>
          </p:cNvSpPr>
          <p:nvPr/>
        </p:nvSpPr>
        <p:spPr bwMode="auto">
          <a:xfrm>
            <a:off x="7082577" y="4652585"/>
            <a:ext cx="3620137"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53" name="矩形 52"/>
          <p:cNvSpPr/>
          <p:nvPr/>
        </p:nvSpPr>
        <p:spPr>
          <a:xfrm>
            <a:off x="3690341" y="164638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4" name="矩形 47"/>
          <p:cNvSpPr>
            <a:spLocks noChangeArrowheads="1"/>
          </p:cNvSpPr>
          <p:nvPr/>
        </p:nvSpPr>
        <p:spPr bwMode="auto">
          <a:xfrm>
            <a:off x="3674585" y="2810873"/>
            <a:ext cx="281156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55" name="矩形 54"/>
          <p:cNvSpPr/>
          <p:nvPr/>
        </p:nvSpPr>
        <p:spPr>
          <a:xfrm>
            <a:off x="3674495" y="3544950"/>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6" name="矩形 47"/>
          <p:cNvSpPr>
            <a:spLocks noChangeArrowheads="1"/>
          </p:cNvSpPr>
          <p:nvPr/>
        </p:nvSpPr>
        <p:spPr bwMode="auto">
          <a:xfrm>
            <a:off x="3658738" y="4702993"/>
            <a:ext cx="281156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50"/>
                                  </p:stCondLst>
                                  <p:childTnLst>
                                    <p:set>
                                      <p:cBhvr>
                                        <p:cTn id="6" dur="1" fill="hold">
                                          <p:stCondLst>
                                            <p:cond delay="0"/>
                                          </p:stCondLst>
                                        </p:cTn>
                                        <p:tgtEl>
                                          <p:spTgt spid="31"/>
                                        </p:tgtEl>
                                        <p:attrNameLst>
                                          <p:attrName>style.visibility</p:attrName>
                                        </p:attrNameLst>
                                      </p:cBhvr>
                                      <p:to>
                                        <p:strVal val="visible"/>
                                      </p:to>
                                    </p:set>
                                    <p:anim calcmode="lin" valueType="num">
                                      <p:cBhvr>
                                        <p:cTn id="7" dur="350" fill="hold"/>
                                        <p:tgtEl>
                                          <p:spTgt spid="31"/>
                                        </p:tgtEl>
                                        <p:attrNameLst>
                                          <p:attrName>ppt_w</p:attrName>
                                        </p:attrNameLst>
                                      </p:cBhvr>
                                      <p:tavLst>
                                        <p:tav tm="0">
                                          <p:val>
                                            <p:fltVal val="0"/>
                                          </p:val>
                                        </p:tav>
                                        <p:tav tm="100000">
                                          <p:val>
                                            <p:strVal val="#ppt_w"/>
                                          </p:val>
                                        </p:tav>
                                      </p:tavLst>
                                    </p:anim>
                                    <p:anim calcmode="lin" valueType="num">
                                      <p:cBhvr>
                                        <p:cTn id="8" dur="350" fill="hold"/>
                                        <p:tgtEl>
                                          <p:spTgt spid="31"/>
                                        </p:tgtEl>
                                        <p:attrNameLst>
                                          <p:attrName>ppt_h</p:attrName>
                                        </p:attrNameLst>
                                      </p:cBhvr>
                                      <p:tavLst>
                                        <p:tav tm="0">
                                          <p:val>
                                            <p:fltVal val="0"/>
                                          </p:val>
                                        </p:tav>
                                        <p:tav tm="100000">
                                          <p:val>
                                            <p:strVal val="#ppt_h"/>
                                          </p:val>
                                        </p:tav>
                                      </p:tavLst>
                                    </p:anim>
                                    <p:animEffect transition="in" filter="fade">
                                      <p:cBhvr>
                                        <p:cTn id="9" dur="350"/>
                                        <p:tgtEl>
                                          <p:spTgt spid="31"/>
                                        </p:tgtEl>
                                      </p:cBhvr>
                                    </p:animEffect>
                                  </p:childTnLst>
                                </p:cTn>
                              </p:par>
                              <p:par>
                                <p:cTn id="10" presetID="22" presetClass="entr" presetSubtype="8" fill="hold"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nodeType="withEffect">
                                  <p:stCondLst>
                                    <p:cond delay="190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par>
                                <p:cTn id="16" presetID="22" presetClass="entr" presetSubtype="4" fill="hold" grpId="0" nodeType="withEffect">
                                  <p:stCondLst>
                                    <p:cond delay="2750"/>
                                  </p:stCondLst>
                                  <p:childTnLst>
                                    <p:set>
                                      <p:cBhvr>
                                        <p:cTn id="17" dur="1" fill="hold">
                                          <p:stCondLst>
                                            <p:cond delay="0"/>
                                          </p:stCondLst>
                                        </p:cTn>
                                        <p:tgtEl>
                                          <p:spTgt spid="53"/>
                                        </p:tgtEl>
                                        <p:attrNameLst>
                                          <p:attrName>style.visibility</p:attrName>
                                        </p:attrNameLst>
                                      </p:cBhvr>
                                      <p:to>
                                        <p:strVal val="visible"/>
                                      </p:to>
                                    </p:set>
                                    <p:animEffect transition="in" filter="wipe(down)">
                                      <p:cBhvr>
                                        <p:cTn id="18" dur="500"/>
                                        <p:tgtEl>
                                          <p:spTgt spid="53"/>
                                        </p:tgtEl>
                                      </p:cBhvr>
                                    </p:animEffect>
                                  </p:childTnLst>
                                </p:cTn>
                              </p:par>
                              <p:par>
                                <p:cTn id="19" presetID="22" presetClass="entr" presetSubtype="1" fill="hold" grpId="0" nodeType="withEffect">
                                  <p:stCondLst>
                                    <p:cond delay="2750"/>
                                  </p:stCondLst>
                                  <p:childTnLst>
                                    <p:set>
                                      <p:cBhvr>
                                        <p:cTn id="20" dur="1" fill="hold">
                                          <p:stCondLst>
                                            <p:cond delay="0"/>
                                          </p:stCondLst>
                                        </p:cTn>
                                        <p:tgtEl>
                                          <p:spTgt spid="54"/>
                                        </p:tgtEl>
                                        <p:attrNameLst>
                                          <p:attrName>style.visibility</p:attrName>
                                        </p:attrNameLst>
                                      </p:cBhvr>
                                      <p:to>
                                        <p:strVal val="visible"/>
                                      </p:to>
                                    </p:set>
                                    <p:animEffect transition="in" filter="wipe(up)">
                                      <p:cBhvr>
                                        <p:cTn id="21" dur="500"/>
                                        <p:tgtEl>
                                          <p:spTgt spid="54"/>
                                        </p:tgtEl>
                                      </p:cBhvr>
                                    </p:animEffect>
                                  </p:childTnLst>
                                </p:cTn>
                              </p:par>
                              <p:par>
                                <p:cTn id="22" presetID="53" presetClass="entr" presetSubtype="16" fill="hold" nodeType="withEffect">
                                  <p:stCondLst>
                                    <p:cond delay="3500"/>
                                  </p:stCondLst>
                                  <p:childTnLst>
                                    <p:set>
                                      <p:cBhvr>
                                        <p:cTn id="23" dur="1" fill="hold">
                                          <p:stCondLst>
                                            <p:cond delay="0"/>
                                          </p:stCondLst>
                                        </p:cTn>
                                        <p:tgtEl>
                                          <p:spTgt spid="39"/>
                                        </p:tgtEl>
                                        <p:attrNameLst>
                                          <p:attrName>style.visibility</p:attrName>
                                        </p:attrNameLst>
                                      </p:cBhvr>
                                      <p:to>
                                        <p:strVal val="visible"/>
                                      </p:to>
                                    </p:set>
                                    <p:anim calcmode="lin" valueType="num">
                                      <p:cBhvr>
                                        <p:cTn id="24" dur="350" fill="hold"/>
                                        <p:tgtEl>
                                          <p:spTgt spid="39"/>
                                        </p:tgtEl>
                                        <p:attrNameLst>
                                          <p:attrName>ppt_w</p:attrName>
                                        </p:attrNameLst>
                                      </p:cBhvr>
                                      <p:tavLst>
                                        <p:tav tm="0">
                                          <p:val>
                                            <p:fltVal val="0"/>
                                          </p:val>
                                        </p:tav>
                                        <p:tav tm="100000">
                                          <p:val>
                                            <p:strVal val="#ppt_w"/>
                                          </p:val>
                                        </p:tav>
                                      </p:tavLst>
                                    </p:anim>
                                    <p:anim calcmode="lin" valueType="num">
                                      <p:cBhvr>
                                        <p:cTn id="25" dur="350" fill="hold"/>
                                        <p:tgtEl>
                                          <p:spTgt spid="39"/>
                                        </p:tgtEl>
                                        <p:attrNameLst>
                                          <p:attrName>ppt_h</p:attrName>
                                        </p:attrNameLst>
                                      </p:cBhvr>
                                      <p:tavLst>
                                        <p:tav tm="0">
                                          <p:val>
                                            <p:fltVal val="0"/>
                                          </p:val>
                                        </p:tav>
                                        <p:tav tm="100000">
                                          <p:val>
                                            <p:strVal val="#ppt_h"/>
                                          </p:val>
                                        </p:tav>
                                      </p:tavLst>
                                    </p:anim>
                                    <p:animEffect transition="in" filter="fade">
                                      <p:cBhvr>
                                        <p:cTn id="26" dur="350"/>
                                        <p:tgtEl>
                                          <p:spTgt spid="39"/>
                                        </p:tgtEl>
                                      </p:cBhvr>
                                    </p:animEffect>
                                  </p:childTnLst>
                                </p:cTn>
                              </p:par>
                              <p:par>
                                <p:cTn id="27" presetID="22" presetClass="entr" presetSubtype="8" fill="hold" nodeType="withEffect">
                                  <p:stCondLst>
                                    <p:cond delay="420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510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4" fill="hold" grpId="0" nodeType="withEffect">
                                  <p:stCondLst>
                                    <p:cond delay="6000"/>
                                  </p:stCondLst>
                                  <p:childTnLst>
                                    <p:set>
                                      <p:cBhvr>
                                        <p:cTn id="34" dur="1" fill="hold">
                                          <p:stCondLst>
                                            <p:cond delay="0"/>
                                          </p:stCondLst>
                                        </p:cTn>
                                        <p:tgtEl>
                                          <p:spTgt spid="55"/>
                                        </p:tgtEl>
                                        <p:attrNameLst>
                                          <p:attrName>style.visibility</p:attrName>
                                        </p:attrNameLst>
                                      </p:cBhvr>
                                      <p:to>
                                        <p:strVal val="visible"/>
                                      </p:to>
                                    </p:set>
                                    <p:animEffect transition="in" filter="wipe(down)">
                                      <p:cBhvr>
                                        <p:cTn id="35" dur="500"/>
                                        <p:tgtEl>
                                          <p:spTgt spid="55"/>
                                        </p:tgtEl>
                                      </p:cBhvr>
                                    </p:animEffect>
                                  </p:childTnLst>
                                </p:cTn>
                              </p:par>
                              <p:par>
                                <p:cTn id="36" presetID="22" presetClass="entr" presetSubtype="1" fill="hold" grpId="0" nodeType="withEffect">
                                  <p:stCondLst>
                                    <p:cond delay="6000"/>
                                  </p:stCondLst>
                                  <p:childTnLst>
                                    <p:set>
                                      <p:cBhvr>
                                        <p:cTn id="37" dur="1" fill="hold">
                                          <p:stCondLst>
                                            <p:cond delay="0"/>
                                          </p:stCondLst>
                                        </p:cTn>
                                        <p:tgtEl>
                                          <p:spTgt spid="56"/>
                                        </p:tgtEl>
                                        <p:attrNameLst>
                                          <p:attrName>style.visibility</p:attrName>
                                        </p:attrNameLst>
                                      </p:cBhvr>
                                      <p:to>
                                        <p:strVal val="visible"/>
                                      </p:to>
                                    </p:set>
                                    <p:animEffect transition="in" filter="wipe(up)">
                                      <p:cBhvr>
                                        <p:cTn id="38" dur="500"/>
                                        <p:tgtEl>
                                          <p:spTgt spid="56"/>
                                        </p:tgtEl>
                                      </p:cBhvr>
                                    </p:animEffect>
                                  </p:childTnLst>
                                </p:cTn>
                              </p:par>
                            </p:childTnLst>
                          </p:cTn>
                        </p:par>
                        <p:par>
                          <p:cTn id="39" fill="hold">
                            <p:stCondLst>
                              <p:cond delay="750"/>
                            </p:stCondLst>
                            <p:childTnLst>
                              <p:par>
                                <p:cTn id="40" presetID="10" presetClass="entr" presetSubtype="0" fill="hold" grpId="0" nodeType="after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500"/>
                                        <p:tgtEl>
                                          <p:spTgt spid="48"/>
                                        </p:tgtEl>
                                      </p:cBhvr>
                                    </p:animEffect>
                                  </p:childTnLst>
                                </p:cTn>
                              </p:par>
                            </p:childTnLst>
                          </p:cTn>
                        </p:par>
                        <p:par>
                          <p:cTn id="46" fill="hold">
                            <p:stCondLst>
                              <p:cond delay="1250"/>
                            </p:stCondLst>
                            <p:childTnLst>
                              <p:par>
                                <p:cTn id="47" presetID="10" presetClass="entr" presetSubtype="0" fill="hold" grpId="0" nodeType="afterEffect">
                                  <p:stCondLst>
                                    <p:cond delay="50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childTnLst>
                          </p:cTn>
                        </p:par>
                        <p:par>
                          <p:cTn id="53" fill="hold">
                            <p:stCondLst>
                              <p:cond delay="2250"/>
                            </p:stCondLst>
                            <p:childTnLst>
                              <p:par>
                                <p:cTn id="54" presetID="10" presetClass="entr" presetSubtype="0" fill="hold" grpId="0" nodeType="afterEffect">
                                  <p:stCondLst>
                                    <p:cond delay="50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par>
                                <p:cTn id="57" presetID="10" presetClass="entr" presetSubtype="0" fill="hold" grpId="0" nodeType="withEffect">
                                  <p:stCondLst>
                                    <p:cond delay="500"/>
                                  </p:stCondLst>
                                  <p:childTnLst>
                                    <p:set>
                                      <p:cBhvr>
                                        <p:cTn id="58" dur="1" fill="hold">
                                          <p:stCondLst>
                                            <p:cond delay="0"/>
                                          </p:stCondLst>
                                        </p:cTn>
                                        <p:tgtEl>
                                          <p:spTgt spid="52"/>
                                        </p:tgtEl>
                                        <p:attrNameLst>
                                          <p:attrName>style.visibility</p:attrName>
                                        </p:attrNameLst>
                                      </p:cBhvr>
                                      <p:to>
                                        <p:strVal val="visible"/>
                                      </p:to>
                                    </p:set>
                                    <p:animEffect transition="in" filter="fade">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P spid="49" grpId="0"/>
      <p:bldP spid="50" grpId="0"/>
      <p:bldP spid="51" grpId="0"/>
      <p:bldP spid="52" grpId="0"/>
      <p:bldP spid="53" grpId="0"/>
      <p:bldP spid="54" grpId="0"/>
      <p:bldP spid="55" grpId="0"/>
      <p:bldP spid="5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任意多边形 50"/>
          <p:cNvSpPr/>
          <p:nvPr/>
        </p:nvSpPr>
        <p:spPr>
          <a:xfrm rot="5400000">
            <a:off x="3740675" y="3130965"/>
            <a:ext cx="1503912" cy="723142"/>
          </a:xfrm>
          <a:custGeom>
            <a:avLst/>
            <a:gdLst>
              <a:gd name="connsiteX0" fmla="*/ 0 w 1503912"/>
              <a:gd name="connsiteY0" fmla="*/ 487471 h 723424"/>
              <a:gd name="connsiteX1" fmla="*/ 546441 w 1503912"/>
              <a:gd name="connsiteY1" fmla="*/ 194123 h 723424"/>
              <a:gd name="connsiteX2" fmla="*/ 622201 w 1503912"/>
              <a:gd name="connsiteY2" fmla="*/ 182561 h 723424"/>
              <a:gd name="connsiteX3" fmla="*/ 759473 w 1503912"/>
              <a:gd name="connsiteY3" fmla="*/ 0 h 723424"/>
              <a:gd name="connsiteX4" fmla="*/ 896982 w 1503912"/>
              <a:gd name="connsiteY4" fmla="*/ 182876 h 723424"/>
              <a:gd name="connsiteX5" fmla="*/ 951826 w 1503912"/>
              <a:gd name="connsiteY5" fmla="*/ 190149 h 723424"/>
              <a:gd name="connsiteX6" fmla="*/ 1503912 w 1503912"/>
              <a:gd name="connsiteY6" fmla="*/ 472727 h 723424"/>
              <a:gd name="connsiteX7" fmla="*/ 1272630 w 1503912"/>
              <a:gd name="connsiteY7" fmla="*/ 713261 h 723424"/>
              <a:gd name="connsiteX8" fmla="*/ 235953 w 1503912"/>
              <a:gd name="connsiteY8" fmla="*/ 723424 h 723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3912" h="723424">
                <a:moveTo>
                  <a:pt x="0" y="487471"/>
                </a:moveTo>
                <a:cubicBezTo>
                  <a:pt x="155116" y="332355"/>
                  <a:pt x="346085" y="234486"/>
                  <a:pt x="546441" y="194123"/>
                </a:cubicBezTo>
                <a:lnTo>
                  <a:pt x="622201" y="182561"/>
                </a:lnTo>
                <a:lnTo>
                  <a:pt x="759473" y="0"/>
                </a:lnTo>
                <a:lnTo>
                  <a:pt x="896982" y="182876"/>
                </a:lnTo>
                <a:lnTo>
                  <a:pt x="951826" y="190149"/>
                </a:lnTo>
                <a:cubicBezTo>
                  <a:pt x="1152934" y="226576"/>
                  <a:pt x="1345785" y="320682"/>
                  <a:pt x="1503912" y="472727"/>
                </a:cubicBezTo>
                <a:lnTo>
                  <a:pt x="1272630" y="713261"/>
                </a:lnTo>
                <a:cubicBezTo>
                  <a:pt x="981963" y="433774"/>
                  <a:pt x="521086" y="438291"/>
                  <a:pt x="235953" y="72342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52" name="任意多边形 51"/>
          <p:cNvSpPr/>
          <p:nvPr/>
        </p:nvSpPr>
        <p:spPr>
          <a:xfrm rot="18900000">
            <a:off x="2202783" y="2950554"/>
            <a:ext cx="1059129" cy="1073851"/>
          </a:xfrm>
          <a:custGeom>
            <a:avLst/>
            <a:gdLst>
              <a:gd name="connsiteX0" fmla="*/ 1053001 w 1059543"/>
              <a:gd name="connsiteY0" fmla="*/ 0 h 1073851"/>
              <a:gd name="connsiteX1" fmla="*/ 1059543 w 1059543"/>
              <a:gd name="connsiteY1" fmla="*/ 333624 h 1073851"/>
              <a:gd name="connsiteX2" fmla="*/ 333688 w 1059543"/>
              <a:gd name="connsiteY2" fmla="*/ 1073851 h 1073851"/>
              <a:gd name="connsiteX3" fmla="*/ 0 w 1059543"/>
              <a:gd name="connsiteY3" fmla="*/ 1073851 h 1073851"/>
              <a:gd name="connsiteX4" fmla="*/ 178963 w 1059543"/>
              <a:gd name="connsiteY4" fmla="*/ 480031 h 1073851"/>
              <a:gd name="connsiteX5" fmla="*/ 224358 w 1059543"/>
              <a:gd name="connsiteY5" fmla="*/ 418287 h 1073851"/>
              <a:gd name="connsiteX6" fmla="*/ 192333 w 1059543"/>
              <a:gd name="connsiteY6" fmla="*/ 192129 h 1073851"/>
              <a:gd name="connsiteX7" fmla="*/ 418880 w 1059543"/>
              <a:gd name="connsiteY7" fmla="*/ 224209 h 1073851"/>
              <a:gd name="connsiteX8" fmla="*/ 462804 w 1059543"/>
              <a:gd name="connsiteY8" fmla="*/ 190570 h 1073851"/>
              <a:gd name="connsiteX9" fmla="*/ 1053001 w 1059543"/>
              <a:gd name="connsiteY9" fmla="*/ 0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59543" h="1073851">
                <a:moveTo>
                  <a:pt x="1053001" y="0"/>
                </a:moveTo>
                <a:lnTo>
                  <a:pt x="1059543" y="333624"/>
                </a:lnTo>
                <a:cubicBezTo>
                  <a:pt x="656383" y="341529"/>
                  <a:pt x="333688" y="670613"/>
                  <a:pt x="333688" y="1073851"/>
                </a:cubicBezTo>
                <a:lnTo>
                  <a:pt x="0" y="1073851"/>
                </a:lnTo>
                <a:cubicBezTo>
                  <a:pt x="0" y="854484"/>
                  <a:pt x="65832" y="650244"/>
                  <a:pt x="178963" y="480031"/>
                </a:cubicBezTo>
                <a:lnTo>
                  <a:pt x="224358" y="418287"/>
                </a:lnTo>
                <a:lnTo>
                  <a:pt x="192333" y="192129"/>
                </a:lnTo>
                <a:lnTo>
                  <a:pt x="418880" y="224209"/>
                </a:lnTo>
                <a:lnTo>
                  <a:pt x="462804" y="190570"/>
                </a:lnTo>
                <a:cubicBezTo>
                  <a:pt x="630767" y="74123"/>
                  <a:pt x="833676" y="4301"/>
                  <a:pt x="1053001"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53" name="任意多边形 52"/>
          <p:cNvSpPr/>
          <p:nvPr/>
        </p:nvSpPr>
        <p:spPr>
          <a:xfrm rot="18900000" flipV="1">
            <a:off x="3029226" y="3776436"/>
            <a:ext cx="1059129" cy="1073851"/>
          </a:xfrm>
          <a:custGeom>
            <a:avLst/>
            <a:gdLst>
              <a:gd name="connsiteX0" fmla="*/ 333688 w 1059543"/>
              <a:gd name="connsiteY0" fmla="*/ 1073851 h 1073851"/>
              <a:gd name="connsiteX1" fmla="*/ 1059543 w 1059543"/>
              <a:gd name="connsiteY1" fmla="*/ 333624 h 1073851"/>
              <a:gd name="connsiteX2" fmla="*/ 1053001 w 1059543"/>
              <a:gd name="connsiteY2" fmla="*/ 0 h 1073851"/>
              <a:gd name="connsiteX3" fmla="*/ 462804 w 1059543"/>
              <a:gd name="connsiteY3" fmla="*/ 190570 h 1073851"/>
              <a:gd name="connsiteX4" fmla="*/ 418881 w 1059543"/>
              <a:gd name="connsiteY4" fmla="*/ 224208 h 1073851"/>
              <a:gd name="connsiteX5" fmla="*/ 192334 w 1059543"/>
              <a:gd name="connsiteY5" fmla="*/ 192128 h 1073851"/>
              <a:gd name="connsiteX6" fmla="*/ 224359 w 1059543"/>
              <a:gd name="connsiteY6" fmla="*/ 418285 h 1073851"/>
              <a:gd name="connsiteX7" fmla="*/ 178964 w 1059543"/>
              <a:gd name="connsiteY7" fmla="*/ 480031 h 1073851"/>
              <a:gd name="connsiteX8" fmla="*/ 0 w 1059543"/>
              <a:gd name="connsiteY8" fmla="*/ 107385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333688" y="1073851"/>
                </a:moveTo>
                <a:cubicBezTo>
                  <a:pt x="333688" y="670613"/>
                  <a:pt x="656383" y="341529"/>
                  <a:pt x="1059543" y="333624"/>
                </a:cubicBezTo>
                <a:lnTo>
                  <a:pt x="1053001" y="0"/>
                </a:lnTo>
                <a:cubicBezTo>
                  <a:pt x="833676" y="4300"/>
                  <a:pt x="630767" y="74123"/>
                  <a:pt x="462804" y="190570"/>
                </a:cubicBezTo>
                <a:lnTo>
                  <a:pt x="418881" y="224208"/>
                </a:lnTo>
                <a:lnTo>
                  <a:pt x="192334" y="192128"/>
                </a:lnTo>
                <a:lnTo>
                  <a:pt x="224359" y="418285"/>
                </a:lnTo>
                <a:lnTo>
                  <a:pt x="178964" y="480031"/>
                </a:lnTo>
                <a:cubicBezTo>
                  <a:pt x="65832" y="650245"/>
                  <a:pt x="0" y="854484"/>
                  <a:pt x="0" y="1073851"/>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54" name="任意多边形 53"/>
          <p:cNvSpPr/>
          <p:nvPr/>
        </p:nvSpPr>
        <p:spPr>
          <a:xfrm rot="2700000">
            <a:off x="3009975" y="2121816"/>
            <a:ext cx="1059543" cy="1073432"/>
          </a:xfrm>
          <a:custGeom>
            <a:avLst/>
            <a:gdLst>
              <a:gd name="connsiteX0" fmla="*/ 219275 w 1059543"/>
              <a:gd name="connsiteY0" fmla="*/ 192128 h 1073851"/>
              <a:gd name="connsiteX1" fmla="*/ 423085 w 1059543"/>
              <a:gd name="connsiteY1" fmla="*/ 220989 h 1073851"/>
              <a:gd name="connsiteX2" fmla="*/ 462804 w 1059543"/>
              <a:gd name="connsiteY2" fmla="*/ 190570 h 1073851"/>
              <a:gd name="connsiteX3" fmla="*/ 1053001 w 1059543"/>
              <a:gd name="connsiteY3" fmla="*/ 0 h 1073851"/>
              <a:gd name="connsiteX4" fmla="*/ 1059543 w 1059543"/>
              <a:gd name="connsiteY4" fmla="*/ 333624 h 1073851"/>
              <a:gd name="connsiteX5" fmla="*/ 333688 w 1059543"/>
              <a:gd name="connsiteY5" fmla="*/ 1073851 h 1073851"/>
              <a:gd name="connsiteX6" fmla="*/ 0 w 1059543"/>
              <a:gd name="connsiteY6" fmla="*/ 1073851 h 1073851"/>
              <a:gd name="connsiteX7" fmla="*/ 239386 w 1059543"/>
              <a:gd name="connsiteY7" fmla="*/ 397847 h 1073851"/>
              <a:gd name="connsiteX8" fmla="*/ 247170 w 1059543"/>
              <a:gd name="connsiteY8" fmla="*/ 389121 h 107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543" h="1073851">
                <a:moveTo>
                  <a:pt x="219275" y="192128"/>
                </a:moveTo>
                <a:lnTo>
                  <a:pt x="423085" y="220989"/>
                </a:lnTo>
                <a:lnTo>
                  <a:pt x="462804" y="190570"/>
                </a:lnTo>
                <a:cubicBezTo>
                  <a:pt x="630767" y="74123"/>
                  <a:pt x="833676" y="4301"/>
                  <a:pt x="1053001" y="0"/>
                </a:cubicBezTo>
                <a:lnTo>
                  <a:pt x="1059543" y="333624"/>
                </a:lnTo>
                <a:cubicBezTo>
                  <a:pt x="656383" y="341529"/>
                  <a:pt x="333688" y="670613"/>
                  <a:pt x="333688" y="1073851"/>
                </a:cubicBezTo>
                <a:lnTo>
                  <a:pt x="0" y="1073851"/>
                </a:lnTo>
                <a:cubicBezTo>
                  <a:pt x="0" y="817923"/>
                  <a:pt x="89604" y="582585"/>
                  <a:pt x="239386" y="397847"/>
                </a:cubicBezTo>
                <a:lnTo>
                  <a:pt x="247170" y="38912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endParaRPr>
          </a:p>
        </p:txBody>
      </p:sp>
      <p:sp>
        <p:nvSpPr>
          <p:cNvPr id="55" name="心形 54"/>
          <p:cNvSpPr/>
          <p:nvPr/>
        </p:nvSpPr>
        <p:spPr>
          <a:xfrm>
            <a:off x="3388214" y="1777849"/>
            <a:ext cx="351555" cy="293077"/>
          </a:xfrm>
          <a:prstGeom prst="hear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56" name="组合 55"/>
          <p:cNvGrpSpPr/>
          <p:nvPr/>
        </p:nvGrpSpPr>
        <p:grpSpPr>
          <a:xfrm>
            <a:off x="5018287" y="3244750"/>
            <a:ext cx="224784" cy="564609"/>
            <a:chOff x="3114596" y="2996938"/>
            <a:chExt cx="224872" cy="564609"/>
          </a:xfrm>
          <a:solidFill>
            <a:schemeClr val="accent1"/>
          </a:solidFill>
        </p:grpSpPr>
        <p:sp>
          <p:nvSpPr>
            <p:cNvPr id="57" name="椭圆 56"/>
            <p:cNvSpPr/>
            <p:nvPr/>
          </p:nvSpPr>
          <p:spPr>
            <a:xfrm>
              <a:off x="3184508" y="2996938"/>
              <a:ext cx="90487" cy="904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58" name="同侧圆角矩形 57"/>
            <p:cNvSpPr/>
            <p:nvPr/>
          </p:nvSpPr>
          <p:spPr>
            <a:xfrm>
              <a:off x="3114865" y="3096786"/>
              <a:ext cx="224603" cy="63149"/>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5" name="矩形 104"/>
            <p:cNvSpPr/>
            <p:nvPr/>
          </p:nvSpPr>
          <p:spPr>
            <a:xfrm>
              <a:off x="3170785" y="3159935"/>
              <a:ext cx="112763" cy="1546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6" name="同侧圆角矩形 105"/>
            <p:cNvSpPr/>
            <p:nvPr/>
          </p:nvSpPr>
          <p:spPr>
            <a:xfrm rot="10800000">
              <a:off x="3170785" y="3304372"/>
              <a:ext cx="45719" cy="25717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7" name="同侧圆角矩形 106"/>
            <p:cNvSpPr/>
            <p:nvPr/>
          </p:nvSpPr>
          <p:spPr>
            <a:xfrm rot="10800000">
              <a:off x="3237416" y="3304372"/>
              <a:ext cx="45719" cy="25717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8" name="同侧圆角矩形 107"/>
            <p:cNvSpPr/>
            <p:nvPr/>
          </p:nvSpPr>
          <p:spPr>
            <a:xfrm rot="10800000">
              <a:off x="3114596" y="3144503"/>
              <a:ext cx="31089" cy="180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09" name="同侧圆角矩形 108"/>
            <p:cNvSpPr/>
            <p:nvPr/>
          </p:nvSpPr>
          <p:spPr>
            <a:xfrm rot="10800000">
              <a:off x="3307081" y="3144503"/>
              <a:ext cx="31089" cy="180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10" name="组合 109"/>
          <p:cNvGrpSpPr/>
          <p:nvPr/>
        </p:nvGrpSpPr>
        <p:grpSpPr>
          <a:xfrm>
            <a:off x="1711111" y="3332352"/>
            <a:ext cx="439685" cy="311768"/>
            <a:chOff x="4979939" y="3638125"/>
            <a:chExt cx="439857" cy="311768"/>
          </a:xfrm>
          <a:solidFill>
            <a:schemeClr val="accent4"/>
          </a:solidFill>
        </p:grpSpPr>
        <p:grpSp>
          <p:nvGrpSpPr>
            <p:cNvPr id="111" name="组合 110"/>
            <p:cNvGrpSpPr/>
            <p:nvPr/>
          </p:nvGrpSpPr>
          <p:grpSpPr>
            <a:xfrm>
              <a:off x="4979939" y="3681386"/>
              <a:ext cx="439857" cy="268507"/>
              <a:chOff x="4975778" y="3669385"/>
              <a:chExt cx="439857" cy="268507"/>
            </a:xfrm>
            <a:grpFill/>
          </p:grpSpPr>
          <p:grpSp>
            <p:nvGrpSpPr>
              <p:cNvPr id="113" name="组合 112"/>
              <p:cNvGrpSpPr/>
              <p:nvPr/>
            </p:nvGrpSpPr>
            <p:grpSpPr>
              <a:xfrm>
                <a:off x="4975778" y="3689944"/>
                <a:ext cx="439857" cy="24689"/>
                <a:chOff x="4902784" y="3688900"/>
                <a:chExt cx="439857" cy="24689"/>
              </a:xfrm>
              <a:grpFill/>
            </p:grpSpPr>
            <p:sp>
              <p:nvSpPr>
                <p:cNvPr id="117" name="矩形 116"/>
                <p:cNvSpPr/>
                <p:nvPr/>
              </p:nvSpPr>
              <p:spPr>
                <a:xfrm rot="19380000">
                  <a:off x="4902784" y="3688900"/>
                  <a:ext cx="252000" cy="246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8" name="矩形 117"/>
                <p:cNvSpPr/>
                <p:nvPr/>
              </p:nvSpPr>
              <p:spPr>
                <a:xfrm rot="2220000" flipH="1">
                  <a:off x="5090641" y="3688901"/>
                  <a:ext cx="252000" cy="246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4" name="等腰三角形 113"/>
              <p:cNvSpPr/>
              <p:nvPr/>
            </p:nvSpPr>
            <p:spPr>
              <a:xfrm>
                <a:off x="5044333" y="3669385"/>
                <a:ext cx="302746" cy="12780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5" name="矩形 114"/>
              <p:cNvSpPr/>
              <p:nvPr/>
            </p:nvSpPr>
            <p:spPr>
              <a:xfrm>
                <a:off x="5043860" y="3797191"/>
                <a:ext cx="106784" cy="140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16" name="矩形 115"/>
              <p:cNvSpPr/>
              <p:nvPr/>
            </p:nvSpPr>
            <p:spPr>
              <a:xfrm>
                <a:off x="5238624" y="3797191"/>
                <a:ext cx="106784" cy="1407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12" name="剪去单角的矩形 111"/>
            <p:cNvSpPr/>
            <p:nvPr/>
          </p:nvSpPr>
          <p:spPr>
            <a:xfrm flipH="1" flipV="1">
              <a:off x="5266528" y="3638125"/>
              <a:ext cx="45719" cy="88107"/>
            </a:xfrm>
            <a:prstGeom prst="snip1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grpSp>
        <p:nvGrpSpPr>
          <p:cNvPr id="119" name="组合 118"/>
          <p:cNvGrpSpPr/>
          <p:nvPr/>
        </p:nvGrpSpPr>
        <p:grpSpPr>
          <a:xfrm>
            <a:off x="3330147" y="4917812"/>
            <a:ext cx="465176" cy="418456"/>
            <a:chOff x="2928203" y="5369694"/>
            <a:chExt cx="465358" cy="418456"/>
          </a:xfrm>
          <a:solidFill>
            <a:schemeClr val="accent3"/>
          </a:solidFill>
        </p:grpSpPr>
        <p:grpSp>
          <p:nvGrpSpPr>
            <p:cNvPr id="120" name="组合 119"/>
            <p:cNvGrpSpPr/>
            <p:nvPr/>
          </p:nvGrpSpPr>
          <p:grpSpPr>
            <a:xfrm>
              <a:off x="2928203" y="5369694"/>
              <a:ext cx="460390" cy="418456"/>
              <a:chOff x="10760386" y="4041158"/>
              <a:chExt cx="460390" cy="418456"/>
            </a:xfrm>
            <a:grpFill/>
          </p:grpSpPr>
          <p:sp>
            <p:nvSpPr>
              <p:cNvPr id="123" name="任意多边形 122"/>
              <p:cNvSpPr/>
              <p:nvPr/>
            </p:nvSpPr>
            <p:spPr>
              <a:xfrm>
                <a:off x="10813541" y="4041158"/>
                <a:ext cx="407235" cy="357637"/>
              </a:xfrm>
              <a:custGeom>
                <a:avLst/>
                <a:gdLst>
                  <a:gd name="connsiteX0" fmla="*/ 6665 w 406232"/>
                  <a:gd name="connsiteY0" fmla="*/ 305095 h 348959"/>
                  <a:gd name="connsiteX1" fmla="*/ 6665 w 406232"/>
                  <a:gd name="connsiteY1" fmla="*/ 226514 h 348959"/>
                  <a:gd name="connsiteX2" fmla="*/ 73340 w 406232"/>
                  <a:gd name="connsiteY2" fmla="*/ 128882 h 348959"/>
                  <a:gd name="connsiteX3" fmla="*/ 244790 w 406232"/>
                  <a:gd name="connsiteY3" fmla="*/ 43157 h 348959"/>
                  <a:gd name="connsiteX4" fmla="*/ 401952 w 406232"/>
                  <a:gd name="connsiteY4" fmla="*/ 295 h 348959"/>
                  <a:gd name="connsiteX5" fmla="*/ 359090 w 406232"/>
                  <a:gd name="connsiteY5" fmla="*/ 26489 h 348959"/>
                  <a:gd name="connsiteX6" fmla="*/ 330515 w 406232"/>
                  <a:gd name="connsiteY6" fmla="*/ 69351 h 348959"/>
                  <a:gd name="connsiteX7" fmla="*/ 304321 w 406232"/>
                  <a:gd name="connsiteY7" fmla="*/ 114595 h 348959"/>
                  <a:gd name="connsiteX8" fmla="*/ 278127 w 406232"/>
                  <a:gd name="connsiteY8" fmla="*/ 209845 h 348959"/>
                  <a:gd name="connsiteX9" fmla="*/ 211452 w 406232"/>
                  <a:gd name="connsiteY9" fmla="*/ 305095 h 348959"/>
                  <a:gd name="connsiteX10" fmla="*/ 128108 w 406232"/>
                  <a:gd name="connsiteY10" fmla="*/ 345576 h 348959"/>
                  <a:gd name="connsiteX11" fmla="*/ 44765 w 406232"/>
                  <a:gd name="connsiteY11" fmla="*/ 345576 h 348959"/>
                  <a:gd name="connsiteX12" fmla="*/ 6665 w 406232"/>
                  <a:gd name="connsiteY12" fmla="*/ 305095 h 348959"/>
                  <a:gd name="connsiteX0-1" fmla="*/ 6665 w 406232"/>
                  <a:gd name="connsiteY0-2" fmla="*/ 305095 h 348959"/>
                  <a:gd name="connsiteX1-3" fmla="*/ 6665 w 406232"/>
                  <a:gd name="connsiteY1-4" fmla="*/ 226514 h 348959"/>
                  <a:gd name="connsiteX2-5" fmla="*/ 73340 w 406232"/>
                  <a:gd name="connsiteY2-6" fmla="*/ 128882 h 348959"/>
                  <a:gd name="connsiteX3-7" fmla="*/ 244790 w 406232"/>
                  <a:gd name="connsiteY3-8" fmla="*/ 43157 h 348959"/>
                  <a:gd name="connsiteX4-9" fmla="*/ 401952 w 406232"/>
                  <a:gd name="connsiteY4-10" fmla="*/ 295 h 348959"/>
                  <a:gd name="connsiteX5-11" fmla="*/ 359090 w 406232"/>
                  <a:gd name="connsiteY5-12" fmla="*/ 26489 h 348959"/>
                  <a:gd name="connsiteX6-13" fmla="*/ 330515 w 406232"/>
                  <a:gd name="connsiteY6-14" fmla="*/ 69351 h 348959"/>
                  <a:gd name="connsiteX7-15" fmla="*/ 278127 w 406232"/>
                  <a:gd name="connsiteY7-16" fmla="*/ 209845 h 348959"/>
                  <a:gd name="connsiteX8-17" fmla="*/ 211452 w 406232"/>
                  <a:gd name="connsiteY8-18" fmla="*/ 305095 h 348959"/>
                  <a:gd name="connsiteX9-19" fmla="*/ 128108 w 406232"/>
                  <a:gd name="connsiteY9-20" fmla="*/ 345576 h 348959"/>
                  <a:gd name="connsiteX10-21" fmla="*/ 44765 w 406232"/>
                  <a:gd name="connsiteY10-22" fmla="*/ 345576 h 348959"/>
                  <a:gd name="connsiteX11-23" fmla="*/ 6665 w 406232"/>
                  <a:gd name="connsiteY11-24" fmla="*/ 305095 h 348959"/>
                  <a:gd name="connsiteX0-25" fmla="*/ 6665 w 406232"/>
                  <a:gd name="connsiteY0-26" fmla="*/ 305095 h 357637"/>
                  <a:gd name="connsiteX1-27" fmla="*/ 6665 w 406232"/>
                  <a:gd name="connsiteY1-28" fmla="*/ 226514 h 357637"/>
                  <a:gd name="connsiteX2-29" fmla="*/ 73340 w 406232"/>
                  <a:gd name="connsiteY2-30" fmla="*/ 128882 h 357637"/>
                  <a:gd name="connsiteX3-31" fmla="*/ 244790 w 406232"/>
                  <a:gd name="connsiteY3-32" fmla="*/ 43157 h 357637"/>
                  <a:gd name="connsiteX4-33" fmla="*/ 401952 w 406232"/>
                  <a:gd name="connsiteY4-34" fmla="*/ 295 h 357637"/>
                  <a:gd name="connsiteX5-35" fmla="*/ 359090 w 406232"/>
                  <a:gd name="connsiteY5-36" fmla="*/ 26489 h 357637"/>
                  <a:gd name="connsiteX6-37" fmla="*/ 330515 w 406232"/>
                  <a:gd name="connsiteY6-38" fmla="*/ 69351 h 357637"/>
                  <a:gd name="connsiteX7-39" fmla="*/ 278127 w 406232"/>
                  <a:gd name="connsiteY7-40" fmla="*/ 209845 h 357637"/>
                  <a:gd name="connsiteX8-41" fmla="*/ 211452 w 406232"/>
                  <a:gd name="connsiteY8-42" fmla="*/ 305095 h 357637"/>
                  <a:gd name="connsiteX9-43" fmla="*/ 120964 w 406232"/>
                  <a:gd name="connsiteY9-44" fmla="*/ 355101 h 357637"/>
                  <a:gd name="connsiteX10-45" fmla="*/ 44765 w 406232"/>
                  <a:gd name="connsiteY10-46" fmla="*/ 345576 h 357637"/>
                  <a:gd name="connsiteX11-47" fmla="*/ 6665 w 406232"/>
                  <a:gd name="connsiteY11-48" fmla="*/ 305095 h 357637"/>
                  <a:gd name="connsiteX0-49" fmla="*/ 6665 w 406232"/>
                  <a:gd name="connsiteY0-50" fmla="*/ 305095 h 357637"/>
                  <a:gd name="connsiteX1-51" fmla="*/ 6665 w 406232"/>
                  <a:gd name="connsiteY1-52" fmla="*/ 226514 h 357637"/>
                  <a:gd name="connsiteX2-53" fmla="*/ 73340 w 406232"/>
                  <a:gd name="connsiteY2-54" fmla="*/ 128882 h 357637"/>
                  <a:gd name="connsiteX3-55" fmla="*/ 244790 w 406232"/>
                  <a:gd name="connsiteY3-56" fmla="*/ 43157 h 357637"/>
                  <a:gd name="connsiteX4-57" fmla="*/ 401952 w 406232"/>
                  <a:gd name="connsiteY4-58" fmla="*/ 295 h 357637"/>
                  <a:gd name="connsiteX5-59" fmla="*/ 359090 w 406232"/>
                  <a:gd name="connsiteY5-60" fmla="*/ 26489 h 357637"/>
                  <a:gd name="connsiteX6-61" fmla="*/ 330515 w 406232"/>
                  <a:gd name="connsiteY6-62" fmla="*/ 69351 h 357637"/>
                  <a:gd name="connsiteX7-63" fmla="*/ 278127 w 406232"/>
                  <a:gd name="connsiteY7-64" fmla="*/ 209845 h 357637"/>
                  <a:gd name="connsiteX8-65" fmla="*/ 211452 w 406232"/>
                  <a:gd name="connsiteY8-66" fmla="*/ 305095 h 357637"/>
                  <a:gd name="connsiteX9-67" fmla="*/ 120964 w 406232"/>
                  <a:gd name="connsiteY9-68" fmla="*/ 355101 h 357637"/>
                  <a:gd name="connsiteX10-69" fmla="*/ 44765 w 406232"/>
                  <a:gd name="connsiteY10-70" fmla="*/ 345576 h 357637"/>
                  <a:gd name="connsiteX11-71" fmla="*/ 6665 w 406232"/>
                  <a:gd name="connsiteY11-72" fmla="*/ 305095 h 357637"/>
                  <a:gd name="connsiteX0-73" fmla="*/ 6665 w 406232"/>
                  <a:gd name="connsiteY0-74" fmla="*/ 305095 h 357637"/>
                  <a:gd name="connsiteX1-75" fmla="*/ 6665 w 406232"/>
                  <a:gd name="connsiteY1-76" fmla="*/ 226514 h 357637"/>
                  <a:gd name="connsiteX2-77" fmla="*/ 73340 w 406232"/>
                  <a:gd name="connsiteY2-78" fmla="*/ 128882 h 357637"/>
                  <a:gd name="connsiteX3-79" fmla="*/ 244790 w 406232"/>
                  <a:gd name="connsiteY3-80" fmla="*/ 43157 h 357637"/>
                  <a:gd name="connsiteX4-81" fmla="*/ 401952 w 406232"/>
                  <a:gd name="connsiteY4-82" fmla="*/ 295 h 357637"/>
                  <a:gd name="connsiteX5-83" fmla="*/ 359090 w 406232"/>
                  <a:gd name="connsiteY5-84" fmla="*/ 26489 h 357637"/>
                  <a:gd name="connsiteX6-85" fmla="*/ 330515 w 406232"/>
                  <a:gd name="connsiteY6-86" fmla="*/ 69351 h 357637"/>
                  <a:gd name="connsiteX7-87" fmla="*/ 278127 w 406232"/>
                  <a:gd name="connsiteY7-88" fmla="*/ 209845 h 357637"/>
                  <a:gd name="connsiteX8-89" fmla="*/ 211452 w 406232"/>
                  <a:gd name="connsiteY8-90" fmla="*/ 305095 h 357637"/>
                  <a:gd name="connsiteX9-91" fmla="*/ 120964 w 406232"/>
                  <a:gd name="connsiteY9-92" fmla="*/ 355101 h 357637"/>
                  <a:gd name="connsiteX10-93" fmla="*/ 44765 w 406232"/>
                  <a:gd name="connsiteY10-94" fmla="*/ 345576 h 357637"/>
                  <a:gd name="connsiteX11-95" fmla="*/ 6665 w 406232"/>
                  <a:gd name="connsiteY11-96" fmla="*/ 305095 h 357637"/>
                  <a:gd name="connsiteX0-97" fmla="*/ 6665 w 406232"/>
                  <a:gd name="connsiteY0-98" fmla="*/ 305095 h 357637"/>
                  <a:gd name="connsiteX1-99" fmla="*/ 6665 w 406232"/>
                  <a:gd name="connsiteY1-100" fmla="*/ 226514 h 357637"/>
                  <a:gd name="connsiteX2-101" fmla="*/ 73340 w 406232"/>
                  <a:gd name="connsiteY2-102" fmla="*/ 128882 h 357637"/>
                  <a:gd name="connsiteX3-103" fmla="*/ 244790 w 406232"/>
                  <a:gd name="connsiteY3-104" fmla="*/ 43157 h 357637"/>
                  <a:gd name="connsiteX4-105" fmla="*/ 401952 w 406232"/>
                  <a:gd name="connsiteY4-106" fmla="*/ 295 h 357637"/>
                  <a:gd name="connsiteX5-107" fmla="*/ 359090 w 406232"/>
                  <a:gd name="connsiteY5-108" fmla="*/ 26489 h 357637"/>
                  <a:gd name="connsiteX6-109" fmla="*/ 330515 w 406232"/>
                  <a:gd name="connsiteY6-110" fmla="*/ 69351 h 357637"/>
                  <a:gd name="connsiteX7-111" fmla="*/ 278127 w 406232"/>
                  <a:gd name="connsiteY7-112" fmla="*/ 209845 h 357637"/>
                  <a:gd name="connsiteX8-113" fmla="*/ 211452 w 406232"/>
                  <a:gd name="connsiteY8-114" fmla="*/ 305095 h 357637"/>
                  <a:gd name="connsiteX9-115" fmla="*/ 120964 w 406232"/>
                  <a:gd name="connsiteY9-116" fmla="*/ 355101 h 357637"/>
                  <a:gd name="connsiteX10-117" fmla="*/ 44765 w 406232"/>
                  <a:gd name="connsiteY10-118" fmla="*/ 345576 h 357637"/>
                  <a:gd name="connsiteX11-119" fmla="*/ 6665 w 406232"/>
                  <a:gd name="connsiteY11-120" fmla="*/ 305095 h 357637"/>
                  <a:gd name="connsiteX0-121" fmla="*/ 7668 w 407235"/>
                  <a:gd name="connsiteY0-122" fmla="*/ 305095 h 357637"/>
                  <a:gd name="connsiteX1-123" fmla="*/ 7668 w 407235"/>
                  <a:gd name="connsiteY1-124" fmla="*/ 226514 h 357637"/>
                  <a:gd name="connsiteX2-125" fmla="*/ 74343 w 407235"/>
                  <a:gd name="connsiteY2-126" fmla="*/ 128882 h 357637"/>
                  <a:gd name="connsiteX3-127" fmla="*/ 245793 w 407235"/>
                  <a:gd name="connsiteY3-128" fmla="*/ 43157 h 357637"/>
                  <a:gd name="connsiteX4-129" fmla="*/ 402955 w 407235"/>
                  <a:gd name="connsiteY4-130" fmla="*/ 295 h 357637"/>
                  <a:gd name="connsiteX5-131" fmla="*/ 360093 w 407235"/>
                  <a:gd name="connsiteY5-132" fmla="*/ 26489 h 357637"/>
                  <a:gd name="connsiteX6-133" fmla="*/ 331518 w 407235"/>
                  <a:gd name="connsiteY6-134" fmla="*/ 69351 h 357637"/>
                  <a:gd name="connsiteX7-135" fmla="*/ 279130 w 407235"/>
                  <a:gd name="connsiteY7-136" fmla="*/ 209845 h 357637"/>
                  <a:gd name="connsiteX8-137" fmla="*/ 212455 w 407235"/>
                  <a:gd name="connsiteY8-138" fmla="*/ 305095 h 357637"/>
                  <a:gd name="connsiteX9-139" fmla="*/ 121967 w 407235"/>
                  <a:gd name="connsiteY9-140" fmla="*/ 355101 h 357637"/>
                  <a:gd name="connsiteX10-141" fmla="*/ 45768 w 407235"/>
                  <a:gd name="connsiteY10-142" fmla="*/ 345576 h 357637"/>
                  <a:gd name="connsiteX11-143" fmla="*/ 7668 w 407235"/>
                  <a:gd name="connsiteY11-144" fmla="*/ 305095 h 35763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407235" h="357637">
                    <a:moveTo>
                      <a:pt x="7668" y="305095"/>
                    </a:moveTo>
                    <a:cubicBezTo>
                      <a:pt x="1318" y="285251"/>
                      <a:pt x="-5826" y="270170"/>
                      <a:pt x="7668" y="226514"/>
                    </a:cubicBezTo>
                    <a:cubicBezTo>
                      <a:pt x="21162" y="182858"/>
                      <a:pt x="48943" y="149916"/>
                      <a:pt x="74343" y="128882"/>
                    </a:cubicBezTo>
                    <a:cubicBezTo>
                      <a:pt x="99743" y="107848"/>
                      <a:pt x="191024" y="64588"/>
                      <a:pt x="245793" y="43157"/>
                    </a:cubicBezTo>
                    <a:cubicBezTo>
                      <a:pt x="300562" y="21726"/>
                      <a:pt x="383905" y="3073"/>
                      <a:pt x="402955" y="295"/>
                    </a:cubicBezTo>
                    <a:cubicBezTo>
                      <a:pt x="422005" y="-2483"/>
                      <a:pt x="371999" y="14980"/>
                      <a:pt x="360093" y="26489"/>
                    </a:cubicBezTo>
                    <a:cubicBezTo>
                      <a:pt x="348187" y="37998"/>
                      <a:pt x="345012" y="38792"/>
                      <a:pt x="331518" y="69351"/>
                    </a:cubicBezTo>
                    <a:cubicBezTo>
                      <a:pt x="318024" y="99910"/>
                      <a:pt x="298974" y="170554"/>
                      <a:pt x="279130" y="209845"/>
                    </a:cubicBezTo>
                    <a:cubicBezTo>
                      <a:pt x="259286" y="249136"/>
                      <a:pt x="238649" y="280886"/>
                      <a:pt x="212455" y="305095"/>
                    </a:cubicBezTo>
                    <a:cubicBezTo>
                      <a:pt x="186261" y="329304"/>
                      <a:pt x="149748" y="348354"/>
                      <a:pt x="121967" y="355101"/>
                    </a:cubicBezTo>
                    <a:cubicBezTo>
                      <a:pt x="94186" y="361848"/>
                      <a:pt x="64818" y="353910"/>
                      <a:pt x="45768" y="345576"/>
                    </a:cubicBezTo>
                    <a:cubicBezTo>
                      <a:pt x="26718" y="337242"/>
                      <a:pt x="14018" y="324939"/>
                      <a:pt x="7668" y="3050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4" name="任意多边形 123"/>
              <p:cNvSpPr/>
              <p:nvPr/>
            </p:nvSpPr>
            <p:spPr>
              <a:xfrm>
                <a:off x="10760386" y="4337977"/>
                <a:ext cx="95196" cy="121637"/>
              </a:xfrm>
              <a:custGeom>
                <a:avLst/>
                <a:gdLst>
                  <a:gd name="connsiteX0" fmla="*/ 114303 w 114583"/>
                  <a:gd name="connsiteY0" fmla="*/ 621 h 110589"/>
                  <a:gd name="connsiteX1" fmla="*/ 66678 w 114583"/>
                  <a:gd name="connsiteY1" fmla="*/ 60153 h 110589"/>
                  <a:gd name="connsiteX2" fmla="*/ 40484 w 114583"/>
                  <a:gd name="connsiteY2" fmla="*/ 110159 h 110589"/>
                  <a:gd name="connsiteX3" fmla="*/ 3 w 114583"/>
                  <a:gd name="connsiteY3" fmla="*/ 81584 h 110589"/>
                  <a:gd name="connsiteX4" fmla="*/ 42865 w 114583"/>
                  <a:gd name="connsiteY4" fmla="*/ 33959 h 110589"/>
                  <a:gd name="connsiteX5" fmla="*/ 114303 w 114583"/>
                  <a:gd name="connsiteY5" fmla="*/ 621 h 110589"/>
                  <a:gd name="connsiteX0-1" fmla="*/ 114303 w 114766"/>
                  <a:gd name="connsiteY0-2" fmla="*/ 7143 h 117111"/>
                  <a:gd name="connsiteX1-3" fmla="*/ 66678 w 114766"/>
                  <a:gd name="connsiteY1-4" fmla="*/ 66675 h 117111"/>
                  <a:gd name="connsiteX2-5" fmla="*/ 40484 w 114766"/>
                  <a:gd name="connsiteY2-6" fmla="*/ 116681 h 117111"/>
                  <a:gd name="connsiteX3-7" fmla="*/ 3 w 114766"/>
                  <a:gd name="connsiteY3-8" fmla="*/ 88106 h 117111"/>
                  <a:gd name="connsiteX4-9" fmla="*/ 42865 w 114766"/>
                  <a:gd name="connsiteY4-10" fmla="*/ 40481 h 117111"/>
                  <a:gd name="connsiteX5-11" fmla="*/ 88109 w 114766"/>
                  <a:gd name="connsiteY5-12" fmla="*/ 4762 h 117111"/>
                  <a:gd name="connsiteX6" fmla="*/ 114303 w 114766"/>
                  <a:gd name="connsiteY6" fmla="*/ 7143 h 117111"/>
                  <a:gd name="connsiteX0-13" fmla="*/ 114306 w 114769"/>
                  <a:gd name="connsiteY0-14" fmla="*/ 7143 h 109586"/>
                  <a:gd name="connsiteX1-15" fmla="*/ 66681 w 114769"/>
                  <a:gd name="connsiteY1-16" fmla="*/ 66675 h 109586"/>
                  <a:gd name="connsiteX2-17" fmla="*/ 29099 w 114769"/>
                  <a:gd name="connsiteY2-18" fmla="*/ 108934 h 109586"/>
                  <a:gd name="connsiteX3-19" fmla="*/ 6 w 114769"/>
                  <a:gd name="connsiteY3-20" fmla="*/ 88106 h 109586"/>
                  <a:gd name="connsiteX4-21" fmla="*/ 42868 w 114769"/>
                  <a:gd name="connsiteY4-22" fmla="*/ 40481 h 109586"/>
                  <a:gd name="connsiteX5-23" fmla="*/ 88112 w 114769"/>
                  <a:gd name="connsiteY5-24" fmla="*/ 4762 h 109586"/>
                  <a:gd name="connsiteX6-25" fmla="*/ 114306 w 114769"/>
                  <a:gd name="connsiteY6-26" fmla="*/ 7143 h 109586"/>
                  <a:gd name="connsiteX0-27" fmla="*/ 148467 w 148642"/>
                  <a:gd name="connsiteY0-28" fmla="*/ 2864 h 123382"/>
                  <a:gd name="connsiteX1-29" fmla="*/ 66681 w 148642"/>
                  <a:gd name="connsiteY1-30" fmla="*/ 80472 h 123382"/>
                  <a:gd name="connsiteX2-31" fmla="*/ 29099 w 148642"/>
                  <a:gd name="connsiteY2-32" fmla="*/ 122731 h 123382"/>
                  <a:gd name="connsiteX3-33" fmla="*/ 6 w 148642"/>
                  <a:gd name="connsiteY3-34" fmla="*/ 101903 h 123382"/>
                  <a:gd name="connsiteX4-35" fmla="*/ 42868 w 148642"/>
                  <a:gd name="connsiteY4-36" fmla="*/ 54278 h 123382"/>
                  <a:gd name="connsiteX5-37" fmla="*/ 88112 w 148642"/>
                  <a:gd name="connsiteY5-38" fmla="*/ 18559 h 123382"/>
                  <a:gd name="connsiteX6-39" fmla="*/ 148467 w 148642"/>
                  <a:gd name="connsiteY6-40" fmla="*/ 2864 h 123382"/>
                  <a:gd name="connsiteX0-41" fmla="*/ 148467 w 151739"/>
                  <a:gd name="connsiteY0-42" fmla="*/ 11381 h 131899"/>
                  <a:gd name="connsiteX1-43" fmla="*/ 66681 w 151739"/>
                  <a:gd name="connsiteY1-44" fmla="*/ 88989 h 131899"/>
                  <a:gd name="connsiteX2-45" fmla="*/ 29099 w 151739"/>
                  <a:gd name="connsiteY2-46" fmla="*/ 131248 h 131899"/>
                  <a:gd name="connsiteX3-47" fmla="*/ 6 w 151739"/>
                  <a:gd name="connsiteY3-48" fmla="*/ 110420 h 131899"/>
                  <a:gd name="connsiteX4-49" fmla="*/ 42868 w 151739"/>
                  <a:gd name="connsiteY4-50" fmla="*/ 62795 h 131899"/>
                  <a:gd name="connsiteX5-51" fmla="*/ 129865 w 151739"/>
                  <a:gd name="connsiteY5-52" fmla="*/ 3837 h 131899"/>
                  <a:gd name="connsiteX6-53" fmla="*/ 148467 w 151739"/>
                  <a:gd name="connsiteY6-54" fmla="*/ 11381 h 13189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51739" h="131899">
                    <a:moveTo>
                      <a:pt x="148467" y="11381"/>
                    </a:moveTo>
                    <a:cubicBezTo>
                      <a:pt x="137936" y="25573"/>
                      <a:pt x="86576" y="69011"/>
                      <a:pt x="66681" y="88989"/>
                    </a:cubicBezTo>
                    <a:cubicBezTo>
                      <a:pt x="46786" y="108967"/>
                      <a:pt x="40211" y="127676"/>
                      <a:pt x="29099" y="131248"/>
                    </a:cubicBezTo>
                    <a:cubicBezTo>
                      <a:pt x="17987" y="134820"/>
                      <a:pt x="-391" y="123120"/>
                      <a:pt x="6" y="110420"/>
                    </a:cubicBezTo>
                    <a:cubicBezTo>
                      <a:pt x="403" y="97720"/>
                      <a:pt x="21225" y="80559"/>
                      <a:pt x="42868" y="62795"/>
                    </a:cubicBezTo>
                    <a:cubicBezTo>
                      <a:pt x="64511" y="45031"/>
                      <a:pt x="117959" y="9393"/>
                      <a:pt x="129865" y="3837"/>
                    </a:cubicBezTo>
                    <a:cubicBezTo>
                      <a:pt x="141771" y="-1719"/>
                      <a:pt x="158998" y="-2811"/>
                      <a:pt x="148467" y="113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1" name="任意多边形 120"/>
            <p:cNvSpPr/>
            <p:nvPr/>
          </p:nvSpPr>
          <p:spPr>
            <a:xfrm>
              <a:off x="3070141" y="5369694"/>
              <a:ext cx="323420" cy="355925"/>
            </a:xfrm>
            <a:custGeom>
              <a:avLst/>
              <a:gdLst>
                <a:gd name="connsiteX0" fmla="*/ 319140 w 323420"/>
                <a:gd name="connsiteY0" fmla="*/ 295 h 355925"/>
                <a:gd name="connsiteX1" fmla="*/ 276278 w 323420"/>
                <a:gd name="connsiteY1" fmla="*/ 26489 h 355925"/>
                <a:gd name="connsiteX2" fmla="*/ 247703 w 323420"/>
                <a:gd name="connsiteY2" fmla="*/ 69351 h 355925"/>
                <a:gd name="connsiteX3" fmla="*/ 195315 w 323420"/>
                <a:gd name="connsiteY3" fmla="*/ 209845 h 355925"/>
                <a:gd name="connsiteX4" fmla="*/ 128640 w 323420"/>
                <a:gd name="connsiteY4" fmla="*/ 305095 h 355925"/>
                <a:gd name="connsiteX5" fmla="*/ 84656 w 323420"/>
                <a:gd name="connsiteY5" fmla="*/ 336177 h 355925"/>
                <a:gd name="connsiteX6" fmla="*/ 36710 w 323420"/>
                <a:gd name="connsiteY6" fmla="*/ 355132 h 355925"/>
                <a:gd name="connsiteX7" fmla="*/ 0 w 323420"/>
                <a:gd name="connsiteY7" fmla="*/ 355925 h 355925"/>
                <a:gd name="connsiteX8" fmla="*/ 82794 w 323420"/>
                <a:gd name="connsiteY8" fmla="*/ 77974 h 355925"/>
                <a:gd name="connsiteX9" fmla="*/ 115655 w 323420"/>
                <a:gd name="connsiteY9" fmla="*/ 62635 h 355925"/>
                <a:gd name="connsiteX10" fmla="*/ 161978 w 323420"/>
                <a:gd name="connsiteY10" fmla="*/ 43157 h 355925"/>
                <a:gd name="connsiteX11" fmla="*/ 319140 w 323420"/>
                <a:gd name="connsiteY11" fmla="*/ 295 h 35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420" h="355925">
                  <a:moveTo>
                    <a:pt x="319140" y="295"/>
                  </a:moveTo>
                  <a:cubicBezTo>
                    <a:pt x="338190" y="-2483"/>
                    <a:pt x="288184" y="14980"/>
                    <a:pt x="276278" y="26489"/>
                  </a:cubicBezTo>
                  <a:cubicBezTo>
                    <a:pt x="264372" y="37998"/>
                    <a:pt x="261197" y="38792"/>
                    <a:pt x="247703" y="69351"/>
                  </a:cubicBezTo>
                  <a:cubicBezTo>
                    <a:pt x="234209" y="99910"/>
                    <a:pt x="215159" y="170554"/>
                    <a:pt x="195315" y="209845"/>
                  </a:cubicBezTo>
                  <a:cubicBezTo>
                    <a:pt x="175471" y="249136"/>
                    <a:pt x="154834" y="280886"/>
                    <a:pt x="128640" y="305095"/>
                  </a:cubicBezTo>
                  <a:lnTo>
                    <a:pt x="84656" y="336177"/>
                  </a:lnTo>
                  <a:lnTo>
                    <a:pt x="36710" y="355132"/>
                  </a:lnTo>
                  <a:lnTo>
                    <a:pt x="0" y="355925"/>
                  </a:lnTo>
                  <a:lnTo>
                    <a:pt x="82794" y="77974"/>
                  </a:lnTo>
                  <a:lnTo>
                    <a:pt x="115655" y="62635"/>
                  </a:lnTo>
                  <a:cubicBezTo>
                    <a:pt x="132312" y="55237"/>
                    <a:pt x="148286" y="48515"/>
                    <a:pt x="161978" y="43157"/>
                  </a:cubicBezTo>
                  <a:cubicBezTo>
                    <a:pt x="216747" y="21726"/>
                    <a:pt x="300090" y="3073"/>
                    <a:pt x="319140" y="2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22" name="任意多边形 121"/>
            <p:cNvSpPr/>
            <p:nvPr/>
          </p:nvSpPr>
          <p:spPr>
            <a:xfrm>
              <a:off x="2996123" y="5505148"/>
              <a:ext cx="181927" cy="183765"/>
            </a:xfrm>
            <a:custGeom>
              <a:avLst/>
              <a:gdLst>
                <a:gd name="connsiteX0" fmla="*/ 975 w 178496"/>
                <a:gd name="connsiteY0" fmla="*/ 166776 h 170879"/>
                <a:gd name="connsiteX1" fmla="*/ 91463 w 178496"/>
                <a:gd name="connsiteY1" fmla="*/ 64383 h 170879"/>
                <a:gd name="connsiteX2" fmla="*/ 177188 w 178496"/>
                <a:gd name="connsiteY2" fmla="*/ 89 h 170879"/>
                <a:gd name="connsiteX3" fmla="*/ 136706 w 178496"/>
                <a:gd name="connsiteY3" fmla="*/ 52476 h 170879"/>
                <a:gd name="connsiteX4" fmla="*/ 48600 w 178496"/>
                <a:gd name="connsiteY4" fmla="*/ 138201 h 170879"/>
                <a:gd name="connsiteX5" fmla="*/ 975 w 178496"/>
                <a:gd name="connsiteY5" fmla="*/ 166776 h 170879"/>
                <a:gd name="connsiteX0-1" fmla="*/ 3352 w 180873"/>
                <a:gd name="connsiteY0-2" fmla="*/ 166776 h 173137"/>
                <a:gd name="connsiteX1-3" fmla="*/ 93840 w 180873"/>
                <a:gd name="connsiteY1-4" fmla="*/ 64383 h 173137"/>
                <a:gd name="connsiteX2-5" fmla="*/ 179565 w 180873"/>
                <a:gd name="connsiteY2-6" fmla="*/ 89 h 173137"/>
                <a:gd name="connsiteX3-7" fmla="*/ 139083 w 180873"/>
                <a:gd name="connsiteY3-8" fmla="*/ 52476 h 173137"/>
                <a:gd name="connsiteX4-9" fmla="*/ 50977 w 180873"/>
                <a:gd name="connsiteY4-10" fmla="*/ 138201 h 173137"/>
                <a:gd name="connsiteX5-11" fmla="*/ 22402 w 180873"/>
                <a:gd name="connsiteY5-12" fmla="*/ 159633 h 173137"/>
                <a:gd name="connsiteX6" fmla="*/ 3352 w 180873"/>
                <a:gd name="connsiteY6" fmla="*/ 166776 h 173137"/>
                <a:gd name="connsiteX0-13" fmla="*/ 4789 w 182310"/>
                <a:gd name="connsiteY0-14" fmla="*/ 166776 h 185696"/>
                <a:gd name="connsiteX1-15" fmla="*/ 95277 w 182310"/>
                <a:gd name="connsiteY1-16" fmla="*/ 64383 h 185696"/>
                <a:gd name="connsiteX2-17" fmla="*/ 181002 w 182310"/>
                <a:gd name="connsiteY2-18" fmla="*/ 89 h 185696"/>
                <a:gd name="connsiteX3-19" fmla="*/ 140520 w 182310"/>
                <a:gd name="connsiteY3-20" fmla="*/ 52476 h 185696"/>
                <a:gd name="connsiteX4-21" fmla="*/ 52414 w 182310"/>
                <a:gd name="connsiteY4-22" fmla="*/ 138201 h 185696"/>
                <a:gd name="connsiteX5-23" fmla="*/ 16695 w 182310"/>
                <a:gd name="connsiteY5-24" fmla="*/ 183445 h 185696"/>
                <a:gd name="connsiteX6-25" fmla="*/ 4789 w 182310"/>
                <a:gd name="connsiteY6-26" fmla="*/ 166776 h 185696"/>
                <a:gd name="connsiteX0-27" fmla="*/ 4789 w 181809"/>
                <a:gd name="connsiteY0-28" fmla="*/ 166776 h 185696"/>
                <a:gd name="connsiteX1-29" fmla="*/ 95277 w 181809"/>
                <a:gd name="connsiteY1-30" fmla="*/ 64383 h 185696"/>
                <a:gd name="connsiteX2-31" fmla="*/ 181002 w 181809"/>
                <a:gd name="connsiteY2-32" fmla="*/ 89 h 185696"/>
                <a:gd name="connsiteX3-33" fmla="*/ 133376 w 181809"/>
                <a:gd name="connsiteY3-34" fmla="*/ 52476 h 185696"/>
                <a:gd name="connsiteX4-35" fmla="*/ 52414 w 181809"/>
                <a:gd name="connsiteY4-36" fmla="*/ 138201 h 185696"/>
                <a:gd name="connsiteX5-37" fmla="*/ 16695 w 181809"/>
                <a:gd name="connsiteY5-38" fmla="*/ 183445 h 185696"/>
                <a:gd name="connsiteX6-39" fmla="*/ 4789 w 181809"/>
                <a:gd name="connsiteY6-40" fmla="*/ 166776 h 185696"/>
                <a:gd name="connsiteX0-41" fmla="*/ 4789 w 181809"/>
                <a:gd name="connsiteY0-42" fmla="*/ 166776 h 185696"/>
                <a:gd name="connsiteX1-43" fmla="*/ 95277 w 181809"/>
                <a:gd name="connsiteY1-44" fmla="*/ 64383 h 185696"/>
                <a:gd name="connsiteX2-45" fmla="*/ 181002 w 181809"/>
                <a:gd name="connsiteY2-46" fmla="*/ 89 h 185696"/>
                <a:gd name="connsiteX3-47" fmla="*/ 133376 w 181809"/>
                <a:gd name="connsiteY3-48" fmla="*/ 52476 h 185696"/>
                <a:gd name="connsiteX4-49" fmla="*/ 52414 w 181809"/>
                <a:gd name="connsiteY4-50" fmla="*/ 133439 h 185696"/>
                <a:gd name="connsiteX5-51" fmla="*/ 16695 w 181809"/>
                <a:gd name="connsiteY5-52" fmla="*/ 183445 h 185696"/>
                <a:gd name="connsiteX6-53" fmla="*/ 4789 w 181809"/>
                <a:gd name="connsiteY6-54" fmla="*/ 166776 h 185696"/>
                <a:gd name="connsiteX0-55" fmla="*/ 6892 w 183912"/>
                <a:gd name="connsiteY0-56" fmla="*/ 166776 h 183799"/>
                <a:gd name="connsiteX1-57" fmla="*/ 97380 w 183912"/>
                <a:gd name="connsiteY1-58" fmla="*/ 64383 h 183799"/>
                <a:gd name="connsiteX2-59" fmla="*/ 183105 w 183912"/>
                <a:gd name="connsiteY2-60" fmla="*/ 89 h 183799"/>
                <a:gd name="connsiteX3-61" fmla="*/ 135479 w 183912"/>
                <a:gd name="connsiteY3-62" fmla="*/ 52476 h 183799"/>
                <a:gd name="connsiteX4-63" fmla="*/ 54517 w 183912"/>
                <a:gd name="connsiteY4-64" fmla="*/ 133439 h 183799"/>
                <a:gd name="connsiteX5-65" fmla="*/ 11655 w 183912"/>
                <a:gd name="connsiteY5-66" fmla="*/ 181064 h 183799"/>
                <a:gd name="connsiteX6-67" fmla="*/ 6892 w 183912"/>
                <a:gd name="connsiteY6-68" fmla="*/ 166776 h 183799"/>
                <a:gd name="connsiteX0-69" fmla="*/ 6892 w 183575"/>
                <a:gd name="connsiteY0-70" fmla="*/ 166823 h 183846"/>
                <a:gd name="connsiteX1-71" fmla="*/ 97380 w 183575"/>
                <a:gd name="connsiteY1-72" fmla="*/ 64430 h 183846"/>
                <a:gd name="connsiteX2-73" fmla="*/ 183105 w 183575"/>
                <a:gd name="connsiteY2-74" fmla="*/ 136 h 183846"/>
                <a:gd name="connsiteX3-75" fmla="*/ 128336 w 183575"/>
                <a:gd name="connsiteY3-76" fmla="*/ 50142 h 183846"/>
                <a:gd name="connsiteX4-77" fmla="*/ 54517 w 183575"/>
                <a:gd name="connsiteY4-78" fmla="*/ 133486 h 183846"/>
                <a:gd name="connsiteX5-79" fmla="*/ 11655 w 183575"/>
                <a:gd name="connsiteY5-80" fmla="*/ 181111 h 183846"/>
                <a:gd name="connsiteX6-81" fmla="*/ 6892 w 183575"/>
                <a:gd name="connsiteY6-82" fmla="*/ 166823 h 183846"/>
                <a:gd name="connsiteX0-83" fmla="*/ 6892 w 183417"/>
                <a:gd name="connsiteY0-84" fmla="*/ 166742 h 183765"/>
                <a:gd name="connsiteX1-85" fmla="*/ 97380 w 183417"/>
                <a:gd name="connsiteY1-86" fmla="*/ 64349 h 183765"/>
                <a:gd name="connsiteX2-87" fmla="*/ 183105 w 183417"/>
                <a:gd name="connsiteY2-88" fmla="*/ 55 h 183765"/>
                <a:gd name="connsiteX3-89" fmla="*/ 123574 w 183417"/>
                <a:gd name="connsiteY3-90" fmla="*/ 54824 h 183765"/>
                <a:gd name="connsiteX4-91" fmla="*/ 54517 w 183417"/>
                <a:gd name="connsiteY4-92" fmla="*/ 133405 h 183765"/>
                <a:gd name="connsiteX5-93" fmla="*/ 11655 w 183417"/>
                <a:gd name="connsiteY5-94" fmla="*/ 181030 h 183765"/>
                <a:gd name="connsiteX6-95" fmla="*/ 6892 w 183417"/>
                <a:gd name="connsiteY6-96" fmla="*/ 166742 h 183765"/>
                <a:gd name="connsiteX0-97" fmla="*/ 5402 w 181927"/>
                <a:gd name="connsiteY0-98" fmla="*/ 166742 h 183765"/>
                <a:gd name="connsiteX1-99" fmla="*/ 95890 w 181927"/>
                <a:gd name="connsiteY1-100" fmla="*/ 64349 h 183765"/>
                <a:gd name="connsiteX2-101" fmla="*/ 181615 w 181927"/>
                <a:gd name="connsiteY2-102" fmla="*/ 55 h 183765"/>
                <a:gd name="connsiteX3-103" fmla="*/ 122084 w 181927"/>
                <a:gd name="connsiteY3-104" fmla="*/ 54824 h 183765"/>
                <a:gd name="connsiteX4-105" fmla="*/ 53027 w 181927"/>
                <a:gd name="connsiteY4-106" fmla="*/ 133405 h 183765"/>
                <a:gd name="connsiteX5-107" fmla="*/ 14927 w 181927"/>
                <a:gd name="connsiteY5-108" fmla="*/ 181030 h 183765"/>
                <a:gd name="connsiteX6-109" fmla="*/ 5402 w 181927"/>
                <a:gd name="connsiteY6-110" fmla="*/ 166742 h 18376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25" y="connsiteY6-26"/>
                </a:cxn>
              </a:cxnLst>
              <a:rect l="l" t="t" r="r" b="b"/>
              <a:pathLst>
                <a:path w="181927" h="183765">
                  <a:moveTo>
                    <a:pt x="5402" y="166742"/>
                  </a:moveTo>
                  <a:cubicBezTo>
                    <a:pt x="18896" y="147295"/>
                    <a:pt x="66521" y="92130"/>
                    <a:pt x="95890" y="64349"/>
                  </a:cubicBezTo>
                  <a:cubicBezTo>
                    <a:pt x="125259" y="36568"/>
                    <a:pt x="177249" y="1642"/>
                    <a:pt x="181615" y="55"/>
                  </a:cubicBezTo>
                  <a:cubicBezTo>
                    <a:pt x="185981" y="-1532"/>
                    <a:pt x="143515" y="31805"/>
                    <a:pt x="122084" y="54824"/>
                  </a:cubicBezTo>
                  <a:cubicBezTo>
                    <a:pt x="100653" y="77843"/>
                    <a:pt x="70886" y="112371"/>
                    <a:pt x="53027" y="133405"/>
                  </a:cubicBezTo>
                  <a:cubicBezTo>
                    <a:pt x="35168" y="154439"/>
                    <a:pt x="22865" y="176268"/>
                    <a:pt x="14927" y="181030"/>
                  </a:cubicBezTo>
                  <a:cubicBezTo>
                    <a:pt x="6990" y="185793"/>
                    <a:pt x="-8092" y="186189"/>
                    <a:pt x="5402" y="16674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sp>
        <p:nvSpPr>
          <p:cNvPr id="125" name="矩形 124"/>
          <p:cNvSpPr/>
          <p:nvPr/>
        </p:nvSpPr>
        <p:spPr>
          <a:xfrm>
            <a:off x="5844187" y="190800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6" name="矩形 47"/>
          <p:cNvSpPr>
            <a:spLocks noChangeArrowheads="1"/>
          </p:cNvSpPr>
          <p:nvPr/>
        </p:nvSpPr>
        <p:spPr bwMode="auto">
          <a:xfrm>
            <a:off x="5844186" y="2276874"/>
            <a:ext cx="2411210"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127" name="矩形 126"/>
          <p:cNvSpPr/>
          <p:nvPr/>
        </p:nvSpPr>
        <p:spPr>
          <a:xfrm>
            <a:off x="8408004" y="190800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8" name="矩形 47"/>
          <p:cNvSpPr>
            <a:spLocks noChangeArrowheads="1"/>
          </p:cNvSpPr>
          <p:nvPr/>
        </p:nvSpPr>
        <p:spPr bwMode="auto">
          <a:xfrm>
            <a:off x="8408002" y="2276874"/>
            <a:ext cx="2394848"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129" name="矩形 128"/>
          <p:cNvSpPr/>
          <p:nvPr/>
        </p:nvSpPr>
        <p:spPr>
          <a:xfrm>
            <a:off x="5844187" y="3967038"/>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0" name="矩形 47"/>
          <p:cNvSpPr>
            <a:spLocks noChangeArrowheads="1"/>
          </p:cNvSpPr>
          <p:nvPr/>
        </p:nvSpPr>
        <p:spPr bwMode="auto">
          <a:xfrm>
            <a:off x="5844186" y="4335910"/>
            <a:ext cx="2411210"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131" name="矩形 130"/>
          <p:cNvSpPr/>
          <p:nvPr/>
        </p:nvSpPr>
        <p:spPr>
          <a:xfrm>
            <a:off x="8408004" y="3967038"/>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2" name="矩形 47"/>
          <p:cNvSpPr>
            <a:spLocks noChangeArrowheads="1"/>
          </p:cNvSpPr>
          <p:nvPr/>
        </p:nvSpPr>
        <p:spPr bwMode="auto">
          <a:xfrm>
            <a:off x="8408002" y="4335910"/>
            <a:ext cx="2394848" cy="932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3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 calcmode="lin" valueType="num">
                                      <p:cBhvr>
                                        <p:cTn id="12" dur="500" fill="hold"/>
                                        <p:tgtEl>
                                          <p:spTgt spid="52"/>
                                        </p:tgtEl>
                                        <p:attrNameLst>
                                          <p:attrName>ppt_w</p:attrName>
                                        </p:attrNameLst>
                                      </p:cBhvr>
                                      <p:tavLst>
                                        <p:tav tm="0">
                                          <p:val>
                                            <p:fltVal val="0"/>
                                          </p:val>
                                        </p:tav>
                                        <p:tav tm="100000">
                                          <p:val>
                                            <p:strVal val="#ppt_w"/>
                                          </p:val>
                                        </p:tav>
                                      </p:tavLst>
                                    </p:anim>
                                    <p:anim calcmode="lin" valueType="num">
                                      <p:cBhvr>
                                        <p:cTn id="13" dur="500" fill="hold"/>
                                        <p:tgtEl>
                                          <p:spTgt spid="52"/>
                                        </p:tgtEl>
                                        <p:attrNameLst>
                                          <p:attrName>ppt_h</p:attrName>
                                        </p:attrNameLst>
                                      </p:cBhvr>
                                      <p:tavLst>
                                        <p:tav tm="0">
                                          <p:val>
                                            <p:fltVal val="0"/>
                                          </p:val>
                                        </p:tav>
                                        <p:tav tm="100000">
                                          <p:val>
                                            <p:strVal val="#ppt_h"/>
                                          </p:val>
                                        </p:tav>
                                      </p:tavLst>
                                    </p:anim>
                                    <p:animEffect transition="in" filter="fade">
                                      <p:cBhvr>
                                        <p:cTn id="14" dur="500"/>
                                        <p:tgtEl>
                                          <p:spTgt spid="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animEffect transition="in" filter="fade">
                                      <p:cBhvr>
                                        <p:cTn id="19" dur="500"/>
                                        <p:tgtEl>
                                          <p:spTgt spid="5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55"/>
                                        </p:tgtEl>
                                        <p:attrNameLst>
                                          <p:attrName>style.visibility</p:attrName>
                                        </p:attrNameLst>
                                      </p:cBhvr>
                                      <p:to>
                                        <p:strVal val="visible"/>
                                      </p:to>
                                    </p:set>
                                    <p:anim calcmode="lin" valueType="num">
                                      <p:cBhvr>
                                        <p:cTn id="28" dur="500" fill="hold"/>
                                        <p:tgtEl>
                                          <p:spTgt spid="55"/>
                                        </p:tgtEl>
                                        <p:attrNameLst>
                                          <p:attrName>ppt_w</p:attrName>
                                        </p:attrNameLst>
                                      </p:cBhvr>
                                      <p:tavLst>
                                        <p:tav tm="0">
                                          <p:val>
                                            <p:fltVal val="0"/>
                                          </p:val>
                                        </p:tav>
                                        <p:tav tm="100000">
                                          <p:val>
                                            <p:strVal val="#ppt_w"/>
                                          </p:val>
                                        </p:tav>
                                      </p:tavLst>
                                    </p:anim>
                                    <p:anim calcmode="lin" valueType="num">
                                      <p:cBhvr>
                                        <p:cTn id="29" dur="500" fill="hold"/>
                                        <p:tgtEl>
                                          <p:spTgt spid="55"/>
                                        </p:tgtEl>
                                        <p:attrNameLst>
                                          <p:attrName>ppt_h</p:attrName>
                                        </p:attrNameLst>
                                      </p:cBhvr>
                                      <p:tavLst>
                                        <p:tav tm="0">
                                          <p:val>
                                            <p:fltVal val="0"/>
                                          </p:val>
                                        </p:tav>
                                        <p:tav tm="100000">
                                          <p:val>
                                            <p:strVal val="#ppt_h"/>
                                          </p:val>
                                        </p:tav>
                                      </p:tavLst>
                                    </p:anim>
                                    <p:animEffect transition="in" filter="fade">
                                      <p:cBhvr>
                                        <p:cTn id="30" dur="500"/>
                                        <p:tgtEl>
                                          <p:spTgt spid="55"/>
                                        </p:tgtEl>
                                      </p:cBhvr>
                                    </p:animEffect>
                                  </p:childTnLst>
                                </p:cTn>
                              </p:par>
                              <p:par>
                                <p:cTn id="31" presetID="53" presetClass="entr" presetSubtype="16" fill="hold" nodeType="withEffect">
                                  <p:stCondLst>
                                    <p:cond delay="0"/>
                                  </p:stCondLst>
                                  <p:childTnLst>
                                    <p:set>
                                      <p:cBhvr>
                                        <p:cTn id="32" dur="1" fill="hold">
                                          <p:stCondLst>
                                            <p:cond delay="0"/>
                                          </p:stCondLst>
                                        </p:cTn>
                                        <p:tgtEl>
                                          <p:spTgt spid="56"/>
                                        </p:tgtEl>
                                        <p:attrNameLst>
                                          <p:attrName>style.visibility</p:attrName>
                                        </p:attrNameLst>
                                      </p:cBhvr>
                                      <p:to>
                                        <p:strVal val="visible"/>
                                      </p:to>
                                    </p:set>
                                    <p:anim calcmode="lin" valueType="num">
                                      <p:cBhvr>
                                        <p:cTn id="33" dur="500" fill="hold"/>
                                        <p:tgtEl>
                                          <p:spTgt spid="56"/>
                                        </p:tgtEl>
                                        <p:attrNameLst>
                                          <p:attrName>ppt_w</p:attrName>
                                        </p:attrNameLst>
                                      </p:cBhvr>
                                      <p:tavLst>
                                        <p:tav tm="0">
                                          <p:val>
                                            <p:fltVal val="0"/>
                                          </p:val>
                                        </p:tav>
                                        <p:tav tm="100000">
                                          <p:val>
                                            <p:strVal val="#ppt_w"/>
                                          </p:val>
                                        </p:tav>
                                      </p:tavLst>
                                    </p:anim>
                                    <p:anim calcmode="lin" valueType="num">
                                      <p:cBhvr>
                                        <p:cTn id="34" dur="500" fill="hold"/>
                                        <p:tgtEl>
                                          <p:spTgt spid="56"/>
                                        </p:tgtEl>
                                        <p:attrNameLst>
                                          <p:attrName>ppt_h</p:attrName>
                                        </p:attrNameLst>
                                      </p:cBhvr>
                                      <p:tavLst>
                                        <p:tav tm="0">
                                          <p:val>
                                            <p:fltVal val="0"/>
                                          </p:val>
                                        </p:tav>
                                        <p:tav tm="100000">
                                          <p:val>
                                            <p:strVal val="#ppt_h"/>
                                          </p:val>
                                        </p:tav>
                                      </p:tavLst>
                                    </p:anim>
                                    <p:animEffect transition="in" filter="fade">
                                      <p:cBhvr>
                                        <p:cTn id="35" dur="500"/>
                                        <p:tgtEl>
                                          <p:spTgt spid="56"/>
                                        </p:tgtEl>
                                      </p:cBhvr>
                                    </p:animEffect>
                                  </p:childTnLst>
                                </p:cTn>
                              </p:par>
                              <p:par>
                                <p:cTn id="36" presetID="53" presetClass="entr" presetSubtype="16" fill="hold" nodeType="withEffect">
                                  <p:stCondLst>
                                    <p:cond delay="0"/>
                                  </p:stCondLst>
                                  <p:childTnLst>
                                    <p:set>
                                      <p:cBhvr>
                                        <p:cTn id="37" dur="1" fill="hold">
                                          <p:stCondLst>
                                            <p:cond delay="0"/>
                                          </p:stCondLst>
                                        </p:cTn>
                                        <p:tgtEl>
                                          <p:spTgt spid="110"/>
                                        </p:tgtEl>
                                        <p:attrNameLst>
                                          <p:attrName>style.visibility</p:attrName>
                                        </p:attrNameLst>
                                      </p:cBhvr>
                                      <p:to>
                                        <p:strVal val="visible"/>
                                      </p:to>
                                    </p:set>
                                    <p:anim calcmode="lin" valueType="num">
                                      <p:cBhvr>
                                        <p:cTn id="38" dur="500" fill="hold"/>
                                        <p:tgtEl>
                                          <p:spTgt spid="110"/>
                                        </p:tgtEl>
                                        <p:attrNameLst>
                                          <p:attrName>ppt_w</p:attrName>
                                        </p:attrNameLst>
                                      </p:cBhvr>
                                      <p:tavLst>
                                        <p:tav tm="0">
                                          <p:val>
                                            <p:fltVal val="0"/>
                                          </p:val>
                                        </p:tav>
                                        <p:tav tm="100000">
                                          <p:val>
                                            <p:strVal val="#ppt_w"/>
                                          </p:val>
                                        </p:tav>
                                      </p:tavLst>
                                    </p:anim>
                                    <p:anim calcmode="lin" valueType="num">
                                      <p:cBhvr>
                                        <p:cTn id="39" dur="500" fill="hold"/>
                                        <p:tgtEl>
                                          <p:spTgt spid="110"/>
                                        </p:tgtEl>
                                        <p:attrNameLst>
                                          <p:attrName>ppt_h</p:attrName>
                                        </p:attrNameLst>
                                      </p:cBhvr>
                                      <p:tavLst>
                                        <p:tav tm="0">
                                          <p:val>
                                            <p:fltVal val="0"/>
                                          </p:val>
                                        </p:tav>
                                        <p:tav tm="100000">
                                          <p:val>
                                            <p:strVal val="#ppt_h"/>
                                          </p:val>
                                        </p:tav>
                                      </p:tavLst>
                                    </p:anim>
                                    <p:animEffect transition="in" filter="fade">
                                      <p:cBhvr>
                                        <p:cTn id="40" dur="500"/>
                                        <p:tgtEl>
                                          <p:spTgt spid="110"/>
                                        </p:tgtEl>
                                      </p:cBhvr>
                                    </p:animEffect>
                                  </p:childTnLst>
                                </p:cTn>
                              </p:par>
                              <p:par>
                                <p:cTn id="41" presetID="53" presetClass="entr" presetSubtype="16" fill="hold" nodeType="withEffect">
                                  <p:stCondLst>
                                    <p:cond delay="0"/>
                                  </p:stCondLst>
                                  <p:childTnLst>
                                    <p:set>
                                      <p:cBhvr>
                                        <p:cTn id="42" dur="1" fill="hold">
                                          <p:stCondLst>
                                            <p:cond delay="0"/>
                                          </p:stCondLst>
                                        </p:cTn>
                                        <p:tgtEl>
                                          <p:spTgt spid="119"/>
                                        </p:tgtEl>
                                        <p:attrNameLst>
                                          <p:attrName>style.visibility</p:attrName>
                                        </p:attrNameLst>
                                      </p:cBhvr>
                                      <p:to>
                                        <p:strVal val="visible"/>
                                      </p:to>
                                    </p:set>
                                    <p:anim calcmode="lin" valueType="num">
                                      <p:cBhvr>
                                        <p:cTn id="43" dur="500" fill="hold"/>
                                        <p:tgtEl>
                                          <p:spTgt spid="119"/>
                                        </p:tgtEl>
                                        <p:attrNameLst>
                                          <p:attrName>ppt_w</p:attrName>
                                        </p:attrNameLst>
                                      </p:cBhvr>
                                      <p:tavLst>
                                        <p:tav tm="0">
                                          <p:val>
                                            <p:fltVal val="0"/>
                                          </p:val>
                                        </p:tav>
                                        <p:tav tm="100000">
                                          <p:val>
                                            <p:strVal val="#ppt_w"/>
                                          </p:val>
                                        </p:tav>
                                      </p:tavLst>
                                    </p:anim>
                                    <p:anim calcmode="lin" valueType="num">
                                      <p:cBhvr>
                                        <p:cTn id="44" dur="500" fill="hold"/>
                                        <p:tgtEl>
                                          <p:spTgt spid="119"/>
                                        </p:tgtEl>
                                        <p:attrNameLst>
                                          <p:attrName>ppt_h</p:attrName>
                                        </p:attrNameLst>
                                      </p:cBhvr>
                                      <p:tavLst>
                                        <p:tav tm="0">
                                          <p:val>
                                            <p:fltVal val="0"/>
                                          </p:val>
                                        </p:tav>
                                        <p:tav tm="100000">
                                          <p:val>
                                            <p:strVal val="#ppt_h"/>
                                          </p:val>
                                        </p:tav>
                                      </p:tavLst>
                                    </p:anim>
                                    <p:animEffect transition="in" filter="fade">
                                      <p:cBhvr>
                                        <p:cTn id="45" dur="500"/>
                                        <p:tgtEl>
                                          <p:spTgt spid="119"/>
                                        </p:tgtEl>
                                      </p:cBhvr>
                                    </p:animEffect>
                                  </p:childTnLst>
                                </p:cTn>
                              </p:par>
                            </p:childTnLst>
                          </p:cTn>
                        </p:par>
                        <p:par>
                          <p:cTn id="46" fill="hold">
                            <p:stCondLst>
                              <p:cond delay="1000"/>
                            </p:stCondLst>
                            <p:childTnLst>
                              <p:par>
                                <p:cTn id="47" presetID="14" presetClass="entr" presetSubtype="10" fill="hold" grpId="0" nodeType="afterEffect">
                                  <p:stCondLst>
                                    <p:cond delay="0"/>
                                  </p:stCondLst>
                                  <p:childTnLst>
                                    <p:set>
                                      <p:cBhvr>
                                        <p:cTn id="48" dur="1" fill="hold">
                                          <p:stCondLst>
                                            <p:cond delay="0"/>
                                          </p:stCondLst>
                                        </p:cTn>
                                        <p:tgtEl>
                                          <p:spTgt spid="125"/>
                                        </p:tgtEl>
                                        <p:attrNameLst>
                                          <p:attrName>style.visibility</p:attrName>
                                        </p:attrNameLst>
                                      </p:cBhvr>
                                      <p:to>
                                        <p:strVal val="visible"/>
                                      </p:to>
                                    </p:set>
                                    <p:animEffect transition="in" filter="randombar(horizontal)">
                                      <p:cBhvr>
                                        <p:cTn id="49" dur="400"/>
                                        <p:tgtEl>
                                          <p:spTgt spid="125"/>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randombar(horizontal)">
                                      <p:cBhvr>
                                        <p:cTn id="52" dur="400"/>
                                        <p:tgtEl>
                                          <p:spTgt spid="126"/>
                                        </p:tgtEl>
                                      </p:cBhvr>
                                    </p:animEffect>
                                  </p:childTnLst>
                                </p:cTn>
                              </p:par>
                            </p:childTnLst>
                          </p:cTn>
                        </p:par>
                        <p:par>
                          <p:cTn id="53" fill="hold">
                            <p:stCondLst>
                              <p:cond delay="1500"/>
                            </p:stCondLst>
                            <p:childTnLst>
                              <p:par>
                                <p:cTn id="54" presetID="14" presetClass="entr" presetSubtype="10" fill="hold" grpId="0" nodeType="afterEffect">
                                  <p:stCondLst>
                                    <p:cond delay="100"/>
                                  </p:stCondLst>
                                  <p:childTnLst>
                                    <p:set>
                                      <p:cBhvr>
                                        <p:cTn id="55" dur="1" fill="hold">
                                          <p:stCondLst>
                                            <p:cond delay="0"/>
                                          </p:stCondLst>
                                        </p:cTn>
                                        <p:tgtEl>
                                          <p:spTgt spid="127"/>
                                        </p:tgtEl>
                                        <p:attrNameLst>
                                          <p:attrName>style.visibility</p:attrName>
                                        </p:attrNameLst>
                                      </p:cBhvr>
                                      <p:to>
                                        <p:strVal val="visible"/>
                                      </p:to>
                                    </p:set>
                                    <p:animEffect transition="in" filter="randombar(horizontal)">
                                      <p:cBhvr>
                                        <p:cTn id="56" dur="400"/>
                                        <p:tgtEl>
                                          <p:spTgt spid="127"/>
                                        </p:tgtEl>
                                      </p:cBhvr>
                                    </p:animEffect>
                                  </p:childTnLst>
                                </p:cTn>
                              </p:par>
                              <p:par>
                                <p:cTn id="57" presetID="14" presetClass="entr" presetSubtype="10" fill="hold" grpId="0" nodeType="withEffect">
                                  <p:stCondLst>
                                    <p:cond delay="100"/>
                                  </p:stCondLst>
                                  <p:childTnLst>
                                    <p:set>
                                      <p:cBhvr>
                                        <p:cTn id="58" dur="1" fill="hold">
                                          <p:stCondLst>
                                            <p:cond delay="0"/>
                                          </p:stCondLst>
                                        </p:cTn>
                                        <p:tgtEl>
                                          <p:spTgt spid="128"/>
                                        </p:tgtEl>
                                        <p:attrNameLst>
                                          <p:attrName>style.visibility</p:attrName>
                                        </p:attrNameLst>
                                      </p:cBhvr>
                                      <p:to>
                                        <p:strVal val="visible"/>
                                      </p:to>
                                    </p:set>
                                    <p:animEffect transition="in" filter="randombar(horizontal)">
                                      <p:cBhvr>
                                        <p:cTn id="59" dur="400"/>
                                        <p:tgtEl>
                                          <p:spTgt spid="128"/>
                                        </p:tgtEl>
                                      </p:cBhvr>
                                    </p:animEffect>
                                  </p:childTnLst>
                                </p:cTn>
                              </p:par>
                            </p:childTnLst>
                          </p:cTn>
                        </p:par>
                        <p:par>
                          <p:cTn id="60" fill="hold">
                            <p:stCondLst>
                              <p:cond delay="2100"/>
                            </p:stCondLst>
                            <p:childTnLst>
                              <p:par>
                                <p:cTn id="61" presetID="14" presetClass="entr" presetSubtype="10" fill="hold" grpId="0" nodeType="afterEffect">
                                  <p:stCondLst>
                                    <p:cond delay="100"/>
                                  </p:stCondLst>
                                  <p:childTnLst>
                                    <p:set>
                                      <p:cBhvr>
                                        <p:cTn id="62" dur="1" fill="hold">
                                          <p:stCondLst>
                                            <p:cond delay="0"/>
                                          </p:stCondLst>
                                        </p:cTn>
                                        <p:tgtEl>
                                          <p:spTgt spid="129"/>
                                        </p:tgtEl>
                                        <p:attrNameLst>
                                          <p:attrName>style.visibility</p:attrName>
                                        </p:attrNameLst>
                                      </p:cBhvr>
                                      <p:to>
                                        <p:strVal val="visible"/>
                                      </p:to>
                                    </p:set>
                                    <p:animEffect transition="in" filter="randombar(horizontal)">
                                      <p:cBhvr>
                                        <p:cTn id="63" dur="400"/>
                                        <p:tgtEl>
                                          <p:spTgt spid="129"/>
                                        </p:tgtEl>
                                      </p:cBhvr>
                                    </p:animEffect>
                                  </p:childTnLst>
                                </p:cTn>
                              </p:par>
                              <p:par>
                                <p:cTn id="64" presetID="14" presetClass="entr" presetSubtype="10" fill="hold" grpId="0" nodeType="withEffect">
                                  <p:stCondLst>
                                    <p:cond delay="100"/>
                                  </p:stCondLst>
                                  <p:childTnLst>
                                    <p:set>
                                      <p:cBhvr>
                                        <p:cTn id="65" dur="1" fill="hold">
                                          <p:stCondLst>
                                            <p:cond delay="0"/>
                                          </p:stCondLst>
                                        </p:cTn>
                                        <p:tgtEl>
                                          <p:spTgt spid="130"/>
                                        </p:tgtEl>
                                        <p:attrNameLst>
                                          <p:attrName>style.visibility</p:attrName>
                                        </p:attrNameLst>
                                      </p:cBhvr>
                                      <p:to>
                                        <p:strVal val="visible"/>
                                      </p:to>
                                    </p:set>
                                    <p:animEffect transition="in" filter="randombar(horizontal)">
                                      <p:cBhvr>
                                        <p:cTn id="66" dur="400"/>
                                        <p:tgtEl>
                                          <p:spTgt spid="130"/>
                                        </p:tgtEl>
                                      </p:cBhvr>
                                    </p:animEffect>
                                  </p:childTnLst>
                                </p:cTn>
                              </p:par>
                            </p:childTnLst>
                          </p:cTn>
                        </p:par>
                        <p:par>
                          <p:cTn id="67" fill="hold">
                            <p:stCondLst>
                              <p:cond delay="2700"/>
                            </p:stCondLst>
                            <p:childTnLst>
                              <p:par>
                                <p:cTn id="68" presetID="14" presetClass="entr" presetSubtype="10" fill="hold" grpId="0" nodeType="afterEffect">
                                  <p:stCondLst>
                                    <p:cond delay="100"/>
                                  </p:stCondLst>
                                  <p:childTnLst>
                                    <p:set>
                                      <p:cBhvr>
                                        <p:cTn id="69" dur="1" fill="hold">
                                          <p:stCondLst>
                                            <p:cond delay="0"/>
                                          </p:stCondLst>
                                        </p:cTn>
                                        <p:tgtEl>
                                          <p:spTgt spid="131"/>
                                        </p:tgtEl>
                                        <p:attrNameLst>
                                          <p:attrName>style.visibility</p:attrName>
                                        </p:attrNameLst>
                                      </p:cBhvr>
                                      <p:to>
                                        <p:strVal val="visible"/>
                                      </p:to>
                                    </p:set>
                                    <p:animEffect transition="in" filter="randombar(horizontal)">
                                      <p:cBhvr>
                                        <p:cTn id="70" dur="400"/>
                                        <p:tgtEl>
                                          <p:spTgt spid="131"/>
                                        </p:tgtEl>
                                      </p:cBhvr>
                                    </p:animEffect>
                                  </p:childTnLst>
                                </p:cTn>
                              </p:par>
                              <p:par>
                                <p:cTn id="71" presetID="14" presetClass="entr" presetSubtype="10" fill="hold" grpId="0" nodeType="withEffect">
                                  <p:stCondLst>
                                    <p:cond delay="100"/>
                                  </p:stCondLst>
                                  <p:childTnLst>
                                    <p:set>
                                      <p:cBhvr>
                                        <p:cTn id="72" dur="1" fill="hold">
                                          <p:stCondLst>
                                            <p:cond delay="0"/>
                                          </p:stCondLst>
                                        </p:cTn>
                                        <p:tgtEl>
                                          <p:spTgt spid="132"/>
                                        </p:tgtEl>
                                        <p:attrNameLst>
                                          <p:attrName>style.visibility</p:attrName>
                                        </p:attrNameLst>
                                      </p:cBhvr>
                                      <p:to>
                                        <p:strVal val="visible"/>
                                      </p:to>
                                    </p:set>
                                    <p:animEffect transition="in" filter="randombar(horizontal)">
                                      <p:cBhvr>
                                        <p:cTn id="73" dur="4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125" grpId="0"/>
      <p:bldP spid="126" grpId="0"/>
      <p:bldP spid="127" grpId="0"/>
      <p:bldP spid="128" grpId="0"/>
      <p:bldP spid="129" grpId="0"/>
      <p:bldP spid="130" grpId="0"/>
      <p:bldP spid="131" grpId="0"/>
      <p:bldP spid="1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肘形连接符 12"/>
          <p:cNvCxnSpPr/>
          <p:nvPr/>
        </p:nvCxnSpPr>
        <p:spPr>
          <a:xfrm flipV="1">
            <a:off x="3720664" y="2108935"/>
            <a:ext cx="2908312" cy="757210"/>
          </a:xfrm>
          <a:prstGeom prst="bentConnector3">
            <a:avLst>
              <a:gd name="adj1" fmla="val 62381"/>
            </a:avLst>
          </a:prstGeom>
          <a:ln w="9525" cap="rnd">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4" name="肘形连接符 13"/>
          <p:cNvCxnSpPr/>
          <p:nvPr/>
        </p:nvCxnSpPr>
        <p:spPr>
          <a:xfrm>
            <a:off x="3720665" y="3185644"/>
            <a:ext cx="3095135" cy="812358"/>
          </a:xfrm>
          <a:prstGeom prst="bentConnector3">
            <a:avLst>
              <a:gd name="adj1" fmla="val 50000"/>
            </a:avLst>
          </a:prstGeom>
          <a:ln w="952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6628978" y="1774615"/>
            <a:ext cx="546721" cy="5469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MT Std" pitchFamily="34" charset="0"/>
            </a:endParaRPr>
          </a:p>
        </p:txBody>
      </p:sp>
      <p:sp>
        <p:nvSpPr>
          <p:cNvPr id="16" name="标题 4"/>
          <p:cNvSpPr txBox="1"/>
          <p:nvPr/>
        </p:nvSpPr>
        <p:spPr>
          <a:xfrm>
            <a:off x="6658095" y="1869188"/>
            <a:ext cx="517603"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dirty="0">
                <a:solidFill>
                  <a:schemeClr val="bg1"/>
                </a:solidFill>
                <a:latin typeface="Impact MT Std" pitchFamily="34" charset="0"/>
                <a:ea typeface="微软雅黑" panose="020B0503020204020204" pitchFamily="34" charset="-122"/>
              </a:rPr>
              <a:t>01</a:t>
            </a:r>
            <a:endParaRPr lang="en-US" altLang="zh-CN" sz="1800" b="1" dirty="0">
              <a:solidFill>
                <a:schemeClr val="bg1"/>
              </a:solidFill>
              <a:latin typeface="Impact MT Std" pitchFamily="34" charset="0"/>
              <a:ea typeface="微软雅黑" panose="020B0503020204020204" pitchFamily="34" charset="-122"/>
            </a:endParaRPr>
          </a:p>
        </p:txBody>
      </p:sp>
      <p:cxnSp>
        <p:nvCxnSpPr>
          <p:cNvPr id="17" name="肘形连接符 16"/>
          <p:cNvCxnSpPr/>
          <p:nvPr/>
        </p:nvCxnSpPr>
        <p:spPr>
          <a:xfrm flipV="1">
            <a:off x="4339368" y="3096736"/>
            <a:ext cx="3009409" cy="777523"/>
          </a:xfrm>
          <a:prstGeom prst="bentConnector3">
            <a:avLst>
              <a:gd name="adj1" fmla="val 50000"/>
            </a:avLst>
          </a:prstGeom>
          <a:ln w="952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肘形连接符 17"/>
          <p:cNvCxnSpPr/>
          <p:nvPr/>
        </p:nvCxnSpPr>
        <p:spPr>
          <a:xfrm>
            <a:off x="4296504" y="4173486"/>
            <a:ext cx="3095135" cy="812358"/>
          </a:xfrm>
          <a:prstGeom prst="bentConnector3">
            <a:avLst>
              <a:gd name="adj1" fmla="val 55369"/>
            </a:avLst>
          </a:prstGeom>
          <a:ln w="9525">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9" name="椭圆 18"/>
          <p:cNvSpPr/>
          <p:nvPr/>
        </p:nvSpPr>
        <p:spPr>
          <a:xfrm>
            <a:off x="7348777" y="2782727"/>
            <a:ext cx="546721" cy="54693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标题 4"/>
          <p:cNvSpPr txBox="1"/>
          <p:nvPr/>
        </p:nvSpPr>
        <p:spPr>
          <a:xfrm>
            <a:off x="7377895" y="2877300"/>
            <a:ext cx="517603"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dirty="0">
                <a:solidFill>
                  <a:schemeClr val="bg1"/>
                </a:solidFill>
                <a:latin typeface="Impact MT Std" pitchFamily="34" charset="0"/>
                <a:ea typeface="微软雅黑" panose="020B0503020204020204" pitchFamily="34" charset="-122"/>
              </a:rPr>
              <a:t>02</a:t>
            </a:r>
            <a:endParaRPr lang="en-US" altLang="zh-CN" sz="1800" b="1" dirty="0">
              <a:solidFill>
                <a:schemeClr val="bg1"/>
              </a:solidFill>
              <a:latin typeface="Impact MT Std" pitchFamily="34" charset="0"/>
              <a:ea typeface="微软雅黑" panose="020B0503020204020204" pitchFamily="34" charset="-122"/>
            </a:endParaRPr>
          </a:p>
        </p:txBody>
      </p:sp>
      <p:sp>
        <p:nvSpPr>
          <p:cNvPr id="21" name="椭圆 20"/>
          <p:cNvSpPr/>
          <p:nvPr/>
        </p:nvSpPr>
        <p:spPr>
          <a:xfrm>
            <a:off x="6556999" y="3689702"/>
            <a:ext cx="546721" cy="5469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MT Std" pitchFamily="34" charset="0"/>
            </a:endParaRPr>
          </a:p>
        </p:txBody>
      </p:sp>
      <p:sp>
        <p:nvSpPr>
          <p:cNvPr id="22" name="标题 4"/>
          <p:cNvSpPr txBox="1"/>
          <p:nvPr/>
        </p:nvSpPr>
        <p:spPr>
          <a:xfrm>
            <a:off x="6586116" y="3784275"/>
            <a:ext cx="517603"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dirty="0">
                <a:solidFill>
                  <a:schemeClr val="bg1"/>
                </a:solidFill>
                <a:latin typeface="Impact MT Std" pitchFamily="34" charset="0"/>
                <a:ea typeface="微软雅黑" panose="020B0503020204020204" pitchFamily="34" charset="-122"/>
              </a:rPr>
              <a:t>03</a:t>
            </a:r>
            <a:endParaRPr lang="en-US" altLang="zh-CN" sz="1800" b="1" dirty="0">
              <a:solidFill>
                <a:schemeClr val="bg1"/>
              </a:solidFill>
              <a:latin typeface="Impact MT Std" pitchFamily="34" charset="0"/>
              <a:ea typeface="微软雅黑" panose="020B0503020204020204" pitchFamily="34" charset="-122"/>
            </a:endParaRPr>
          </a:p>
        </p:txBody>
      </p:sp>
      <p:sp>
        <p:nvSpPr>
          <p:cNvPr id="23" name="椭圆 22"/>
          <p:cNvSpPr/>
          <p:nvPr/>
        </p:nvSpPr>
        <p:spPr>
          <a:xfrm>
            <a:off x="7276797" y="4697814"/>
            <a:ext cx="546721" cy="54693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mpact MT Std" pitchFamily="34" charset="0"/>
            </a:endParaRPr>
          </a:p>
        </p:txBody>
      </p:sp>
      <p:sp>
        <p:nvSpPr>
          <p:cNvPr id="24" name="标题 4"/>
          <p:cNvSpPr txBox="1"/>
          <p:nvPr/>
        </p:nvSpPr>
        <p:spPr>
          <a:xfrm>
            <a:off x="7305915" y="4792387"/>
            <a:ext cx="517603"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800" b="1" dirty="0">
                <a:solidFill>
                  <a:schemeClr val="bg1"/>
                </a:solidFill>
                <a:latin typeface="Impact MT Std" pitchFamily="34" charset="0"/>
                <a:ea typeface="微软雅黑" panose="020B0503020204020204" pitchFamily="34" charset="-122"/>
              </a:rPr>
              <a:t>04</a:t>
            </a:r>
            <a:endParaRPr lang="en-US" altLang="zh-CN" sz="1800" b="1" dirty="0">
              <a:solidFill>
                <a:schemeClr val="bg1"/>
              </a:solidFill>
              <a:latin typeface="Impact MT Std" pitchFamily="34" charset="0"/>
              <a:ea typeface="微软雅黑" panose="020B0503020204020204" pitchFamily="34" charset="-122"/>
            </a:endParaRPr>
          </a:p>
        </p:txBody>
      </p:sp>
      <p:sp>
        <p:nvSpPr>
          <p:cNvPr id="25" name="Freeform 9"/>
          <p:cNvSpPr/>
          <p:nvPr/>
        </p:nvSpPr>
        <p:spPr bwMode="auto">
          <a:xfrm flipH="1">
            <a:off x="1633248" y="2393558"/>
            <a:ext cx="2951175" cy="1843589"/>
          </a:xfrm>
          <a:custGeom>
            <a:avLst/>
            <a:gdLst>
              <a:gd name="T0" fmla="*/ 262 w 320"/>
              <a:gd name="T1" fmla="*/ 70 h 200"/>
              <a:gd name="T2" fmla="*/ 163 w 320"/>
              <a:gd name="T3" fmla="*/ 0 h 200"/>
              <a:gd name="T4" fmla="*/ 63 w 320"/>
              <a:gd name="T5" fmla="*/ 94 h 200"/>
              <a:gd name="T6" fmla="*/ 54 w 320"/>
              <a:gd name="T7" fmla="*/ 93 h 200"/>
              <a:gd name="T8" fmla="*/ 0 w 320"/>
              <a:gd name="T9" fmla="*/ 146 h 200"/>
              <a:gd name="T10" fmla="*/ 43 w 320"/>
              <a:gd name="T11" fmla="*/ 200 h 200"/>
              <a:gd name="T12" fmla="*/ 251 w 320"/>
              <a:gd name="T13" fmla="*/ 200 h 200"/>
              <a:gd name="T14" fmla="*/ 320 w 320"/>
              <a:gd name="T15" fmla="*/ 134 h 200"/>
              <a:gd name="T16" fmla="*/ 262 w 320"/>
              <a:gd name="T17" fmla="*/ 7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00">
                <a:moveTo>
                  <a:pt x="262" y="70"/>
                </a:moveTo>
                <a:cubicBezTo>
                  <a:pt x="249" y="29"/>
                  <a:pt x="209" y="0"/>
                  <a:pt x="163" y="0"/>
                </a:cubicBezTo>
                <a:cubicBezTo>
                  <a:pt x="108" y="0"/>
                  <a:pt x="66" y="41"/>
                  <a:pt x="63" y="94"/>
                </a:cubicBezTo>
                <a:cubicBezTo>
                  <a:pt x="60" y="94"/>
                  <a:pt x="57" y="93"/>
                  <a:pt x="54" y="93"/>
                </a:cubicBezTo>
                <a:cubicBezTo>
                  <a:pt x="24" y="93"/>
                  <a:pt x="0" y="117"/>
                  <a:pt x="0" y="146"/>
                </a:cubicBezTo>
                <a:cubicBezTo>
                  <a:pt x="0" y="171"/>
                  <a:pt x="19" y="195"/>
                  <a:pt x="43" y="200"/>
                </a:cubicBezTo>
                <a:cubicBezTo>
                  <a:pt x="251" y="200"/>
                  <a:pt x="251" y="200"/>
                  <a:pt x="251" y="200"/>
                </a:cubicBezTo>
                <a:cubicBezTo>
                  <a:pt x="287" y="200"/>
                  <a:pt x="320" y="170"/>
                  <a:pt x="320" y="134"/>
                </a:cubicBezTo>
                <a:cubicBezTo>
                  <a:pt x="320" y="101"/>
                  <a:pt x="295" y="74"/>
                  <a:pt x="262" y="70"/>
                </a:cubicBezTo>
                <a:close/>
              </a:path>
            </a:pathLst>
          </a:custGeom>
          <a:solidFill>
            <a:schemeClr val="accent4"/>
          </a:solidFill>
          <a:ln>
            <a:noFill/>
          </a:ln>
        </p:spPr>
        <p:txBody>
          <a:bodyPr vert="horz" wrap="square" lIns="75520" tIns="37760" rIns="75520" bIns="377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755015">
              <a:defRPr/>
            </a:pPr>
            <a:endParaRPr lang="zh-CN" altLang="en-US" sz="1500">
              <a:solidFill>
                <a:sysClr val="windowText" lastClr="000000"/>
              </a:solidFill>
              <a:latin typeface="Calibri" panose="020F0502020204030204"/>
              <a:ea typeface="宋体" panose="02010600030101010101" pitchFamily="2" charset="-122"/>
            </a:endParaRPr>
          </a:p>
        </p:txBody>
      </p:sp>
      <p:sp>
        <p:nvSpPr>
          <p:cNvPr id="26" name="KSO_Shape"/>
          <p:cNvSpPr/>
          <p:nvPr/>
        </p:nvSpPr>
        <p:spPr bwMode="auto">
          <a:xfrm>
            <a:off x="2683005" y="2998179"/>
            <a:ext cx="634094" cy="634342"/>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rgbClr val="FFFFFF"/>
          </a:solidFill>
          <a:ln>
            <a:noFill/>
          </a:ln>
        </p:spPr>
        <p:txBody>
          <a:bodyPr anchor="ctr">
            <a:scene3d>
              <a:camera prst="orthographicFront"/>
              <a:lightRig rig="threePt" dir="t"/>
            </a:scene3d>
            <a:sp3d>
              <a:contourClr>
                <a:srgbClr val="FFFFFF"/>
              </a:contourClr>
            </a:sp3d>
          </a:bodyPr>
          <a:lstStyle/>
          <a:p>
            <a:pPr algn="ctr">
              <a:defRPr/>
            </a:pP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1993147" y="3752424"/>
            <a:ext cx="2127000" cy="369324"/>
          </a:xfrm>
          <a:prstGeom prst="rect">
            <a:avLst/>
          </a:prstGeom>
        </p:spPr>
        <p:txBody>
          <a:bodyPr wrap="square" lIns="91431" tIns="45716" rIns="91431" bIns="45716">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市场前景</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2497694" y="4365104"/>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1849189" y="4738353"/>
            <a:ext cx="2492133"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30" name="矩形 29"/>
          <p:cNvSpPr/>
          <p:nvPr/>
        </p:nvSpPr>
        <p:spPr>
          <a:xfrm>
            <a:off x="7392326" y="1628800"/>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矩形 47"/>
          <p:cNvSpPr>
            <a:spLocks noChangeArrowheads="1"/>
          </p:cNvSpPr>
          <p:nvPr/>
        </p:nvSpPr>
        <p:spPr bwMode="auto">
          <a:xfrm>
            <a:off x="7391639" y="1930041"/>
            <a:ext cx="280721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32" name="矩形 31"/>
          <p:cNvSpPr/>
          <p:nvPr/>
        </p:nvSpPr>
        <p:spPr>
          <a:xfrm>
            <a:off x="8184105" y="2708920"/>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矩形 47"/>
          <p:cNvSpPr>
            <a:spLocks noChangeArrowheads="1"/>
          </p:cNvSpPr>
          <p:nvPr/>
        </p:nvSpPr>
        <p:spPr bwMode="auto">
          <a:xfrm>
            <a:off x="8183418" y="3010161"/>
            <a:ext cx="280721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34" name="矩形 33"/>
          <p:cNvSpPr/>
          <p:nvPr/>
        </p:nvSpPr>
        <p:spPr>
          <a:xfrm>
            <a:off x="7392326" y="3573016"/>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矩形 47"/>
          <p:cNvSpPr>
            <a:spLocks noChangeArrowheads="1"/>
          </p:cNvSpPr>
          <p:nvPr/>
        </p:nvSpPr>
        <p:spPr bwMode="auto">
          <a:xfrm>
            <a:off x="7391639" y="3874257"/>
            <a:ext cx="280721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36" name="矩形 35"/>
          <p:cNvSpPr/>
          <p:nvPr/>
        </p:nvSpPr>
        <p:spPr>
          <a:xfrm>
            <a:off x="8112125" y="4581128"/>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7" name="矩形 47"/>
          <p:cNvSpPr>
            <a:spLocks noChangeArrowheads="1"/>
          </p:cNvSpPr>
          <p:nvPr/>
        </p:nvSpPr>
        <p:spPr bwMode="auto">
          <a:xfrm>
            <a:off x="8111438" y="4882369"/>
            <a:ext cx="280721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p:cTn id="20" dur="500" fill="hold"/>
                                        <p:tgtEl>
                                          <p:spTgt spid="26"/>
                                        </p:tgtEl>
                                        <p:attrNameLst>
                                          <p:attrName>ppt_w</p:attrName>
                                        </p:attrNameLst>
                                      </p:cBhvr>
                                      <p:tavLst>
                                        <p:tav tm="0">
                                          <p:val>
                                            <p:fltVal val="0"/>
                                          </p:val>
                                        </p:tav>
                                        <p:tav tm="100000">
                                          <p:val>
                                            <p:strVal val="#ppt_w"/>
                                          </p:val>
                                        </p:tav>
                                      </p:tavLst>
                                    </p:anim>
                                    <p:anim calcmode="lin" valueType="num">
                                      <p:cBhvr>
                                        <p:cTn id="21" dur="500" fill="hold"/>
                                        <p:tgtEl>
                                          <p:spTgt spid="26"/>
                                        </p:tgtEl>
                                        <p:attrNameLst>
                                          <p:attrName>ppt_h</p:attrName>
                                        </p:attrNameLst>
                                      </p:cBhvr>
                                      <p:tavLst>
                                        <p:tav tm="0">
                                          <p:val>
                                            <p:fltVal val="0"/>
                                          </p:val>
                                        </p:tav>
                                        <p:tav tm="100000">
                                          <p:val>
                                            <p:strVal val="#ppt_h"/>
                                          </p:val>
                                        </p:tav>
                                      </p:tavLst>
                                    </p:anim>
                                    <p:animEffect transition="in" filter="fade">
                                      <p:cBhvr>
                                        <p:cTn id="22" dur="500"/>
                                        <p:tgtEl>
                                          <p:spTgt spid="26"/>
                                        </p:tgtEl>
                                      </p:cBhvr>
                                    </p:animEffect>
                                  </p:childTnLst>
                                </p:cTn>
                              </p:par>
                            </p:childTnLst>
                          </p:cTn>
                        </p:par>
                        <p:par>
                          <p:cTn id="23" fill="hold">
                            <p:stCondLst>
                              <p:cond delay="2500"/>
                            </p:stCondLst>
                            <p:childTnLst>
                              <p:par>
                                <p:cTn id="24" presetID="53" presetClass="entr" presetSubtype="16"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p:cTn id="26" dur="500" fill="hold"/>
                                        <p:tgtEl>
                                          <p:spTgt spid="27"/>
                                        </p:tgtEl>
                                        <p:attrNameLst>
                                          <p:attrName>ppt_w</p:attrName>
                                        </p:attrNameLst>
                                      </p:cBhvr>
                                      <p:tavLst>
                                        <p:tav tm="0">
                                          <p:val>
                                            <p:fltVal val="0"/>
                                          </p:val>
                                        </p:tav>
                                        <p:tav tm="100000">
                                          <p:val>
                                            <p:strVal val="#ppt_w"/>
                                          </p:val>
                                        </p:tav>
                                      </p:tavLst>
                                    </p:anim>
                                    <p:anim calcmode="lin" valueType="num">
                                      <p:cBhvr>
                                        <p:cTn id="27" dur="500" fill="hold"/>
                                        <p:tgtEl>
                                          <p:spTgt spid="27"/>
                                        </p:tgtEl>
                                        <p:attrNameLst>
                                          <p:attrName>ppt_h</p:attrName>
                                        </p:attrNameLst>
                                      </p:cBhvr>
                                      <p:tavLst>
                                        <p:tav tm="0">
                                          <p:val>
                                            <p:fltVal val="0"/>
                                          </p:val>
                                        </p:tav>
                                        <p:tav tm="100000">
                                          <p:val>
                                            <p:strVal val="#ppt_h"/>
                                          </p:val>
                                        </p:tav>
                                      </p:tavLst>
                                    </p:anim>
                                    <p:animEffect transition="in" filter="fade">
                                      <p:cBhvr>
                                        <p:cTn id="28" dur="500"/>
                                        <p:tgtEl>
                                          <p:spTgt spid="27"/>
                                        </p:tgtEl>
                                      </p:cBhvr>
                                    </p:animEffect>
                                  </p:childTnLst>
                                </p:cTn>
                              </p:par>
                              <p:par>
                                <p:cTn id="29" presetID="2" presetClass="entr" presetSubtype="4" fill="hold" grpId="0" nodeType="withEffect">
                                  <p:stCondLst>
                                    <p:cond delay="50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50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2" presetClass="entr" presetSubtype="4"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500"/>
                                        <p:tgtEl>
                                          <p:spTgt spid="13"/>
                                        </p:tgtEl>
                                      </p:cBhvr>
                                    </p:animEffect>
                                  </p:childTnLst>
                                </p:cTn>
                              </p:par>
                              <p:par>
                                <p:cTn id="41" presetID="53" presetClass="entr" presetSubtype="16" fill="hold" grpId="0" nodeType="withEffect">
                                  <p:stCondLst>
                                    <p:cond delay="50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ppt_w</p:attrName>
                                        </p:attrNameLst>
                                      </p:cBhvr>
                                      <p:tavLst>
                                        <p:tav tm="0">
                                          <p:val>
                                            <p:fltVal val="0"/>
                                          </p:val>
                                        </p:tav>
                                        <p:tav tm="100000">
                                          <p:val>
                                            <p:strVal val="#ppt_w"/>
                                          </p:val>
                                        </p:tav>
                                      </p:tavLst>
                                    </p:anim>
                                    <p:anim calcmode="lin" valueType="num">
                                      <p:cBhvr>
                                        <p:cTn id="44" dur="500" fill="hold"/>
                                        <p:tgtEl>
                                          <p:spTgt spid="15"/>
                                        </p:tgtEl>
                                        <p:attrNameLst>
                                          <p:attrName>ppt_h</p:attrName>
                                        </p:attrNameLst>
                                      </p:cBhvr>
                                      <p:tavLst>
                                        <p:tav tm="0">
                                          <p:val>
                                            <p:fltVal val="0"/>
                                          </p:val>
                                        </p:tav>
                                        <p:tav tm="100000">
                                          <p:val>
                                            <p:strVal val="#ppt_h"/>
                                          </p:val>
                                        </p:tav>
                                      </p:tavLst>
                                    </p:anim>
                                    <p:animEffect transition="in" filter="fade">
                                      <p:cBhvr>
                                        <p:cTn id="45" dur="500"/>
                                        <p:tgtEl>
                                          <p:spTgt spid="15"/>
                                        </p:tgtEl>
                                      </p:cBhvr>
                                    </p:animEffect>
                                  </p:childTnLst>
                                </p:cTn>
                              </p:par>
                              <p:par>
                                <p:cTn id="46" presetID="53" presetClass="entr" presetSubtype="16" fill="hold" grpId="0" nodeType="withEffect">
                                  <p:stCondLst>
                                    <p:cond delay="50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par>
                                <p:cTn id="51" presetID="53" presetClass="entr" presetSubtype="16" fill="hold" grpId="0" nodeType="withEffect">
                                  <p:stCondLst>
                                    <p:cond delay="50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par>
                                <p:cTn id="56" presetID="53" presetClass="entr" presetSubtype="16" fill="hold" grpId="0" nodeType="withEffect">
                                  <p:stCondLst>
                                    <p:cond delay="500"/>
                                  </p:stCondLst>
                                  <p:childTnLst>
                                    <p:set>
                                      <p:cBhvr>
                                        <p:cTn id="57" dur="1" fill="hold">
                                          <p:stCondLst>
                                            <p:cond delay="0"/>
                                          </p:stCondLst>
                                        </p:cTn>
                                        <p:tgtEl>
                                          <p:spTgt spid="31"/>
                                        </p:tgtEl>
                                        <p:attrNameLst>
                                          <p:attrName>style.visibility</p:attrName>
                                        </p:attrNameLst>
                                      </p:cBhvr>
                                      <p:to>
                                        <p:strVal val="visible"/>
                                      </p:to>
                                    </p:set>
                                    <p:anim calcmode="lin" valueType="num">
                                      <p:cBhvr>
                                        <p:cTn id="58" dur="500" fill="hold"/>
                                        <p:tgtEl>
                                          <p:spTgt spid="31"/>
                                        </p:tgtEl>
                                        <p:attrNameLst>
                                          <p:attrName>ppt_w</p:attrName>
                                        </p:attrNameLst>
                                      </p:cBhvr>
                                      <p:tavLst>
                                        <p:tav tm="0">
                                          <p:val>
                                            <p:fltVal val="0"/>
                                          </p:val>
                                        </p:tav>
                                        <p:tav tm="100000">
                                          <p:val>
                                            <p:strVal val="#ppt_w"/>
                                          </p:val>
                                        </p:tav>
                                      </p:tavLst>
                                    </p:anim>
                                    <p:anim calcmode="lin" valueType="num">
                                      <p:cBhvr>
                                        <p:cTn id="59" dur="500" fill="hold"/>
                                        <p:tgtEl>
                                          <p:spTgt spid="31"/>
                                        </p:tgtEl>
                                        <p:attrNameLst>
                                          <p:attrName>ppt_h</p:attrName>
                                        </p:attrNameLst>
                                      </p:cBhvr>
                                      <p:tavLst>
                                        <p:tav tm="0">
                                          <p:val>
                                            <p:fltVal val="0"/>
                                          </p:val>
                                        </p:tav>
                                        <p:tav tm="100000">
                                          <p:val>
                                            <p:strVal val="#ppt_h"/>
                                          </p:val>
                                        </p:tav>
                                      </p:tavLst>
                                    </p:anim>
                                    <p:animEffect transition="in" filter="fade">
                                      <p:cBhvr>
                                        <p:cTn id="60" dur="500"/>
                                        <p:tgtEl>
                                          <p:spTgt spid="31"/>
                                        </p:tgtEl>
                                      </p:cBhvr>
                                    </p:animEffect>
                                  </p:childTnLst>
                                </p:cTn>
                              </p:par>
                            </p:childTnLst>
                          </p:cTn>
                        </p:par>
                        <p:par>
                          <p:cTn id="61" fill="hold">
                            <p:stCondLst>
                              <p:cond delay="3500"/>
                            </p:stCondLst>
                            <p:childTnLst>
                              <p:par>
                                <p:cTn id="62" presetID="22" presetClass="entr" presetSubtype="4"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00"/>
                                        <p:tgtEl>
                                          <p:spTgt spid="17"/>
                                        </p:tgtEl>
                                      </p:cBhvr>
                                    </p:animEffect>
                                  </p:childTnLst>
                                </p:cTn>
                              </p:par>
                              <p:par>
                                <p:cTn id="65" presetID="53" presetClass="entr" presetSubtype="16" fill="hold" grpId="0" nodeType="withEffect">
                                  <p:stCondLst>
                                    <p:cond delay="50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par>
                                <p:cTn id="70" presetID="53" presetClass="entr" presetSubtype="16" fill="hold" grpId="0" nodeType="withEffect">
                                  <p:stCondLst>
                                    <p:cond delay="50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Effect transition="in" filter="fade">
                                      <p:cBhvr>
                                        <p:cTn id="74" dur="500"/>
                                        <p:tgtEl>
                                          <p:spTgt spid="20"/>
                                        </p:tgtEl>
                                      </p:cBhvr>
                                    </p:animEffect>
                                  </p:childTnLst>
                                </p:cTn>
                              </p:par>
                              <p:par>
                                <p:cTn id="75" presetID="53" presetClass="entr" presetSubtype="16" fill="hold" grpId="0" nodeType="withEffect">
                                  <p:stCondLst>
                                    <p:cond delay="500"/>
                                  </p:stCondLst>
                                  <p:childTnLst>
                                    <p:set>
                                      <p:cBhvr>
                                        <p:cTn id="76" dur="1" fill="hold">
                                          <p:stCondLst>
                                            <p:cond delay="0"/>
                                          </p:stCondLst>
                                        </p:cTn>
                                        <p:tgtEl>
                                          <p:spTgt spid="32"/>
                                        </p:tgtEl>
                                        <p:attrNameLst>
                                          <p:attrName>style.visibility</p:attrName>
                                        </p:attrNameLst>
                                      </p:cBhvr>
                                      <p:to>
                                        <p:strVal val="visible"/>
                                      </p:to>
                                    </p:set>
                                    <p:anim calcmode="lin" valueType="num">
                                      <p:cBhvr>
                                        <p:cTn id="77" dur="500" fill="hold"/>
                                        <p:tgtEl>
                                          <p:spTgt spid="32"/>
                                        </p:tgtEl>
                                        <p:attrNameLst>
                                          <p:attrName>ppt_w</p:attrName>
                                        </p:attrNameLst>
                                      </p:cBhvr>
                                      <p:tavLst>
                                        <p:tav tm="0">
                                          <p:val>
                                            <p:fltVal val="0"/>
                                          </p:val>
                                        </p:tav>
                                        <p:tav tm="100000">
                                          <p:val>
                                            <p:strVal val="#ppt_w"/>
                                          </p:val>
                                        </p:tav>
                                      </p:tavLst>
                                    </p:anim>
                                    <p:anim calcmode="lin" valueType="num">
                                      <p:cBhvr>
                                        <p:cTn id="78" dur="500" fill="hold"/>
                                        <p:tgtEl>
                                          <p:spTgt spid="32"/>
                                        </p:tgtEl>
                                        <p:attrNameLst>
                                          <p:attrName>ppt_h</p:attrName>
                                        </p:attrNameLst>
                                      </p:cBhvr>
                                      <p:tavLst>
                                        <p:tav tm="0">
                                          <p:val>
                                            <p:fltVal val="0"/>
                                          </p:val>
                                        </p:tav>
                                        <p:tav tm="100000">
                                          <p:val>
                                            <p:strVal val="#ppt_h"/>
                                          </p:val>
                                        </p:tav>
                                      </p:tavLst>
                                    </p:anim>
                                    <p:animEffect transition="in" filter="fade">
                                      <p:cBhvr>
                                        <p:cTn id="79" dur="500"/>
                                        <p:tgtEl>
                                          <p:spTgt spid="32"/>
                                        </p:tgtEl>
                                      </p:cBhvr>
                                    </p:animEffect>
                                  </p:childTnLst>
                                </p:cTn>
                              </p:par>
                              <p:par>
                                <p:cTn id="80" presetID="53" presetClass="entr" presetSubtype="16" fill="hold" grpId="0" nodeType="withEffect">
                                  <p:stCondLst>
                                    <p:cond delay="500"/>
                                  </p:stCondLst>
                                  <p:childTnLst>
                                    <p:set>
                                      <p:cBhvr>
                                        <p:cTn id="81" dur="1" fill="hold">
                                          <p:stCondLst>
                                            <p:cond delay="0"/>
                                          </p:stCondLst>
                                        </p:cTn>
                                        <p:tgtEl>
                                          <p:spTgt spid="33"/>
                                        </p:tgtEl>
                                        <p:attrNameLst>
                                          <p:attrName>style.visibility</p:attrName>
                                        </p:attrNameLst>
                                      </p:cBhvr>
                                      <p:to>
                                        <p:strVal val="visible"/>
                                      </p:to>
                                    </p:set>
                                    <p:anim calcmode="lin" valueType="num">
                                      <p:cBhvr>
                                        <p:cTn id="82" dur="500" fill="hold"/>
                                        <p:tgtEl>
                                          <p:spTgt spid="33"/>
                                        </p:tgtEl>
                                        <p:attrNameLst>
                                          <p:attrName>ppt_w</p:attrName>
                                        </p:attrNameLst>
                                      </p:cBhvr>
                                      <p:tavLst>
                                        <p:tav tm="0">
                                          <p:val>
                                            <p:fltVal val="0"/>
                                          </p:val>
                                        </p:tav>
                                        <p:tav tm="100000">
                                          <p:val>
                                            <p:strVal val="#ppt_w"/>
                                          </p:val>
                                        </p:tav>
                                      </p:tavLst>
                                    </p:anim>
                                    <p:anim calcmode="lin" valueType="num">
                                      <p:cBhvr>
                                        <p:cTn id="83" dur="500" fill="hold"/>
                                        <p:tgtEl>
                                          <p:spTgt spid="33"/>
                                        </p:tgtEl>
                                        <p:attrNameLst>
                                          <p:attrName>ppt_h</p:attrName>
                                        </p:attrNameLst>
                                      </p:cBhvr>
                                      <p:tavLst>
                                        <p:tav tm="0">
                                          <p:val>
                                            <p:fltVal val="0"/>
                                          </p:val>
                                        </p:tav>
                                        <p:tav tm="100000">
                                          <p:val>
                                            <p:strVal val="#ppt_h"/>
                                          </p:val>
                                        </p:tav>
                                      </p:tavLst>
                                    </p:anim>
                                    <p:animEffect transition="in" filter="fade">
                                      <p:cBhvr>
                                        <p:cTn id="84" dur="500"/>
                                        <p:tgtEl>
                                          <p:spTgt spid="33"/>
                                        </p:tgtEl>
                                      </p:cBhvr>
                                    </p:animEffect>
                                  </p:childTnLst>
                                </p:cTn>
                              </p:par>
                            </p:childTnLst>
                          </p:cTn>
                        </p:par>
                        <p:par>
                          <p:cTn id="85" fill="hold">
                            <p:stCondLst>
                              <p:cond delay="4000"/>
                            </p:stCondLst>
                            <p:childTnLst>
                              <p:par>
                                <p:cTn id="86" presetID="22" presetClass="entr" presetSubtype="8" fill="hold" nodeType="after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wipe(left)">
                                      <p:cBhvr>
                                        <p:cTn id="88" dur="500"/>
                                        <p:tgtEl>
                                          <p:spTgt spid="14"/>
                                        </p:tgtEl>
                                      </p:cBhvr>
                                    </p:animEffect>
                                  </p:childTnLst>
                                </p:cTn>
                              </p:par>
                              <p:par>
                                <p:cTn id="89" presetID="53" presetClass="entr" presetSubtype="16" fill="hold" grpId="0" nodeType="withEffect">
                                  <p:stCondLst>
                                    <p:cond delay="500"/>
                                  </p:stCondLst>
                                  <p:childTnLst>
                                    <p:set>
                                      <p:cBhvr>
                                        <p:cTn id="90" dur="1" fill="hold">
                                          <p:stCondLst>
                                            <p:cond delay="0"/>
                                          </p:stCondLst>
                                        </p:cTn>
                                        <p:tgtEl>
                                          <p:spTgt spid="21"/>
                                        </p:tgtEl>
                                        <p:attrNameLst>
                                          <p:attrName>style.visibility</p:attrName>
                                        </p:attrNameLst>
                                      </p:cBhvr>
                                      <p:to>
                                        <p:strVal val="visible"/>
                                      </p:to>
                                    </p:set>
                                    <p:anim calcmode="lin" valueType="num">
                                      <p:cBhvr>
                                        <p:cTn id="91" dur="500" fill="hold"/>
                                        <p:tgtEl>
                                          <p:spTgt spid="21"/>
                                        </p:tgtEl>
                                        <p:attrNameLst>
                                          <p:attrName>ppt_w</p:attrName>
                                        </p:attrNameLst>
                                      </p:cBhvr>
                                      <p:tavLst>
                                        <p:tav tm="0">
                                          <p:val>
                                            <p:fltVal val="0"/>
                                          </p:val>
                                        </p:tav>
                                        <p:tav tm="100000">
                                          <p:val>
                                            <p:strVal val="#ppt_w"/>
                                          </p:val>
                                        </p:tav>
                                      </p:tavLst>
                                    </p:anim>
                                    <p:anim calcmode="lin" valueType="num">
                                      <p:cBhvr>
                                        <p:cTn id="92" dur="500" fill="hold"/>
                                        <p:tgtEl>
                                          <p:spTgt spid="21"/>
                                        </p:tgtEl>
                                        <p:attrNameLst>
                                          <p:attrName>ppt_h</p:attrName>
                                        </p:attrNameLst>
                                      </p:cBhvr>
                                      <p:tavLst>
                                        <p:tav tm="0">
                                          <p:val>
                                            <p:fltVal val="0"/>
                                          </p:val>
                                        </p:tav>
                                        <p:tav tm="100000">
                                          <p:val>
                                            <p:strVal val="#ppt_h"/>
                                          </p:val>
                                        </p:tav>
                                      </p:tavLst>
                                    </p:anim>
                                    <p:animEffect transition="in" filter="fade">
                                      <p:cBhvr>
                                        <p:cTn id="93" dur="500"/>
                                        <p:tgtEl>
                                          <p:spTgt spid="21"/>
                                        </p:tgtEl>
                                      </p:cBhvr>
                                    </p:animEffect>
                                  </p:childTnLst>
                                </p:cTn>
                              </p:par>
                              <p:par>
                                <p:cTn id="94" presetID="53" presetClass="entr" presetSubtype="16" fill="hold" grpId="0" nodeType="withEffect">
                                  <p:stCondLst>
                                    <p:cond delay="500"/>
                                  </p:stCondLst>
                                  <p:childTnLst>
                                    <p:set>
                                      <p:cBhvr>
                                        <p:cTn id="95" dur="1" fill="hold">
                                          <p:stCondLst>
                                            <p:cond delay="0"/>
                                          </p:stCondLst>
                                        </p:cTn>
                                        <p:tgtEl>
                                          <p:spTgt spid="22"/>
                                        </p:tgtEl>
                                        <p:attrNameLst>
                                          <p:attrName>style.visibility</p:attrName>
                                        </p:attrNameLst>
                                      </p:cBhvr>
                                      <p:to>
                                        <p:strVal val="visible"/>
                                      </p:to>
                                    </p:set>
                                    <p:anim calcmode="lin" valueType="num">
                                      <p:cBhvr>
                                        <p:cTn id="96" dur="500" fill="hold"/>
                                        <p:tgtEl>
                                          <p:spTgt spid="22"/>
                                        </p:tgtEl>
                                        <p:attrNameLst>
                                          <p:attrName>ppt_w</p:attrName>
                                        </p:attrNameLst>
                                      </p:cBhvr>
                                      <p:tavLst>
                                        <p:tav tm="0">
                                          <p:val>
                                            <p:fltVal val="0"/>
                                          </p:val>
                                        </p:tav>
                                        <p:tav tm="100000">
                                          <p:val>
                                            <p:strVal val="#ppt_w"/>
                                          </p:val>
                                        </p:tav>
                                      </p:tavLst>
                                    </p:anim>
                                    <p:anim calcmode="lin" valueType="num">
                                      <p:cBhvr>
                                        <p:cTn id="97" dur="500" fill="hold"/>
                                        <p:tgtEl>
                                          <p:spTgt spid="22"/>
                                        </p:tgtEl>
                                        <p:attrNameLst>
                                          <p:attrName>ppt_h</p:attrName>
                                        </p:attrNameLst>
                                      </p:cBhvr>
                                      <p:tavLst>
                                        <p:tav tm="0">
                                          <p:val>
                                            <p:fltVal val="0"/>
                                          </p:val>
                                        </p:tav>
                                        <p:tav tm="100000">
                                          <p:val>
                                            <p:strVal val="#ppt_h"/>
                                          </p:val>
                                        </p:tav>
                                      </p:tavLst>
                                    </p:anim>
                                    <p:animEffect transition="in" filter="fade">
                                      <p:cBhvr>
                                        <p:cTn id="98" dur="500"/>
                                        <p:tgtEl>
                                          <p:spTgt spid="22"/>
                                        </p:tgtEl>
                                      </p:cBhvr>
                                    </p:animEffect>
                                  </p:childTnLst>
                                </p:cTn>
                              </p:par>
                              <p:par>
                                <p:cTn id="99" presetID="53" presetClass="entr" presetSubtype="16" fill="hold" grpId="0" nodeType="withEffect">
                                  <p:stCondLst>
                                    <p:cond delay="50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500" fill="hold"/>
                                        <p:tgtEl>
                                          <p:spTgt spid="34"/>
                                        </p:tgtEl>
                                        <p:attrNameLst>
                                          <p:attrName>ppt_w</p:attrName>
                                        </p:attrNameLst>
                                      </p:cBhvr>
                                      <p:tavLst>
                                        <p:tav tm="0">
                                          <p:val>
                                            <p:fltVal val="0"/>
                                          </p:val>
                                        </p:tav>
                                        <p:tav tm="100000">
                                          <p:val>
                                            <p:strVal val="#ppt_w"/>
                                          </p:val>
                                        </p:tav>
                                      </p:tavLst>
                                    </p:anim>
                                    <p:anim calcmode="lin" valueType="num">
                                      <p:cBhvr>
                                        <p:cTn id="102" dur="500" fill="hold"/>
                                        <p:tgtEl>
                                          <p:spTgt spid="34"/>
                                        </p:tgtEl>
                                        <p:attrNameLst>
                                          <p:attrName>ppt_h</p:attrName>
                                        </p:attrNameLst>
                                      </p:cBhvr>
                                      <p:tavLst>
                                        <p:tav tm="0">
                                          <p:val>
                                            <p:fltVal val="0"/>
                                          </p:val>
                                        </p:tav>
                                        <p:tav tm="100000">
                                          <p:val>
                                            <p:strVal val="#ppt_h"/>
                                          </p:val>
                                        </p:tav>
                                      </p:tavLst>
                                    </p:anim>
                                    <p:animEffect transition="in" filter="fade">
                                      <p:cBhvr>
                                        <p:cTn id="103" dur="500"/>
                                        <p:tgtEl>
                                          <p:spTgt spid="34"/>
                                        </p:tgtEl>
                                      </p:cBhvr>
                                    </p:animEffect>
                                  </p:childTnLst>
                                </p:cTn>
                              </p:par>
                              <p:par>
                                <p:cTn id="104" presetID="53" presetClass="entr" presetSubtype="16" fill="hold" grpId="0" nodeType="withEffect">
                                  <p:stCondLst>
                                    <p:cond delay="500"/>
                                  </p:stCondLst>
                                  <p:childTnLst>
                                    <p:set>
                                      <p:cBhvr>
                                        <p:cTn id="105" dur="1" fill="hold">
                                          <p:stCondLst>
                                            <p:cond delay="0"/>
                                          </p:stCondLst>
                                        </p:cTn>
                                        <p:tgtEl>
                                          <p:spTgt spid="35"/>
                                        </p:tgtEl>
                                        <p:attrNameLst>
                                          <p:attrName>style.visibility</p:attrName>
                                        </p:attrNameLst>
                                      </p:cBhvr>
                                      <p:to>
                                        <p:strVal val="visible"/>
                                      </p:to>
                                    </p:set>
                                    <p:anim calcmode="lin" valueType="num">
                                      <p:cBhvr>
                                        <p:cTn id="106" dur="500" fill="hold"/>
                                        <p:tgtEl>
                                          <p:spTgt spid="35"/>
                                        </p:tgtEl>
                                        <p:attrNameLst>
                                          <p:attrName>ppt_w</p:attrName>
                                        </p:attrNameLst>
                                      </p:cBhvr>
                                      <p:tavLst>
                                        <p:tav tm="0">
                                          <p:val>
                                            <p:fltVal val="0"/>
                                          </p:val>
                                        </p:tav>
                                        <p:tav tm="100000">
                                          <p:val>
                                            <p:strVal val="#ppt_w"/>
                                          </p:val>
                                        </p:tav>
                                      </p:tavLst>
                                    </p:anim>
                                    <p:anim calcmode="lin" valueType="num">
                                      <p:cBhvr>
                                        <p:cTn id="107" dur="500" fill="hold"/>
                                        <p:tgtEl>
                                          <p:spTgt spid="35"/>
                                        </p:tgtEl>
                                        <p:attrNameLst>
                                          <p:attrName>ppt_h</p:attrName>
                                        </p:attrNameLst>
                                      </p:cBhvr>
                                      <p:tavLst>
                                        <p:tav tm="0">
                                          <p:val>
                                            <p:fltVal val="0"/>
                                          </p:val>
                                        </p:tav>
                                        <p:tav tm="100000">
                                          <p:val>
                                            <p:strVal val="#ppt_h"/>
                                          </p:val>
                                        </p:tav>
                                      </p:tavLst>
                                    </p:anim>
                                    <p:animEffect transition="in" filter="fade">
                                      <p:cBhvr>
                                        <p:cTn id="108" dur="500"/>
                                        <p:tgtEl>
                                          <p:spTgt spid="35"/>
                                        </p:tgtEl>
                                      </p:cBhvr>
                                    </p:animEffect>
                                  </p:childTnLst>
                                </p:cTn>
                              </p:par>
                            </p:childTnLst>
                          </p:cTn>
                        </p:par>
                        <p:par>
                          <p:cTn id="109" fill="hold">
                            <p:stCondLst>
                              <p:cond delay="4500"/>
                            </p:stCondLst>
                            <p:childTnLst>
                              <p:par>
                                <p:cTn id="110" presetID="22" presetClass="entr" presetSubtype="8" fill="hold" nodeType="after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wipe(left)">
                                      <p:cBhvr>
                                        <p:cTn id="112" dur="500"/>
                                        <p:tgtEl>
                                          <p:spTgt spid="18"/>
                                        </p:tgtEl>
                                      </p:cBhvr>
                                    </p:animEffect>
                                  </p:childTnLst>
                                </p:cTn>
                              </p:par>
                              <p:par>
                                <p:cTn id="113" presetID="53" presetClass="entr" presetSubtype="16" fill="hold" grpId="0" nodeType="withEffect">
                                  <p:stCondLst>
                                    <p:cond delay="500"/>
                                  </p:stCondLst>
                                  <p:childTnLst>
                                    <p:set>
                                      <p:cBhvr>
                                        <p:cTn id="114" dur="1" fill="hold">
                                          <p:stCondLst>
                                            <p:cond delay="0"/>
                                          </p:stCondLst>
                                        </p:cTn>
                                        <p:tgtEl>
                                          <p:spTgt spid="23"/>
                                        </p:tgtEl>
                                        <p:attrNameLst>
                                          <p:attrName>style.visibility</p:attrName>
                                        </p:attrNameLst>
                                      </p:cBhvr>
                                      <p:to>
                                        <p:strVal val="visible"/>
                                      </p:to>
                                    </p:set>
                                    <p:anim calcmode="lin" valueType="num">
                                      <p:cBhvr>
                                        <p:cTn id="115" dur="500" fill="hold"/>
                                        <p:tgtEl>
                                          <p:spTgt spid="23"/>
                                        </p:tgtEl>
                                        <p:attrNameLst>
                                          <p:attrName>ppt_w</p:attrName>
                                        </p:attrNameLst>
                                      </p:cBhvr>
                                      <p:tavLst>
                                        <p:tav tm="0">
                                          <p:val>
                                            <p:fltVal val="0"/>
                                          </p:val>
                                        </p:tav>
                                        <p:tav tm="100000">
                                          <p:val>
                                            <p:strVal val="#ppt_w"/>
                                          </p:val>
                                        </p:tav>
                                      </p:tavLst>
                                    </p:anim>
                                    <p:anim calcmode="lin" valueType="num">
                                      <p:cBhvr>
                                        <p:cTn id="116" dur="500" fill="hold"/>
                                        <p:tgtEl>
                                          <p:spTgt spid="23"/>
                                        </p:tgtEl>
                                        <p:attrNameLst>
                                          <p:attrName>ppt_h</p:attrName>
                                        </p:attrNameLst>
                                      </p:cBhvr>
                                      <p:tavLst>
                                        <p:tav tm="0">
                                          <p:val>
                                            <p:fltVal val="0"/>
                                          </p:val>
                                        </p:tav>
                                        <p:tav tm="100000">
                                          <p:val>
                                            <p:strVal val="#ppt_h"/>
                                          </p:val>
                                        </p:tav>
                                      </p:tavLst>
                                    </p:anim>
                                    <p:animEffect transition="in" filter="fade">
                                      <p:cBhvr>
                                        <p:cTn id="117" dur="500"/>
                                        <p:tgtEl>
                                          <p:spTgt spid="23"/>
                                        </p:tgtEl>
                                      </p:cBhvr>
                                    </p:animEffect>
                                  </p:childTnLst>
                                </p:cTn>
                              </p:par>
                              <p:par>
                                <p:cTn id="118" presetID="53" presetClass="entr" presetSubtype="16" fill="hold" grpId="0" nodeType="withEffect">
                                  <p:stCondLst>
                                    <p:cond delay="500"/>
                                  </p:stCondLst>
                                  <p:childTnLst>
                                    <p:set>
                                      <p:cBhvr>
                                        <p:cTn id="119" dur="1" fill="hold">
                                          <p:stCondLst>
                                            <p:cond delay="0"/>
                                          </p:stCondLst>
                                        </p:cTn>
                                        <p:tgtEl>
                                          <p:spTgt spid="24"/>
                                        </p:tgtEl>
                                        <p:attrNameLst>
                                          <p:attrName>style.visibility</p:attrName>
                                        </p:attrNameLst>
                                      </p:cBhvr>
                                      <p:to>
                                        <p:strVal val="visible"/>
                                      </p:to>
                                    </p:set>
                                    <p:anim calcmode="lin" valueType="num">
                                      <p:cBhvr>
                                        <p:cTn id="120" dur="500" fill="hold"/>
                                        <p:tgtEl>
                                          <p:spTgt spid="24"/>
                                        </p:tgtEl>
                                        <p:attrNameLst>
                                          <p:attrName>ppt_w</p:attrName>
                                        </p:attrNameLst>
                                      </p:cBhvr>
                                      <p:tavLst>
                                        <p:tav tm="0">
                                          <p:val>
                                            <p:fltVal val="0"/>
                                          </p:val>
                                        </p:tav>
                                        <p:tav tm="100000">
                                          <p:val>
                                            <p:strVal val="#ppt_w"/>
                                          </p:val>
                                        </p:tav>
                                      </p:tavLst>
                                    </p:anim>
                                    <p:anim calcmode="lin" valueType="num">
                                      <p:cBhvr>
                                        <p:cTn id="121" dur="500" fill="hold"/>
                                        <p:tgtEl>
                                          <p:spTgt spid="24"/>
                                        </p:tgtEl>
                                        <p:attrNameLst>
                                          <p:attrName>ppt_h</p:attrName>
                                        </p:attrNameLst>
                                      </p:cBhvr>
                                      <p:tavLst>
                                        <p:tav tm="0">
                                          <p:val>
                                            <p:fltVal val="0"/>
                                          </p:val>
                                        </p:tav>
                                        <p:tav tm="100000">
                                          <p:val>
                                            <p:strVal val="#ppt_h"/>
                                          </p:val>
                                        </p:tav>
                                      </p:tavLst>
                                    </p:anim>
                                    <p:animEffect transition="in" filter="fade">
                                      <p:cBhvr>
                                        <p:cTn id="122" dur="500"/>
                                        <p:tgtEl>
                                          <p:spTgt spid="24"/>
                                        </p:tgtEl>
                                      </p:cBhvr>
                                    </p:animEffect>
                                  </p:childTnLst>
                                </p:cTn>
                              </p:par>
                              <p:par>
                                <p:cTn id="123" presetID="53" presetClass="entr" presetSubtype="16" fill="hold" grpId="0" nodeType="withEffect">
                                  <p:stCondLst>
                                    <p:cond delay="500"/>
                                  </p:stCondLst>
                                  <p:childTnLst>
                                    <p:set>
                                      <p:cBhvr>
                                        <p:cTn id="124" dur="1" fill="hold">
                                          <p:stCondLst>
                                            <p:cond delay="0"/>
                                          </p:stCondLst>
                                        </p:cTn>
                                        <p:tgtEl>
                                          <p:spTgt spid="36"/>
                                        </p:tgtEl>
                                        <p:attrNameLst>
                                          <p:attrName>style.visibility</p:attrName>
                                        </p:attrNameLst>
                                      </p:cBhvr>
                                      <p:to>
                                        <p:strVal val="visible"/>
                                      </p:to>
                                    </p:set>
                                    <p:anim calcmode="lin" valueType="num">
                                      <p:cBhvr>
                                        <p:cTn id="125" dur="500" fill="hold"/>
                                        <p:tgtEl>
                                          <p:spTgt spid="36"/>
                                        </p:tgtEl>
                                        <p:attrNameLst>
                                          <p:attrName>ppt_w</p:attrName>
                                        </p:attrNameLst>
                                      </p:cBhvr>
                                      <p:tavLst>
                                        <p:tav tm="0">
                                          <p:val>
                                            <p:fltVal val="0"/>
                                          </p:val>
                                        </p:tav>
                                        <p:tav tm="100000">
                                          <p:val>
                                            <p:strVal val="#ppt_w"/>
                                          </p:val>
                                        </p:tav>
                                      </p:tavLst>
                                    </p:anim>
                                    <p:anim calcmode="lin" valueType="num">
                                      <p:cBhvr>
                                        <p:cTn id="126" dur="500" fill="hold"/>
                                        <p:tgtEl>
                                          <p:spTgt spid="36"/>
                                        </p:tgtEl>
                                        <p:attrNameLst>
                                          <p:attrName>ppt_h</p:attrName>
                                        </p:attrNameLst>
                                      </p:cBhvr>
                                      <p:tavLst>
                                        <p:tav tm="0">
                                          <p:val>
                                            <p:fltVal val="0"/>
                                          </p:val>
                                        </p:tav>
                                        <p:tav tm="100000">
                                          <p:val>
                                            <p:strVal val="#ppt_h"/>
                                          </p:val>
                                        </p:tav>
                                      </p:tavLst>
                                    </p:anim>
                                    <p:animEffect transition="in" filter="fade">
                                      <p:cBhvr>
                                        <p:cTn id="127" dur="500"/>
                                        <p:tgtEl>
                                          <p:spTgt spid="36"/>
                                        </p:tgtEl>
                                      </p:cBhvr>
                                    </p:animEffect>
                                  </p:childTnLst>
                                </p:cTn>
                              </p:par>
                              <p:par>
                                <p:cTn id="128" presetID="53" presetClass="entr" presetSubtype="16" fill="hold" grpId="0" nodeType="withEffect">
                                  <p:stCondLst>
                                    <p:cond delay="500"/>
                                  </p:stCondLst>
                                  <p:childTnLst>
                                    <p:set>
                                      <p:cBhvr>
                                        <p:cTn id="129" dur="1" fill="hold">
                                          <p:stCondLst>
                                            <p:cond delay="0"/>
                                          </p:stCondLst>
                                        </p:cTn>
                                        <p:tgtEl>
                                          <p:spTgt spid="37"/>
                                        </p:tgtEl>
                                        <p:attrNameLst>
                                          <p:attrName>style.visibility</p:attrName>
                                        </p:attrNameLst>
                                      </p:cBhvr>
                                      <p:to>
                                        <p:strVal val="visible"/>
                                      </p:to>
                                    </p:set>
                                    <p:anim calcmode="lin" valueType="num">
                                      <p:cBhvr>
                                        <p:cTn id="130" dur="500" fill="hold"/>
                                        <p:tgtEl>
                                          <p:spTgt spid="37"/>
                                        </p:tgtEl>
                                        <p:attrNameLst>
                                          <p:attrName>ppt_w</p:attrName>
                                        </p:attrNameLst>
                                      </p:cBhvr>
                                      <p:tavLst>
                                        <p:tav tm="0">
                                          <p:val>
                                            <p:fltVal val="0"/>
                                          </p:val>
                                        </p:tav>
                                        <p:tav tm="100000">
                                          <p:val>
                                            <p:strVal val="#ppt_w"/>
                                          </p:val>
                                        </p:tav>
                                      </p:tavLst>
                                    </p:anim>
                                    <p:anim calcmode="lin" valueType="num">
                                      <p:cBhvr>
                                        <p:cTn id="131" dur="500" fill="hold"/>
                                        <p:tgtEl>
                                          <p:spTgt spid="37"/>
                                        </p:tgtEl>
                                        <p:attrNameLst>
                                          <p:attrName>ppt_h</p:attrName>
                                        </p:attrNameLst>
                                      </p:cBhvr>
                                      <p:tavLst>
                                        <p:tav tm="0">
                                          <p:val>
                                            <p:fltVal val="0"/>
                                          </p:val>
                                        </p:tav>
                                        <p:tav tm="100000">
                                          <p:val>
                                            <p:strVal val="#ppt_h"/>
                                          </p:val>
                                        </p:tav>
                                      </p:tavLst>
                                    </p:anim>
                                    <p:animEffect transition="in" filter="fade">
                                      <p:cBhvr>
                                        <p:cTn id="1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9" grpId="0" animBg="1"/>
      <p:bldP spid="20" grpId="0"/>
      <p:bldP spid="21" grpId="0" animBg="1"/>
      <p:bldP spid="22" grpId="0"/>
      <p:bldP spid="23" grpId="0" animBg="1"/>
      <p:bldP spid="24" grpId="0"/>
      <p:bldP spid="25" grpId="0" animBg="1"/>
      <p:bldP spid="25" grpId="1" animBg="1"/>
      <p:bldP spid="26" grpId="0" animBg="1"/>
      <p:bldP spid="27" grpId="0"/>
      <p:bldP spid="28" grpId="0"/>
      <p:bldP spid="29" grpId="0"/>
      <p:bldP spid="30" grpId="0"/>
      <p:bldP spid="31" grpId="0"/>
      <p:bldP spid="32" grpId="0"/>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rot="5400000">
            <a:off x="7171274" y="1996249"/>
            <a:ext cx="1833563" cy="1641261"/>
          </a:xfrm>
          <a:custGeom>
            <a:avLst/>
            <a:gdLst>
              <a:gd name="connsiteX0" fmla="*/ 0 w 1834305"/>
              <a:gd name="connsiteY0" fmla="*/ 1078825 h 1640637"/>
              <a:gd name="connsiteX1" fmla="*/ 1834305 w 1834305"/>
              <a:gd name="connsiteY1" fmla="*/ 0 h 1640637"/>
              <a:gd name="connsiteX2" fmla="*/ 1834305 w 1834305"/>
              <a:gd name="connsiteY2" fmla="*/ 1399285 h 1640637"/>
              <a:gd name="connsiteX3" fmla="*/ 1774909 w 1834305"/>
              <a:gd name="connsiteY3" fmla="*/ 1396286 h 1640637"/>
              <a:gd name="connsiteX4" fmla="*/ 1034741 w 1834305"/>
              <a:gd name="connsiteY4" fmla="*/ 1622376 h 1640637"/>
              <a:gd name="connsiteX5" fmla="*/ 1010322 w 1834305"/>
              <a:gd name="connsiteY5" fmla="*/ 1640637 h 16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305" h="1640637">
                <a:moveTo>
                  <a:pt x="0" y="1078825"/>
                </a:moveTo>
                <a:cubicBezTo>
                  <a:pt x="370288" y="412925"/>
                  <a:pt x="1072376" y="0"/>
                  <a:pt x="1834305" y="0"/>
                </a:cubicBezTo>
                <a:lnTo>
                  <a:pt x="1834305" y="1399285"/>
                </a:lnTo>
                <a:lnTo>
                  <a:pt x="1774909" y="1396286"/>
                </a:lnTo>
                <a:cubicBezTo>
                  <a:pt x="1500734" y="1396286"/>
                  <a:pt x="1246027" y="1479635"/>
                  <a:pt x="1034741" y="1622376"/>
                </a:cubicBezTo>
                <a:lnTo>
                  <a:pt x="1010322" y="164063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2" name="任意多边形 11"/>
          <p:cNvSpPr/>
          <p:nvPr/>
        </p:nvSpPr>
        <p:spPr>
          <a:xfrm rot="9058301">
            <a:off x="7326154" y="3633646"/>
            <a:ext cx="1834911" cy="1765300"/>
          </a:xfrm>
          <a:custGeom>
            <a:avLst/>
            <a:gdLst>
              <a:gd name="connsiteX0" fmla="*/ 1234014 w 1834305"/>
              <a:gd name="connsiteY0" fmla="*/ 1765026 h 1765026"/>
              <a:gd name="connsiteX1" fmla="*/ 0 w 1834305"/>
              <a:gd name="connsiteY1" fmla="*/ 1078825 h 1765026"/>
              <a:gd name="connsiteX2" fmla="*/ 1834305 w 1834305"/>
              <a:gd name="connsiteY2" fmla="*/ 0 h 1765026"/>
              <a:gd name="connsiteX3" fmla="*/ 1834305 w 1834305"/>
              <a:gd name="connsiteY3" fmla="*/ 1269819 h 1765026"/>
              <a:gd name="connsiteX4" fmla="*/ 1737433 w 1834305"/>
              <a:gd name="connsiteY4" fmla="*/ 1313321 h 1765026"/>
              <a:gd name="connsiteX5" fmla="*/ 1252240 w 1834305"/>
              <a:gd name="connsiteY5" fmla="*/ 1735766 h 176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305" h="1765026">
                <a:moveTo>
                  <a:pt x="1234014" y="1765026"/>
                </a:moveTo>
                <a:lnTo>
                  <a:pt x="0" y="1078825"/>
                </a:lnTo>
                <a:cubicBezTo>
                  <a:pt x="370288" y="412925"/>
                  <a:pt x="1072376" y="0"/>
                  <a:pt x="1834305" y="0"/>
                </a:cubicBezTo>
                <a:lnTo>
                  <a:pt x="1834305" y="1269819"/>
                </a:lnTo>
                <a:lnTo>
                  <a:pt x="1737433" y="1313321"/>
                </a:lnTo>
                <a:cubicBezTo>
                  <a:pt x="1547988" y="1409553"/>
                  <a:pt x="1379974" y="1552166"/>
                  <a:pt x="1252240" y="173576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3" name="任意多边形 12"/>
          <p:cNvSpPr/>
          <p:nvPr/>
        </p:nvSpPr>
        <p:spPr>
          <a:xfrm rot="16200000">
            <a:off x="3174468" y="3891723"/>
            <a:ext cx="1835150" cy="1626975"/>
          </a:xfrm>
          <a:custGeom>
            <a:avLst/>
            <a:gdLst>
              <a:gd name="connsiteX0" fmla="*/ 1834305 w 1834305"/>
              <a:gd name="connsiteY0" fmla="*/ 0 h 1626600"/>
              <a:gd name="connsiteX1" fmla="*/ 1834305 w 1834305"/>
              <a:gd name="connsiteY1" fmla="*/ 1331393 h 1626600"/>
              <a:gd name="connsiteX2" fmla="*/ 1818726 w 1834305"/>
              <a:gd name="connsiteY2" fmla="*/ 1330606 h 1626600"/>
              <a:gd name="connsiteX3" fmla="*/ 1078559 w 1834305"/>
              <a:gd name="connsiteY3" fmla="*/ 1556696 h 1626600"/>
              <a:gd name="connsiteX4" fmla="*/ 985078 w 1834305"/>
              <a:gd name="connsiteY4" fmla="*/ 1626600 h 1626600"/>
              <a:gd name="connsiteX5" fmla="*/ 0 w 1834305"/>
              <a:gd name="connsiteY5" fmla="*/ 1078825 h 1626600"/>
              <a:gd name="connsiteX6" fmla="*/ 1834305 w 1834305"/>
              <a:gd name="connsiteY6" fmla="*/ 0 h 162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05" h="1626600">
                <a:moveTo>
                  <a:pt x="1834305" y="0"/>
                </a:moveTo>
                <a:lnTo>
                  <a:pt x="1834305" y="1331393"/>
                </a:lnTo>
                <a:lnTo>
                  <a:pt x="1818726" y="1330606"/>
                </a:lnTo>
                <a:cubicBezTo>
                  <a:pt x="1544551" y="1330606"/>
                  <a:pt x="1289844" y="1413955"/>
                  <a:pt x="1078559" y="1556696"/>
                </a:cubicBezTo>
                <a:lnTo>
                  <a:pt x="985078" y="1626600"/>
                </a:lnTo>
                <a:lnTo>
                  <a:pt x="0" y="1078825"/>
                </a:lnTo>
                <a:cubicBezTo>
                  <a:pt x="370288" y="412925"/>
                  <a:pt x="1072376" y="0"/>
                  <a:pt x="1834305"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4" name="任意多边形 13"/>
          <p:cNvSpPr/>
          <p:nvPr/>
        </p:nvSpPr>
        <p:spPr>
          <a:xfrm rot="19800000">
            <a:off x="3040462" y="2173148"/>
            <a:ext cx="1834911" cy="1725613"/>
          </a:xfrm>
          <a:custGeom>
            <a:avLst/>
            <a:gdLst>
              <a:gd name="connsiteX0" fmla="*/ 1834305 w 1834305"/>
              <a:gd name="connsiteY0" fmla="*/ 0 h 1725513"/>
              <a:gd name="connsiteX1" fmla="*/ 1834305 w 1834305"/>
              <a:gd name="connsiteY1" fmla="*/ 1154275 h 1725513"/>
              <a:gd name="connsiteX2" fmla="*/ 1727097 w 1834305"/>
              <a:gd name="connsiteY2" fmla="*/ 1200250 h 1725513"/>
              <a:gd name="connsiteX3" fmla="*/ 1234810 w 1834305"/>
              <a:gd name="connsiteY3" fmla="*/ 1614406 h 1725513"/>
              <a:gd name="connsiteX4" fmla="*/ 1162957 w 1834305"/>
              <a:gd name="connsiteY4" fmla="*/ 1725513 h 1725513"/>
              <a:gd name="connsiteX5" fmla="*/ 0 w 1834305"/>
              <a:gd name="connsiteY5" fmla="*/ 1078825 h 1725513"/>
              <a:gd name="connsiteX6" fmla="*/ 1834305 w 1834305"/>
              <a:gd name="connsiteY6" fmla="*/ 0 h 17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05" h="1725513">
                <a:moveTo>
                  <a:pt x="1834305" y="0"/>
                </a:moveTo>
                <a:lnTo>
                  <a:pt x="1834305" y="1154275"/>
                </a:lnTo>
                <a:lnTo>
                  <a:pt x="1727097" y="1200250"/>
                </a:lnTo>
                <a:cubicBezTo>
                  <a:pt x="1536047" y="1293256"/>
                  <a:pt x="1365639" y="1432999"/>
                  <a:pt x="1234810" y="1614406"/>
                </a:cubicBezTo>
                <a:lnTo>
                  <a:pt x="1162957" y="1725513"/>
                </a:lnTo>
                <a:lnTo>
                  <a:pt x="0" y="1078825"/>
                </a:lnTo>
                <a:cubicBezTo>
                  <a:pt x="370288" y="412925"/>
                  <a:pt x="1072376" y="0"/>
                  <a:pt x="1834305"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5" name="椭圆 14"/>
          <p:cNvSpPr/>
          <p:nvPr/>
        </p:nvSpPr>
        <p:spPr>
          <a:xfrm>
            <a:off x="4718231" y="2369996"/>
            <a:ext cx="2647605" cy="264795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nvGrpSpPr>
          <p:cNvPr id="26636" name="组合 15"/>
          <p:cNvGrpSpPr/>
          <p:nvPr/>
        </p:nvGrpSpPr>
        <p:grpSpPr bwMode="auto">
          <a:xfrm>
            <a:off x="5210292" y="2935792"/>
            <a:ext cx="1746023" cy="1752233"/>
            <a:chOff x="237305" y="1722403"/>
            <a:chExt cx="1746372" cy="1752913"/>
          </a:xfrm>
        </p:grpSpPr>
        <p:sp>
          <p:nvSpPr>
            <p:cNvPr id="26645" name="TextBox 10"/>
            <p:cNvSpPr txBox="1">
              <a:spLocks noChangeArrowheads="1"/>
            </p:cNvSpPr>
            <p:nvPr/>
          </p:nvSpPr>
          <p:spPr bwMode="auto">
            <a:xfrm>
              <a:off x="237305" y="2182152"/>
              <a:ext cx="1746372" cy="1293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solidFill>
                    <a:schemeClr val="bg1"/>
                  </a:solidFill>
                </a:rPr>
                <a:t>文字内容需概括精炼，建议与标题相关并符合整体语言风格，语言描述尽量简洁生动。</a:t>
              </a:r>
              <a:endParaRPr lang="en-US" altLang="zh-CN" dirty="0">
                <a:solidFill>
                  <a:schemeClr val="bg1"/>
                </a:solidFill>
              </a:endParaRPr>
            </a:p>
          </p:txBody>
        </p:sp>
        <p:sp>
          <p:nvSpPr>
            <p:cNvPr id="26646" name="文本框 17"/>
            <p:cNvSpPr txBox="1">
              <a:spLocks noChangeArrowheads="1"/>
            </p:cNvSpPr>
            <p:nvPr/>
          </p:nvSpPr>
          <p:spPr bwMode="auto">
            <a:xfrm>
              <a:off x="402967" y="1722403"/>
              <a:ext cx="1309787" cy="49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algn="ctr"/>
              <a:r>
                <a:rPr lang="zh-CN" altLang="en-US" sz="2000" b="1" dirty="0">
                  <a:solidFill>
                    <a:schemeClr val="bg1"/>
                  </a:solidFill>
                </a:rPr>
                <a:t>添加标题</a:t>
              </a:r>
              <a:endParaRPr lang="zh-CN" altLang="en-US" sz="2000" b="1" dirty="0">
                <a:solidFill>
                  <a:schemeClr val="bg1"/>
                </a:solidFill>
              </a:endParaRPr>
            </a:p>
          </p:txBody>
        </p:sp>
      </p:grpSp>
      <p:sp>
        <p:nvSpPr>
          <p:cNvPr id="26637" name="文本框 18"/>
          <p:cNvSpPr txBox="1">
            <a:spLocks noChangeArrowheads="1"/>
          </p:cNvSpPr>
          <p:nvPr/>
        </p:nvSpPr>
        <p:spPr bwMode="auto">
          <a:xfrm>
            <a:off x="7734088" y="2835134"/>
            <a:ext cx="80634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文本</a:t>
            </a:r>
            <a:endParaRPr lang="zh-CN" altLang="en-US" sz="2000" b="1">
              <a:solidFill>
                <a:schemeClr val="bg1"/>
              </a:solidFill>
              <a:latin typeface="+mn-ea"/>
              <a:ea typeface="+mn-ea"/>
              <a:cs typeface="+mn-ea"/>
            </a:endParaRPr>
          </a:p>
        </p:txBody>
      </p:sp>
      <p:sp>
        <p:nvSpPr>
          <p:cNvPr id="26638" name="文本框 19"/>
          <p:cNvSpPr txBox="1">
            <a:spLocks noChangeArrowheads="1"/>
          </p:cNvSpPr>
          <p:nvPr/>
        </p:nvSpPr>
        <p:spPr bwMode="auto">
          <a:xfrm>
            <a:off x="7734088" y="4462321"/>
            <a:ext cx="80634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文本</a:t>
            </a:r>
            <a:endParaRPr lang="zh-CN" altLang="en-US" sz="2000" b="1">
              <a:solidFill>
                <a:schemeClr val="bg1"/>
              </a:solidFill>
              <a:latin typeface="+mn-ea"/>
              <a:ea typeface="+mn-ea"/>
              <a:cs typeface="+mn-ea"/>
            </a:endParaRPr>
          </a:p>
        </p:txBody>
      </p:sp>
      <p:sp>
        <p:nvSpPr>
          <p:cNvPr id="26639" name="文本框 20"/>
          <p:cNvSpPr txBox="1">
            <a:spLocks noChangeArrowheads="1"/>
          </p:cNvSpPr>
          <p:nvPr/>
        </p:nvSpPr>
        <p:spPr bwMode="auto">
          <a:xfrm>
            <a:off x="3670617" y="2835134"/>
            <a:ext cx="80634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文本</a:t>
            </a:r>
            <a:endParaRPr lang="zh-CN" altLang="en-US" sz="2000" b="1">
              <a:solidFill>
                <a:schemeClr val="bg1"/>
              </a:solidFill>
              <a:latin typeface="+mn-ea"/>
              <a:ea typeface="+mn-ea"/>
              <a:cs typeface="+mn-ea"/>
            </a:endParaRPr>
          </a:p>
        </p:txBody>
      </p:sp>
      <p:sp>
        <p:nvSpPr>
          <p:cNvPr id="26640" name="文本框 21"/>
          <p:cNvSpPr txBox="1">
            <a:spLocks noChangeArrowheads="1"/>
          </p:cNvSpPr>
          <p:nvPr/>
        </p:nvSpPr>
        <p:spPr bwMode="auto">
          <a:xfrm>
            <a:off x="3670617" y="4462321"/>
            <a:ext cx="80634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bg1"/>
                </a:solidFill>
                <a:latin typeface="+mn-ea"/>
                <a:ea typeface="+mn-ea"/>
                <a:cs typeface="+mn-ea"/>
              </a:rPr>
              <a:t>文本</a:t>
            </a:r>
            <a:endParaRPr lang="zh-CN" altLang="en-US" sz="2000" b="1">
              <a:solidFill>
                <a:schemeClr val="bg1"/>
              </a:solidFill>
              <a:latin typeface="+mn-ea"/>
              <a:ea typeface="+mn-ea"/>
              <a:cs typeface="+mn-ea"/>
            </a:endParaRPr>
          </a:p>
        </p:txBody>
      </p:sp>
      <p:sp>
        <p:nvSpPr>
          <p:cNvPr id="26641" name="TextBox 10"/>
          <p:cNvSpPr txBox="1">
            <a:spLocks noChangeArrowheads="1"/>
          </p:cNvSpPr>
          <p:nvPr/>
        </p:nvSpPr>
        <p:spPr bwMode="auto">
          <a:xfrm>
            <a:off x="8908685" y="2496996"/>
            <a:ext cx="286189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6642" name="TextBox 10"/>
          <p:cNvSpPr txBox="1">
            <a:spLocks noChangeArrowheads="1"/>
          </p:cNvSpPr>
          <p:nvPr/>
        </p:nvSpPr>
        <p:spPr bwMode="auto">
          <a:xfrm>
            <a:off x="8918209" y="4424221"/>
            <a:ext cx="2861890"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6643" name="TextBox 10"/>
          <p:cNvSpPr txBox="1">
            <a:spLocks noChangeArrowheads="1"/>
          </p:cNvSpPr>
          <p:nvPr/>
        </p:nvSpPr>
        <p:spPr bwMode="auto">
          <a:xfrm>
            <a:off x="430952" y="2447785"/>
            <a:ext cx="286188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6644" name="TextBox 10"/>
          <p:cNvSpPr txBox="1">
            <a:spLocks noChangeArrowheads="1"/>
          </p:cNvSpPr>
          <p:nvPr/>
        </p:nvSpPr>
        <p:spPr bwMode="auto">
          <a:xfrm>
            <a:off x="443651" y="4336910"/>
            <a:ext cx="286188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636"/>
                                        </p:tgtEl>
                                        <p:attrNameLst>
                                          <p:attrName>style.visibility</p:attrName>
                                        </p:attrNameLst>
                                      </p:cBhvr>
                                      <p:to>
                                        <p:strVal val="visible"/>
                                      </p:to>
                                    </p:set>
                                    <p:anim calcmode="lin" valueType="num">
                                      <p:cBhvr>
                                        <p:cTn id="7" dur="500" fill="hold"/>
                                        <p:tgtEl>
                                          <p:spTgt spid="26636"/>
                                        </p:tgtEl>
                                        <p:attrNameLst>
                                          <p:attrName>ppt_w</p:attrName>
                                        </p:attrNameLst>
                                      </p:cBhvr>
                                      <p:tavLst>
                                        <p:tav tm="0">
                                          <p:val>
                                            <p:fltVal val="0"/>
                                          </p:val>
                                        </p:tav>
                                        <p:tav tm="100000">
                                          <p:val>
                                            <p:strVal val="#ppt_w"/>
                                          </p:val>
                                        </p:tav>
                                      </p:tavLst>
                                    </p:anim>
                                    <p:anim calcmode="lin" valueType="num">
                                      <p:cBhvr>
                                        <p:cTn id="8" dur="500" fill="hold"/>
                                        <p:tgtEl>
                                          <p:spTgt spid="26636"/>
                                        </p:tgtEl>
                                        <p:attrNameLst>
                                          <p:attrName>ppt_h</p:attrName>
                                        </p:attrNameLst>
                                      </p:cBhvr>
                                      <p:tavLst>
                                        <p:tav tm="0">
                                          <p:val>
                                            <p:fltVal val="0"/>
                                          </p:val>
                                        </p:tav>
                                        <p:tav tm="100000">
                                          <p:val>
                                            <p:strVal val="#ppt_h"/>
                                          </p:val>
                                        </p:tav>
                                      </p:tavLst>
                                    </p:anim>
                                    <p:animEffect transition="in" filter="fade">
                                      <p:cBhvr>
                                        <p:cTn id="9" dur="500"/>
                                        <p:tgtEl>
                                          <p:spTgt spid="26636"/>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528" fill="hold" grpId="0" nodeType="withEffect">
                                  <p:stCondLst>
                                    <p:cond delay="600"/>
                                  </p:stCondLst>
                                  <p:childTnLst>
                                    <p:set>
                                      <p:cBhvr>
                                        <p:cTn id="16" dur="1" fill="hold">
                                          <p:stCondLst>
                                            <p:cond delay="0"/>
                                          </p:stCondLst>
                                        </p:cTn>
                                        <p:tgtEl>
                                          <p:spTgt spid="26639"/>
                                        </p:tgtEl>
                                        <p:attrNameLst>
                                          <p:attrName>style.visibility</p:attrName>
                                        </p:attrNameLst>
                                      </p:cBhvr>
                                      <p:to>
                                        <p:strVal val="visible"/>
                                      </p:to>
                                    </p:set>
                                    <p:anim calcmode="lin" valueType="num">
                                      <p:cBhvr>
                                        <p:cTn id="17" dur="500" fill="hold"/>
                                        <p:tgtEl>
                                          <p:spTgt spid="26639"/>
                                        </p:tgtEl>
                                        <p:attrNameLst>
                                          <p:attrName>ppt_w</p:attrName>
                                        </p:attrNameLst>
                                      </p:cBhvr>
                                      <p:tavLst>
                                        <p:tav tm="0">
                                          <p:val>
                                            <p:fltVal val="0"/>
                                          </p:val>
                                        </p:tav>
                                        <p:tav tm="100000">
                                          <p:val>
                                            <p:strVal val="#ppt_w"/>
                                          </p:val>
                                        </p:tav>
                                      </p:tavLst>
                                    </p:anim>
                                    <p:anim calcmode="lin" valueType="num">
                                      <p:cBhvr>
                                        <p:cTn id="18" dur="500" fill="hold"/>
                                        <p:tgtEl>
                                          <p:spTgt spid="26639"/>
                                        </p:tgtEl>
                                        <p:attrNameLst>
                                          <p:attrName>ppt_h</p:attrName>
                                        </p:attrNameLst>
                                      </p:cBhvr>
                                      <p:tavLst>
                                        <p:tav tm="0">
                                          <p:val>
                                            <p:fltVal val="0"/>
                                          </p:val>
                                        </p:tav>
                                        <p:tav tm="100000">
                                          <p:val>
                                            <p:strVal val="#ppt_h"/>
                                          </p:val>
                                        </p:tav>
                                      </p:tavLst>
                                    </p:anim>
                                    <p:animEffect transition="in" filter="fade">
                                      <p:cBhvr>
                                        <p:cTn id="19" dur="500"/>
                                        <p:tgtEl>
                                          <p:spTgt spid="26639"/>
                                        </p:tgtEl>
                                      </p:cBhvr>
                                    </p:animEffect>
                                    <p:anim calcmode="lin" valueType="num">
                                      <p:cBhvr>
                                        <p:cTn id="20" dur="500" fill="hold"/>
                                        <p:tgtEl>
                                          <p:spTgt spid="26639"/>
                                        </p:tgtEl>
                                        <p:attrNameLst>
                                          <p:attrName>ppt_x</p:attrName>
                                        </p:attrNameLst>
                                      </p:cBhvr>
                                      <p:tavLst>
                                        <p:tav tm="0">
                                          <p:val>
                                            <p:fltVal val="0.5"/>
                                          </p:val>
                                        </p:tav>
                                        <p:tav tm="100000">
                                          <p:val>
                                            <p:strVal val="#ppt_x"/>
                                          </p:val>
                                        </p:tav>
                                      </p:tavLst>
                                    </p:anim>
                                    <p:anim calcmode="lin" valueType="num">
                                      <p:cBhvr>
                                        <p:cTn id="21" dur="500" fill="hold"/>
                                        <p:tgtEl>
                                          <p:spTgt spid="26639"/>
                                        </p:tgtEl>
                                        <p:attrNameLst>
                                          <p:attrName>ppt_y</p:attrName>
                                        </p:attrNameLst>
                                      </p:cBhvr>
                                      <p:tavLst>
                                        <p:tav tm="0">
                                          <p:val>
                                            <p:fltVal val="0.5"/>
                                          </p:val>
                                        </p:tav>
                                        <p:tav tm="100000">
                                          <p:val>
                                            <p:strVal val="#ppt_y"/>
                                          </p:val>
                                        </p:tav>
                                      </p:tavLst>
                                    </p:anim>
                                  </p:childTnLst>
                                </p:cTn>
                              </p:par>
                              <p:par>
                                <p:cTn id="22" presetID="53" presetClass="entr" presetSubtype="528" fill="hold" grpId="0" nodeType="withEffect">
                                  <p:stCondLst>
                                    <p:cond delay="90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anim calcmode="lin" valueType="num">
                                      <p:cBhvr>
                                        <p:cTn id="27" dur="500" fill="hold"/>
                                        <p:tgtEl>
                                          <p:spTgt spid="14"/>
                                        </p:tgtEl>
                                        <p:attrNameLst>
                                          <p:attrName>ppt_x</p:attrName>
                                        </p:attrNameLst>
                                      </p:cBhvr>
                                      <p:tavLst>
                                        <p:tav tm="0">
                                          <p:val>
                                            <p:fltVal val="0.5"/>
                                          </p:val>
                                        </p:tav>
                                        <p:tav tm="100000">
                                          <p:val>
                                            <p:strVal val="#ppt_x"/>
                                          </p:val>
                                        </p:tav>
                                      </p:tavLst>
                                    </p:anim>
                                    <p:anim calcmode="lin" valueType="num">
                                      <p:cBhvr>
                                        <p:cTn id="28" dur="500" fill="hold"/>
                                        <p:tgtEl>
                                          <p:spTgt spid="14"/>
                                        </p:tgtEl>
                                        <p:attrNameLst>
                                          <p:attrName>ppt_y</p:attrName>
                                        </p:attrNameLst>
                                      </p:cBhvr>
                                      <p:tavLst>
                                        <p:tav tm="0">
                                          <p:val>
                                            <p:fltVal val="0.5"/>
                                          </p:val>
                                        </p:tav>
                                        <p:tav tm="100000">
                                          <p:val>
                                            <p:strVal val="#ppt_y"/>
                                          </p:val>
                                        </p:tav>
                                      </p:tavLst>
                                    </p:anim>
                                  </p:childTnLst>
                                </p:cTn>
                              </p:par>
                              <p:par>
                                <p:cTn id="29" presetID="53" presetClass="entr" presetSubtype="528" fill="hold" grpId="0" nodeType="withEffect">
                                  <p:stCondLst>
                                    <p:cond delay="1200"/>
                                  </p:stCondLst>
                                  <p:childTnLst>
                                    <p:set>
                                      <p:cBhvr>
                                        <p:cTn id="30" dur="1" fill="hold">
                                          <p:stCondLst>
                                            <p:cond delay="0"/>
                                          </p:stCondLst>
                                        </p:cTn>
                                        <p:tgtEl>
                                          <p:spTgt spid="26640"/>
                                        </p:tgtEl>
                                        <p:attrNameLst>
                                          <p:attrName>style.visibility</p:attrName>
                                        </p:attrNameLst>
                                      </p:cBhvr>
                                      <p:to>
                                        <p:strVal val="visible"/>
                                      </p:to>
                                    </p:set>
                                    <p:anim calcmode="lin" valueType="num">
                                      <p:cBhvr>
                                        <p:cTn id="31" dur="500" fill="hold"/>
                                        <p:tgtEl>
                                          <p:spTgt spid="26640"/>
                                        </p:tgtEl>
                                        <p:attrNameLst>
                                          <p:attrName>ppt_w</p:attrName>
                                        </p:attrNameLst>
                                      </p:cBhvr>
                                      <p:tavLst>
                                        <p:tav tm="0">
                                          <p:val>
                                            <p:fltVal val="0"/>
                                          </p:val>
                                        </p:tav>
                                        <p:tav tm="100000">
                                          <p:val>
                                            <p:strVal val="#ppt_w"/>
                                          </p:val>
                                        </p:tav>
                                      </p:tavLst>
                                    </p:anim>
                                    <p:anim calcmode="lin" valueType="num">
                                      <p:cBhvr>
                                        <p:cTn id="32" dur="500" fill="hold"/>
                                        <p:tgtEl>
                                          <p:spTgt spid="26640"/>
                                        </p:tgtEl>
                                        <p:attrNameLst>
                                          <p:attrName>ppt_h</p:attrName>
                                        </p:attrNameLst>
                                      </p:cBhvr>
                                      <p:tavLst>
                                        <p:tav tm="0">
                                          <p:val>
                                            <p:fltVal val="0"/>
                                          </p:val>
                                        </p:tav>
                                        <p:tav tm="100000">
                                          <p:val>
                                            <p:strVal val="#ppt_h"/>
                                          </p:val>
                                        </p:tav>
                                      </p:tavLst>
                                    </p:anim>
                                    <p:animEffect transition="in" filter="fade">
                                      <p:cBhvr>
                                        <p:cTn id="33" dur="500"/>
                                        <p:tgtEl>
                                          <p:spTgt spid="26640"/>
                                        </p:tgtEl>
                                      </p:cBhvr>
                                    </p:animEffect>
                                    <p:anim calcmode="lin" valueType="num">
                                      <p:cBhvr>
                                        <p:cTn id="34" dur="500" fill="hold"/>
                                        <p:tgtEl>
                                          <p:spTgt spid="26640"/>
                                        </p:tgtEl>
                                        <p:attrNameLst>
                                          <p:attrName>ppt_x</p:attrName>
                                        </p:attrNameLst>
                                      </p:cBhvr>
                                      <p:tavLst>
                                        <p:tav tm="0">
                                          <p:val>
                                            <p:fltVal val="0.5"/>
                                          </p:val>
                                        </p:tav>
                                        <p:tav tm="100000">
                                          <p:val>
                                            <p:strVal val="#ppt_x"/>
                                          </p:val>
                                        </p:tav>
                                      </p:tavLst>
                                    </p:anim>
                                    <p:anim calcmode="lin" valueType="num">
                                      <p:cBhvr>
                                        <p:cTn id="35" dur="500" fill="hold"/>
                                        <p:tgtEl>
                                          <p:spTgt spid="26640"/>
                                        </p:tgtEl>
                                        <p:attrNameLst>
                                          <p:attrName>ppt_y</p:attrName>
                                        </p:attrNameLst>
                                      </p:cBhvr>
                                      <p:tavLst>
                                        <p:tav tm="0">
                                          <p:val>
                                            <p:fltVal val="0.5"/>
                                          </p:val>
                                        </p:tav>
                                        <p:tav tm="100000">
                                          <p:val>
                                            <p:strVal val="#ppt_y"/>
                                          </p:val>
                                        </p:tav>
                                      </p:tavLst>
                                    </p:anim>
                                  </p:childTnLst>
                                </p:cTn>
                              </p:par>
                              <p:par>
                                <p:cTn id="36" presetID="53" presetClass="entr" presetSubtype="528" fill="hold" grpId="0" nodeType="withEffect">
                                  <p:stCondLst>
                                    <p:cond delay="150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anim calcmode="lin" valueType="num">
                                      <p:cBhvr>
                                        <p:cTn id="41" dur="500" fill="hold"/>
                                        <p:tgtEl>
                                          <p:spTgt spid="13"/>
                                        </p:tgtEl>
                                        <p:attrNameLst>
                                          <p:attrName>ppt_x</p:attrName>
                                        </p:attrNameLst>
                                      </p:cBhvr>
                                      <p:tavLst>
                                        <p:tav tm="0">
                                          <p:val>
                                            <p:fltVal val="0.5"/>
                                          </p:val>
                                        </p:tav>
                                        <p:tav tm="100000">
                                          <p:val>
                                            <p:strVal val="#ppt_x"/>
                                          </p:val>
                                        </p:tav>
                                      </p:tavLst>
                                    </p:anim>
                                    <p:anim calcmode="lin" valueType="num">
                                      <p:cBhvr>
                                        <p:cTn id="42" dur="500" fill="hold"/>
                                        <p:tgtEl>
                                          <p:spTgt spid="13"/>
                                        </p:tgtEl>
                                        <p:attrNameLst>
                                          <p:attrName>ppt_y</p:attrName>
                                        </p:attrNameLst>
                                      </p:cBhvr>
                                      <p:tavLst>
                                        <p:tav tm="0">
                                          <p:val>
                                            <p:fltVal val="0.5"/>
                                          </p:val>
                                        </p:tav>
                                        <p:tav tm="100000">
                                          <p:val>
                                            <p:strVal val="#ppt_y"/>
                                          </p:val>
                                        </p:tav>
                                      </p:tavLst>
                                    </p:anim>
                                  </p:childTnLst>
                                </p:cTn>
                              </p:par>
                              <p:par>
                                <p:cTn id="43" presetID="53" presetClass="entr" presetSubtype="528" fill="hold" grpId="0" nodeType="withEffect">
                                  <p:stCondLst>
                                    <p:cond delay="1800"/>
                                  </p:stCondLst>
                                  <p:childTnLst>
                                    <p:set>
                                      <p:cBhvr>
                                        <p:cTn id="44" dur="1" fill="hold">
                                          <p:stCondLst>
                                            <p:cond delay="0"/>
                                          </p:stCondLst>
                                        </p:cTn>
                                        <p:tgtEl>
                                          <p:spTgt spid="26637"/>
                                        </p:tgtEl>
                                        <p:attrNameLst>
                                          <p:attrName>style.visibility</p:attrName>
                                        </p:attrNameLst>
                                      </p:cBhvr>
                                      <p:to>
                                        <p:strVal val="visible"/>
                                      </p:to>
                                    </p:set>
                                    <p:anim calcmode="lin" valueType="num">
                                      <p:cBhvr>
                                        <p:cTn id="45" dur="500" fill="hold"/>
                                        <p:tgtEl>
                                          <p:spTgt spid="26637"/>
                                        </p:tgtEl>
                                        <p:attrNameLst>
                                          <p:attrName>ppt_w</p:attrName>
                                        </p:attrNameLst>
                                      </p:cBhvr>
                                      <p:tavLst>
                                        <p:tav tm="0">
                                          <p:val>
                                            <p:fltVal val="0"/>
                                          </p:val>
                                        </p:tav>
                                        <p:tav tm="100000">
                                          <p:val>
                                            <p:strVal val="#ppt_w"/>
                                          </p:val>
                                        </p:tav>
                                      </p:tavLst>
                                    </p:anim>
                                    <p:anim calcmode="lin" valueType="num">
                                      <p:cBhvr>
                                        <p:cTn id="46" dur="500" fill="hold"/>
                                        <p:tgtEl>
                                          <p:spTgt spid="26637"/>
                                        </p:tgtEl>
                                        <p:attrNameLst>
                                          <p:attrName>ppt_h</p:attrName>
                                        </p:attrNameLst>
                                      </p:cBhvr>
                                      <p:tavLst>
                                        <p:tav tm="0">
                                          <p:val>
                                            <p:fltVal val="0"/>
                                          </p:val>
                                        </p:tav>
                                        <p:tav tm="100000">
                                          <p:val>
                                            <p:strVal val="#ppt_h"/>
                                          </p:val>
                                        </p:tav>
                                      </p:tavLst>
                                    </p:anim>
                                    <p:animEffect transition="in" filter="fade">
                                      <p:cBhvr>
                                        <p:cTn id="47" dur="500"/>
                                        <p:tgtEl>
                                          <p:spTgt spid="26637"/>
                                        </p:tgtEl>
                                      </p:cBhvr>
                                    </p:animEffect>
                                    <p:anim calcmode="lin" valueType="num">
                                      <p:cBhvr>
                                        <p:cTn id="48" dur="500" fill="hold"/>
                                        <p:tgtEl>
                                          <p:spTgt spid="26637"/>
                                        </p:tgtEl>
                                        <p:attrNameLst>
                                          <p:attrName>ppt_x</p:attrName>
                                        </p:attrNameLst>
                                      </p:cBhvr>
                                      <p:tavLst>
                                        <p:tav tm="0">
                                          <p:val>
                                            <p:fltVal val="0.5"/>
                                          </p:val>
                                        </p:tav>
                                        <p:tav tm="100000">
                                          <p:val>
                                            <p:strVal val="#ppt_x"/>
                                          </p:val>
                                        </p:tav>
                                      </p:tavLst>
                                    </p:anim>
                                    <p:anim calcmode="lin" valueType="num">
                                      <p:cBhvr>
                                        <p:cTn id="49" dur="500" fill="hold"/>
                                        <p:tgtEl>
                                          <p:spTgt spid="26637"/>
                                        </p:tgtEl>
                                        <p:attrNameLst>
                                          <p:attrName>ppt_y</p:attrName>
                                        </p:attrNameLst>
                                      </p:cBhvr>
                                      <p:tavLst>
                                        <p:tav tm="0">
                                          <p:val>
                                            <p:fltVal val="0.5"/>
                                          </p:val>
                                        </p:tav>
                                        <p:tav tm="100000">
                                          <p:val>
                                            <p:strVal val="#ppt_y"/>
                                          </p:val>
                                        </p:tav>
                                      </p:tavLst>
                                    </p:anim>
                                  </p:childTnLst>
                                </p:cTn>
                              </p:par>
                              <p:par>
                                <p:cTn id="50" presetID="53" presetClass="entr" presetSubtype="528" fill="hold" grpId="0" nodeType="withEffect">
                                  <p:stCondLst>
                                    <p:cond delay="2100"/>
                                  </p:stCondLst>
                                  <p:childTnLst>
                                    <p:set>
                                      <p:cBhvr>
                                        <p:cTn id="51" dur="1" fill="hold">
                                          <p:stCondLst>
                                            <p:cond delay="0"/>
                                          </p:stCondLst>
                                        </p:cTn>
                                        <p:tgtEl>
                                          <p:spTgt spid="11"/>
                                        </p:tgtEl>
                                        <p:attrNameLst>
                                          <p:attrName>style.visibility</p:attrName>
                                        </p:attrNameLst>
                                      </p:cBhvr>
                                      <p:to>
                                        <p:strVal val="visible"/>
                                      </p:to>
                                    </p:set>
                                    <p:anim calcmode="lin" valueType="num">
                                      <p:cBhvr>
                                        <p:cTn id="52" dur="500" fill="hold"/>
                                        <p:tgtEl>
                                          <p:spTgt spid="11"/>
                                        </p:tgtEl>
                                        <p:attrNameLst>
                                          <p:attrName>ppt_w</p:attrName>
                                        </p:attrNameLst>
                                      </p:cBhvr>
                                      <p:tavLst>
                                        <p:tav tm="0">
                                          <p:val>
                                            <p:fltVal val="0"/>
                                          </p:val>
                                        </p:tav>
                                        <p:tav tm="100000">
                                          <p:val>
                                            <p:strVal val="#ppt_w"/>
                                          </p:val>
                                        </p:tav>
                                      </p:tavLst>
                                    </p:anim>
                                    <p:anim calcmode="lin" valueType="num">
                                      <p:cBhvr>
                                        <p:cTn id="53" dur="500" fill="hold"/>
                                        <p:tgtEl>
                                          <p:spTgt spid="11"/>
                                        </p:tgtEl>
                                        <p:attrNameLst>
                                          <p:attrName>ppt_h</p:attrName>
                                        </p:attrNameLst>
                                      </p:cBhvr>
                                      <p:tavLst>
                                        <p:tav tm="0">
                                          <p:val>
                                            <p:fltVal val="0"/>
                                          </p:val>
                                        </p:tav>
                                        <p:tav tm="100000">
                                          <p:val>
                                            <p:strVal val="#ppt_h"/>
                                          </p:val>
                                        </p:tav>
                                      </p:tavLst>
                                    </p:anim>
                                    <p:animEffect transition="in" filter="fade">
                                      <p:cBhvr>
                                        <p:cTn id="54" dur="500"/>
                                        <p:tgtEl>
                                          <p:spTgt spid="11"/>
                                        </p:tgtEl>
                                      </p:cBhvr>
                                    </p:animEffect>
                                    <p:anim calcmode="lin" valueType="num">
                                      <p:cBhvr>
                                        <p:cTn id="55" dur="500" fill="hold"/>
                                        <p:tgtEl>
                                          <p:spTgt spid="11"/>
                                        </p:tgtEl>
                                        <p:attrNameLst>
                                          <p:attrName>ppt_x</p:attrName>
                                        </p:attrNameLst>
                                      </p:cBhvr>
                                      <p:tavLst>
                                        <p:tav tm="0">
                                          <p:val>
                                            <p:fltVal val="0.5"/>
                                          </p:val>
                                        </p:tav>
                                        <p:tav tm="100000">
                                          <p:val>
                                            <p:strVal val="#ppt_x"/>
                                          </p:val>
                                        </p:tav>
                                      </p:tavLst>
                                    </p:anim>
                                    <p:anim calcmode="lin" valueType="num">
                                      <p:cBhvr>
                                        <p:cTn id="56" dur="500" fill="hold"/>
                                        <p:tgtEl>
                                          <p:spTgt spid="11"/>
                                        </p:tgtEl>
                                        <p:attrNameLst>
                                          <p:attrName>ppt_y</p:attrName>
                                        </p:attrNameLst>
                                      </p:cBhvr>
                                      <p:tavLst>
                                        <p:tav tm="0">
                                          <p:val>
                                            <p:fltVal val="0.5"/>
                                          </p:val>
                                        </p:tav>
                                        <p:tav tm="100000">
                                          <p:val>
                                            <p:strVal val="#ppt_y"/>
                                          </p:val>
                                        </p:tav>
                                      </p:tavLst>
                                    </p:anim>
                                  </p:childTnLst>
                                </p:cTn>
                              </p:par>
                              <p:par>
                                <p:cTn id="57" presetID="53" presetClass="entr" presetSubtype="528" fill="hold" grpId="0" nodeType="withEffect">
                                  <p:stCondLst>
                                    <p:cond delay="2400"/>
                                  </p:stCondLst>
                                  <p:childTnLst>
                                    <p:set>
                                      <p:cBhvr>
                                        <p:cTn id="58" dur="1" fill="hold">
                                          <p:stCondLst>
                                            <p:cond delay="0"/>
                                          </p:stCondLst>
                                        </p:cTn>
                                        <p:tgtEl>
                                          <p:spTgt spid="26638"/>
                                        </p:tgtEl>
                                        <p:attrNameLst>
                                          <p:attrName>style.visibility</p:attrName>
                                        </p:attrNameLst>
                                      </p:cBhvr>
                                      <p:to>
                                        <p:strVal val="visible"/>
                                      </p:to>
                                    </p:set>
                                    <p:anim calcmode="lin" valueType="num">
                                      <p:cBhvr>
                                        <p:cTn id="59" dur="500" fill="hold"/>
                                        <p:tgtEl>
                                          <p:spTgt spid="26638"/>
                                        </p:tgtEl>
                                        <p:attrNameLst>
                                          <p:attrName>ppt_w</p:attrName>
                                        </p:attrNameLst>
                                      </p:cBhvr>
                                      <p:tavLst>
                                        <p:tav tm="0">
                                          <p:val>
                                            <p:fltVal val="0"/>
                                          </p:val>
                                        </p:tav>
                                        <p:tav tm="100000">
                                          <p:val>
                                            <p:strVal val="#ppt_w"/>
                                          </p:val>
                                        </p:tav>
                                      </p:tavLst>
                                    </p:anim>
                                    <p:anim calcmode="lin" valueType="num">
                                      <p:cBhvr>
                                        <p:cTn id="60" dur="500" fill="hold"/>
                                        <p:tgtEl>
                                          <p:spTgt spid="26638"/>
                                        </p:tgtEl>
                                        <p:attrNameLst>
                                          <p:attrName>ppt_h</p:attrName>
                                        </p:attrNameLst>
                                      </p:cBhvr>
                                      <p:tavLst>
                                        <p:tav tm="0">
                                          <p:val>
                                            <p:fltVal val="0"/>
                                          </p:val>
                                        </p:tav>
                                        <p:tav tm="100000">
                                          <p:val>
                                            <p:strVal val="#ppt_h"/>
                                          </p:val>
                                        </p:tav>
                                      </p:tavLst>
                                    </p:anim>
                                    <p:animEffect transition="in" filter="fade">
                                      <p:cBhvr>
                                        <p:cTn id="61" dur="500"/>
                                        <p:tgtEl>
                                          <p:spTgt spid="26638"/>
                                        </p:tgtEl>
                                      </p:cBhvr>
                                    </p:animEffect>
                                    <p:anim calcmode="lin" valueType="num">
                                      <p:cBhvr>
                                        <p:cTn id="62" dur="500" fill="hold"/>
                                        <p:tgtEl>
                                          <p:spTgt spid="26638"/>
                                        </p:tgtEl>
                                        <p:attrNameLst>
                                          <p:attrName>ppt_x</p:attrName>
                                        </p:attrNameLst>
                                      </p:cBhvr>
                                      <p:tavLst>
                                        <p:tav tm="0">
                                          <p:val>
                                            <p:fltVal val="0.5"/>
                                          </p:val>
                                        </p:tav>
                                        <p:tav tm="100000">
                                          <p:val>
                                            <p:strVal val="#ppt_x"/>
                                          </p:val>
                                        </p:tav>
                                      </p:tavLst>
                                    </p:anim>
                                    <p:anim calcmode="lin" valueType="num">
                                      <p:cBhvr>
                                        <p:cTn id="63" dur="500" fill="hold"/>
                                        <p:tgtEl>
                                          <p:spTgt spid="26638"/>
                                        </p:tgtEl>
                                        <p:attrNameLst>
                                          <p:attrName>ppt_y</p:attrName>
                                        </p:attrNameLst>
                                      </p:cBhvr>
                                      <p:tavLst>
                                        <p:tav tm="0">
                                          <p:val>
                                            <p:fltVal val="0.5"/>
                                          </p:val>
                                        </p:tav>
                                        <p:tav tm="100000">
                                          <p:val>
                                            <p:strVal val="#ppt_y"/>
                                          </p:val>
                                        </p:tav>
                                      </p:tavLst>
                                    </p:anim>
                                  </p:childTnLst>
                                </p:cTn>
                              </p:par>
                              <p:par>
                                <p:cTn id="64" presetID="53" presetClass="entr" presetSubtype="528" fill="hold" grpId="0" nodeType="withEffect">
                                  <p:stCondLst>
                                    <p:cond delay="270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Effect transition="in" filter="fade">
                                      <p:cBhvr>
                                        <p:cTn id="68" dur="500"/>
                                        <p:tgtEl>
                                          <p:spTgt spid="12"/>
                                        </p:tgtEl>
                                      </p:cBhvr>
                                    </p:animEffect>
                                    <p:anim calcmode="lin" valueType="num">
                                      <p:cBhvr>
                                        <p:cTn id="69" dur="500" fill="hold"/>
                                        <p:tgtEl>
                                          <p:spTgt spid="12"/>
                                        </p:tgtEl>
                                        <p:attrNameLst>
                                          <p:attrName>ppt_x</p:attrName>
                                        </p:attrNameLst>
                                      </p:cBhvr>
                                      <p:tavLst>
                                        <p:tav tm="0">
                                          <p:val>
                                            <p:fltVal val="0.5"/>
                                          </p:val>
                                        </p:tav>
                                        <p:tav tm="100000">
                                          <p:val>
                                            <p:strVal val="#ppt_x"/>
                                          </p:val>
                                        </p:tav>
                                      </p:tavLst>
                                    </p:anim>
                                    <p:anim calcmode="lin" valueType="num">
                                      <p:cBhvr>
                                        <p:cTn id="70" dur="500" fill="hold"/>
                                        <p:tgtEl>
                                          <p:spTgt spid="12"/>
                                        </p:tgtEl>
                                        <p:attrNameLst>
                                          <p:attrName>ppt_y</p:attrName>
                                        </p:attrNameLst>
                                      </p:cBhvr>
                                      <p:tavLst>
                                        <p:tav tm="0">
                                          <p:val>
                                            <p:fltVal val="0.5"/>
                                          </p:val>
                                        </p:tav>
                                        <p:tav tm="100000">
                                          <p:val>
                                            <p:strVal val="#ppt_y"/>
                                          </p:val>
                                        </p:tav>
                                      </p:tavLst>
                                    </p:anim>
                                  </p:childTnLst>
                                </p:cTn>
                              </p:par>
                              <p:par>
                                <p:cTn id="71" presetID="10" presetClass="entr" presetSubtype="0" fill="hold" grpId="0" nodeType="withEffect">
                                  <p:stCondLst>
                                    <p:cond delay="3000"/>
                                  </p:stCondLst>
                                  <p:childTnLst>
                                    <p:set>
                                      <p:cBhvr>
                                        <p:cTn id="72" dur="1" fill="hold">
                                          <p:stCondLst>
                                            <p:cond delay="0"/>
                                          </p:stCondLst>
                                        </p:cTn>
                                        <p:tgtEl>
                                          <p:spTgt spid="26643"/>
                                        </p:tgtEl>
                                        <p:attrNameLst>
                                          <p:attrName>style.visibility</p:attrName>
                                        </p:attrNameLst>
                                      </p:cBhvr>
                                      <p:to>
                                        <p:strVal val="visible"/>
                                      </p:to>
                                    </p:set>
                                    <p:animEffect transition="in" filter="fade">
                                      <p:cBhvr>
                                        <p:cTn id="73" dur="500"/>
                                        <p:tgtEl>
                                          <p:spTgt spid="26643"/>
                                        </p:tgtEl>
                                      </p:cBhvr>
                                    </p:animEffect>
                                  </p:childTnLst>
                                </p:cTn>
                              </p:par>
                              <p:par>
                                <p:cTn id="74" presetID="10" presetClass="entr" presetSubtype="0" fill="hold" grpId="0" nodeType="withEffect">
                                  <p:stCondLst>
                                    <p:cond delay="3300"/>
                                  </p:stCondLst>
                                  <p:childTnLst>
                                    <p:set>
                                      <p:cBhvr>
                                        <p:cTn id="75" dur="1" fill="hold">
                                          <p:stCondLst>
                                            <p:cond delay="0"/>
                                          </p:stCondLst>
                                        </p:cTn>
                                        <p:tgtEl>
                                          <p:spTgt spid="26641"/>
                                        </p:tgtEl>
                                        <p:attrNameLst>
                                          <p:attrName>style.visibility</p:attrName>
                                        </p:attrNameLst>
                                      </p:cBhvr>
                                      <p:to>
                                        <p:strVal val="visible"/>
                                      </p:to>
                                    </p:set>
                                    <p:animEffect transition="in" filter="fade">
                                      <p:cBhvr>
                                        <p:cTn id="76" dur="500"/>
                                        <p:tgtEl>
                                          <p:spTgt spid="26641"/>
                                        </p:tgtEl>
                                      </p:cBhvr>
                                    </p:animEffect>
                                  </p:childTnLst>
                                </p:cTn>
                              </p:par>
                              <p:par>
                                <p:cTn id="77" presetID="10" presetClass="entr" presetSubtype="0" fill="hold" grpId="0" nodeType="withEffect">
                                  <p:stCondLst>
                                    <p:cond delay="3600"/>
                                  </p:stCondLst>
                                  <p:childTnLst>
                                    <p:set>
                                      <p:cBhvr>
                                        <p:cTn id="78" dur="1" fill="hold">
                                          <p:stCondLst>
                                            <p:cond delay="0"/>
                                          </p:stCondLst>
                                        </p:cTn>
                                        <p:tgtEl>
                                          <p:spTgt spid="26644"/>
                                        </p:tgtEl>
                                        <p:attrNameLst>
                                          <p:attrName>style.visibility</p:attrName>
                                        </p:attrNameLst>
                                      </p:cBhvr>
                                      <p:to>
                                        <p:strVal val="visible"/>
                                      </p:to>
                                    </p:set>
                                    <p:animEffect transition="in" filter="fade">
                                      <p:cBhvr>
                                        <p:cTn id="79" dur="500"/>
                                        <p:tgtEl>
                                          <p:spTgt spid="26644"/>
                                        </p:tgtEl>
                                      </p:cBhvr>
                                    </p:animEffect>
                                  </p:childTnLst>
                                </p:cTn>
                              </p:par>
                              <p:par>
                                <p:cTn id="80" presetID="10" presetClass="entr" presetSubtype="0" fill="hold" grpId="0" nodeType="withEffect">
                                  <p:stCondLst>
                                    <p:cond delay="3900"/>
                                  </p:stCondLst>
                                  <p:childTnLst>
                                    <p:set>
                                      <p:cBhvr>
                                        <p:cTn id="81" dur="1" fill="hold">
                                          <p:stCondLst>
                                            <p:cond delay="0"/>
                                          </p:stCondLst>
                                        </p:cTn>
                                        <p:tgtEl>
                                          <p:spTgt spid="26642"/>
                                        </p:tgtEl>
                                        <p:attrNameLst>
                                          <p:attrName>style.visibility</p:attrName>
                                        </p:attrNameLst>
                                      </p:cBhvr>
                                      <p:to>
                                        <p:strVal val="visible"/>
                                      </p:to>
                                    </p:set>
                                    <p:animEffect transition="in" filter="fade">
                                      <p:cBhvr>
                                        <p:cTn id="82" dur="500"/>
                                        <p:tgtEl>
                                          <p:spTgt spid="26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26637" grpId="0"/>
      <p:bldP spid="26638" grpId="0"/>
      <p:bldP spid="26639" grpId="0"/>
      <p:bldP spid="26640" grpId="0"/>
      <p:bldP spid="26641" grpId="0"/>
      <p:bldP spid="26642" grpId="0"/>
      <p:bldP spid="26643" grpId="0"/>
      <p:bldP spid="266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rot="17630668">
            <a:off x="4232597" y="2010283"/>
            <a:ext cx="3779837" cy="3763473"/>
          </a:xfrm>
          <a:custGeom>
            <a:avLst/>
            <a:gdLst>
              <a:gd name="connsiteX0" fmla="*/ 1869900 w 4739938"/>
              <a:gd name="connsiteY0" fmla="*/ 2041838 h 4719939"/>
              <a:gd name="connsiteX1" fmla="*/ 1839624 w 4739938"/>
              <a:gd name="connsiteY1" fmla="*/ 2572003 h 4719939"/>
              <a:gd name="connsiteX2" fmla="*/ 245010 w 4739938"/>
              <a:gd name="connsiteY2" fmla="*/ 3369850 h 4719939"/>
              <a:gd name="connsiteX3" fmla="*/ 373445 w 4739938"/>
              <a:gd name="connsiteY3" fmla="*/ 1070923 h 4719939"/>
              <a:gd name="connsiteX4" fmla="*/ 2301832 w 4739938"/>
              <a:gd name="connsiteY4" fmla="*/ 2959036 h 4719939"/>
              <a:gd name="connsiteX5" fmla="*/ 2176324 w 4739938"/>
              <a:gd name="connsiteY5" fmla="*/ 4719939 h 4719939"/>
              <a:gd name="connsiteX6" fmla="*/ 264204 w 4739938"/>
              <a:gd name="connsiteY6" fmla="*/ 3437222 h 4719939"/>
              <a:gd name="connsiteX7" fmla="*/ 1834669 w 4739938"/>
              <a:gd name="connsiteY7" fmla="*/ 2658775 h 4719939"/>
              <a:gd name="connsiteX8" fmla="*/ 1832880 w 4739938"/>
              <a:gd name="connsiteY8" fmla="*/ 2690102 h 4719939"/>
              <a:gd name="connsiteX9" fmla="*/ 2504962 w 4739938"/>
              <a:gd name="connsiteY9" fmla="*/ 9198 h 4719939"/>
              <a:gd name="connsiteX10" fmla="*/ 2375608 w 4739938"/>
              <a:gd name="connsiteY10" fmla="*/ 1813728 h 4719939"/>
              <a:gd name="connsiteX11" fmla="*/ 1899598 w 4739938"/>
              <a:gd name="connsiteY11" fmla="*/ 2018698 h 4719939"/>
              <a:gd name="connsiteX12" fmla="*/ 429840 w 4739938"/>
              <a:gd name="connsiteY12" fmla="*/ 1006911 h 4719939"/>
              <a:gd name="connsiteX13" fmla="*/ 2504962 w 4739938"/>
              <a:gd name="connsiteY13" fmla="*/ 9198 h 4719939"/>
              <a:gd name="connsiteX14" fmla="*/ 4319856 w 4739938"/>
              <a:gd name="connsiteY14" fmla="*/ 3704637 h 4719939"/>
              <a:gd name="connsiteX15" fmla="*/ 2244735 w 4739938"/>
              <a:gd name="connsiteY15" fmla="*/ 4702350 h 4719939"/>
              <a:gd name="connsiteX16" fmla="*/ 2367860 w 4739938"/>
              <a:gd name="connsiteY16" fmla="*/ 2984715 h 4719939"/>
              <a:gd name="connsiteX17" fmla="*/ 2909300 w 4739938"/>
              <a:gd name="connsiteY17" fmla="*/ 2751571 h 4719939"/>
              <a:gd name="connsiteX18" fmla="*/ 2910287 w 4739938"/>
              <a:gd name="connsiteY18" fmla="*/ 2734286 h 4719939"/>
              <a:gd name="connsiteX19" fmla="*/ 4471347 w 4739938"/>
              <a:gd name="connsiteY19" fmla="*/ 1282715 h 4719939"/>
              <a:gd name="connsiteX20" fmla="*/ 2896089 w 4739938"/>
              <a:gd name="connsiteY20" fmla="*/ 2063540 h 4719939"/>
              <a:gd name="connsiteX21" fmla="*/ 2431153 w 4739938"/>
              <a:gd name="connsiteY21" fmla="*/ 1796909 h 4719939"/>
              <a:gd name="connsiteX22" fmla="*/ 2559227 w 4739938"/>
              <a:gd name="connsiteY22" fmla="*/ 0 h 4719939"/>
              <a:gd name="connsiteX23" fmla="*/ 4471347 w 4739938"/>
              <a:gd name="connsiteY23" fmla="*/ 1282715 h 4719939"/>
              <a:gd name="connsiteX24" fmla="*/ 4736325 w 4739938"/>
              <a:gd name="connsiteY24" fmla="*/ 2496368 h 4719939"/>
              <a:gd name="connsiteX25" fmla="*/ 4366492 w 4739938"/>
              <a:gd name="connsiteY25" fmla="*/ 3628757 h 4719939"/>
              <a:gd name="connsiteX26" fmla="*/ 2913058 w 4739938"/>
              <a:gd name="connsiteY26" fmla="*/ 2685755 h 4719939"/>
              <a:gd name="connsiteX27" fmla="*/ 2946239 w 4739938"/>
              <a:gd name="connsiteY27" fmla="*/ 2104699 h 4719939"/>
              <a:gd name="connsiteX28" fmla="*/ 4494928 w 4739938"/>
              <a:gd name="connsiteY28" fmla="*/ 1329830 h 4719939"/>
              <a:gd name="connsiteX29" fmla="*/ 4736325 w 4739938"/>
              <a:gd name="connsiteY29" fmla="*/ 2496368 h 471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39938" h="4719939">
                <a:moveTo>
                  <a:pt x="1869900" y="2041838"/>
                </a:moveTo>
                <a:lnTo>
                  <a:pt x="1839624" y="2572003"/>
                </a:lnTo>
                <a:lnTo>
                  <a:pt x="245010" y="3369850"/>
                </a:lnTo>
                <a:cubicBezTo>
                  <a:pt x="-122692" y="2634946"/>
                  <a:pt x="-73827" y="1760296"/>
                  <a:pt x="373445" y="1070923"/>
                </a:cubicBezTo>
                <a:close/>
                <a:moveTo>
                  <a:pt x="2301832" y="2959036"/>
                </a:moveTo>
                <a:lnTo>
                  <a:pt x="2176324" y="4719939"/>
                </a:lnTo>
                <a:cubicBezTo>
                  <a:pt x="1356645" y="4661517"/>
                  <a:pt x="629159" y="4173493"/>
                  <a:pt x="264204" y="3437222"/>
                </a:cubicBezTo>
                <a:lnTo>
                  <a:pt x="1834669" y="2658775"/>
                </a:lnTo>
                <a:lnTo>
                  <a:pt x="1832880" y="2690102"/>
                </a:lnTo>
                <a:close/>
                <a:moveTo>
                  <a:pt x="2504962" y="9198"/>
                </a:moveTo>
                <a:lnTo>
                  <a:pt x="2375608" y="1813728"/>
                </a:lnTo>
                <a:lnTo>
                  <a:pt x="1899598" y="2018698"/>
                </a:lnTo>
                <a:lnTo>
                  <a:pt x="429840" y="1006911"/>
                </a:lnTo>
                <a:cubicBezTo>
                  <a:pt x="895805" y="330033"/>
                  <a:pt x="1685306" y="-49557"/>
                  <a:pt x="2504962" y="9198"/>
                </a:cubicBezTo>
                <a:close/>
                <a:moveTo>
                  <a:pt x="4319856" y="3704637"/>
                </a:moveTo>
                <a:cubicBezTo>
                  <a:pt x="3853891" y="4381518"/>
                  <a:pt x="3064390" y="4761106"/>
                  <a:pt x="2244735" y="4702350"/>
                </a:cubicBezTo>
                <a:lnTo>
                  <a:pt x="2367860" y="2984715"/>
                </a:lnTo>
                <a:lnTo>
                  <a:pt x="2909300" y="2751571"/>
                </a:lnTo>
                <a:lnTo>
                  <a:pt x="2910287" y="2734286"/>
                </a:lnTo>
                <a:close/>
                <a:moveTo>
                  <a:pt x="4471347" y="1282715"/>
                </a:moveTo>
                <a:lnTo>
                  <a:pt x="2896089" y="2063540"/>
                </a:lnTo>
                <a:lnTo>
                  <a:pt x="2431153" y="1796909"/>
                </a:lnTo>
                <a:lnTo>
                  <a:pt x="2559227" y="0"/>
                </a:lnTo>
                <a:cubicBezTo>
                  <a:pt x="3378907" y="58422"/>
                  <a:pt x="4106392" y="546444"/>
                  <a:pt x="4471347" y="1282715"/>
                </a:cubicBezTo>
                <a:close/>
                <a:moveTo>
                  <a:pt x="4736325" y="2496368"/>
                </a:moveTo>
                <a:cubicBezTo>
                  <a:pt x="4714162" y="2893065"/>
                  <a:pt x="4590128" y="3284071"/>
                  <a:pt x="4366492" y="3628757"/>
                </a:cubicBezTo>
                <a:lnTo>
                  <a:pt x="2913058" y="2685755"/>
                </a:lnTo>
                <a:lnTo>
                  <a:pt x="2946239" y="2104699"/>
                </a:lnTo>
                <a:lnTo>
                  <a:pt x="4494928" y="1329830"/>
                </a:lnTo>
                <a:cubicBezTo>
                  <a:pt x="4678779" y="1697282"/>
                  <a:pt x="4758488" y="2099671"/>
                  <a:pt x="4736325" y="2496368"/>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27656" name="文本框 11"/>
          <p:cNvSpPr txBox="1">
            <a:spLocks noChangeArrowheads="1"/>
          </p:cNvSpPr>
          <p:nvPr/>
        </p:nvSpPr>
        <p:spPr bwMode="auto">
          <a:xfrm>
            <a:off x="5794739" y="3678499"/>
            <a:ext cx="79205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tx2"/>
                </a:solidFill>
                <a:latin typeface="+mn-ea"/>
                <a:ea typeface="+mn-ea"/>
                <a:cs typeface="+mn-ea"/>
              </a:rPr>
              <a:t>文本</a:t>
            </a:r>
            <a:endParaRPr lang="zh-CN" altLang="en-US" sz="2000" b="1">
              <a:solidFill>
                <a:schemeClr val="tx2"/>
              </a:solidFill>
              <a:latin typeface="+mn-ea"/>
              <a:ea typeface="+mn-ea"/>
              <a:cs typeface="+mn-ea"/>
            </a:endParaRPr>
          </a:p>
        </p:txBody>
      </p:sp>
      <p:grpSp>
        <p:nvGrpSpPr>
          <p:cNvPr id="27657" name="组合 12"/>
          <p:cNvGrpSpPr/>
          <p:nvPr/>
        </p:nvGrpSpPr>
        <p:grpSpPr bwMode="auto">
          <a:xfrm>
            <a:off x="7797903" y="1705236"/>
            <a:ext cx="2861889" cy="1181888"/>
            <a:chOff x="533628" y="1580986"/>
            <a:chExt cx="2861835" cy="1181804"/>
          </a:xfrm>
        </p:grpSpPr>
        <p:sp>
          <p:nvSpPr>
            <p:cNvPr id="27673" name="TextBox 10"/>
            <p:cNvSpPr txBox="1">
              <a:spLocks noChangeArrowheads="1"/>
            </p:cNvSpPr>
            <p:nvPr/>
          </p:nvSpPr>
          <p:spPr bwMode="auto">
            <a:xfrm>
              <a:off x="533628" y="1950318"/>
              <a:ext cx="2861835" cy="81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7674" name="文本框 14"/>
            <p:cNvSpPr txBox="1">
              <a:spLocks noChangeArrowheads="1"/>
            </p:cNvSpPr>
            <p:nvPr/>
          </p:nvSpPr>
          <p:spPr bwMode="auto">
            <a:xfrm>
              <a:off x="533628" y="1580986"/>
              <a:ext cx="887105" cy="3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标题</a:t>
              </a:r>
              <a:endParaRPr lang="zh-CN" altLang="en-US"/>
            </a:p>
          </p:txBody>
        </p:sp>
      </p:grpSp>
      <p:grpSp>
        <p:nvGrpSpPr>
          <p:cNvPr id="27658" name="组合 15"/>
          <p:cNvGrpSpPr/>
          <p:nvPr/>
        </p:nvGrpSpPr>
        <p:grpSpPr bwMode="auto">
          <a:xfrm>
            <a:off x="8202662" y="3348299"/>
            <a:ext cx="2861890" cy="1181888"/>
            <a:chOff x="533628" y="1580986"/>
            <a:chExt cx="2861835" cy="1181804"/>
          </a:xfrm>
        </p:grpSpPr>
        <p:sp>
          <p:nvSpPr>
            <p:cNvPr id="27671" name="TextBox 10"/>
            <p:cNvSpPr txBox="1">
              <a:spLocks noChangeArrowheads="1"/>
            </p:cNvSpPr>
            <p:nvPr/>
          </p:nvSpPr>
          <p:spPr bwMode="auto">
            <a:xfrm>
              <a:off x="533628" y="1950318"/>
              <a:ext cx="2861835" cy="81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7672" name="文本框 17"/>
            <p:cNvSpPr txBox="1">
              <a:spLocks noChangeArrowheads="1"/>
            </p:cNvSpPr>
            <p:nvPr/>
          </p:nvSpPr>
          <p:spPr bwMode="auto">
            <a:xfrm>
              <a:off x="533628" y="1580986"/>
              <a:ext cx="887105" cy="3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标题</a:t>
              </a:r>
              <a:endParaRPr lang="zh-CN" altLang="en-US"/>
            </a:p>
          </p:txBody>
        </p:sp>
      </p:grpSp>
      <p:grpSp>
        <p:nvGrpSpPr>
          <p:cNvPr id="27659" name="组合 18"/>
          <p:cNvGrpSpPr/>
          <p:nvPr/>
        </p:nvGrpSpPr>
        <p:grpSpPr bwMode="auto">
          <a:xfrm>
            <a:off x="7809013" y="4918338"/>
            <a:ext cx="2861890" cy="1181889"/>
            <a:chOff x="533628" y="1580986"/>
            <a:chExt cx="2861835" cy="1181804"/>
          </a:xfrm>
        </p:grpSpPr>
        <p:sp>
          <p:nvSpPr>
            <p:cNvPr id="27669" name="TextBox 10"/>
            <p:cNvSpPr txBox="1">
              <a:spLocks noChangeArrowheads="1"/>
            </p:cNvSpPr>
            <p:nvPr/>
          </p:nvSpPr>
          <p:spPr bwMode="auto">
            <a:xfrm>
              <a:off x="533628" y="1950318"/>
              <a:ext cx="2861835" cy="812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7670" name="文本框 20"/>
            <p:cNvSpPr txBox="1">
              <a:spLocks noChangeArrowheads="1"/>
            </p:cNvSpPr>
            <p:nvPr/>
          </p:nvSpPr>
          <p:spPr bwMode="auto">
            <a:xfrm>
              <a:off x="533628" y="1580986"/>
              <a:ext cx="887105" cy="3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标题</a:t>
              </a:r>
              <a:endParaRPr lang="zh-CN" altLang="en-US"/>
            </a:p>
          </p:txBody>
        </p:sp>
      </p:grpSp>
      <p:grpSp>
        <p:nvGrpSpPr>
          <p:cNvPr id="27660" name="组合 21"/>
          <p:cNvGrpSpPr/>
          <p:nvPr/>
        </p:nvGrpSpPr>
        <p:grpSpPr bwMode="auto">
          <a:xfrm>
            <a:off x="1426508" y="1698888"/>
            <a:ext cx="3011095" cy="1188984"/>
            <a:chOff x="533628" y="1573511"/>
            <a:chExt cx="3011622" cy="1190100"/>
          </a:xfrm>
        </p:grpSpPr>
        <p:sp>
          <p:nvSpPr>
            <p:cNvPr id="27667" name="TextBox 10"/>
            <p:cNvSpPr txBox="1">
              <a:spLocks noChangeArrowheads="1"/>
            </p:cNvSpPr>
            <p:nvPr/>
          </p:nvSpPr>
          <p:spPr bwMode="auto">
            <a:xfrm>
              <a:off x="533628" y="1950318"/>
              <a:ext cx="2861835" cy="81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7668" name="文本框 23"/>
            <p:cNvSpPr txBox="1">
              <a:spLocks noChangeArrowheads="1"/>
            </p:cNvSpPr>
            <p:nvPr/>
          </p:nvSpPr>
          <p:spPr bwMode="auto">
            <a:xfrm>
              <a:off x="2658145" y="1573511"/>
              <a:ext cx="887105" cy="332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标题</a:t>
              </a:r>
              <a:endParaRPr lang="zh-CN" altLang="en-US" dirty="0"/>
            </a:p>
          </p:txBody>
        </p:sp>
      </p:grpSp>
      <p:grpSp>
        <p:nvGrpSpPr>
          <p:cNvPr id="27661" name="组合 24"/>
          <p:cNvGrpSpPr/>
          <p:nvPr/>
        </p:nvGrpSpPr>
        <p:grpSpPr bwMode="auto">
          <a:xfrm>
            <a:off x="1243967" y="3348300"/>
            <a:ext cx="3011096" cy="1189519"/>
            <a:chOff x="533628" y="1573511"/>
            <a:chExt cx="3011622" cy="1188943"/>
          </a:xfrm>
        </p:grpSpPr>
        <p:sp>
          <p:nvSpPr>
            <p:cNvPr id="27665" name="TextBox 10"/>
            <p:cNvSpPr txBox="1">
              <a:spLocks noChangeArrowheads="1"/>
            </p:cNvSpPr>
            <p:nvPr/>
          </p:nvSpPr>
          <p:spPr bwMode="auto">
            <a:xfrm>
              <a:off x="533628" y="1950318"/>
              <a:ext cx="2861835" cy="81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7666" name="文本框 26"/>
            <p:cNvSpPr txBox="1">
              <a:spLocks noChangeArrowheads="1"/>
            </p:cNvSpPr>
            <p:nvPr/>
          </p:nvSpPr>
          <p:spPr bwMode="auto">
            <a:xfrm>
              <a:off x="2658145" y="1573511"/>
              <a:ext cx="887105" cy="3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标题</a:t>
              </a:r>
              <a:endParaRPr lang="zh-CN" altLang="en-US"/>
            </a:p>
          </p:txBody>
        </p:sp>
      </p:grpSp>
      <p:grpSp>
        <p:nvGrpSpPr>
          <p:cNvPr id="27662" name="组合 27"/>
          <p:cNvGrpSpPr/>
          <p:nvPr/>
        </p:nvGrpSpPr>
        <p:grpSpPr bwMode="auto">
          <a:xfrm>
            <a:off x="1650314" y="4921511"/>
            <a:ext cx="3011096" cy="1189520"/>
            <a:chOff x="533628" y="1573511"/>
            <a:chExt cx="3011622" cy="1188943"/>
          </a:xfrm>
        </p:grpSpPr>
        <p:sp>
          <p:nvSpPr>
            <p:cNvPr id="27663" name="TextBox 10"/>
            <p:cNvSpPr txBox="1">
              <a:spLocks noChangeArrowheads="1"/>
            </p:cNvSpPr>
            <p:nvPr/>
          </p:nvSpPr>
          <p:spPr bwMode="auto">
            <a:xfrm>
              <a:off x="533628" y="1950318"/>
              <a:ext cx="2861835" cy="812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7664" name="文本框 29"/>
            <p:cNvSpPr txBox="1">
              <a:spLocks noChangeArrowheads="1"/>
            </p:cNvSpPr>
            <p:nvPr/>
          </p:nvSpPr>
          <p:spPr bwMode="auto">
            <a:xfrm>
              <a:off x="2658145" y="1573511"/>
              <a:ext cx="887105" cy="3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标题</a:t>
              </a:r>
              <a:endParaRPr lang="zh-CN" altLang="en-US"/>
            </a:p>
          </p:txBody>
        </p:sp>
      </p:grpSp>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656"/>
                                        </p:tgtEl>
                                        <p:attrNameLst>
                                          <p:attrName>style.visibility</p:attrName>
                                        </p:attrNameLst>
                                      </p:cBhvr>
                                      <p:to>
                                        <p:strVal val="visible"/>
                                      </p:to>
                                    </p:set>
                                    <p:anim calcmode="lin" valueType="num">
                                      <p:cBhvr>
                                        <p:cTn id="12" dur="500" fill="hold"/>
                                        <p:tgtEl>
                                          <p:spTgt spid="27656"/>
                                        </p:tgtEl>
                                        <p:attrNameLst>
                                          <p:attrName>ppt_w</p:attrName>
                                        </p:attrNameLst>
                                      </p:cBhvr>
                                      <p:tavLst>
                                        <p:tav tm="0">
                                          <p:val>
                                            <p:fltVal val="0"/>
                                          </p:val>
                                        </p:tav>
                                        <p:tav tm="100000">
                                          <p:val>
                                            <p:strVal val="#ppt_w"/>
                                          </p:val>
                                        </p:tav>
                                      </p:tavLst>
                                    </p:anim>
                                    <p:anim calcmode="lin" valueType="num">
                                      <p:cBhvr>
                                        <p:cTn id="13" dur="500" fill="hold"/>
                                        <p:tgtEl>
                                          <p:spTgt spid="27656"/>
                                        </p:tgtEl>
                                        <p:attrNameLst>
                                          <p:attrName>ppt_h</p:attrName>
                                        </p:attrNameLst>
                                      </p:cBhvr>
                                      <p:tavLst>
                                        <p:tav tm="0">
                                          <p:val>
                                            <p:fltVal val="0"/>
                                          </p:val>
                                        </p:tav>
                                        <p:tav tm="100000">
                                          <p:val>
                                            <p:strVal val="#ppt_h"/>
                                          </p:val>
                                        </p:tav>
                                      </p:tavLst>
                                    </p:anim>
                                    <p:animEffect transition="in" filter="fade">
                                      <p:cBhvr>
                                        <p:cTn id="14" dur="500"/>
                                        <p:tgtEl>
                                          <p:spTgt spid="27656"/>
                                        </p:tgtEl>
                                      </p:cBhvr>
                                    </p:animEffect>
                                  </p:childTnLst>
                                </p:cTn>
                              </p:par>
                              <p:par>
                                <p:cTn id="15" presetID="8" presetClass="emph" presetSubtype="0" fill="hold" grpId="1" nodeType="withEffect">
                                  <p:stCondLst>
                                    <p:cond delay="0"/>
                                  </p:stCondLst>
                                  <p:childTnLst>
                                    <p:animRot by="21600000">
                                      <p:cBhvr>
                                        <p:cTn id="16" dur="2000" fill="hold"/>
                                        <p:tgtEl>
                                          <p:spTgt spid="11"/>
                                        </p:tgtEl>
                                        <p:attrNameLst>
                                          <p:attrName>r</p:attrName>
                                        </p:attrNameLst>
                                      </p:cBhvr>
                                    </p:animRot>
                                  </p:childTnLst>
                                </p:cTn>
                              </p:par>
                              <p:par>
                                <p:cTn id="17" presetID="2" presetClass="entr" presetSubtype="8" fill="hold" nodeType="withEffect">
                                  <p:stCondLst>
                                    <p:cond delay="1000"/>
                                  </p:stCondLst>
                                  <p:childTnLst>
                                    <p:set>
                                      <p:cBhvr>
                                        <p:cTn id="18" dur="1" fill="hold">
                                          <p:stCondLst>
                                            <p:cond delay="0"/>
                                          </p:stCondLst>
                                        </p:cTn>
                                        <p:tgtEl>
                                          <p:spTgt spid="27660"/>
                                        </p:tgtEl>
                                        <p:attrNameLst>
                                          <p:attrName>style.visibility</p:attrName>
                                        </p:attrNameLst>
                                      </p:cBhvr>
                                      <p:to>
                                        <p:strVal val="visible"/>
                                      </p:to>
                                    </p:set>
                                    <p:anim calcmode="lin" valueType="num">
                                      <p:cBhvr additive="base">
                                        <p:cTn id="19" dur="500" fill="hold"/>
                                        <p:tgtEl>
                                          <p:spTgt spid="27660"/>
                                        </p:tgtEl>
                                        <p:attrNameLst>
                                          <p:attrName>ppt_x</p:attrName>
                                        </p:attrNameLst>
                                      </p:cBhvr>
                                      <p:tavLst>
                                        <p:tav tm="0">
                                          <p:val>
                                            <p:strVal val="0-#ppt_w/2"/>
                                          </p:val>
                                        </p:tav>
                                        <p:tav tm="100000">
                                          <p:val>
                                            <p:strVal val="#ppt_x"/>
                                          </p:val>
                                        </p:tav>
                                      </p:tavLst>
                                    </p:anim>
                                    <p:anim calcmode="lin" valueType="num">
                                      <p:cBhvr additive="base">
                                        <p:cTn id="20" dur="500" fill="hold"/>
                                        <p:tgtEl>
                                          <p:spTgt spid="27660"/>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1300"/>
                                  </p:stCondLst>
                                  <p:childTnLst>
                                    <p:set>
                                      <p:cBhvr>
                                        <p:cTn id="22" dur="1" fill="hold">
                                          <p:stCondLst>
                                            <p:cond delay="0"/>
                                          </p:stCondLst>
                                        </p:cTn>
                                        <p:tgtEl>
                                          <p:spTgt spid="27661"/>
                                        </p:tgtEl>
                                        <p:attrNameLst>
                                          <p:attrName>style.visibility</p:attrName>
                                        </p:attrNameLst>
                                      </p:cBhvr>
                                      <p:to>
                                        <p:strVal val="visible"/>
                                      </p:to>
                                    </p:set>
                                    <p:anim calcmode="lin" valueType="num">
                                      <p:cBhvr additive="base">
                                        <p:cTn id="23" dur="500" fill="hold"/>
                                        <p:tgtEl>
                                          <p:spTgt spid="27661"/>
                                        </p:tgtEl>
                                        <p:attrNameLst>
                                          <p:attrName>ppt_x</p:attrName>
                                        </p:attrNameLst>
                                      </p:cBhvr>
                                      <p:tavLst>
                                        <p:tav tm="0">
                                          <p:val>
                                            <p:strVal val="0-#ppt_w/2"/>
                                          </p:val>
                                        </p:tav>
                                        <p:tav tm="100000">
                                          <p:val>
                                            <p:strVal val="#ppt_x"/>
                                          </p:val>
                                        </p:tav>
                                      </p:tavLst>
                                    </p:anim>
                                    <p:anim calcmode="lin" valueType="num">
                                      <p:cBhvr additive="base">
                                        <p:cTn id="24" dur="500" fill="hold"/>
                                        <p:tgtEl>
                                          <p:spTgt spid="27661"/>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1600"/>
                                  </p:stCondLst>
                                  <p:childTnLst>
                                    <p:set>
                                      <p:cBhvr>
                                        <p:cTn id="26" dur="1" fill="hold">
                                          <p:stCondLst>
                                            <p:cond delay="0"/>
                                          </p:stCondLst>
                                        </p:cTn>
                                        <p:tgtEl>
                                          <p:spTgt spid="27662"/>
                                        </p:tgtEl>
                                        <p:attrNameLst>
                                          <p:attrName>style.visibility</p:attrName>
                                        </p:attrNameLst>
                                      </p:cBhvr>
                                      <p:to>
                                        <p:strVal val="visible"/>
                                      </p:to>
                                    </p:set>
                                    <p:anim calcmode="lin" valueType="num">
                                      <p:cBhvr additive="base">
                                        <p:cTn id="27" dur="500" fill="hold"/>
                                        <p:tgtEl>
                                          <p:spTgt spid="27662"/>
                                        </p:tgtEl>
                                        <p:attrNameLst>
                                          <p:attrName>ppt_x</p:attrName>
                                        </p:attrNameLst>
                                      </p:cBhvr>
                                      <p:tavLst>
                                        <p:tav tm="0">
                                          <p:val>
                                            <p:strVal val="0-#ppt_w/2"/>
                                          </p:val>
                                        </p:tav>
                                        <p:tav tm="100000">
                                          <p:val>
                                            <p:strVal val="#ppt_x"/>
                                          </p:val>
                                        </p:tav>
                                      </p:tavLst>
                                    </p:anim>
                                    <p:anim calcmode="lin" valueType="num">
                                      <p:cBhvr additive="base">
                                        <p:cTn id="28" dur="500" fill="hold"/>
                                        <p:tgtEl>
                                          <p:spTgt spid="2766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900"/>
                                  </p:stCondLst>
                                  <p:childTnLst>
                                    <p:set>
                                      <p:cBhvr>
                                        <p:cTn id="30" dur="1" fill="hold">
                                          <p:stCondLst>
                                            <p:cond delay="0"/>
                                          </p:stCondLst>
                                        </p:cTn>
                                        <p:tgtEl>
                                          <p:spTgt spid="27657"/>
                                        </p:tgtEl>
                                        <p:attrNameLst>
                                          <p:attrName>style.visibility</p:attrName>
                                        </p:attrNameLst>
                                      </p:cBhvr>
                                      <p:to>
                                        <p:strVal val="visible"/>
                                      </p:to>
                                    </p:set>
                                    <p:anim calcmode="lin" valueType="num">
                                      <p:cBhvr additive="base">
                                        <p:cTn id="31" dur="500" fill="hold"/>
                                        <p:tgtEl>
                                          <p:spTgt spid="27657"/>
                                        </p:tgtEl>
                                        <p:attrNameLst>
                                          <p:attrName>ppt_x</p:attrName>
                                        </p:attrNameLst>
                                      </p:cBhvr>
                                      <p:tavLst>
                                        <p:tav tm="0">
                                          <p:val>
                                            <p:strVal val="1+#ppt_w/2"/>
                                          </p:val>
                                        </p:tav>
                                        <p:tav tm="100000">
                                          <p:val>
                                            <p:strVal val="#ppt_x"/>
                                          </p:val>
                                        </p:tav>
                                      </p:tavLst>
                                    </p:anim>
                                    <p:anim calcmode="lin" valueType="num">
                                      <p:cBhvr additive="base">
                                        <p:cTn id="32" dur="500" fill="hold"/>
                                        <p:tgtEl>
                                          <p:spTgt spid="2765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2200"/>
                                  </p:stCondLst>
                                  <p:childTnLst>
                                    <p:set>
                                      <p:cBhvr>
                                        <p:cTn id="34" dur="1" fill="hold">
                                          <p:stCondLst>
                                            <p:cond delay="0"/>
                                          </p:stCondLst>
                                        </p:cTn>
                                        <p:tgtEl>
                                          <p:spTgt spid="27658"/>
                                        </p:tgtEl>
                                        <p:attrNameLst>
                                          <p:attrName>style.visibility</p:attrName>
                                        </p:attrNameLst>
                                      </p:cBhvr>
                                      <p:to>
                                        <p:strVal val="visible"/>
                                      </p:to>
                                    </p:set>
                                    <p:anim calcmode="lin" valueType="num">
                                      <p:cBhvr additive="base">
                                        <p:cTn id="35" dur="500" fill="hold"/>
                                        <p:tgtEl>
                                          <p:spTgt spid="27658"/>
                                        </p:tgtEl>
                                        <p:attrNameLst>
                                          <p:attrName>ppt_x</p:attrName>
                                        </p:attrNameLst>
                                      </p:cBhvr>
                                      <p:tavLst>
                                        <p:tav tm="0">
                                          <p:val>
                                            <p:strVal val="1+#ppt_w/2"/>
                                          </p:val>
                                        </p:tav>
                                        <p:tav tm="100000">
                                          <p:val>
                                            <p:strVal val="#ppt_x"/>
                                          </p:val>
                                        </p:tav>
                                      </p:tavLst>
                                    </p:anim>
                                    <p:anim calcmode="lin" valueType="num">
                                      <p:cBhvr additive="base">
                                        <p:cTn id="36" dur="500" fill="hold"/>
                                        <p:tgtEl>
                                          <p:spTgt spid="27658"/>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2500"/>
                                  </p:stCondLst>
                                  <p:childTnLst>
                                    <p:set>
                                      <p:cBhvr>
                                        <p:cTn id="38" dur="1" fill="hold">
                                          <p:stCondLst>
                                            <p:cond delay="0"/>
                                          </p:stCondLst>
                                        </p:cTn>
                                        <p:tgtEl>
                                          <p:spTgt spid="27659"/>
                                        </p:tgtEl>
                                        <p:attrNameLst>
                                          <p:attrName>style.visibility</p:attrName>
                                        </p:attrNameLst>
                                      </p:cBhvr>
                                      <p:to>
                                        <p:strVal val="visible"/>
                                      </p:to>
                                    </p:set>
                                    <p:anim calcmode="lin" valueType="num">
                                      <p:cBhvr additive="base">
                                        <p:cTn id="39" dur="500" fill="hold"/>
                                        <p:tgtEl>
                                          <p:spTgt spid="27659"/>
                                        </p:tgtEl>
                                        <p:attrNameLst>
                                          <p:attrName>ppt_x</p:attrName>
                                        </p:attrNameLst>
                                      </p:cBhvr>
                                      <p:tavLst>
                                        <p:tav tm="0">
                                          <p:val>
                                            <p:strVal val="1+#ppt_w/2"/>
                                          </p:val>
                                        </p:tav>
                                        <p:tav tm="100000">
                                          <p:val>
                                            <p:strVal val="#ppt_x"/>
                                          </p:val>
                                        </p:tav>
                                      </p:tavLst>
                                    </p:anim>
                                    <p:anim calcmode="lin" valueType="num">
                                      <p:cBhvr additive="base">
                                        <p:cTn id="40" dur="500" fill="hold"/>
                                        <p:tgtEl>
                                          <p:spTgt spid="276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76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159896" y="1366524"/>
            <a:ext cx="5086150" cy="5086812"/>
            <a:chOff x="4761793" y="1193377"/>
            <a:chExt cx="5086812" cy="5086812"/>
          </a:xfrm>
          <a:solidFill>
            <a:srgbClr val="088EFB"/>
          </a:solidFill>
        </p:grpSpPr>
        <p:sp>
          <p:nvSpPr>
            <p:cNvPr id="18" name="空心弧 17"/>
            <p:cNvSpPr/>
            <p:nvPr/>
          </p:nvSpPr>
          <p:spPr>
            <a:xfrm rot="18932598">
              <a:off x="4761793" y="1193377"/>
              <a:ext cx="5086812" cy="5086812"/>
            </a:xfrm>
            <a:prstGeom prst="blockArc">
              <a:avLst>
                <a:gd name="adj1" fmla="val 5631562"/>
                <a:gd name="adj2" fmla="val 21573093"/>
                <a:gd name="adj3" fmla="val 14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cs typeface="+mn-ea"/>
              </a:endParaRPr>
            </a:p>
          </p:txBody>
        </p:sp>
        <p:sp>
          <p:nvSpPr>
            <p:cNvPr id="19" name="等腰三角形 18"/>
            <p:cNvSpPr/>
            <p:nvPr/>
          </p:nvSpPr>
          <p:spPr>
            <a:xfrm rot="7800137">
              <a:off x="8984404" y="1884169"/>
              <a:ext cx="269694" cy="23249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grpSp>
      <p:grpSp>
        <p:nvGrpSpPr>
          <p:cNvPr id="7" name="组合 6"/>
          <p:cNvGrpSpPr/>
          <p:nvPr/>
        </p:nvGrpSpPr>
        <p:grpSpPr>
          <a:xfrm>
            <a:off x="8366887" y="2514161"/>
            <a:ext cx="3309508" cy="2754313"/>
            <a:chOff x="8366093" y="2514160"/>
            <a:chExt cx="3309508" cy="2754313"/>
          </a:xfrm>
        </p:grpSpPr>
        <p:sp>
          <p:nvSpPr>
            <p:cNvPr id="12" name="六边形 11"/>
            <p:cNvSpPr/>
            <p:nvPr/>
          </p:nvSpPr>
          <p:spPr bwMode="auto">
            <a:xfrm>
              <a:off x="8366093" y="2514160"/>
              <a:ext cx="3309508" cy="2754313"/>
            </a:xfrm>
            <a:prstGeom prst="hexagon">
              <a:avLst/>
            </a:prstGeom>
            <a:solidFill>
              <a:schemeClr val="accent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8681" name="文本框 19"/>
            <p:cNvSpPr txBox="1">
              <a:spLocks noChangeArrowheads="1"/>
            </p:cNvSpPr>
            <p:nvPr/>
          </p:nvSpPr>
          <p:spPr bwMode="auto">
            <a:xfrm>
              <a:off x="8856568" y="3639697"/>
              <a:ext cx="232697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dirty="0">
                  <a:solidFill>
                    <a:schemeClr val="bg1"/>
                  </a:solidFill>
                  <a:latin typeface="+mn-ea"/>
                  <a:ea typeface="+mn-ea"/>
                  <a:cs typeface="+mn-ea"/>
                </a:rPr>
                <a:t>添加您的文字信息</a:t>
              </a:r>
              <a:endParaRPr lang="zh-CN" altLang="en-US" sz="2000" b="1" dirty="0">
                <a:solidFill>
                  <a:schemeClr val="bg1"/>
                </a:solidFill>
                <a:latin typeface="+mn-ea"/>
                <a:ea typeface="+mn-ea"/>
                <a:cs typeface="+mn-ea"/>
              </a:endParaRPr>
            </a:p>
          </p:txBody>
        </p:sp>
      </p:grpSp>
      <p:grpSp>
        <p:nvGrpSpPr>
          <p:cNvPr id="6" name="组合 5"/>
          <p:cNvGrpSpPr/>
          <p:nvPr/>
        </p:nvGrpSpPr>
        <p:grpSpPr>
          <a:xfrm>
            <a:off x="7471655" y="1834710"/>
            <a:ext cx="1576183" cy="1358900"/>
            <a:chOff x="7470860" y="1834710"/>
            <a:chExt cx="1576183" cy="1358900"/>
          </a:xfrm>
        </p:grpSpPr>
        <p:sp>
          <p:nvSpPr>
            <p:cNvPr id="13" name="六边形 12"/>
            <p:cNvSpPr/>
            <p:nvPr/>
          </p:nvSpPr>
          <p:spPr bwMode="auto">
            <a:xfrm>
              <a:off x="7470860" y="1834710"/>
              <a:ext cx="1576183" cy="1358900"/>
            </a:xfrm>
            <a:prstGeom prst="hexagon">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8682" name="文本框 20"/>
            <p:cNvSpPr txBox="1">
              <a:spLocks noChangeArrowheads="1"/>
            </p:cNvSpPr>
            <p:nvPr/>
          </p:nvSpPr>
          <p:spPr bwMode="auto">
            <a:xfrm>
              <a:off x="7880382" y="2328423"/>
              <a:ext cx="88571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mn-ea"/>
                  <a:ea typeface="+mn-ea"/>
                  <a:cs typeface="+mn-ea"/>
                </a:rPr>
                <a:t>文本</a:t>
              </a:r>
              <a:endParaRPr lang="zh-CN" altLang="en-US" b="1">
                <a:solidFill>
                  <a:schemeClr val="bg1"/>
                </a:solidFill>
                <a:latin typeface="+mn-ea"/>
                <a:ea typeface="+mn-ea"/>
                <a:cs typeface="+mn-ea"/>
              </a:endParaRPr>
            </a:p>
          </p:txBody>
        </p:sp>
      </p:grpSp>
      <p:grpSp>
        <p:nvGrpSpPr>
          <p:cNvPr id="5" name="组合 4"/>
          <p:cNvGrpSpPr/>
          <p:nvPr/>
        </p:nvGrpSpPr>
        <p:grpSpPr>
          <a:xfrm>
            <a:off x="6198646" y="2522098"/>
            <a:ext cx="1576183" cy="1357312"/>
            <a:chOff x="6197851" y="2522098"/>
            <a:chExt cx="1576183" cy="1357312"/>
          </a:xfrm>
        </p:grpSpPr>
        <p:sp>
          <p:nvSpPr>
            <p:cNvPr id="14" name="六边形 13"/>
            <p:cNvSpPr/>
            <p:nvPr/>
          </p:nvSpPr>
          <p:spPr bwMode="auto">
            <a:xfrm>
              <a:off x="6197851" y="2522098"/>
              <a:ext cx="1576183" cy="1357312"/>
            </a:xfrm>
            <a:prstGeom prst="hexagon">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8683" name="文本框 21"/>
            <p:cNvSpPr txBox="1">
              <a:spLocks noChangeArrowheads="1"/>
            </p:cNvSpPr>
            <p:nvPr/>
          </p:nvSpPr>
          <p:spPr bwMode="auto">
            <a:xfrm>
              <a:off x="6631183" y="3099947"/>
              <a:ext cx="88729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mn-ea"/>
                  <a:ea typeface="+mn-ea"/>
                  <a:cs typeface="+mn-ea"/>
                </a:rPr>
                <a:t>文本</a:t>
              </a:r>
              <a:endParaRPr lang="zh-CN" altLang="en-US" b="1">
                <a:solidFill>
                  <a:schemeClr val="bg1"/>
                </a:solidFill>
                <a:latin typeface="+mn-ea"/>
                <a:ea typeface="+mn-ea"/>
                <a:cs typeface="+mn-ea"/>
              </a:endParaRPr>
            </a:p>
          </p:txBody>
        </p:sp>
      </p:grpSp>
      <p:grpSp>
        <p:nvGrpSpPr>
          <p:cNvPr id="4" name="组合 3"/>
          <p:cNvGrpSpPr/>
          <p:nvPr/>
        </p:nvGrpSpPr>
        <p:grpSpPr>
          <a:xfrm>
            <a:off x="6198646" y="3911161"/>
            <a:ext cx="1576183" cy="1357313"/>
            <a:chOff x="6197851" y="3911160"/>
            <a:chExt cx="1576183" cy="1357313"/>
          </a:xfrm>
        </p:grpSpPr>
        <p:sp>
          <p:nvSpPr>
            <p:cNvPr id="15" name="六边形 14"/>
            <p:cNvSpPr/>
            <p:nvPr/>
          </p:nvSpPr>
          <p:spPr bwMode="auto">
            <a:xfrm>
              <a:off x="6197851" y="3911160"/>
              <a:ext cx="1576183" cy="1357313"/>
            </a:xfrm>
            <a:prstGeom prst="hexagon">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8684" name="文本框 22"/>
            <p:cNvSpPr txBox="1">
              <a:spLocks noChangeArrowheads="1"/>
            </p:cNvSpPr>
            <p:nvPr/>
          </p:nvSpPr>
          <p:spPr bwMode="auto">
            <a:xfrm>
              <a:off x="6583564" y="4404872"/>
              <a:ext cx="887296"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mn-ea"/>
                  <a:ea typeface="+mn-ea"/>
                  <a:cs typeface="+mn-ea"/>
                </a:rPr>
                <a:t>文本</a:t>
              </a:r>
              <a:endParaRPr lang="zh-CN" altLang="en-US" b="1">
                <a:solidFill>
                  <a:schemeClr val="bg1"/>
                </a:solidFill>
                <a:latin typeface="+mn-ea"/>
                <a:ea typeface="+mn-ea"/>
                <a:cs typeface="+mn-ea"/>
              </a:endParaRPr>
            </a:p>
          </p:txBody>
        </p:sp>
      </p:grpSp>
      <p:grpSp>
        <p:nvGrpSpPr>
          <p:cNvPr id="3" name="组合 2"/>
          <p:cNvGrpSpPr/>
          <p:nvPr/>
        </p:nvGrpSpPr>
        <p:grpSpPr>
          <a:xfrm>
            <a:off x="7458957" y="4619185"/>
            <a:ext cx="1576183" cy="1358900"/>
            <a:chOff x="7458162" y="4619185"/>
            <a:chExt cx="1576183" cy="1358900"/>
          </a:xfrm>
        </p:grpSpPr>
        <p:sp>
          <p:nvSpPr>
            <p:cNvPr id="16" name="六边形 15"/>
            <p:cNvSpPr/>
            <p:nvPr/>
          </p:nvSpPr>
          <p:spPr bwMode="auto">
            <a:xfrm>
              <a:off x="7458162" y="4619185"/>
              <a:ext cx="1576183" cy="1358900"/>
            </a:xfrm>
            <a:prstGeom prst="hexagon">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cs typeface="+mn-ea"/>
              </a:endParaRPr>
            </a:p>
          </p:txBody>
        </p:sp>
        <p:sp>
          <p:nvSpPr>
            <p:cNvPr id="28685" name="文本框 23"/>
            <p:cNvSpPr txBox="1">
              <a:spLocks noChangeArrowheads="1"/>
            </p:cNvSpPr>
            <p:nvPr/>
          </p:nvSpPr>
          <p:spPr bwMode="auto">
            <a:xfrm>
              <a:off x="7891493" y="5122423"/>
              <a:ext cx="887296"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b="1">
                  <a:solidFill>
                    <a:schemeClr val="bg1"/>
                  </a:solidFill>
                  <a:latin typeface="+mn-ea"/>
                  <a:ea typeface="+mn-ea"/>
                  <a:cs typeface="+mn-ea"/>
                </a:rPr>
                <a:t>文本</a:t>
              </a:r>
              <a:endParaRPr lang="zh-CN" altLang="en-US" b="1">
                <a:solidFill>
                  <a:schemeClr val="bg1"/>
                </a:solidFill>
                <a:latin typeface="+mn-ea"/>
                <a:ea typeface="+mn-ea"/>
                <a:cs typeface="+mn-ea"/>
              </a:endParaRPr>
            </a:p>
          </p:txBody>
        </p:sp>
      </p:grpSp>
      <p:grpSp>
        <p:nvGrpSpPr>
          <p:cNvPr id="28686" name="组合 24"/>
          <p:cNvGrpSpPr/>
          <p:nvPr/>
        </p:nvGrpSpPr>
        <p:grpSpPr bwMode="auto">
          <a:xfrm>
            <a:off x="591267" y="1923607"/>
            <a:ext cx="4253946" cy="990292"/>
            <a:chOff x="533628" y="1510707"/>
            <a:chExt cx="4254545" cy="989650"/>
          </a:xfrm>
        </p:grpSpPr>
        <p:sp>
          <p:nvSpPr>
            <p:cNvPr id="28696" name="TextBox 10"/>
            <p:cNvSpPr txBox="1">
              <a:spLocks noChangeArrowheads="1"/>
            </p:cNvSpPr>
            <p:nvPr/>
          </p:nvSpPr>
          <p:spPr bwMode="auto">
            <a:xfrm>
              <a:off x="533628" y="1928264"/>
              <a:ext cx="4254545" cy="57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8697" name="文本框 26"/>
            <p:cNvSpPr txBox="1">
              <a:spLocks noChangeArrowheads="1"/>
            </p:cNvSpPr>
            <p:nvPr/>
          </p:nvSpPr>
          <p:spPr bwMode="auto">
            <a:xfrm>
              <a:off x="533628" y="1510707"/>
              <a:ext cx="887105" cy="33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标题</a:t>
              </a:r>
              <a:endParaRPr lang="zh-CN" altLang="en-US"/>
            </a:p>
          </p:txBody>
        </p:sp>
      </p:grpSp>
      <p:grpSp>
        <p:nvGrpSpPr>
          <p:cNvPr id="28687" name="组合 27"/>
          <p:cNvGrpSpPr/>
          <p:nvPr/>
        </p:nvGrpSpPr>
        <p:grpSpPr bwMode="auto">
          <a:xfrm>
            <a:off x="591267" y="4011173"/>
            <a:ext cx="4253946" cy="989587"/>
            <a:chOff x="533628" y="1510707"/>
            <a:chExt cx="4254545" cy="990616"/>
          </a:xfrm>
        </p:grpSpPr>
        <p:sp>
          <p:nvSpPr>
            <p:cNvPr id="28694" name="TextBox 10"/>
            <p:cNvSpPr txBox="1">
              <a:spLocks noChangeArrowheads="1"/>
            </p:cNvSpPr>
            <p:nvPr/>
          </p:nvSpPr>
          <p:spPr bwMode="auto">
            <a:xfrm>
              <a:off x="533628" y="1928264"/>
              <a:ext cx="4254545" cy="57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8695" name="文本框 29"/>
            <p:cNvSpPr txBox="1">
              <a:spLocks noChangeArrowheads="1"/>
            </p:cNvSpPr>
            <p:nvPr/>
          </p:nvSpPr>
          <p:spPr bwMode="auto">
            <a:xfrm>
              <a:off x="533628" y="1510707"/>
              <a:ext cx="887105" cy="33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标题</a:t>
              </a:r>
              <a:endParaRPr lang="zh-CN" altLang="en-US"/>
            </a:p>
          </p:txBody>
        </p:sp>
      </p:grpSp>
      <p:grpSp>
        <p:nvGrpSpPr>
          <p:cNvPr id="28688" name="组合 30"/>
          <p:cNvGrpSpPr/>
          <p:nvPr/>
        </p:nvGrpSpPr>
        <p:grpSpPr bwMode="auto">
          <a:xfrm>
            <a:off x="591267" y="2966599"/>
            <a:ext cx="4253946" cy="990292"/>
            <a:chOff x="533628" y="1510707"/>
            <a:chExt cx="4254545" cy="989650"/>
          </a:xfrm>
        </p:grpSpPr>
        <p:sp>
          <p:nvSpPr>
            <p:cNvPr id="28692" name="TextBox 10"/>
            <p:cNvSpPr txBox="1">
              <a:spLocks noChangeArrowheads="1"/>
            </p:cNvSpPr>
            <p:nvPr/>
          </p:nvSpPr>
          <p:spPr bwMode="auto">
            <a:xfrm>
              <a:off x="533628" y="1928264"/>
              <a:ext cx="4254545" cy="57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8693" name="文本框 32"/>
            <p:cNvSpPr txBox="1">
              <a:spLocks noChangeArrowheads="1"/>
            </p:cNvSpPr>
            <p:nvPr/>
          </p:nvSpPr>
          <p:spPr bwMode="auto">
            <a:xfrm>
              <a:off x="533628" y="1510707"/>
              <a:ext cx="887105" cy="33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标题</a:t>
              </a:r>
              <a:endParaRPr lang="zh-CN" altLang="en-US"/>
            </a:p>
          </p:txBody>
        </p:sp>
      </p:grpSp>
      <p:grpSp>
        <p:nvGrpSpPr>
          <p:cNvPr id="28689" name="组合 33"/>
          <p:cNvGrpSpPr/>
          <p:nvPr/>
        </p:nvGrpSpPr>
        <p:grpSpPr bwMode="auto">
          <a:xfrm>
            <a:off x="591267" y="5054160"/>
            <a:ext cx="4253946" cy="989587"/>
            <a:chOff x="533628" y="1510707"/>
            <a:chExt cx="4254545" cy="990616"/>
          </a:xfrm>
        </p:grpSpPr>
        <p:sp>
          <p:nvSpPr>
            <p:cNvPr id="28690" name="TextBox 10"/>
            <p:cNvSpPr txBox="1">
              <a:spLocks noChangeArrowheads="1"/>
            </p:cNvSpPr>
            <p:nvPr/>
          </p:nvSpPr>
          <p:spPr bwMode="auto">
            <a:xfrm>
              <a:off x="533628" y="1928264"/>
              <a:ext cx="4254545" cy="573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a:t>
              </a:r>
              <a:endParaRPr lang="en-US" altLang="zh-CN" dirty="0"/>
            </a:p>
          </p:txBody>
        </p:sp>
        <p:sp>
          <p:nvSpPr>
            <p:cNvPr id="28691" name="文本框 35"/>
            <p:cNvSpPr txBox="1">
              <a:spLocks noChangeArrowheads="1"/>
            </p:cNvSpPr>
            <p:nvPr/>
          </p:nvSpPr>
          <p:spPr bwMode="auto">
            <a:xfrm>
              <a:off x="533628" y="1510707"/>
              <a:ext cx="887105" cy="332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a:t>标题</a:t>
              </a:r>
              <a:endParaRPr lang="zh-CN" altLang="en-US"/>
            </a:p>
          </p:txBody>
        </p:sp>
      </p:grpSp>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10" presetClass="entr" presetSubtype="0" fill="hold" nodeType="withEffect">
                                  <p:stCondLst>
                                    <p:cond delay="3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6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par>
                                <p:cTn id="20" presetID="10" presetClass="entr" presetSubtype="0" fill="hold" nodeType="withEffect">
                                  <p:stCondLst>
                                    <p:cond delay="9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12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22" presetClass="entr" presetSubtype="8" fill="hold" nodeType="withEffect">
                                  <p:stCondLst>
                                    <p:cond delay="1500"/>
                                  </p:stCondLst>
                                  <p:childTnLst>
                                    <p:set>
                                      <p:cBhvr>
                                        <p:cTn id="27" dur="1" fill="hold">
                                          <p:stCondLst>
                                            <p:cond delay="0"/>
                                          </p:stCondLst>
                                        </p:cTn>
                                        <p:tgtEl>
                                          <p:spTgt spid="28686"/>
                                        </p:tgtEl>
                                        <p:attrNameLst>
                                          <p:attrName>style.visibility</p:attrName>
                                        </p:attrNameLst>
                                      </p:cBhvr>
                                      <p:to>
                                        <p:strVal val="visible"/>
                                      </p:to>
                                    </p:set>
                                    <p:animEffect transition="in" filter="wipe(left)">
                                      <p:cBhvr>
                                        <p:cTn id="28" dur="500"/>
                                        <p:tgtEl>
                                          <p:spTgt spid="28686"/>
                                        </p:tgtEl>
                                      </p:cBhvr>
                                    </p:animEffect>
                                  </p:childTnLst>
                                </p:cTn>
                              </p:par>
                              <p:par>
                                <p:cTn id="29" presetID="22" presetClass="entr" presetSubtype="8" fill="hold" nodeType="withEffect">
                                  <p:stCondLst>
                                    <p:cond delay="1800"/>
                                  </p:stCondLst>
                                  <p:childTnLst>
                                    <p:set>
                                      <p:cBhvr>
                                        <p:cTn id="30" dur="1" fill="hold">
                                          <p:stCondLst>
                                            <p:cond delay="0"/>
                                          </p:stCondLst>
                                        </p:cTn>
                                        <p:tgtEl>
                                          <p:spTgt spid="28688"/>
                                        </p:tgtEl>
                                        <p:attrNameLst>
                                          <p:attrName>style.visibility</p:attrName>
                                        </p:attrNameLst>
                                      </p:cBhvr>
                                      <p:to>
                                        <p:strVal val="visible"/>
                                      </p:to>
                                    </p:set>
                                    <p:animEffect transition="in" filter="wipe(left)">
                                      <p:cBhvr>
                                        <p:cTn id="31" dur="500"/>
                                        <p:tgtEl>
                                          <p:spTgt spid="28688"/>
                                        </p:tgtEl>
                                      </p:cBhvr>
                                    </p:animEffect>
                                  </p:childTnLst>
                                </p:cTn>
                              </p:par>
                              <p:par>
                                <p:cTn id="32" presetID="22" presetClass="entr" presetSubtype="8" fill="hold" nodeType="withEffect">
                                  <p:stCondLst>
                                    <p:cond delay="2100"/>
                                  </p:stCondLst>
                                  <p:childTnLst>
                                    <p:set>
                                      <p:cBhvr>
                                        <p:cTn id="33" dur="1" fill="hold">
                                          <p:stCondLst>
                                            <p:cond delay="0"/>
                                          </p:stCondLst>
                                        </p:cTn>
                                        <p:tgtEl>
                                          <p:spTgt spid="28687"/>
                                        </p:tgtEl>
                                        <p:attrNameLst>
                                          <p:attrName>style.visibility</p:attrName>
                                        </p:attrNameLst>
                                      </p:cBhvr>
                                      <p:to>
                                        <p:strVal val="visible"/>
                                      </p:to>
                                    </p:set>
                                    <p:animEffect transition="in" filter="wipe(left)">
                                      <p:cBhvr>
                                        <p:cTn id="34" dur="500"/>
                                        <p:tgtEl>
                                          <p:spTgt spid="28687"/>
                                        </p:tgtEl>
                                      </p:cBhvr>
                                    </p:animEffect>
                                  </p:childTnLst>
                                </p:cTn>
                              </p:par>
                              <p:par>
                                <p:cTn id="35" presetID="22" presetClass="entr" presetSubtype="8" fill="hold" nodeType="withEffect">
                                  <p:stCondLst>
                                    <p:cond delay="2400"/>
                                  </p:stCondLst>
                                  <p:childTnLst>
                                    <p:set>
                                      <p:cBhvr>
                                        <p:cTn id="36" dur="1" fill="hold">
                                          <p:stCondLst>
                                            <p:cond delay="0"/>
                                          </p:stCondLst>
                                        </p:cTn>
                                        <p:tgtEl>
                                          <p:spTgt spid="28689"/>
                                        </p:tgtEl>
                                        <p:attrNameLst>
                                          <p:attrName>style.visibility</p:attrName>
                                        </p:attrNameLst>
                                      </p:cBhvr>
                                      <p:to>
                                        <p:strVal val="visible"/>
                                      </p:to>
                                    </p:set>
                                    <p:animEffect transition="in" filter="wipe(left)">
                                      <p:cBhvr>
                                        <p:cTn id="37" dur="500"/>
                                        <p:tgtEl>
                                          <p:spTgt spid="286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3308645"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3" name="Freeform 6"/>
          <p:cNvSpPr/>
          <p:nvPr/>
        </p:nvSpPr>
        <p:spPr bwMode="auto">
          <a:xfrm>
            <a:off x="0"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9EB6E6"/>
          </a:solidFill>
          <a:ln>
            <a:noFill/>
          </a:ln>
        </p:spPr>
        <p:txBody>
          <a:bodyPr lIns="91416" tIns="45708" rIns="91416" bIns="45708"/>
          <a:lstStyle/>
          <a:p>
            <a:endParaRPr lang="zh-CN" altLang="en-US" sz="2400"/>
          </a:p>
        </p:txBody>
      </p:sp>
      <p:sp>
        <p:nvSpPr>
          <p:cNvPr id="4" name="Freeform 7"/>
          <p:cNvSpPr/>
          <p:nvPr/>
        </p:nvSpPr>
        <p:spPr bwMode="auto">
          <a:xfrm>
            <a:off x="0"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chemeClr val="tx2"/>
          </a:solidFill>
          <a:ln>
            <a:noFill/>
          </a:ln>
        </p:spPr>
        <p:txBody>
          <a:bodyPr lIns="91416" tIns="45708" rIns="91416" bIns="45708"/>
          <a:lstStyle/>
          <a:p>
            <a:endParaRPr lang="zh-CN" altLang="en-US" sz="2400"/>
          </a:p>
        </p:txBody>
      </p:sp>
      <p:sp>
        <p:nvSpPr>
          <p:cNvPr id="5" name="Freeform 8"/>
          <p:cNvSpPr/>
          <p:nvPr/>
        </p:nvSpPr>
        <p:spPr bwMode="auto">
          <a:xfrm>
            <a:off x="11227177" y="1908176"/>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6" name="TextBox 11"/>
          <p:cNvSpPr txBox="1">
            <a:spLocks noChangeArrowheads="1"/>
          </p:cNvSpPr>
          <p:nvPr/>
        </p:nvSpPr>
        <p:spPr bwMode="auto">
          <a:xfrm>
            <a:off x="2775306" y="2718202"/>
            <a:ext cx="2441646" cy="76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765" fontAlgn="base">
              <a:spcBef>
                <a:spcPct val="0"/>
              </a:spcBef>
              <a:spcAft>
                <a:spcPct val="0"/>
              </a:spcAft>
            </a:pPr>
            <a:r>
              <a:rPr lang="zh-CN" altLang="en-US" sz="4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制作过程</a:t>
            </a:r>
            <a:endParaRPr lang="zh-CN" altLang="en-US" sz="4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12"/>
          <p:cNvSpPr txBox="1">
            <a:spLocks noChangeArrowheads="1"/>
          </p:cNvSpPr>
          <p:nvPr/>
        </p:nvSpPr>
        <p:spPr bwMode="auto">
          <a:xfrm>
            <a:off x="1345675" y="2463801"/>
            <a:ext cx="1271453" cy="220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dirty="0" smtClean="0">
                <a:solidFill>
                  <a:srgbClr val="FFFFFF"/>
                </a:solidFill>
                <a:latin typeface="微软雅黑" panose="020B0503020204020204" pitchFamily="34" charset="-122"/>
                <a:ea typeface="微软雅黑" panose="020B0503020204020204" pitchFamily="34" charset="-122"/>
              </a:rPr>
              <a:t>3</a:t>
            </a:r>
            <a:endParaRPr lang="zh-CN" altLang="en-US" sz="13735" b="1" dirty="0">
              <a:solidFill>
                <a:srgbClr val="FFFFFF"/>
              </a:solidFill>
              <a:latin typeface="微软雅黑" panose="020B0503020204020204" pitchFamily="34" charset="-122"/>
              <a:ea typeface="微软雅黑" panose="020B0503020204020204" pitchFamily="34" charset="-122"/>
            </a:endParaRPr>
          </a:p>
        </p:txBody>
      </p:sp>
      <p:sp>
        <p:nvSpPr>
          <p:cNvPr id="8" name="TextBox 1"/>
          <p:cNvSpPr txBox="1">
            <a:spLocks noChangeArrowheads="1"/>
          </p:cNvSpPr>
          <p:nvPr/>
        </p:nvSpPr>
        <p:spPr bwMode="auto">
          <a:xfrm>
            <a:off x="2777040" y="3435351"/>
            <a:ext cx="6261829" cy="70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9" name="TextBox 2"/>
          <p:cNvSpPr txBox="1">
            <a:spLocks noChangeArrowheads="1"/>
          </p:cNvSpPr>
          <p:nvPr/>
        </p:nvSpPr>
        <p:spPr bwMode="auto">
          <a:xfrm>
            <a:off x="490347" y="3813177"/>
            <a:ext cx="843452" cy="5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 name="图片 9"/>
          <p:cNvPicPr>
            <a:picLocks noChangeAspect="1"/>
          </p:cNvPicPr>
          <p:nvPr/>
        </p:nvPicPr>
        <p:blipFill>
          <a:blip r:embed="rId1">
            <a:lum bright="70000" contrast="-70000"/>
            <a:extLst>
              <a:ext uri="{BEBA8EAE-BF5A-486C-A8C5-ECC9F3942E4B}">
                <a14:imgProps xmlns:a14="http://schemas.microsoft.com/office/drawing/2010/main">
                  <a14:imgLayer r:embed="rId2">
                    <a14:imgEffect>
                      <a14:artisticPhotocopy trans="30000" detail="2"/>
                    </a14:imgEffect>
                  </a14:imgLayer>
                </a14:imgProps>
              </a:ext>
            </a:extLst>
          </a:blip>
          <a:stretch>
            <a:fillRect/>
          </a:stretch>
        </p:blipFill>
        <p:spPr>
          <a:xfrm>
            <a:off x="317654" y="260773"/>
            <a:ext cx="2605103" cy="736754"/>
          </a:xfrm>
          <a:prstGeom prst="rect">
            <a:avLst/>
          </a:prstGeom>
          <a:noFill/>
          <a:ln w="9525">
            <a:noFill/>
            <a:miter/>
          </a:ln>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1000"/>
                                        <p:tgtEl>
                                          <p:spTgt spid="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 calcmode="lin" valueType="num">
                                      <p:cBhvr>
                                        <p:cTn id="34" dur="500" fill="hold"/>
                                        <p:tgtEl>
                                          <p:spTgt spid="7"/>
                                        </p:tgtEl>
                                        <p:attrNameLst>
                                          <p:attrName>style.rotation</p:attrName>
                                        </p:attrNameLst>
                                      </p:cBhvr>
                                      <p:tavLst>
                                        <p:tav tm="0">
                                          <p:val>
                                            <p:fltVal val="90"/>
                                          </p:val>
                                        </p:tav>
                                        <p:tav tm="100000">
                                          <p:val>
                                            <p:fltVal val="0"/>
                                          </p:val>
                                        </p:tav>
                                      </p:tavLst>
                                    </p:anim>
                                    <p:animEffect transition="in" filter="fade">
                                      <p:cBhvr>
                                        <p:cTn id="35" dur="500"/>
                                        <p:tgtEl>
                                          <p:spTgt spid="7"/>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par>
                          <p:cTn id="40" fill="hold">
                            <p:stCondLst>
                              <p:cond delay="3500"/>
                            </p:stCondLst>
                            <p:childTnLst>
                              <p:par>
                                <p:cTn id="41" presetID="22" presetClass="entr" presetSubtype="1"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up)">
                                      <p:cBhvr>
                                        <p:cTn id="43" dur="500"/>
                                        <p:tgtEl>
                                          <p:spTgt spid="8"/>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Effect transition="in" filter="fade">
                                      <p:cBhvr>
                                        <p:cTn id="4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utoUpdateAnimBg="0"/>
      <p:bldP spid="7" grpId="0" autoUpdateAnimBg="0"/>
      <p:bldP spid="8" grpId="0" autoUpdateAnimBg="0"/>
      <p:bldP spid="9"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084311" y="2560910"/>
            <a:ext cx="3423536" cy="3452887"/>
            <a:chOff x="3868719" y="1776670"/>
            <a:chExt cx="2628619" cy="2628031"/>
          </a:xfrm>
        </p:grpSpPr>
        <p:sp>
          <p:nvSpPr>
            <p:cNvPr id="5" name="Freeform 4"/>
            <p:cNvSpPr/>
            <p:nvPr/>
          </p:nvSpPr>
          <p:spPr bwMode="auto">
            <a:xfrm>
              <a:off x="3868719" y="1776670"/>
              <a:ext cx="2628619" cy="2628031"/>
            </a:xfrm>
            <a:custGeom>
              <a:avLst/>
              <a:gdLst>
                <a:gd name="T0" fmla="*/ 800 w 1050"/>
                <a:gd name="T1" fmla="*/ 903 h 1049"/>
                <a:gd name="T2" fmla="*/ 766 w 1050"/>
                <a:gd name="T3" fmla="*/ 996 h 1049"/>
                <a:gd name="T4" fmla="*/ 671 w 1050"/>
                <a:gd name="T5" fmla="*/ 969 h 1049"/>
                <a:gd name="T6" fmla="*/ 625 w 1050"/>
                <a:gd name="T7" fmla="*/ 1044 h 1049"/>
                <a:gd name="T8" fmla="*/ 526 w 1050"/>
                <a:gd name="T9" fmla="*/ 991 h 1049"/>
                <a:gd name="T10" fmla="*/ 443 w 1050"/>
                <a:gd name="T11" fmla="*/ 1047 h 1049"/>
                <a:gd name="T12" fmla="*/ 381 w 1050"/>
                <a:gd name="T13" fmla="*/ 969 h 1049"/>
                <a:gd name="T14" fmla="*/ 301 w 1050"/>
                <a:gd name="T15" fmla="*/ 1003 h 1049"/>
                <a:gd name="T16" fmla="*/ 272 w 1050"/>
                <a:gd name="T17" fmla="*/ 917 h 1049"/>
                <a:gd name="T18" fmla="*/ 232 w 1050"/>
                <a:gd name="T19" fmla="*/ 888 h 1049"/>
                <a:gd name="T20" fmla="*/ 140 w 1050"/>
                <a:gd name="T21" fmla="*/ 886 h 1049"/>
                <a:gd name="T22" fmla="*/ 134 w 1050"/>
                <a:gd name="T23" fmla="*/ 778 h 1049"/>
                <a:gd name="T24" fmla="*/ 47 w 1050"/>
                <a:gd name="T25" fmla="*/ 750 h 1049"/>
                <a:gd name="T26" fmla="*/ 78 w 1050"/>
                <a:gd name="T27" fmla="*/ 657 h 1049"/>
                <a:gd name="T28" fmla="*/ 0 w 1050"/>
                <a:gd name="T29" fmla="*/ 590 h 1049"/>
                <a:gd name="T30" fmla="*/ 60 w 1050"/>
                <a:gd name="T31" fmla="*/ 500 h 1049"/>
                <a:gd name="T32" fmla="*/ 6 w 1050"/>
                <a:gd name="T33" fmla="*/ 426 h 1049"/>
                <a:gd name="T34" fmla="*/ 86 w 1050"/>
                <a:gd name="T35" fmla="*/ 368 h 1049"/>
                <a:gd name="T36" fmla="*/ 55 w 1050"/>
                <a:gd name="T37" fmla="*/ 284 h 1049"/>
                <a:gd name="T38" fmla="*/ 148 w 1050"/>
                <a:gd name="T39" fmla="*/ 250 h 1049"/>
                <a:gd name="T40" fmla="*/ 140 w 1050"/>
                <a:gd name="T41" fmla="*/ 163 h 1049"/>
                <a:gd name="T42" fmla="*/ 232 w 1050"/>
                <a:gd name="T43" fmla="*/ 162 h 1049"/>
                <a:gd name="T44" fmla="*/ 271 w 1050"/>
                <a:gd name="T45" fmla="*/ 61 h 1049"/>
                <a:gd name="T46" fmla="*/ 358 w 1050"/>
                <a:gd name="T47" fmla="*/ 88 h 1049"/>
                <a:gd name="T48" fmla="*/ 405 w 1050"/>
                <a:gd name="T49" fmla="*/ 73 h 1049"/>
                <a:gd name="T50" fmla="*/ 501 w 1050"/>
                <a:gd name="T51" fmla="*/ 58 h 1049"/>
                <a:gd name="T52" fmla="*/ 592 w 1050"/>
                <a:gd name="T53" fmla="*/ 0 h 1049"/>
                <a:gd name="T54" fmla="*/ 646 w 1050"/>
                <a:gd name="T55" fmla="*/ 73 h 1049"/>
                <a:gd name="T56" fmla="*/ 694 w 1050"/>
                <a:gd name="T57" fmla="*/ 88 h 1049"/>
                <a:gd name="T58" fmla="*/ 781 w 1050"/>
                <a:gd name="T59" fmla="*/ 61 h 1049"/>
                <a:gd name="T60" fmla="*/ 810 w 1050"/>
                <a:gd name="T61" fmla="*/ 155 h 1049"/>
                <a:gd name="T62" fmla="*/ 900 w 1050"/>
                <a:gd name="T63" fmla="*/ 151 h 1049"/>
                <a:gd name="T64" fmla="*/ 904 w 1050"/>
                <a:gd name="T65" fmla="*/ 250 h 1049"/>
                <a:gd name="T66" fmla="*/ 997 w 1050"/>
                <a:gd name="T67" fmla="*/ 284 h 1049"/>
                <a:gd name="T68" fmla="*/ 970 w 1050"/>
                <a:gd name="T69" fmla="*/ 380 h 1049"/>
                <a:gd name="T70" fmla="*/ 1045 w 1050"/>
                <a:gd name="T71" fmla="*/ 426 h 1049"/>
                <a:gd name="T72" fmla="*/ 993 w 1050"/>
                <a:gd name="T73" fmla="*/ 524 h 1049"/>
                <a:gd name="T74" fmla="*/ 1048 w 1050"/>
                <a:gd name="T75" fmla="*/ 607 h 1049"/>
                <a:gd name="T76" fmla="*/ 970 w 1050"/>
                <a:gd name="T77" fmla="*/ 669 h 1049"/>
                <a:gd name="T78" fmla="*/ 1005 w 1050"/>
                <a:gd name="T79" fmla="*/ 750 h 1049"/>
                <a:gd name="T80" fmla="*/ 918 w 1050"/>
                <a:gd name="T81" fmla="*/ 778 h 1049"/>
                <a:gd name="T82" fmla="*/ 889 w 1050"/>
                <a:gd name="T83" fmla="*/ 818 h 1049"/>
                <a:gd name="T84" fmla="*/ 888 w 1050"/>
                <a:gd name="T85" fmla="*/ 911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0" h="1049">
                  <a:moveTo>
                    <a:pt x="888" y="911"/>
                  </a:moveTo>
                  <a:lnTo>
                    <a:pt x="820" y="888"/>
                  </a:lnTo>
                  <a:lnTo>
                    <a:pt x="800" y="903"/>
                  </a:lnTo>
                  <a:lnTo>
                    <a:pt x="780" y="917"/>
                  </a:lnTo>
                  <a:lnTo>
                    <a:pt x="781" y="988"/>
                  </a:lnTo>
                  <a:lnTo>
                    <a:pt x="766" y="996"/>
                  </a:lnTo>
                  <a:lnTo>
                    <a:pt x="751" y="1003"/>
                  </a:lnTo>
                  <a:lnTo>
                    <a:pt x="694" y="961"/>
                  </a:lnTo>
                  <a:lnTo>
                    <a:pt x="671" y="969"/>
                  </a:lnTo>
                  <a:lnTo>
                    <a:pt x="658" y="972"/>
                  </a:lnTo>
                  <a:lnTo>
                    <a:pt x="646" y="976"/>
                  </a:lnTo>
                  <a:lnTo>
                    <a:pt x="625" y="1044"/>
                  </a:lnTo>
                  <a:lnTo>
                    <a:pt x="592" y="1049"/>
                  </a:lnTo>
                  <a:lnTo>
                    <a:pt x="551" y="991"/>
                  </a:lnTo>
                  <a:lnTo>
                    <a:pt x="526" y="991"/>
                  </a:lnTo>
                  <a:lnTo>
                    <a:pt x="501" y="991"/>
                  </a:lnTo>
                  <a:lnTo>
                    <a:pt x="460" y="1049"/>
                  </a:lnTo>
                  <a:lnTo>
                    <a:pt x="443" y="1047"/>
                  </a:lnTo>
                  <a:lnTo>
                    <a:pt x="426" y="1044"/>
                  </a:lnTo>
                  <a:lnTo>
                    <a:pt x="405" y="976"/>
                  </a:lnTo>
                  <a:lnTo>
                    <a:pt x="381" y="969"/>
                  </a:lnTo>
                  <a:lnTo>
                    <a:pt x="369" y="965"/>
                  </a:lnTo>
                  <a:lnTo>
                    <a:pt x="358" y="961"/>
                  </a:lnTo>
                  <a:lnTo>
                    <a:pt x="301" y="1003"/>
                  </a:lnTo>
                  <a:lnTo>
                    <a:pt x="286" y="996"/>
                  </a:lnTo>
                  <a:lnTo>
                    <a:pt x="271" y="988"/>
                  </a:lnTo>
                  <a:lnTo>
                    <a:pt x="272" y="917"/>
                  </a:lnTo>
                  <a:lnTo>
                    <a:pt x="252" y="903"/>
                  </a:lnTo>
                  <a:lnTo>
                    <a:pt x="242" y="895"/>
                  </a:lnTo>
                  <a:lnTo>
                    <a:pt x="232" y="888"/>
                  </a:lnTo>
                  <a:lnTo>
                    <a:pt x="164" y="911"/>
                  </a:lnTo>
                  <a:lnTo>
                    <a:pt x="152" y="899"/>
                  </a:lnTo>
                  <a:lnTo>
                    <a:pt x="140" y="886"/>
                  </a:lnTo>
                  <a:lnTo>
                    <a:pt x="163" y="818"/>
                  </a:lnTo>
                  <a:lnTo>
                    <a:pt x="148" y="799"/>
                  </a:lnTo>
                  <a:lnTo>
                    <a:pt x="134" y="778"/>
                  </a:lnTo>
                  <a:lnTo>
                    <a:pt x="63" y="779"/>
                  </a:lnTo>
                  <a:lnTo>
                    <a:pt x="55" y="765"/>
                  </a:lnTo>
                  <a:lnTo>
                    <a:pt x="47" y="750"/>
                  </a:lnTo>
                  <a:lnTo>
                    <a:pt x="90" y="693"/>
                  </a:lnTo>
                  <a:lnTo>
                    <a:pt x="82" y="669"/>
                  </a:lnTo>
                  <a:lnTo>
                    <a:pt x="78" y="657"/>
                  </a:lnTo>
                  <a:lnTo>
                    <a:pt x="75" y="645"/>
                  </a:lnTo>
                  <a:lnTo>
                    <a:pt x="6" y="623"/>
                  </a:lnTo>
                  <a:lnTo>
                    <a:pt x="0" y="590"/>
                  </a:lnTo>
                  <a:lnTo>
                    <a:pt x="60" y="549"/>
                  </a:lnTo>
                  <a:lnTo>
                    <a:pt x="59" y="524"/>
                  </a:lnTo>
                  <a:lnTo>
                    <a:pt x="60" y="500"/>
                  </a:lnTo>
                  <a:lnTo>
                    <a:pt x="0" y="459"/>
                  </a:lnTo>
                  <a:lnTo>
                    <a:pt x="3" y="442"/>
                  </a:lnTo>
                  <a:lnTo>
                    <a:pt x="6" y="426"/>
                  </a:lnTo>
                  <a:lnTo>
                    <a:pt x="75" y="405"/>
                  </a:lnTo>
                  <a:lnTo>
                    <a:pt x="82" y="380"/>
                  </a:lnTo>
                  <a:lnTo>
                    <a:pt x="86" y="368"/>
                  </a:lnTo>
                  <a:lnTo>
                    <a:pt x="90" y="356"/>
                  </a:lnTo>
                  <a:lnTo>
                    <a:pt x="47" y="299"/>
                  </a:lnTo>
                  <a:lnTo>
                    <a:pt x="55" y="284"/>
                  </a:lnTo>
                  <a:lnTo>
                    <a:pt x="63" y="270"/>
                  </a:lnTo>
                  <a:lnTo>
                    <a:pt x="134" y="271"/>
                  </a:lnTo>
                  <a:lnTo>
                    <a:pt x="148" y="250"/>
                  </a:lnTo>
                  <a:lnTo>
                    <a:pt x="155" y="240"/>
                  </a:lnTo>
                  <a:lnTo>
                    <a:pt x="163" y="231"/>
                  </a:lnTo>
                  <a:lnTo>
                    <a:pt x="140" y="163"/>
                  </a:lnTo>
                  <a:lnTo>
                    <a:pt x="152" y="151"/>
                  </a:lnTo>
                  <a:lnTo>
                    <a:pt x="164" y="139"/>
                  </a:lnTo>
                  <a:lnTo>
                    <a:pt x="232" y="162"/>
                  </a:lnTo>
                  <a:lnTo>
                    <a:pt x="252" y="147"/>
                  </a:lnTo>
                  <a:lnTo>
                    <a:pt x="272" y="133"/>
                  </a:lnTo>
                  <a:lnTo>
                    <a:pt x="271" y="61"/>
                  </a:lnTo>
                  <a:lnTo>
                    <a:pt x="286" y="53"/>
                  </a:lnTo>
                  <a:lnTo>
                    <a:pt x="301" y="46"/>
                  </a:lnTo>
                  <a:lnTo>
                    <a:pt x="358" y="88"/>
                  </a:lnTo>
                  <a:lnTo>
                    <a:pt x="381" y="80"/>
                  </a:lnTo>
                  <a:lnTo>
                    <a:pt x="393" y="76"/>
                  </a:lnTo>
                  <a:lnTo>
                    <a:pt x="405" y="73"/>
                  </a:lnTo>
                  <a:lnTo>
                    <a:pt x="426" y="5"/>
                  </a:lnTo>
                  <a:lnTo>
                    <a:pt x="460" y="0"/>
                  </a:lnTo>
                  <a:lnTo>
                    <a:pt x="501" y="58"/>
                  </a:lnTo>
                  <a:lnTo>
                    <a:pt x="526" y="57"/>
                  </a:lnTo>
                  <a:lnTo>
                    <a:pt x="551" y="58"/>
                  </a:lnTo>
                  <a:lnTo>
                    <a:pt x="592" y="0"/>
                  </a:lnTo>
                  <a:lnTo>
                    <a:pt x="608" y="2"/>
                  </a:lnTo>
                  <a:lnTo>
                    <a:pt x="625" y="5"/>
                  </a:lnTo>
                  <a:lnTo>
                    <a:pt x="646" y="73"/>
                  </a:lnTo>
                  <a:lnTo>
                    <a:pt x="671" y="80"/>
                  </a:lnTo>
                  <a:lnTo>
                    <a:pt x="682" y="84"/>
                  </a:lnTo>
                  <a:lnTo>
                    <a:pt x="694" y="88"/>
                  </a:lnTo>
                  <a:lnTo>
                    <a:pt x="751" y="46"/>
                  </a:lnTo>
                  <a:lnTo>
                    <a:pt x="766" y="53"/>
                  </a:lnTo>
                  <a:lnTo>
                    <a:pt x="781" y="61"/>
                  </a:lnTo>
                  <a:lnTo>
                    <a:pt x="780" y="133"/>
                  </a:lnTo>
                  <a:lnTo>
                    <a:pt x="800" y="147"/>
                  </a:lnTo>
                  <a:lnTo>
                    <a:pt x="810" y="155"/>
                  </a:lnTo>
                  <a:lnTo>
                    <a:pt x="820" y="162"/>
                  </a:lnTo>
                  <a:lnTo>
                    <a:pt x="888" y="139"/>
                  </a:lnTo>
                  <a:lnTo>
                    <a:pt x="900" y="151"/>
                  </a:lnTo>
                  <a:lnTo>
                    <a:pt x="912" y="163"/>
                  </a:lnTo>
                  <a:lnTo>
                    <a:pt x="889" y="231"/>
                  </a:lnTo>
                  <a:lnTo>
                    <a:pt x="904" y="250"/>
                  </a:lnTo>
                  <a:lnTo>
                    <a:pt x="918" y="271"/>
                  </a:lnTo>
                  <a:lnTo>
                    <a:pt x="989" y="270"/>
                  </a:lnTo>
                  <a:lnTo>
                    <a:pt x="997" y="284"/>
                  </a:lnTo>
                  <a:lnTo>
                    <a:pt x="1005" y="299"/>
                  </a:lnTo>
                  <a:lnTo>
                    <a:pt x="962" y="356"/>
                  </a:lnTo>
                  <a:lnTo>
                    <a:pt x="970" y="380"/>
                  </a:lnTo>
                  <a:lnTo>
                    <a:pt x="974" y="393"/>
                  </a:lnTo>
                  <a:lnTo>
                    <a:pt x="977" y="405"/>
                  </a:lnTo>
                  <a:lnTo>
                    <a:pt x="1045" y="426"/>
                  </a:lnTo>
                  <a:lnTo>
                    <a:pt x="1050" y="459"/>
                  </a:lnTo>
                  <a:lnTo>
                    <a:pt x="992" y="500"/>
                  </a:lnTo>
                  <a:lnTo>
                    <a:pt x="993" y="524"/>
                  </a:lnTo>
                  <a:lnTo>
                    <a:pt x="992" y="549"/>
                  </a:lnTo>
                  <a:lnTo>
                    <a:pt x="1050" y="590"/>
                  </a:lnTo>
                  <a:lnTo>
                    <a:pt x="1048" y="607"/>
                  </a:lnTo>
                  <a:lnTo>
                    <a:pt x="1045" y="623"/>
                  </a:lnTo>
                  <a:lnTo>
                    <a:pt x="977" y="645"/>
                  </a:lnTo>
                  <a:lnTo>
                    <a:pt x="970" y="669"/>
                  </a:lnTo>
                  <a:lnTo>
                    <a:pt x="966" y="681"/>
                  </a:lnTo>
                  <a:lnTo>
                    <a:pt x="962" y="693"/>
                  </a:lnTo>
                  <a:lnTo>
                    <a:pt x="1005" y="750"/>
                  </a:lnTo>
                  <a:lnTo>
                    <a:pt x="997" y="765"/>
                  </a:lnTo>
                  <a:lnTo>
                    <a:pt x="989" y="779"/>
                  </a:lnTo>
                  <a:lnTo>
                    <a:pt x="918" y="778"/>
                  </a:lnTo>
                  <a:lnTo>
                    <a:pt x="904" y="799"/>
                  </a:lnTo>
                  <a:lnTo>
                    <a:pt x="897" y="809"/>
                  </a:lnTo>
                  <a:lnTo>
                    <a:pt x="889" y="818"/>
                  </a:lnTo>
                  <a:lnTo>
                    <a:pt x="912" y="886"/>
                  </a:lnTo>
                  <a:lnTo>
                    <a:pt x="900" y="899"/>
                  </a:lnTo>
                  <a:lnTo>
                    <a:pt x="888" y="911"/>
                  </a:lnTo>
                  <a:close/>
                </a:path>
              </a:pathLst>
            </a:custGeom>
            <a:solidFill>
              <a:schemeClr val="accent1"/>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194435" fontAlgn="base">
                <a:lnSpc>
                  <a:spcPct val="120000"/>
                </a:lnSpc>
                <a:spcBef>
                  <a:spcPts val="785"/>
                </a:spcBef>
                <a:spcAft>
                  <a:spcPts val="785"/>
                </a:spcAft>
                <a:defRPr/>
              </a:pPr>
              <a:endParaRPr lang="en-US" sz="3700" kern="0" dirty="0">
                <a:solidFill>
                  <a:srgbClr val="5A5959"/>
                </a:solidFill>
                <a:latin typeface="+mn-ea"/>
                <a:cs typeface="+mn-ea"/>
              </a:endParaRPr>
            </a:p>
          </p:txBody>
        </p:sp>
        <p:sp>
          <p:nvSpPr>
            <p:cNvPr id="6" name="Oval 5"/>
            <p:cNvSpPr>
              <a:spLocks noChangeArrowheads="1"/>
            </p:cNvSpPr>
            <p:nvPr/>
          </p:nvSpPr>
          <p:spPr bwMode="auto">
            <a:xfrm>
              <a:off x="4274765" y="2177285"/>
              <a:ext cx="1821868" cy="1826802"/>
            </a:xfrm>
            <a:prstGeom prst="ellipse">
              <a:avLst/>
            </a:prstGeom>
            <a:solidFill>
              <a:schemeClr val="bg1">
                <a:lumMod val="95000"/>
              </a:schemeClr>
            </a:solidFill>
            <a:ln w="22225">
              <a:no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94435">
                <a:defRPr/>
              </a:pPr>
              <a:r>
                <a:rPr lang="zh-CN" altLang="en-US" sz="2400" kern="0" dirty="0">
                  <a:solidFill>
                    <a:srgbClr val="5A5959"/>
                  </a:solidFill>
                  <a:latin typeface="+mn-ea"/>
                  <a:cs typeface="+mn-ea"/>
                </a:rPr>
                <a:t>单击此处添加文本</a:t>
              </a:r>
              <a:endParaRPr lang="en-US" sz="2400" kern="0" dirty="0">
                <a:solidFill>
                  <a:srgbClr val="5A5959"/>
                </a:solidFill>
                <a:latin typeface="+mn-ea"/>
                <a:cs typeface="+mn-ea"/>
              </a:endParaRPr>
            </a:p>
          </p:txBody>
        </p:sp>
      </p:grpSp>
      <p:grpSp>
        <p:nvGrpSpPr>
          <p:cNvPr id="7" name="组合 6"/>
          <p:cNvGrpSpPr/>
          <p:nvPr/>
        </p:nvGrpSpPr>
        <p:grpSpPr>
          <a:xfrm>
            <a:off x="7098178" y="1927713"/>
            <a:ext cx="2331813" cy="2351804"/>
            <a:chOff x="6012485" y="1170407"/>
            <a:chExt cx="1487948" cy="1487615"/>
          </a:xfrm>
        </p:grpSpPr>
        <p:sp>
          <p:nvSpPr>
            <p:cNvPr id="8" name="Freeform 6"/>
            <p:cNvSpPr/>
            <p:nvPr/>
          </p:nvSpPr>
          <p:spPr bwMode="auto">
            <a:xfrm>
              <a:off x="6012485" y="1170407"/>
              <a:ext cx="1487948" cy="1487615"/>
            </a:xfrm>
            <a:custGeom>
              <a:avLst/>
              <a:gdLst>
                <a:gd name="T0" fmla="*/ 441 w 637"/>
                <a:gd name="T1" fmla="*/ 550 h 638"/>
                <a:gd name="T2" fmla="*/ 420 w 637"/>
                <a:gd name="T3" fmla="*/ 560 h 638"/>
                <a:gd name="T4" fmla="*/ 397 w 637"/>
                <a:gd name="T5" fmla="*/ 568 h 638"/>
                <a:gd name="T6" fmla="*/ 362 w 637"/>
                <a:gd name="T7" fmla="*/ 636 h 638"/>
                <a:gd name="T8" fmla="*/ 312 w 637"/>
                <a:gd name="T9" fmla="*/ 579 h 638"/>
                <a:gd name="T10" fmla="*/ 288 w 637"/>
                <a:gd name="T11" fmla="*/ 577 h 638"/>
                <a:gd name="T12" fmla="*/ 264 w 637"/>
                <a:gd name="T13" fmla="*/ 573 h 638"/>
                <a:gd name="T14" fmla="*/ 209 w 637"/>
                <a:gd name="T15" fmla="*/ 619 h 638"/>
                <a:gd name="T16" fmla="*/ 181 w 637"/>
                <a:gd name="T17" fmla="*/ 608 h 638"/>
                <a:gd name="T18" fmla="*/ 174 w 637"/>
                <a:gd name="T19" fmla="*/ 533 h 638"/>
                <a:gd name="T20" fmla="*/ 155 w 637"/>
                <a:gd name="T21" fmla="*/ 519 h 638"/>
                <a:gd name="T22" fmla="*/ 79 w 637"/>
                <a:gd name="T23" fmla="*/ 531 h 638"/>
                <a:gd name="T24" fmla="*/ 56 w 637"/>
                <a:gd name="T25" fmla="*/ 502 h 638"/>
                <a:gd name="T26" fmla="*/ 89 w 637"/>
                <a:gd name="T27" fmla="*/ 432 h 638"/>
                <a:gd name="T28" fmla="*/ 78 w 637"/>
                <a:gd name="T29" fmla="*/ 410 h 638"/>
                <a:gd name="T30" fmla="*/ 6 w 637"/>
                <a:gd name="T31" fmla="*/ 383 h 638"/>
                <a:gd name="T32" fmla="*/ 0 w 637"/>
                <a:gd name="T33" fmla="*/ 346 h 638"/>
                <a:gd name="T34" fmla="*/ 64 w 637"/>
                <a:gd name="T35" fmla="*/ 301 h 638"/>
                <a:gd name="T36" fmla="*/ 67 w 637"/>
                <a:gd name="T37" fmla="*/ 276 h 638"/>
                <a:gd name="T38" fmla="*/ 17 w 637"/>
                <a:gd name="T39" fmla="*/ 215 h 638"/>
                <a:gd name="T40" fmla="*/ 30 w 637"/>
                <a:gd name="T41" fmla="*/ 182 h 638"/>
                <a:gd name="T42" fmla="*/ 109 w 637"/>
                <a:gd name="T43" fmla="*/ 175 h 638"/>
                <a:gd name="T44" fmla="*/ 124 w 637"/>
                <a:gd name="T45" fmla="*/ 155 h 638"/>
                <a:gd name="T46" fmla="*/ 111 w 637"/>
                <a:gd name="T47" fmla="*/ 76 h 638"/>
                <a:gd name="T48" fmla="*/ 138 w 637"/>
                <a:gd name="T49" fmla="*/ 55 h 638"/>
                <a:gd name="T50" fmla="*/ 211 w 637"/>
                <a:gd name="T51" fmla="*/ 88 h 638"/>
                <a:gd name="T52" fmla="*/ 234 w 637"/>
                <a:gd name="T53" fmla="*/ 79 h 638"/>
                <a:gd name="T54" fmla="*/ 261 w 637"/>
                <a:gd name="T55" fmla="*/ 4 h 638"/>
                <a:gd name="T56" fmla="*/ 279 w 637"/>
                <a:gd name="T57" fmla="*/ 1 h 638"/>
                <a:gd name="T58" fmla="*/ 330 w 637"/>
                <a:gd name="T59" fmla="*/ 64 h 638"/>
                <a:gd name="T60" fmla="*/ 355 w 637"/>
                <a:gd name="T61" fmla="*/ 66 h 638"/>
                <a:gd name="T62" fmla="*/ 379 w 637"/>
                <a:gd name="T63" fmla="*/ 70 h 638"/>
                <a:gd name="T64" fmla="*/ 436 w 637"/>
                <a:gd name="T65" fmla="*/ 21 h 638"/>
                <a:gd name="T66" fmla="*/ 461 w 637"/>
                <a:gd name="T67" fmla="*/ 32 h 638"/>
                <a:gd name="T68" fmla="*/ 468 w 637"/>
                <a:gd name="T69" fmla="*/ 110 h 638"/>
                <a:gd name="T70" fmla="*/ 488 w 637"/>
                <a:gd name="T71" fmla="*/ 125 h 638"/>
                <a:gd name="T72" fmla="*/ 562 w 637"/>
                <a:gd name="T73" fmla="*/ 112 h 638"/>
                <a:gd name="T74" fmla="*/ 579 w 637"/>
                <a:gd name="T75" fmla="*/ 136 h 638"/>
                <a:gd name="T76" fmla="*/ 548 w 637"/>
                <a:gd name="T77" fmla="*/ 201 h 638"/>
                <a:gd name="T78" fmla="*/ 554 w 637"/>
                <a:gd name="T79" fmla="*/ 213 h 638"/>
                <a:gd name="T80" fmla="*/ 563 w 637"/>
                <a:gd name="T81" fmla="*/ 235 h 638"/>
                <a:gd name="T82" fmla="*/ 632 w 637"/>
                <a:gd name="T83" fmla="*/ 261 h 638"/>
                <a:gd name="T84" fmla="*/ 637 w 637"/>
                <a:gd name="T85" fmla="*/ 301 h 638"/>
                <a:gd name="T86" fmla="*/ 577 w 637"/>
                <a:gd name="T87" fmla="*/ 344 h 638"/>
                <a:gd name="T88" fmla="*/ 574 w 637"/>
                <a:gd name="T89" fmla="*/ 367 h 638"/>
                <a:gd name="T90" fmla="*/ 620 w 637"/>
                <a:gd name="T91" fmla="*/ 424 h 638"/>
                <a:gd name="T92" fmla="*/ 604 w 637"/>
                <a:gd name="T93" fmla="*/ 462 h 638"/>
                <a:gd name="T94" fmla="*/ 532 w 637"/>
                <a:gd name="T95" fmla="*/ 469 h 638"/>
                <a:gd name="T96" fmla="*/ 518 w 637"/>
                <a:gd name="T97" fmla="*/ 488 h 638"/>
                <a:gd name="T98" fmla="*/ 529 w 637"/>
                <a:gd name="T99" fmla="*/ 559 h 638"/>
                <a:gd name="T100" fmla="*/ 505 w 637"/>
                <a:gd name="T101" fmla="*/ 579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7" h="638">
                  <a:moveTo>
                    <a:pt x="496" y="585"/>
                  </a:moveTo>
                  <a:lnTo>
                    <a:pt x="441" y="550"/>
                  </a:lnTo>
                  <a:lnTo>
                    <a:pt x="431" y="555"/>
                  </a:lnTo>
                  <a:lnTo>
                    <a:pt x="420" y="560"/>
                  </a:lnTo>
                  <a:lnTo>
                    <a:pt x="409" y="564"/>
                  </a:lnTo>
                  <a:lnTo>
                    <a:pt x="397" y="568"/>
                  </a:lnTo>
                  <a:lnTo>
                    <a:pt x="382" y="633"/>
                  </a:lnTo>
                  <a:lnTo>
                    <a:pt x="362" y="636"/>
                  </a:lnTo>
                  <a:lnTo>
                    <a:pt x="342" y="638"/>
                  </a:lnTo>
                  <a:lnTo>
                    <a:pt x="312" y="579"/>
                  </a:lnTo>
                  <a:lnTo>
                    <a:pt x="300" y="579"/>
                  </a:lnTo>
                  <a:lnTo>
                    <a:pt x="288" y="577"/>
                  </a:lnTo>
                  <a:lnTo>
                    <a:pt x="275" y="576"/>
                  </a:lnTo>
                  <a:lnTo>
                    <a:pt x="264" y="573"/>
                  </a:lnTo>
                  <a:lnTo>
                    <a:pt x="219" y="622"/>
                  </a:lnTo>
                  <a:lnTo>
                    <a:pt x="209" y="619"/>
                  </a:lnTo>
                  <a:lnTo>
                    <a:pt x="200" y="616"/>
                  </a:lnTo>
                  <a:lnTo>
                    <a:pt x="181" y="608"/>
                  </a:lnTo>
                  <a:lnTo>
                    <a:pt x="184" y="540"/>
                  </a:lnTo>
                  <a:lnTo>
                    <a:pt x="174" y="533"/>
                  </a:lnTo>
                  <a:lnTo>
                    <a:pt x="164" y="526"/>
                  </a:lnTo>
                  <a:lnTo>
                    <a:pt x="155" y="519"/>
                  </a:lnTo>
                  <a:lnTo>
                    <a:pt x="146" y="511"/>
                  </a:lnTo>
                  <a:lnTo>
                    <a:pt x="79" y="531"/>
                  </a:lnTo>
                  <a:lnTo>
                    <a:pt x="67" y="517"/>
                  </a:lnTo>
                  <a:lnTo>
                    <a:pt x="56" y="502"/>
                  </a:lnTo>
                  <a:lnTo>
                    <a:pt x="94" y="443"/>
                  </a:lnTo>
                  <a:lnTo>
                    <a:pt x="89" y="432"/>
                  </a:lnTo>
                  <a:lnTo>
                    <a:pt x="83" y="421"/>
                  </a:lnTo>
                  <a:lnTo>
                    <a:pt x="78" y="410"/>
                  </a:lnTo>
                  <a:lnTo>
                    <a:pt x="74" y="398"/>
                  </a:lnTo>
                  <a:lnTo>
                    <a:pt x="6" y="383"/>
                  </a:lnTo>
                  <a:lnTo>
                    <a:pt x="3" y="364"/>
                  </a:lnTo>
                  <a:lnTo>
                    <a:pt x="0" y="346"/>
                  </a:lnTo>
                  <a:lnTo>
                    <a:pt x="63" y="314"/>
                  </a:lnTo>
                  <a:lnTo>
                    <a:pt x="64" y="301"/>
                  </a:lnTo>
                  <a:lnTo>
                    <a:pt x="65" y="288"/>
                  </a:lnTo>
                  <a:lnTo>
                    <a:pt x="67" y="276"/>
                  </a:lnTo>
                  <a:lnTo>
                    <a:pt x="69" y="264"/>
                  </a:lnTo>
                  <a:lnTo>
                    <a:pt x="17" y="215"/>
                  </a:lnTo>
                  <a:lnTo>
                    <a:pt x="23" y="198"/>
                  </a:lnTo>
                  <a:lnTo>
                    <a:pt x="30" y="182"/>
                  </a:lnTo>
                  <a:lnTo>
                    <a:pt x="102" y="185"/>
                  </a:lnTo>
                  <a:lnTo>
                    <a:pt x="109" y="175"/>
                  </a:lnTo>
                  <a:lnTo>
                    <a:pt x="117" y="165"/>
                  </a:lnTo>
                  <a:lnTo>
                    <a:pt x="124" y="155"/>
                  </a:lnTo>
                  <a:lnTo>
                    <a:pt x="133" y="146"/>
                  </a:lnTo>
                  <a:lnTo>
                    <a:pt x="111" y="76"/>
                  </a:lnTo>
                  <a:lnTo>
                    <a:pt x="124" y="65"/>
                  </a:lnTo>
                  <a:lnTo>
                    <a:pt x="138" y="55"/>
                  </a:lnTo>
                  <a:lnTo>
                    <a:pt x="200" y="94"/>
                  </a:lnTo>
                  <a:lnTo>
                    <a:pt x="211" y="88"/>
                  </a:lnTo>
                  <a:lnTo>
                    <a:pt x="222" y="83"/>
                  </a:lnTo>
                  <a:lnTo>
                    <a:pt x="234" y="79"/>
                  </a:lnTo>
                  <a:lnTo>
                    <a:pt x="246" y="75"/>
                  </a:lnTo>
                  <a:lnTo>
                    <a:pt x="261" y="4"/>
                  </a:lnTo>
                  <a:lnTo>
                    <a:pt x="270" y="3"/>
                  </a:lnTo>
                  <a:lnTo>
                    <a:pt x="279" y="1"/>
                  </a:lnTo>
                  <a:lnTo>
                    <a:pt x="297" y="0"/>
                  </a:lnTo>
                  <a:lnTo>
                    <a:pt x="330" y="64"/>
                  </a:lnTo>
                  <a:lnTo>
                    <a:pt x="343" y="65"/>
                  </a:lnTo>
                  <a:lnTo>
                    <a:pt x="355" y="66"/>
                  </a:lnTo>
                  <a:lnTo>
                    <a:pt x="367" y="68"/>
                  </a:lnTo>
                  <a:lnTo>
                    <a:pt x="379" y="70"/>
                  </a:lnTo>
                  <a:lnTo>
                    <a:pt x="427" y="18"/>
                  </a:lnTo>
                  <a:lnTo>
                    <a:pt x="436" y="21"/>
                  </a:lnTo>
                  <a:lnTo>
                    <a:pt x="444" y="25"/>
                  </a:lnTo>
                  <a:lnTo>
                    <a:pt x="461" y="32"/>
                  </a:lnTo>
                  <a:lnTo>
                    <a:pt x="458" y="103"/>
                  </a:lnTo>
                  <a:lnTo>
                    <a:pt x="468" y="110"/>
                  </a:lnTo>
                  <a:lnTo>
                    <a:pt x="478" y="117"/>
                  </a:lnTo>
                  <a:lnTo>
                    <a:pt x="488" y="125"/>
                  </a:lnTo>
                  <a:lnTo>
                    <a:pt x="497" y="134"/>
                  </a:lnTo>
                  <a:lnTo>
                    <a:pt x="562" y="112"/>
                  </a:lnTo>
                  <a:lnTo>
                    <a:pt x="574" y="128"/>
                  </a:lnTo>
                  <a:lnTo>
                    <a:pt x="579" y="136"/>
                  </a:lnTo>
                  <a:lnTo>
                    <a:pt x="586" y="144"/>
                  </a:lnTo>
                  <a:lnTo>
                    <a:pt x="548" y="201"/>
                  </a:lnTo>
                  <a:lnTo>
                    <a:pt x="551" y="206"/>
                  </a:lnTo>
                  <a:lnTo>
                    <a:pt x="554" y="213"/>
                  </a:lnTo>
                  <a:lnTo>
                    <a:pt x="559" y="224"/>
                  </a:lnTo>
                  <a:lnTo>
                    <a:pt x="563" y="235"/>
                  </a:lnTo>
                  <a:lnTo>
                    <a:pt x="567" y="247"/>
                  </a:lnTo>
                  <a:lnTo>
                    <a:pt x="632" y="261"/>
                  </a:lnTo>
                  <a:lnTo>
                    <a:pt x="635" y="280"/>
                  </a:lnTo>
                  <a:lnTo>
                    <a:pt x="637" y="301"/>
                  </a:lnTo>
                  <a:lnTo>
                    <a:pt x="578" y="332"/>
                  </a:lnTo>
                  <a:lnTo>
                    <a:pt x="577" y="344"/>
                  </a:lnTo>
                  <a:lnTo>
                    <a:pt x="576" y="356"/>
                  </a:lnTo>
                  <a:lnTo>
                    <a:pt x="574" y="367"/>
                  </a:lnTo>
                  <a:lnTo>
                    <a:pt x="571" y="380"/>
                  </a:lnTo>
                  <a:lnTo>
                    <a:pt x="620" y="424"/>
                  </a:lnTo>
                  <a:lnTo>
                    <a:pt x="613" y="443"/>
                  </a:lnTo>
                  <a:lnTo>
                    <a:pt x="604" y="462"/>
                  </a:lnTo>
                  <a:lnTo>
                    <a:pt x="539" y="458"/>
                  </a:lnTo>
                  <a:lnTo>
                    <a:pt x="532" y="469"/>
                  </a:lnTo>
                  <a:lnTo>
                    <a:pt x="525" y="479"/>
                  </a:lnTo>
                  <a:lnTo>
                    <a:pt x="518" y="488"/>
                  </a:lnTo>
                  <a:lnTo>
                    <a:pt x="510" y="497"/>
                  </a:lnTo>
                  <a:lnTo>
                    <a:pt x="529" y="559"/>
                  </a:lnTo>
                  <a:lnTo>
                    <a:pt x="513" y="573"/>
                  </a:lnTo>
                  <a:lnTo>
                    <a:pt x="505" y="579"/>
                  </a:lnTo>
                  <a:lnTo>
                    <a:pt x="496" y="585"/>
                  </a:lnTo>
                  <a:close/>
                </a:path>
              </a:pathLst>
            </a:custGeom>
            <a:solidFill>
              <a:schemeClr val="accent2"/>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194435" fontAlgn="base">
                <a:lnSpc>
                  <a:spcPct val="120000"/>
                </a:lnSpc>
                <a:spcBef>
                  <a:spcPts val="785"/>
                </a:spcBef>
                <a:spcAft>
                  <a:spcPts val="785"/>
                </a:spcAft>
                <a:defRPr/>
              </a:pPr>
              <a:endParaRPr lang="en-US" sz="3700" kern="0" dirty="0">
                <a:solidFill>
                  <a:srgbClr val="5A5959"/>
                </a:solidFill>
                <a:latin typeface="+mn-ea"/>
                <a:cs typeface="+mn-ea"/>
              </a:endParaRPr>
            </a:p>
          </p:txBody>
        </p:sp>
        <p:sp>
          <p:nvSpPr>
            <p:cNvPr id="9" name="Oval 7"/>
            <p:cNvSpPr>
              <a:spLocks noChangeArrowheads="1"/>
            </p:cNvSpPr>
            <p:nvPr/>
          </p:nvSpPr>
          <p:spPr bwMode="auto">
            <a:xfrm>
              <a:off x="6307671" y="1468197"/>
              <a:ext cx="897577" cy="892035"/>
            </a:xfrm>
            <a:prstGeom prst="ellipse">
              <a:avLst/>
            </a:prstGeom>
            <a:solidFill>
              <a:schemeClr val="bg1">
                <a:lumMod val="95000"/>
              </a:schemeClr>
            </a:solidFill>
            <a:ln w="22225">
              <a:no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zh-CN" altLang="en-US" sz="1600" kern="0" dirty="0">
                  <a:solidFill>
                    <a:srgbClr val="5A5959"/>
                  </a:solidFill>
                  <a:latin typeface="+mn-ea"/>
                  <a:cs typeface="+mn-ea"/>
                </a:rPr>
                <a:t>单击此处添加文本</a:t>
              </a:r>
              <a:endParaRPr lang="en-US" altLang="zh-CN" sz="1600" kern="0" dirty="0">
                <a:solidFill>
                  <a:srgbClr val="5A5959"/>
                </a:solidFill>
                <a:latin typeface="+mn-ea"/>
                <a:cs typeface="+mn-ea"/>
              </a:endParaRPr>
            </a:p>
          </p:txBody>
        </p:sp>
      </p:grpSp>
      <p:grpSp>
        <p:nvGrpSpPr>
          <p:cNvPr id="10" name="组合 9"/>
          <p:cNvGrpSpPr/>
          <p:nvPr/>
        </p:nvGrpSpPr>
        <p:grpSpPr>
          <a:xfrm>
            <a:off x="1568539" y="2279740"/>
            <a:ext cx="2703340" cy="2733536"/>
            <a:chOff x="2057536" y="1194444"/>
            <a:chExt cx="2075647" cy="2080525"/>
          </a:xfrm>
        </p:grpSpPr>
        <p:sp>
          <p:nvSpPr>
            <p:cNvPr id="11" name="Freeform 8"/>
            <p:cNvSpPr/>
            <p:nvPr/>
          </p:nvSpPr>
          <p:spPr bwMode="auto">
            <a:xfrm>
              <a:off x="2057536" y="1194444"/>
              <a:ext cx="2075647" cy="2080525"/>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chemeClr val="tx2"/>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194435" fontAlgn="base">
                <a:lnSpc>
                  <a:spcPct val="120000"/>
                </a:lnSpc>
                <a:spcBef>
                  <a:spcPts val="785"/>
                </a:spcBef>
                <a:spcAft>
                  <a:spcPts val="785"/>
                </a:spcAft>
                <a:defRPr/>
              </a:pPr>
              <a:endParaRPr lang="en-US" sz="3700" kern="0" dirty="0">
                <a:solidFill>
                  <a:srgbClr val="5A5959"/>
                </a:solidFill>
                <a:latin typeface="+mn-ea"/>
                <a:cs typeface="+mn-ea"/>
              </a:endParaRPr>
            </a:p>
          </p:txBody>
        </p:sp>
        <p:sp>
          <p:nvSpPr>
            <p:cNvPr id="12" name="Oval 9"/>
            <p:cNvSpPr>
              <a:spLocks noChangeArrowheads="1"/>
            </p:cNvSpPr>
            <p:nvPr/>
          </p:nvSpPr>
          <p:spPr bwMode="auto">
            <a:xfrm>
              <a:off x="2404813" y="1544314"/>
              <a:ext cx="1378422" cy="1378114"/>
            </a:xfrm>
            <a:prstGeom prst="ellipse">
              <a:avLst/>
            </a:prstGeom>
            <a:solidFill>
              <a:schemeClr val="bg1">
                <a:lumMod val="95000"/>
              </a:schemeClr>
            </a:solidFill>
            <a:ln w="22225">
              <a:no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194435">
                <a:defRPr/>
              </a:pPr>
              <a:r>
                <a:rPr lang="zh-CN" altLang="en-US" kern="0" dirty="0">
                  <a:solidFill>
                    <a:srgbClr val="5A5959"/>
                  </a:solidFill>
                  <a:latin typeface="+mn-ea"/>
                  <a:cs typeface="+mn-ea"/>
                </a:rPr>
                <a:t>单击此处添加文本</a:t>
              </a:r>
              <a:endParaRPr lang="en-US" kern="0" dirty="0">
                <a:solidFill>
                  <a:srgbClr val="5A5959"/>
                </a:solidFill>
                <a:latin typeface="+mn-ea"/>
                <a:cs typeface="+mn-ea"/>
              </a:endParaRPr>
            </a:p>
          </p:txBody>
        </p:sp>
      </p:grpSp>
      <p:sp>
        <p:nvSpPr>
          <p:cNvPr id="13" name="Freeform 10"/>
          <p:cNvSpPr/>
          <p:nvPr/>
        </p:nvSpPr>
        <p:spPr bwMode="auto">
          <a:xfrm>
            <a:off x="2355348" y="6009880"/>
            <a:ext cx="6412170" cy="445647"/>
          </a:xfrm>
          <a:custGeom>
            <a:avLst/>
            <a:gdLst>
              <a:gd name="T0" fmla="*/ 0 w 3686"/>
              <a:gd name="T1" fmla="*/ 85 h 254"/>
              <a:gd name="T2" fmla="*/ 129 w 3686"/>
              <a:gd name="T3" fmla="*/ 85 h 254"/>
              <a:gd name="T4" fmla="*/ 185 w 3686"/>
              <a:gd name="T5" fmla="*/ 0 h 254"/>
              <a:gd name="T6" fmla="*/ 279 w 3686"/>
              <a:gd name="T7" fmla="*/ 0 h 254"/>
              <a:gd name="T8" fmla="*/ 336 w 3686"/>
              <a:gd name="T9" fmla="*/ 85 h 254"/>
              <a:gd name="T10" fmla="*/ 421 w 3686"/>
              <a:gd name="T11" fmla="*/ 85 h 254"/>
              <a:gd name="T12" fmla="*/ 477 w 3686"/>
              <a:gd name="T13" fmla="*/ 0 h 254"/>
              <a:gd name="T14" fmla="*/ 571 w 3686"/>
              <a:gd name="T15" fmla="*/ 0 h 254"/>
              <a:gd name="T16" fmla="*/ 629 w 3686"/>
              <a:gd name="T17" fmla="*/ 85 h 254"/>
              <a:gd name="T18" fmla="*/ 709 w 3686"/>
              <a:gd name="T19" fmla="*/ 85 h 254"/>
              <a:gd name="T20" fmla="*/ 764 w 3686"/>
              <a:gd name="T21" fmla="*/ 0 h 254"/>
              <a:gd name="T22" fmla="*/ 862 w 3686"/>
              <a:gd name="T23" fmla="*/ 0 h 254"/>
              <a:gd name="T24" fmla="*/ 916 w 3686"/>
              <a:gd name="T25" fmla="*/ 85 h 254"/>
              <a:gd name="T26" fmla="*/ 1001 w 3686"/>
              <a:gd name="T27" fmla="*/ 85 h 254"/>
              <a:gd name="T28" fmla="*/ 1058 w 3686"/>
              <a:gd name="T29" fmla="*/ 0 h 254"/>
              <a:gd name="T30" fmla="*/ 1154 w 3686"/>
              <a:gd name="T31" fmla="*/ 0 h 254"/>
              <a:gd name="T32" fmla="*/ 1208 w 3686"/>
              <a:gd name="T33" fmla="*/ 85 h 254"/>
              <a:gd name="T34" fmla="*/ 1299 w 3686"/>
              <a:gd name="T35" fmla="*/ 85 h 254"/>
              <a:gd name="T36" fmla="*/ 1353 w 3686"/>
              <a:gd name="T37" fmla="*/ 0 h 254"/>
              <a:gd name="T38" fmla="*/ 1449 w 3686"/>
              <a:gd name="T39" fmla="*/ 0 h 254"/>
              <a:gd name="T40" fmla="*/ 1507 w 3686"/>
              <a:gd name="T41" fmla="*/ 85 h 254"/>
              <a:gd name="T42" fmla="*/ 1591 w 3686"/>
              <a:gd name="T43" fmla="*/ 85 h 254"/>
              <a:gd name="T44" fmla="*/ 1645 w 3686"/>
              <a:gd name="T45" fmla="*/ 0 h 254"/>
              <a:gd name="T46" fmla="*/ 1743 w 3686"/>
              <a:gd name="T47" fmla="*/ 0 h 254"/>
              <a:gd name="T48" fmla="*/ 1799 w 3686"/>
              <a:gd name="T49" fmla="*/ 85 h 254"/>
              <a:gd name="T50" fmla="*/ 1890 w 3686"/>
              <a:gd name="T51" fmla="*/ 85 h 254"/>
              <a:gd name="T52" fmla="*/ 1946 w 3686"/>
              <a:gd name="T53" fmla="*/ 0 h 254"/>
              <a:gd name="T54" fmla="*/ 2044 w 3686"/>
              <a:gd name="T55" fmla="*/ 0 h 254"/>
              <a:gd name="T56" fmla="*/ 2099 w 3686"/>
              <a:gd name="T57" fmla="*/ 85 h 254"/>
              <a:gd name="T58" fmla="*/ 2184 w 3686"/>
              <a:gd name="T59" fmla="*/ 85 h 254"/>
              <a:gd name="T60" fmla="*/ 2240 w 3686"/>
              <a:gd name="T61" fmla="*/ 0 h 254"/>
              <a:gd name="T62" fmla="*/ 2336 w 3686"/>
              <a:gd name="T63" fmla="*/ 0 h 254"/>
              <a:gd name="T64" fmla="*/ 2391 w 3686"/>
              <a:gd name="T65" fmla="*/ 85 h 254"/>
              <a:gd name="T66" fmla="*/ 2472 w 3686"/>
              <a:gd name="T67" fmla="*/ 85 h 254"/>
              <a:gd name="T68" fmla="*/ 2529 w 3686"/>
              <a:gd name="T69" fmla="*/ 0 h 254"/>
              <a:gd name="T70" fmla="*/ 2623 w 3686"/>
              <a:gd name="T71" fmla="*/ 0 h 254"/>
              <a:gd name="T72" fmla="*/ 2681 w 3686"/>
              <a:gd name="T73" fmla="*/ 85 h 254"/>
              <a:gd name="T74" fmla="*/ 2765 w 3686"/>
              <a:gd name="T75" fmla="*/ 85 h 254"/>
              <a:gd name="T76" fmla="*/ 2821 w 3686"/>
              <a:gd name="T77" fmla="*/ 0 h 254"/>
              <a:gd name="T78" fmla="*/ 2917 w 3686"/>
              <a:gd name="T79" fmla="*/ 0 h 254"/>
              <a:gd name="T80" fmla="*/ 2973 w 3686"/>
              <a:gd name="T81" fmla="*/ 85 h 254"/>
              <a:gd name="T82" fmla="*/ 3062 w 3686"/>
              <a:gd name="T83" fmla="*/ 85 h 254"/>
              <a:gd name="T84" fmla="*/ 3118 w 3686"/>
              <a:gd name="T85" fmla="*/ 0 h 254"/>
              <a:gd name="T86" fmla="*/ 3214 w 3686"/>
              <a:gd name="T87" fmla="*/ 0 h 254"/>
              <a:gd name="T88" fmla="*/ 3269 w 3686"/>
              <a:gd name="T89" fmla="*/ 85 h 254"/>
              <a:gd name="T90" fmla="*/ 3356 w 3686"/>
              <a:gd name="T91" fmla="*/ 85 h 254"/>
              <a:gd name="T92" fmla="*/ 3410 w 3686"/>
              <a:gd name="T93" fmla="*/ 0 h 254"/>
              <a:gd name="T94" fmla="*/ 3506 w 3686"/>
              <a:gd name="T95" fmla="*/ 0 h 254"/>
              <a:gd name="T96" fmla="*/ 3561 w 3686"/>
              <a:gd name="T97" fmla="*/ 85 h 254"/>
              <a:gd name="T98" fmla="*/ 3686 w 3686"/>
              <a:gd name="T99" fmla="*/ 85 h 254"/>
              <a:gd name="T100" fmla="*/ 3686 w 3686"/>
              <a:gd name="T101" fmla="*/ 254 h 254"/>
              <a:gd name="T102" fmla="*/ 0 w 3686"/>
              <a:gd name="T103" fmla="*/ 254 h 254"/>
              <a:gd name="T104" fmla="*/ 0 w 3686"/>
              <a:gd name="T105" fmla="*/ 8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686" h="254">
                <a:moveTo>
                  <a:pt x="0" y="85"/>
                </a:moveTo>
                <a:lnTo>
                  <a:pt x="129" y="85"/>
                </a:lnTo>
                <a:lnTo>
                  <a:pt x="185" y="0"/>
                </a:lnTo>
                <a:lnTo>
                  <a:pt x="279" y="0"/>
                </a:lnTo>
                <a:lnTo>
                  <a:pt x="336" y="85"/>
                </a:lnTo>
                <a:lnTo>
                  <a:pt x="421" y="85"/>
                </a:lnTo>
                <a:lnTo>
                  <a:pt x="477" y="0"/>
                </a:lnTo>
                <a:lnTo>
                  <a:pt x="571" y="0"/>
                </a:lnTo>
                <a:lnTo>
                  <a:pt x="629" y="85"/>
                </a:lnTo>
                <a:lnTo>
                  <a:pt x="709" y="85"/>
                </a:lnTo>
                <a:lnTo>
                  <a:pt x="764" y="0"/>
                </a:lnTo>
                <a:lnTo>
                  <a:pt x="862" y="0"/>
                </a:lnTo>
                <a:lnTo>
                  <a:pt x="916" y="85"/>
                </a:lnTo>
                <a:lnTo>
                  <a:pt x="1001" y="85"/>
                </a:lnTo>
                <a:lnTo>
                  <a:pt x="1058" y="0"/>
                </a:lnTo>
                <a:lnTo>
                  <a:pt x="1154" y="0"/>
                </a:lnTo>
                <a:lnTo>
                  <a:pt x="1208" y="85"/>
                </a:lnTo>
                <a:lnTo>
                  <a:pt x="1299" y="85"/>
                </a:lnTo>
                <a:lnTo>
                  <a:pt x="1353" y="0"/>
                </a:lnTo>
                <a:lnTo>
                  <a:pt x="1449" y="0"/>
                </a:lnTo>
                <a:lnTo>
                  <a:pt x="1507" y="85"/>
                </a:lnTo>
                <a:lnTo>
                  <a:pt x="1591" y="85"/>
                </a:lnTo>
                <a:lnTo>
                  <a:pt x="1645" y="0"/>
                </a:lnTo>
                <a:lnTo>
                  <a:pt x="1743" y="0"/>
                </a:lnTo>
                <a:lnTo>
                  <a:pt x="1799" y="85"/>
                </a:lnTo>
                <a:lnTo>
                  <a:pt x="1890" y="85"/>
                </a:lnTo>
                <a:lnTo>
                  <a:pt x="1946" y="0"/>
                </a:lnTo>
                <a:lnTo>
                  <a:pt x="2044" y="0"/>
                </a:lnTo>
                <a:lnTo>
                  <a:pt x="2099" y="85"/>
                </a:lnTo>
                <a:lnTo>
                  <a:pt x="2184" y="85"/>
                </a:lnTo>
                <a:lnTo>
                  <a:pt x="2240" y="0"/>
                </a:lnTo>
                <a:lnTo>
                  <a:pt x="2336" y="0"/>
                </a:lnTo>
                <a:lnTo>
                  <a:pt x="2391" y="85"/>
                </a:lnTo>
                <a:lnTo>
                  <a:pt x="2472" y="85"/>
                </a:lnTo>
                <a:lnTo>
                  <a:pt x="2529" y="0"/>
                </a:lnTo>
                <a:lnTo>
                  <a:pt x="2623" y="0"/>
                </a:lnTo>
                <a:lnTo>
                  <a:pt x="2681" y="85"/>
                </a:lnTo>
                <a:lnTo>
                  <a:pt x="2765" y="85"/>
                </a:lnTo>
                <a:lnTo>
                  <a:pt x="2821" y="0"/>
                </a:lnTo>
                <a:lnTo>
                  <a:pt x="2917" y="0"/>
                </a:lnTo>
                <a:lnTo>
                  <a:pt x="2973" y="85"/>
                </a:lnTo>
                <a:lnTo>
                  <a:pt x="3062" y="85"/>
                </a:lnTo>
                <a:lnTo>
                  <a:pt x="3118" y="0"/>
                </a:lnTo>
                <a:lnTo>
                  <a:pt x="3214" y="0"/>
                </a:lnTo>
                <a:lnTo>
                  <a:pt x="3269" y="85"/>
                </a:lnTo>
                <a:lnTo>
                  <a:pt x="3356" y="85"/>
                </a:lnTo>
                <a:lnTo>
                  <a:pt x="3410" y="0"/>
                </a:lnTo>
                <a:lnTo>
                  <a:pt x="3506" y="0"/>
                </a:lnTo>
                <a:lnTo>
                  <a:pt x="3561" y="85"/>
                </a:lnTo>
                <a:lnTo>
                  <a:pt x="3686" y="85"/>
                </a:lnTo>
                <a:lnTo>
                  <a:pt x="3686" y="254"/>
                </a:lnTo>
                <a:lnTo>
                  <a:pt x="0" y="254"/>
                </a:lnTo>
                <a:lnTo>
                  <a:pt x="0" y="85"/>
                </a:lnTo>
                <a:close/>
              </a:path>
            </a:pathLst>
          </a:custGeom>
          <a:solidFill>
            <a:srgbClr val="A9A9A9"/>
          </a:solidFill>
          <a:ln w="9525" cap="rnd">
            <a:solidFill>
              <a:srgbClr val="E6E6E6"/>
            </a:solidFill>
            <a:prstDash val="solid"/>
            <a:round/>
          </a:ln>
        </p:spPr>
        <p:txBody>
          <a:bodyPr vert="eaVert" lIns="119466" tIns="59733" rIns="119466" bIns="59733"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194435" fontAlgn="base">
              <a:spcBef>
                <a:spcPct val="0"/>
              </a:spcBef>
              <a:spcAft>
                <a:spcPct val="0"/>
              </a:spcAft>
              <a:defRPr/>
            </a:pPr>
            <a:endParaRPr lang="en-US" kern="0" dirty="0">
              <a:solidFill>
                <a:sysClr val="window" lastClr="FFFFFF"/>
              </a:solidFill>
              <a:latin typeface="+mn-ea"/>
              <a:cs typeface="+mn-ea"/>
            </a:endParaRPr>
          </a:p>
        </p:txBody>
      </p:sp>
      <p:sp>
        <p:nvSpPr>
          <p:cNvPr id="14" name="TextBox 53"/>
          <p:cNvSpPr txBox="1">
            <a:spLocks noChangeArrowheads="1"/>
          </p:cNvSpPr>
          <p:nvPr/>
        </p:nvSpPr>
        <p:spPr bwMode="auto">
          <a:xfrm>
            <a:off x="1645931" y="1793741"/>
            <a:ext cx="2250872" cy="40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9466" tIns="59733" rIns="119466" bIns="59733"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194435" fontAlgn="base">
              <a:spcBef>
                <a:spcPct val="0"/>
              </a:spcBef>
              <a:spcAft>
                <a:spcPct val="0"/>
              </a:spcAft>
              <a:defRPr/>
            </a:pPr>
            <a:r>
              <a:rPr lang="zh-CN" altLang="en-US" b="1" kern="0" dirty="0">
                <a:solidFill>
                  <a:srgbClr val="5A5959"/>
                </a:solidFill>
                <a:latin typeface="+mn-ea"/>
                <a:cs typeface="+mn-ea"/>
              </a:rPr>
              <a:t>单击添加标题</a:t>
            </a:r>
            <a:endParaRPr lang="zh-CN" altLang="en-US" sz="2600" kern="0" dirty="0">
              <a:solidFill>
                <a:srgbClr val="5A5959"/>
              </a:solidFill>
              <a:latin typeface="+mn-ea"/>
              <a:cs typeface="+mn-ea"/>
            </a:endParaRPr>
          </a:p>
        </p:txBody>
      </p:sp>
      <p:sp>
        <p:nvSpPr>
          <p:cNvPr id="15" name="TextBox 53"/>
          <p:cNvSpPr txBox="1">
            <a:spLocks noChangeArrowheads="1"/>
          </p:cNvSpPr>
          <p:nvPr/>
        </p:nvSpPr>
        <p:spPr bwMode="auto">
          <a:xfrm>
            <a:off x="4553230" y="2103510"/>
            <a:ext cx="2250872" cy="40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9466" tIns="59733" rIns="119466" bIns="59733"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194435" fontAlgn="base">
              <a:spcBef>
                <a:spcPct val="0"/>
              </a:spcBef>
              <a:spcAft>
                <a:spcPct val="0"/>
              </a:spcAft>
              <a:defRPr/>
            </a:pPr>
            <a:r>
              <a:rPr lang="zh-CN" altLang="en-US" b="1" kern="0" dirty="0">
                <a:solidFill>
                  <a:srgbClr val="5A5959"/>
                </a:solidFill>
                <a:latin typeface="+mn-ea"/>
                <a:cs typeface="+mn-ea"/>
              </a:rPr>
              <a:t>单击添加标题</a:t>
            </a:r>
            <a:endParaRPr lang="zh-CN" altLang="en-US" sz="2600" kern="0" dirty="0">
              <a:solidFill>
                <a:srgbClr val="5A5959"/>
              </a:solidFill>
              <a:latin typeface="+mn-ea"/>
              <a:cs typeface="+mn-ea"/>
            </a:endParaRPr>
          </a:p>
        </p:txBody>
      </p:sp>
      <p:sp>
        <p:nvSpPr>
          <p:cNvPr id="16" name="TextBox 53"/>
          <p:cNvSpPr txBox="1">
            <a:spLocks noChangeArrowheads="1"/>
          </p:cNvSpPr>
          <p:nvPr/>
        </p:nvSpPr>
        <p:spPr bwMode="auto">
          <a:xfrm>
            <a:off x="9148638" y="2550613"/>
            <a:ext cx="1969460" cy="40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9466" tIns="59733" rIns="119466" bIns="59733"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194435" fontAlgn="base">
              <a:spcBef>
                <a:spcPct val="0"/>
              </a:spcBef>
              <a:spcAft>
                <a:spcPct val="0"/>
              </a:spcAft>
              <a:defRPr/>
            </a:pPr>
            <a:r>
              <a:rPr lang="zh-CN" altLang="en-US" b="1" kern="0" dirty="0">
                <a:solidFill>
                  <a:srgbClr val="5A5959"/>
                </a:solidFill>
                <a:latin typeface="+mn-ea"/>
                <a:cs typeface="+mn-ea"/>
              </a:rPr>
              <a:t>单击添加标题</a:t>
            </a:r>
            <a:endParaRPr lang="zh-CN" altLang="en-US" sz="2600" kern="0" dirty="0">
              <a:solidFill>
                <a:srgbClr val="5A5959"/>
              </a:solidFill>
              <a:latin typeface="+mn-ea"/>
              <a:cs typeface="+mn-ea"/>
            </a:endParaRPr>
          </a:p>
        </p:txBody>
      </p:sp>
      <p:grpSp>
        <p:nvGrpSpPr>
          <p:cNvPr id="17" name="组合 16"/>
          <p:cNvGrpSpPr/>
          <p:nvPr/>
        </p:nvGrpSpPr>
        <p:grpSpPr>
          <a:xfrm>
            <a:off x="9054854" y="3139095"/>
            <a:ext cx="2157028" cy="2181122"/>
            <a:chOff x="2057536" y="1194444"/>
            <a:chExt cx="2075647" cy="2080525"/>
          </a:xfrm>
        </p:grpSpPr>
        <p:sp>
          <p:nvSpPr>
            <p:cNvPr id="18" name="Freeform 8"/>
            <p:cNvSpPr/>
            <p:nvPr/>
          </p:nvSpPr>
          <p:spPr bwMode="auto">
            <a:xfrm>
              <a:off x="2057536" y="1194444"/>
              <a:ext cx="2075647" cy="2080525"/>
            </a:xfrm>
            <a:custGeom>
              <a:avLst/>
              <a:gdLst>
                <a:gd name="T0" fmla="*/ 587 w 808"/>
                <a:gd name="T1" fmla="*/ 691 h 810"/>
                <a:gd name="T2" fmla="*/ 553 w 808"/>
                <a:gd name="T3" fmla="*/ 710 h 810"/>
                <a:gd name="T4" fmla="*/ 535 w 808"/>
                <a:gd name="T5" fmla="*/ 789 h 810"/>
                <a:gd name="T6" fmla="*/ 509 w 808"/>
                <a:gd name="T7" fmla="*/ 797 h 810"/>
                <a:gd name="T8" fmla="*/ 450 w 808"/>
                <a:gd name="T9" fmla="*/ 741 h 810"/>
                <a:gd name="T10" fmla="*/ 425 w 808"/>
                <a:gd name="T11" fmla="*/ 744 h 810"/>
                <a:gd name="T12" fmla="*/ 378 w 808"/>
                <a:gd name="T13" fmla="*/ 810 h 810"/>
                <a:gd name="T14" fmla="*/ 351 w 808"/>
                <a:gd name="T15" fmla="*/ 807 h 810"/>
                <a:gd name="T16" fmla="*/ 317 w 808"/>
                <a:gd name="T17" fmla="*/ 733 h 810"/>
                <a:gd name="T18" fmla="*/ 292 w 808"/>
                <a:gd name="T19" fmla="*/ 726 h 810"/>
                <a:gd name="T20" fmla="*/ 225 w 808"/>
                <a:gd name="T21" fmla="*/ 769 h 810"/>
                <a:gd name="T22" fmla="*/ 199 w 808"/>
                <a:gd name="T23" fmla="*/ 755 h 810"/>
                <a:gd name="T24" fmla="*/ 197 w 808"/>
                <a:gd name="T25" fmla="*/ 675 h 810"/>
                <a:gd name="T26" fmla="*/ 177 w 808"/>
                <a:gd name="T27" fmla="*/ 658 h 810"/>
                <a:gd name="T28" fmla="*/ 99 w 808"/>
                <a:gd name="T29" fmla="*/ 672 h 810"/>
                <a:gd name="T30" fmla="*/ 81 w 808"/>
                <a:gd name="T31" fmla="*/ 649 h 810"/>
                <a:gd name="T32" fmla="*/ 103 w 808"/>
                <a:gd name="T33" fmla="*/ 563 h 810"/>
                <a:gd name="T34" fmla="*/ 92 w 808"/>
                <a:gd name="T35" fmla="*/ 540 h 810"/>
                <a:gd name="T36" fmla="*/ 16 w 808"/>
                <a:gd name="T37" fmla="*/ 521 h 810"/>
                <a:gd name="T38" fmla="*/ 67 w 808"/>
                <a:gd name="T39" fmla="*/ 461 h 810"/>
                <a:gd name="T40" fmla="*/ 64 w 808"/>
                <a:gd name="T41" fmla="*/ 436 h 810"/>
                <a:gd name="T42" fmla="*/ 62 w 808"/>
                <a:gd name="T43" fmla="*/ 410 h 810"/>
                <a:gd name="T44" fmla="*/ 1 w 808"/>
                <a:gd name="T45" fmla="*/ 362 h 810"/>
                <a:gd name="T46" fmla="*/ 70 w 808"/>
                <a:gd name="T47" fmla="*/ 328 h 810"/>
                <a:gd name="T48" fmla="*/ 78 w 808"/>
                <a:gd name="T49" fmla="*/ 303 h 810"/>
                <a:gd name="T50" fmla="*/ 86 w 808"/>
                <a:gd name="T51" fmla="*/ 278 h 810"/>
                <a:gd name="T52" fmla="*/ 48 w 808"/>
                <a:gd name="T53" fmla="*/ 212 h 810"/>
                <a:gd name="T54" fmla="*/ 125 w 808"/>
                <a:gd name="T55" fmla="*/ 206 h 810"/>
                <a:gd name="T56" fmla="*/ 140 w 808"/>
                <a:gd name="T57" fmla="*/ 186 h 810"/>
                <a:gd name="T58" fmla="*/ 157 w 808"/>
                <a:gd name="T59" fmla="*/ 166 h 810"/>
                <a:gd name="T60" fmla="*/ 148 w 808"/>
                <a:gd name="T61" fmla="*/ 91 h 810"/>
                <a:gd name="T62" fmla="*/ 221 w 808"/>
                <a:gd name="T63" fmla="*/ 114 h 810"/>
                <a:gd name="T64" fmla="*/ 255 w 808"/>
                <a:gd name="T65" fmla="*/ 95 h 810"/>
                <a:gd name="T66" fmla="*/ 272 w 808"/>
                <a:gd name="T67" fmla="*/ 21 h 810"/>
                <a:gd name="T68" fmla="*/ 302 w 808"/>
                <a:gd name="T69" fmla="*/ 12 h 810"/>
                <a:gd name="T70" fmla="*/ 358 w 808"/>
                <a:gd name="T71" fmla="*/ 63 h 810"/>
                <a:gd name="T72" fmla="*/ 383 w 808"/>
                <a:gd name="T73" fmla="*/ 61 h 810"/>
                <a:gd name="T74" fmla="*/ 427 w 808"/>
                <a:gd name="T75" fmla="*/ 0 h 810"/>
                <a:gd name="T76" fmla="*/ 459 w 808"/>
                <a:gd name="T77" fmla="*/ 3 h 810"/>
                <a:gd name="T78" fmla="*/ 491 w 808"/>
                <a:gd name="T79" fmla="*/ 71 h 810"/>
                <a:gd name="T80" fmla="*/ 515 w 808"/>
                <a:gd name="T81" fmla="*/ 78 h 810"/>
                <a:gd name="T82" fmla="*/ 579 w 808"/>
                <a:gd name="T83" fmla="*/ 39 h 810"/>
                <a:gd name="T84" fmla="*/ 607 w 808"/>
                <a:gd name="T85" fmla="*/ 54 h 810"/>
                <a:gd name="T86" fmla="*/ 611 w 808"/>
                <a:gd name="T87" fmla="*/ 130 h 810"/>
                <a:gd name="T88" fmla="*/ 630 w 808"/>
                <a:gd name="T89" fmla="*/ 146 h 810"/>
                <a:gd name="T90" fmla="*/ 705 w 808"/>
                <a:gd name="T91" fmla="*/ 134 h 810"/>
                <a:gd name="T92" fmla="*/ 725 w 808"/>
                <a:gd name="T93" fmla="*/ 158 h 810"/>
                <a:gd name="T94" fmla="*/ 705 w 808"/>
                <a:gd name="T95" fmla="*/ 241 h 810"/>
                <a:gd name="T96" fmla="*/ 716 w 808"/>
                <a:gd name="T97" fmla="*/ 264 h 810"/>
                <a:gd name="T98" fmla="*/ 791 w 808"/>
                <a:gd name="T99" fmla="*/ 285 h 810"/>
                <a:gd name="T100" fmla="*/ 740 w 808"/>
                <a:gd name="T101" fmla="*/ 343 h 810"/>
                <a:gd name="T102" fmla="*/ 744 w 808"/>
                <a:gd name="T103" fmla="*/ 368 h 810"/>
                <a:gd name="T104" fmla="*/ 745 w 808"/>
                <a:gd name="T105" fmla="*/ 395 h 810"/>
                <a:gd name="T106" fmla="*/ 807 w 808"/>
                <a:gd name="T107" fmla="*/ 442 h 810"/>
                <a:gd name="T108" fmla="*/ 737 w 808"/>
                <a:gd name="T109" fmla="*/ 477 h 810"/>
                <a:gd name="T110" fmla="*/ 730 w 808"/>
                <a:gd name="T111" fmla="*/ 502 h 810"/>
                <a:gd name="T112" fmla="*/ 722 w 808"/>
                <a:gd name="T113" fmla="*/ 526 h 810"/>
                <a:gd name="T114" fmla="*/ 762 w 808"/>
                <a:gd name="T115" fmla="*/ 595 h 810"/>
                <a:gd name="T116" fmla="*/ 683 w 808"/>
                <a:gd name="T117" fmla="*/ 599 h 810"/>
                <a:gd name="T118" fmla="*/ 668 w 808"/>
                <a:gd name="T119" fmla="*/ 620 h 810"/>
                <a:gd name="T120" fmla="*/ 651 w 808"/>
                <a:gd name="T121" fmla="*/ 639 h 810"/>
                <a:gd name="T122" fmla="*/ 662 w 808"/>
                <a:gd name="T123" fmla="*/ 718 h 8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8" h="810">
                  <a:moveTo>
                    <a:pt x="651" y="726"/>
                  </a:moveTo>
                  <a:lnTo>
                    <a:pt x="587" y="691"/>
                  </a:lnTo>
                  <a:lnTo>
                    <a:pt x="565" y="704"/>
                  </a:lnTo>
                  <a:lnTo>
                    <a:pt x="553" y="710"/>
                  </a:lnTo>
                  <a:lnTo>
                    <a:pt x="542" y="716"/>
                  </a:lnTo>
                  <a:lnTo>
                    <a:pt x="535" y="789"/>
                  </a:lnTo>
                  <a:lnTo>
                    <a:pt x="522" y="794"/>
                  </a:lnTo>
                  <a:lnTo>
                    <a:pt x="509" y="797"/>
                  </a:lnTo>
                  <a:lnTo>
                    <a:pt x="462" y="739"/>
                  </a:lnTo>
                  <a:lnTo>
                    <a:pt x="450" y="741"/>
                  </a:lnTo>
                  <a:lnTo>
                    <a:pt x="437" y="743"/>
                  </a:lnTo>
                  <a:lnTo>
                    <a:pt x="425" y="744"/>
                  </a:lnTo>
                  <a:lnTo>
                    <a:pt x="412" y="744"/>
                  </a:lnTo>
                  <a:lnTo>
                    <a:pt x="378" y="810"/>
                  </a:lnTo>
                  <a:lnTo>
                    <a:pt x="364" y="809"/>
                  </a:lnTo>
                  <a:lnTo>
                    <a:pt x="351" y="807"/>
                  </a:lnTo>
                  <a:lnTo>
                    <a:pt x="329" y="736"/>
                  </a:lnTo>
                  <a:lnTo>
                    <a:pt x="317" y="733"/>
                  </a:lnTo>
                  <a:lnTo>
                    <a:pt x="304" y="730"/>
                  </a:lnTo>
                  <a:lnTo>
                    <a:pt x="292" y="726"/>
                  </a:lnTo>
                  <a:lnTo>
                    <a:pt x="280" y="721"/>
                  </a:lnTo>
                  <a:lnTo>
                    <a:pt x="225" y="769"/>
                  </a:lnTo>
                  <a:lnTo>
                    <a:pt x="212" y="763"/>
                  </a:lnTo>
                  <a:lnTo>
                    <a:pt x="199" y="755"/>
                  </a:lnTo>
                  <a:lnTo>
                    <a:pt x="207" y="683"/>
                  </a:lnTo>
                  <a:lnTo>
                    <a:pt x="197" y="675"/>
                  </a:lnTo>
                  <a:lnTo>
                    <a:pt x="187" y="667"/>
                  </a:lnTo>
                  <a:lnTo>
                    <a:pt x="177" y="658"/>
                  </a:lnTo>
                  <a:lnTo>
                    <a:pt x="168" y="650"/>
                  </a:lnTo>
                  <a:lnTo>
                    <a:pt x="99" y="672"/>
                  </a:lnTo>
                  <a:lnTo>
                    <a:pt x="90" y="661"/>
                  </a:lnTo>
                  <a:lnTo>
                    <a:pt x="81" y="649"/>
                  </a:lnTo>
                  <a:lnTo>
                    <a:pt x="116" y="586"/>
                  </a:lnTo>
                  <a:lnTo>
                    <a:pt x="103" y="563"/>
                  </a:lnTo>
                  <a:lnTo>
                    <a:pt x="97" y="552"/>
                  </a:lnTo>
                  <a:lnTo>
                    <a:pt x="92" y="540"/>
                  </a:lnTo>
                  <a:lnTo>
                    <a:pt x="20" y="534"/>
                  </a:lnTo>
                  <a:lnTo>
                    <a:pt x="16" y="521"/>
                  </a:lnTo>
                  <a:lnTo>
                    <a:pt x="12" y="507"/>
                  </a:lnTo>
                  <a:lnTo>
                    <a:pt x="67" y="461"/>
                  </a:lnTo>
                  <a:lnTo>
                    <a:pt x="65" y="449"/>
                  </a:lnTo>
                  <a:lnTo>
                    <a:pt x="64" y="436"/>
                  </a:lnTo>
                  <a:lnTo>
                    <a:pt x="63" y="423"/>
                  </a:lnTo>
                  <a:lnTo>
                    <a:pt x="62" y="410"/>
                  </a:lnTo>
                  <a:lnTo>
                    <a:pt x="0" y="378"/>
                  </a:lnTo>
                  <a:lnTo>
                    <a:pt x="1" y="362"/>
                  </a:lnTo>
                  <a:lnTo>
                    <a:pt x="3" y="348"/>
                  </a:lnTo>
                  <a:lnTo>
                    <a:pt x="70" y="328"/>
                  </a:lnTo>
                  <a:lnTo>
                    <a:pt x="73" y="316"/>
                  </a:lnTo>
                  <a:lnTo>
                    <a:pt x="78" y="303"/>
                  </a:lnTo>
                  <a:lnTo>
                    <a:pt x="82" y="291"/>
                  </a:lnTo>
                  <a:lnTo>
                    <a:pt x="86" y="278"/>
                  </a:lnTo>
                  <a:lnTo>
                    <a:pt x="41" y="225"/>
                  </a:lnTo>
                  <a:lnTo>
                    <a:pt x="48" y="212"/>
                  </a:lnTo>
                  <a:lnTo>
                    <a:pt x="55" y="199"/>
                  </a:lnTo>
                  <a:lnTo>
                    <a:pt x="125" y="206"/>
                  </a:lnTo>
                  <a:lnTo>
                    <a:pt x="132" y="196"/>
                  </a:lnTo>
                  <a:lnTo>
                    <a:pt x="140" y="186"/>
                  </a:lnTo>
                  <a:lnTo>
                    <a:pt x="148" y="175"/>
                  </a:lnTo>
                  <a:lnTo>
                    <a:pt x="157" y="166"/>
                  </a:lnTo>
                  <a:lnTo>
                    <a:pt x="136" y="101"/>
                  </a:lnTo>
                  <a:lnTo>
                    <a:pt x="148" y="91"/>
                  </a:lnTo>
                  <a:lnTo>
                    <a:pt x="160" y="80"/>
                  </a:lnTo>
                  <a:lnTo>
                    <a:pt x="221" y="114"/>
                  </a:lnTo>
                  <a:lnTo>
                    <a:pt x="243" y="101"/>
                  </a:lnTo>
                  <a:lnTo>
                    <a:pt x="255" y="95"/>
                  </a:lnTo>
                  <a:lnTo>
                    <a:pt x="266" y="90"/>
                  </a:lnTo>
                  <a:lnTo>
                    <a:pt x="272" y="21"/>
                  </a:lnTo>
                  <a:lnTo>
                    <a:pt x="287" y="16"/>
                  </a:lnTo>
                  <a:lnTo>
                    <a:pt x="302" y="12"/>
                  </a:lnTo>
                  <a:lnTo>
                    <a:pt x="345" y="65"/>
                  </a:lnTo>
                  <a:lnTo>
                    <a:pt x="358" y="63"/>
                  </a:lnTo>
                  <a:lnTo>
                    <a:pt x="371" y="62"/>
                  </a:lnTo>
                  <a:lnTo>
                    <a:pt x="383" y="61"/>
                  </a:lnTo>
                  <a:lnTo>
                    <a:pt x="396" y="60"/>
                  </a:lnTo>
                  <a:lnTo>
                    <a:pt x="427" y="0"/>
                  </a:lnTo>
                  <a:lnTo>
                    <a:pt x="443" y="1"/>
                  </a:lnTo>
                  <a:lnTo>
                    <a:pt x="459" y="3"/>
                  </a:lnTo>
                  <a:lnTo>
                    <a:pt x="479" y="68"/>
                  </a:lnTo>
                  <a:lnTo>
                    <a:pt x="491" y="71"/>
                  </a:lnTo>
                  <a:lnTo>
                    <a:pt x="503" y="75"/>
                  </a:lnTo>
                  <a:lnTo>
                    <a:pt x="515" y="78"/>
                  </a:lnTo>
                  <a:lnTo>
                    <a:pt x="527" y="83"/>
                  </a:lnTo>
                  <a:lnTo>
                    <a:pt x="579" y="39"/>
                  </a:lnTo>
                  <a:lnTo>
                    <a:pt x="593" y="46"/>
                  </a:lnTo>
                  <a:lnTo>
                    <a:pt x="607" y="54"/>
                  </a:lnTo>
                  <a:lnTo>
                    <a:pt x="599" y="122"/>
                  </a:lnTo>
                  <a:lnTo>
                    <a:pt x="611" y="130"/>
                  </a:lnTo>
                  <a:lnTo>
                    <a:pt x="621" y="138"/>
                  </a:lnTo>
                  <a:lnTo>
                    <a:pt x="630" y="146"/>
                  </a:lnTo>
                  <a:lnTo>
                    <a:pt x="640" y="155"/>
                  </a:lnTo>
                  <a:lnTo>
                    <a:pt x="705" y="134"/>
                  </a:lnTo>
                  <a:lnTo>
                    <a:pt x="715" y="146"/>
                  </a:lnTo>
                  <a:lnTo>
                    <a:pt x="725" y="158"/>
                  </a:lnTo>
                  <a:lnTo>
                    <a:pt x="692" y="219"/>
                  </a:lnTo>
                  <a:lnTo>
                    <a:pt x="705" y="241"/>
                  </a:lnTo>
                  <a:lnTo>
                    <a:pt x="710" y="252"/>
                  </a:lnTo>
                  <a:lnTo>
                    <a:pt x="716" y="264"/>
                  </a:lnTo>
                  <a:lnTo>
                    <a:pt x="786" y="270"/>
                  </a:lnTo>
                  <a:lnTo>
                    <a:pt x="791" y="285"/>
                  </a:lnTo>
                  <a:lnTo>
                    <a:pt x="795" y="300"/>
                  </a:lnTo>
                  <a:lnTo>
                    <a:pt x="740" y="343"/>
                  </a:lnTo>
                  <a:lnTo>
                    <a:pt x="742" y="356"/>
                  </a:lnTo>
                  <a:lnTo>
                    <a:pt x="744" y="368"/>
                  </a:lnTo>
                  <a:lnTo>
                    <a:pt x="745" y="382"/>
                  </a:lnTo>
                  <a:lnTo>
                    <a:pt x="745" y="395"/>
                  </a:lnTo>
                  <a:lnTo>
                    <a:pt x="808" y="427"/>
                  </a:lnTo>
                  <a:lnTo>
                    <a:pt x="807" y="442"/>
                  </a:lnTo>
                  <a:lnTo>
                    <a:pt x="805" y="457"/>
                  </a:lnTo>
                  <a:lnTo>
                    <a:pt x="737" y="477"/>
                  </a:lnTo>
                  <a:lnTo>
                    <a:pt x="734" y="490"/>
                  </a:lnTo>
                  <a:lnTo>
                    <a:pt x="730" y="502"/>
                  </a:lnTo>
                  <a:lnTo>
                    <a:pt x="726" y="514"/>
                  </a:lnTo>
                  <a:lnTo>
                    <a:pt x="722" y="526"/>
                  </a:lnTo>
                  <a:lnTo>
                    <a:pt x="769" y="582"/>
                  </a:lnTo>
                  <a:lnTo>
                    <a:pt x="762" y="595"/>
                  </a:lnTo>
                  <a:lnTo>
                    <a:pt x="756" y="607"/>
                  </a:lnTo>
                  <a:lnTo>
                    <a:pt x="683" y="599"/>
                  </a:lnTo>
                  <a:lnTo>
                    <a:pt x="676" y="609"/>
                  </a:lnTo>
                  <a:lnTo>
                    <a:pt x="668" y="620"/>
                  </a:lnTo>
                  <a:lnTo>
                    <a:pt x="659" y="629"/>
                  </a:lnTo>
                  <a:lnTo>
                    <a:pt x="651" y="639"/>
                  </a:lnTo>
                  <a:lnTo>
                    <a:pt x="673" y="709"/>
                  </a:lnTo>
                  <a:lnTo>
                    <a:pt x="662" y="718"/>
                  </a:lnTo>
                  <a:lnTo>
                    <a:pt x="651" y="726"/>
                  </a:lnTo>
                  <a:close/>
                </a:path>
              </a:pathLst>
            </a:custGeom>
            <a:solidFill>
              <a:schemeClr val="accent3"/>
            </a:solidFill>
            <a:ln w="3175" cap="flat" cmpd="sng" algn="ctr">
              <a:solidFill>
                <a:srgbClr val="D7D7D7"/>
              </a:solidFill>
              <a:prstDash val="solid"/>
            </a:ln>
            <a:effectLst/>
          </p:spPr>
          <p:txBody>
            <a:bodyPr lIns="0" r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194435" fontAlgn="base">
                <a:lnSpc>
                  <a:spcPct val="120000"/>
                </a:lnSpc>
                <a:spcBef>
                  <a:spcPts val="785"/>
                </a:spcBef>
                <a:spcAft>
                  <a:spcPts val="785"/>
                </a:spcAft>
                <a:defRPr/>
              </a:pPr>
              <a:endParaRPr lang="en-US" sz="3700" kern="0" dirty="0">
                <a:solidFill>
                  <a:srgbClr val="5A5959"/>
                </a:solidFill>
                <a:latin typeface="+mn-ea"/>
                <a:cs typeface="+mn-ea"/>
              </a:endParaRPr>
            </a:p>
          </p:txBody>
        </p:sp>
        <p:sp>
          <p:nvSpPr>
            <p:cNvPr id="19" name="Oval 9"/>
            <p:cNvSpPr>
              <a:spLocks noChangeArrowheads="1"/>
            </p:cNvSpPr>
            <p:nvPr/>
          </p:nvSpPr>
          <p:spPr bwMode="auto">
            <a:xfrm>
              <a:off x="2404813" y="1544314"/>
              <a:ext cx="1378422" cy="1378114"/>
            </a:xfrm>
            <a:prstGeom prst="ellipse">
              <a:avLst/>
            </a:prstGeom>
            <a:solidFill>
              <a:schemeClr val="bg1">
                <a:lumMod val="95000"/>
              </a:schemeClr>
            </a:solidFill>
            <a:ln w="22225">
              <a:noFill/>
              <a:rou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chorCtr="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194435">
                <a:defRPr/>
              </a:pPr>
              <a:r>
                <a:rPr lang="zh-CN" altLang="en-US" kern="0" dirty="0">
                  <a:solidFill>
                    <a:srgbClr val="5A5959"/>
                  </a:solidFill>
                  <a:latin typeface="+mn-ea"/>
                  <a:cs typeface="+mn-ea"/>
                </a:rPr>
                <a:t>单击此处添加文本</a:t>
              </a:r>
              <a:endParaRPr lang="en-US" kern="0" dirty="0">
                <a:solidFill>
                  <a:srgbClr val="5A5959"/>
                </a:solidFill>
                <a:latin typeface="+mn-ea"/>
                <a:cs typeface="+mn-ea"/>
              </a:endParaRPr>
            </a:p>
          </p:txBody>
        </p:sp>
      </p:grpSp>
      <p:sp>
        <p:nvSpPr>
          <p:cNvPr id="20" name="TextBox 53"/>
          <p:cNvSpPr txBox="1">
            <a:spLocks noChangeArrowheads="1"/>
          </p:cNvSpPr>
          <p:nvPr/>
        </p:nvSpPr>
        <p:spPr bwMode="auto">
          <a:xfrm>
            <a:off x="7098176" y="1441247"/>
            <a:ext cx="2250872" cy="404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9466" tIns="59733" rIns="119466" bIns="59733"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1194435" fontAlgn="base">
              <a:spcBef>
                <a:spcPct val="0"/>
              </a:spcBef>
              <a:spcAft>
                <a:spcPct val="0"/>
              </a:spcAft>
              <a:defRPr/>
            </a:pPr>
            <a:r>
              <a:rPr lang="zh-CN" altLang="en-US" b="1" kern="0" dirty="0">
                <a:solidFill>
                  <a:srgbClr val="5A5959"/>
                </a:solidFill>
                <a:latin typeface="+mn-ea"/>
                <a:cs typeface="+mn-ea"/>
              </a:rPr>
              <a:t>单击添加标题</a:t>
            </a:r>
            <a:endParaRPr lang="zh-CN" altLang="en-US" sz="2600" kern="0" dirty="0">
              <a:solidFill>
                <a:srgbClr val="5A5959"/>
              </a:solidFill>
              <a:latin typeface="+mn-ea"/>
              <a:cs typeface="+mn-ea"/>
            </a:endParaRPr>
          </a:p>
        </p:txBody>
      </p:sp>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4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6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100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p:tgtEl>
                                          <p:spTgt spid="13"/>
                                        </p:tgtEl>
                                        <p:attrNameLst>
                                          <p:attrName>ppt_x</p:attrName>
                                        </p:attrNameLst>
                                      </p:cBhvr>
                                      <p:tavLst>
                                        <p:tav tm="0">
                                          <p:val>
                                            <p:strVal val="#ppt_x-#ppt_w*1.125000"/>
                                          </p:val>
                                        </p:tav>
                                        <p:tav tm="100000">
                                          <p:val>
                                            <p:strVal val="#ppt_x"/>
                                          </p:val>
                                        </p:tav>
                                      </p:tavLst>
                                    </p:anim>
                                    <p:animEffect transition="in" filter="wipe(right)">
                                      <p:cBhvr>
                                        <p:cTn id="21" dur="500"/>
                                        <p:tgtEl>
                                          <p:spTgt spid="13"/>
                                        </p:tgtEl>
                                      </p:cBhvr>
                                    </p:animEffect>
                                  </p:childTnLst>
                                </p:cTn>
                              </p:par>
                            </p:childTnLst>
                          </p:cTn>
                        </p:par>
                        <p:par>
                          <p:cTn id="22" fill="hold">
                            <p:stCondLst>
                              <p:cond delay="1000"/>
                            </p:stCondLst>
                            <p:childTnLst>
                              <p:par>
                                <p:cTn id="23" presetID="8" presetClass="emph" presetSubtype="0" fill="hold" nodeType="afterEffect">
                                  <p:stCondLst>
                                    <p:cond delay="0"/>
                                  </p:stCondLst>
                                  <p:childTnLst>
                                    <p:animRot by="21600000">
                                      <p:cBhvr>
                                        <p:cTn id="24" dur="2000" fill="hold"/>
                                        <p:tgtEl>
                                          <p:spTgt spid="4"/>
                                        </p:tgtEl>
                                        <p:attrNameLst>
                                          <p:attrName>r</p:attrName>
                                        </p:attrNameLst>
                                      </p:cBhvr>
                                    </p:animRot>
                                  </p:childTnLst>
                                </p:cTn>
                              </p:par>
                              <p:par>
                                <p:cTn id="25" presetID="8" presetClass="emph" presetSubtype="0" fill="hold" nodeType="withEffect">
                                  <p:stCondLst>
                                    <p:cond delay="0"/>
                                  </p:stCondLst>
                                  <p:childTnLst>
                                    <p:animRot by="21600000">
                                      <p:cBhvr>
                                        <p:cTn id="26" dur="1500" fill="hold"/>
                                        <p:tgtEl>
                                          <p:spTgt spid="10"/>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7"/>
                                        </p:tgtEl>
                                        <p:attrNameLst>
                                          <p:attrName>r</p:attrName>
                                        </p:attrNameLst>
                                      </p:cBhvr>
                                    </p:animRot>
                                  </p:childTnLst>
                                </p:cTn>
                              </p:par>
                              <p:par>
                                <p:cTn id="29" presetID="8" presetClass="emph" presetSubtype="0" fill="hold" nodeType="withEffect">
                                  <p:stCondLst>
                                    <p:cond delay="0"/>
                                  </p:stCondLst>
                                  <p:childTnLst>
                                    <p:animRot by="21600000">
                                      <p:cBhvr>
                                        <p:cTn id="30" dur="1500" fill="hold"/>
                                        <p:tgtEl>
                                          <p:spTgt spid="17"/>
                                        </p:tgtEl>
                                        <p:attrNameLst>
                                          <p:attrName>r</p:attrName>
                                        </p:attrNameLst>
                                      </p:cBhvr>
                                    </p:animRot>
                                  </p:childTnLst>
                                </p:cTn>
                              </p:par>
                              <p:par>
                                <p:cTn id="31" presetID="42" presetClass="entr" presetSubtype="0" fill="hold" grpId="0" nodeType="withEffect">
                                  <p:stCondLst>
                                    <p:cond delay="6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110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strVal val="#ppt_x"/>
                                          </p:val>
                                        </p:tav>
                                        <p:tav tm="100000">
                                          <p:val>
                                            <p:strVal val="#ppt_x"/>
                                          </p:val>
                                        </p:tav>
                                      </p:tavLst>
                                    </p:anim>
                                    <p:anim calcmode="lin" valueType="num">
                                      <p:cBhvr>
                                        <p:cTn id="40" dur="500" fill="hold"/>
                                        <p:tgtEl>
                                          <p:spTgt spid="15"/>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13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anim calcmode="lin" valueType="num">
                                      <p:cBhvr>
                                        <p:cTn id="44" dur="500" fill="hold"/>
                                        <p:tgtEl>
                                          <p:spTgt spid="16"/>
                                        </p:tgtEl>
                                        <p:attrNameLst>
                                          <p:attrName>ppt_x</p:attrName>
                                        </p:attrNameLst>
                                      </p:cBhvr>
                                      <p:tavLst>
                                        <p:tav tm="0">
                                          <p:val>
                                            <p:strVal val="#ppt_x"/>
                                          </p:val>
                                        </p:tav>
                                        <p:tav tm="100000">
                                          <p:val>
                                            <p:strVal val="#ppt_x"/>
                                          </p:val>
                                        </p:tav>
                                      </p:tavLst>
                                    </p:anim>
                                    <p:anim calcmode="lin" valueType="num">
                                      <p:cBhvr>
                                        <p:cTn id="45" dur="500" fill="hold"/>
                                        <p:tgtEl>
                                          <p:spTgt spid="1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160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anim calcmode="lin" valueType="num">
                                      <p:cBhvr>
                                        <p:cTn id="49" dur="500" fill="hold"/>
                                        <p:tgtEl>
                                          <p:spTgt spid="20"/>
                                        </p:tgtEl>
                                        <p:attrNameLst>
                                          <p:attrName>ppt_x</p:attrName>
                                        </p:attrNameLst>
                                      </p:cBhvr>
                                      <p:tavLst>
                                        <p:tav tm="0">
                                          <p:val>
                                            <p:strVal val="#ppt_x"/>
                                          </p:val>
                                        </p:tav>
                                        <p:tav tm="100000">
                                          <p:val>
                                            <p:strVal val="#ppt_x"/>
                                          </p:val>
                                        </p:tav>
                                      </p:tavLst>
                                    </p:anim>
                                    <p:anim calcmode="lin" valueType="num">
                                      <p:cBhvr>
                                        <p:cTn id="5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组合 70"/>
          <p:cNvGrpSpPr/>
          <p:nvPr/>
        </p:nvGrpSpPr>
        <p:grpSpPr>
          <a:xfrm>
            <a:off x="1439801" y="4043840"/>
            <a:ext cx="4641902" cy="2481504"/>
            <a:chOff x="854303" y="3026742"/>
            <a:chExt cx="3564091" cy="1888700"/>
          </a:xfrm>
        </p:grpSpPr>
        <p:sp>
          <p:nvSpPr>
            <p:cNvPr id="72" name="Freeform 5"/>
            <p:cNvSpPr>
              <a:spLocks noEditPoints="1"/>
            </p:cNvSpPr>
            <p:nvPr/>
          </p:nvSpPr>
          <p:spPr bwMode="auto">
            <a:xfrm>
              <a:off x="2309455" y="3026742"/>
              <a:ext cx="2108939" cy="1888700"/>
            </a:xfrm>
            <a:custGeom>
              <a:avLst/>
              <a:gdLst>
                <a:gd name="T0" fmla="*/ 3055 w 3055"/>
                <a:gd name="T1" fmla="*/ 1674 h 2735"/>
                <a:gd name="T2" fmla="*/ 2121 w 3055"/>
                <a:gd name="T3" fmla="*/ 1674 h 2735"/>
                <a:gd name="T4" fmla="*/ 1060 w 3055"/>
                <a:gd name="T5" fmla="*/ 2735 h 2735"/>
                <a:gd name="T6" fmla="*/ 0 w 3055"/>
                <a:gd name="T7" fmla="*/ 1674 h 2735"/>
                <a:gd name="T8" fmla="*/ 1060 w 3055"/>
                <a:gd name="T9" fmla="*/ 613 h 2735"/>
                <a:gd name="T10" fmla="*/ 1632 w 3055"/>
                <a:gd name="T11" fmla="*/ 780 h 2735"/>
                <a:gd name="T12" fmla="*/ 2089 w 3055"/>
                <a:gd name="T13" fmla="*/ 68 h 2735"/>
                <a:gd name="T14" fmla="*/ 2133 w 3055"/>
                <a:gd name="T15" fmla="*/ 0 h 2735"/>
                <a:gd name="T16" fmla="*/ 3055 w 3055"/>
                <a:gd name="T17" fmla="*/ 532 h 2735"/>
                <a:gd name="T18" fmla="*/ 3055 w 3055"/>
                <a:gd name="T19" fmla="*/ 1674 h 2735"/>
                <a:gd name="T20" fmla="*/ 1909 w 3055"/>
                <a:gd name="T21" fmla="*/ 1674 h 2735"/>
                <a:gd name="T22" fmla="*/ 1058 w 3055"/>
                <a:gd name="T23" fmla="*/ 1674 h 2735"/>
                <a:gd name="T24" fmla="*/ 1518 w 3055"/>
                <a:gd name="T25" fmla="*/ 958 h 2735"/>
                <a:gd name="T26" fmla="*/ 1060 w 3055"/>
                <a:gd name="T27" fmla="*/ 824 h 2735"/>
                <a:gd name="T28" fmla="*/ 212 w 3055"/>
                <a:gd name="T29" fmla="*/ 1674 h 2735"/>
                <a:gd name="T30" fmla="*/ 1060 w 3055"/>
                <a:gd name="T31" fmla="*/ 2523 h 2735"/>
                <a:gd name="T32" fmla="*/ 1909 w 3055"/>
                <a:gd name="T33" fmla="*/ 1674 h 2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55" h="2735">
                  <a:moveTo>
                    <a:pt x="3055" y="1674"/>
                  </a:moveTo>
                  <a:cubicBezTo>
                    <a:pt x="2121" y="1674"/>
                    <a:pt x="2121" y="1674"/>
                    <a:pt x="2121" y="1674"/>
                  </a:cubicBezTo>
                  <a:cubicBezTo>
                    <a:pt x="2121" y="2260"/>
                    <a:pt x="1646" y="2735"/>
                    <a:pt x="1060" y="2735"/>
                  </a:cubicBezTo>
                  <a:cubicBezTo>
                    <a:pt x="475" y="2735"/>
                    <a:pt x="0" y="2260"/>
                    <a:pt x="0" y="1674"/>
                  </a:cubicBezTo>
                  <a:cubicBezTo>
                    <a:pt x="0" y="1088"/>
                    <a:pt x="475" y="613"/>
                    <a:pt x="1060" y="613"/>
                  </a:cubicBezTo>
                  <a:cubicBezTo>
                    <a:pt x="1271" y="613"/>
                    <a:pt x="1467" y="674"/>
                    <a:pt x="1632" y="780"/>
                  </a:cubicBezTo>
                  <a:cubicBezTo>
                    <a:pt x="2089" y="68"/>
                    <a:pt x="2089" y="68"/>
                    <a:pt x="2089" y="68"/>
                  </a:cubicBezTo>
                  <a:cubicBezTo>
                    <a:pt x="2133" y="0"/>
                    <a:pt x="2133" y="0"/>
                    <a:pt x="2133" y="0"/>
                  </a:cubicBezTo>
                  <a:cubicBezTo>
                    <a:pt x="3055" y="532"/>
                    <a:pt x="3055" y="532"/>
                    <a:pt x="3055" y="532"/>
                  </a:cubicBezTo>
                  <a:lnTo>
                    <a:pt x="3055" y="1674"/>
                  </a:lnTo>
                  <a:close/>
                  <a:moveTo>
                    <a:pt x="1909" y="1674"/>
                  </a:moveTo>
                  <a:cubicBezTo>
                    <a:pt x="1058" y="1674"/>
                    <a:pt x="1058" y="1674"/>
                    <a:pt x="1058" y="1674"/>
                  </a:cubicBezTo>
                  <a:cubicBezTo>
                    <a:pt x="1518" y="958"/>
                    <a:pt x="1518" y="958"/>
                    <a:pt x="1518" y="958"/>
                  </a:cubicBezTo>
                  <a:cubicBezTo>
                    <a:pt x="1386" y="873"/>
                    <a:pt x="1229" y="824"/>
                    <a:pt x="1060" y="824"/>
                  </a:cubicBezTo>
                  <a:cubicBezTo>
                    <a:pt x="592" y="824"/>
                    <a:pt x="212" y="1205"/>
                    <a:pt x="212" y="1674"/>
                  </a:cubicBezTo>
                  <a:cubicBezTo>
                    <a:pt x="212" y="2143"/>
                    <a:pt x="592" y="2523"/>
                    <a:pt x="1060" y="2523"/>
                  </a:cubicBezTo>
                  <a:cubicBezTo>
                    <a:pt x="1529" y="2523"/>
                    <a:pt x="1909" y="2143"/>
                    <a:pt x="1909" y="1674"/>
                  </a:cubicBezTo>
                  <a:close/>
                </a:path>
              </a:pathLst>
            </a:custGeom>
            <a:solidFill>
              <a:schemeClr val="tx2"/>
            </a:solidFill>
            <a:ln>
              <a:noFill/>
            </a:ln>
          </p:spPr>
          <p:txBody>
            <a:bodyPr vert="horz" wrap="square" lIns="91440" tIns="45720" rIns="91440" bIns="45720" numCol="1" anchor="t" anchorCtr="0" compatLnSpc="1"/>
            <a:lstStyle/>
            <a:p>
              <a:pPr defTabSz="895985">
                <a:defRPr/>
              </a:pPr>
              <a:endParaRPr lang="zh-CN" altLang="en-US" kern="0">
                <a:solidFill>
                  <a:prstClr val="black"/>
                </a:solidFill>
                <a:latin typeface="Calibri" panose="020F0502020204030204"/>
                <a:cs typeface="+mn-ea"/>
              </a:endParaRPr>
            </a:p>
          </p:txBody>
        </p:sp>
        <p:sp>
          <p:nvSpPr>
            <p:cNvPr id="73" name="Oval 8"/>
            <p:cNvSpPr>
              <a:spLocks noChangeArrowheads="1"/>
            </p:cNvSpPr>
            <p:nvPr/>
          </p:nvSpPr>
          <p:spPr bwMode="auto">
            <a:xfrm>
              <a:off x="2449290" y="3591996"/>
              <a:ext cx="1172931" cy="1172929"/>
            </a:xfrm>
            <a:prstGeom prst="ellipse">
              <a:avLst/>
            </a:prstGeom>
            <a:solidFill>
              <a:sysClr val="window" lastClr="FFFFFF"/>
            </a:solidFill>
            <a:ln>
              <a:noFill/>
            </a:ln>
            <a:effectLst>
              <a:innerShdw blurRad="203200">
                <a:prstClr val="black">
                  <a:alpha val="79000"/>
                </a:prstClr>
              </a:innerShdw>
            </a:effectLst>
          </p:spPr>
          <p:txBody>
            <a:bodyPr vert="horz" wrap="square" lIns="91440" tIns="45720" rIns="91440" bIns="45720" numCol="1" anchor="t" anchorCtr="0" compatLnSpc="1"/>
            <a:lstStyle/>
            <a:p>
              <a:pPr defTabSz="895985">
                <a:defRPr/>
              </a:pPr>
              <a:endParaRPr lang="zh-CN" altLang="en-US" kern="0">
                <a:solidFill>
                  <a:prstClr val="black"/>
                </a:solidFill>
                <a:latin typeface="Calibri" panose="020F0502020204030204"/>
                <a:cs typeface="+mn-ea"/>
              </a:endParaRPr>
            </a:p>
          </p:txBody>
        </p:sp>
        <p:sp>
          <p:nvSpPr>
            <p:cNvPr id="74" name="TextBox 11"/>
            <p:cNvSpPr txBox="1">
              <a:spLocks noChangeArrowheads="1"/>
            </p:cNvSpPr>
            <p:nvPr/>
          </p:nvSpPr>
          <p:spPr bwMode="auto">
            <a:xfrm flipH="1">
              <a:off x="857669" y="3665632"/>
              <a:ext cx="1614906" cy="25767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895985" eaLnBrk="1" hangingPunct="1">
                <a:defRPr/>
              </a:pPr>
              <a:r>
                <a:rPr lang="zh-CN" altLang="en-US" sz="1600" kern="0" dirty="0">
                  <a:solidFill>
                    <a:sysClr val="windowText" lastClr="000000">
                      <a:lumMod val="85000"/>
                      <a:lumOff val="15000"/>
                    </a:sysClr>
                  </a:solidFill>
                  <a:latin typeface="+mn-ea"/>
                  <a:ea typeface="+mn-ea"/>
                  <a:cs typeface="+mn-ea"/>
                </a:rPr>
                <a:t>点击</a:t>
              </a:r>
              <a:r>
                <a:rPr lang="zh-CN" altLang="en-US" sz="1600" kern="0" dirty="0">
                  <a:solidFill>
                    <a:prstClr val="black">
                      <a:lumMod val="75000"/>
                      <a:lumOff val="25000"/>
                    </a:prstClr>
                  </a:solidFill>
                  <a:latin typeface="+mn-ea"/>
                  <a:ea typeface="+mn-ea"/>
                  <a:cs typeface="+mn-ea"/>
                </a:rPr>
                <a:t>添加文本</a:t>
              </a:r>
              <a:endParaRPr lang="en-US" altLang="zh-CN" sz="1600" kern="0" dirty="0">
                <a:solidFill>
                  <a:prstClr val="black">
                    <a:lumMod val="75000"/>
                    <a:lumOff val="25000"/>
                  </a:prstClr>
                </a:solidFill>
                <a:latin typeface="+mn-ea"/>
                <a:ea typeface="+mn-ea"/>
                <a:cs typeface="+mn-ea"/>
              </a:endParaRPr>
            </a:p>
          </p:txBody>
        </p:sp>
        <p:sp>
          <p:nvSpPr>
            <p:cNvPr id="75" name="TextBox 11"/>
            <p:cNvSpPr txBox="1">
              <a:spLocks noChangeArrowheads="1"/>
            </p:cNvSpPr>
            <p:nvPr/>
          </p:nvSpPr>
          <p:spPr bwMode="auto">
            <a:xfrm flipH="1">
              <a:off x="857669" y="3920625"/>
              <a:ext cx="1614906" cy="25767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895985" eaLnBrk="1" hangingPunct="1">
                <a:defRPr/>
              </a:pPr>
              <a:r>
                <a:rPr lang="zh-CN" altLang="en-US" sz="1600" kern="0" dirty="0">
                  <a:solidFill>
                    <a:sysClr val="windowText" lastClr="000000">
                      <a:lumMod val="85000"/>
                      <a:lumOff val="15000"/>
                    </a:sysClr>
                  </a:solidFill>
                  <a:latin typeface="+mn-ea"/>
                  <a:ea typeface="+mn-ea"/>
                  <a:cs typeface="+mn-ea"/>
                </a:rPr>
                <a:t>点击</a:t>
              </a:r>
              <a:r>
                <a:rPr lang="zh-CN" altLang="en-US" sz="1600" kern="0" dirty="0">
                  <a:solidFill>
                    <a:prstClr val="black">
                      <a:lumMod val="75000"/>
                      <a:lumOff val="25000"/>
                    </a:prstClr>
                  </a:solidFill>
                  <a:latin typeface="+mn-ea"/>
                  <a:ea typeface="+mn-ea"/>
                  <a:cs typeface="+mn-ea"/>
                </a:rPr>
                <a:t>添加文本</a:t>
              </a:r>
              <a:endParaRPr lang="en-US" altLang="zh-CN" sz="1600" kern="0" dirty="0">
                <a:solidFill>
                  <a:prstClr val="black">
                    <a:lumMod val="75000"/>
                    <a:lumOff val="25000"/>
                  </a:prstClr>
                </a:solidFill>
                <a:latin typeface="+mn-ea"/>
                <a:ea typeface="+mn-ea"/>
                <a:cs typeface="+mn-ea"/>
              </a:endParaRPr>
            </a:p>
          </p:txBody>
        </p:sp>
        <p:sp>
          <p:nvSpPr>
            <p:cNvPr id="76" name="任意多边形 75"/>
            <p:cNvSpPr/>
            <p:nvPr/>
          </p:nvSpPr>
          <p:spPr>
            <a:xfrm flipH="1">
              <a:off x="854303" y="3631006"/>
              <a:ext cx="1828531" cy="41232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2700" cap="flat" cmpd="sng" algn="ctr">
              <a:solidFill>
                <a:sysClr val="windowText" lastClr="000000">
                  <a:lumMod val="75000"/>
                  <a:lumOff val="25000"/>
                </a:sysClr>
              </a:solidFill>
              <a:prstDash val="sysDot"/>
              <a:miter lim="800000"/>
              <a:headEnd type="oval" w="sm" len="sm"/>
              <a:tailEnd type="oval" w="sm" len="sm"/>
            </a:ln>
            <a:effectLst/>
          </p:spPr>
          <p:txBody>
            <a:bodyPr rtlCol="0" anchor="ctr"/>
            <a:lstStyle/>
            <a:p>
              <a:pPr algn="ctr" defTabSz="1194435">
                <a:defRPr/>
              </a:pPr>
              <a:endParaRPr lang="zh-CN" altLang="en-US" sz="2400" kern="0">
                <a:solidFill>
                  <a:sysClr val="window" lastClr="FFFFFF"/>
                </a:solidFill>
                <a:latin typeface="Calibri" panose="020F0502020204030204"/>
                <a:cs typeface="+mn-ea"/>
              </a:endParaRPr>
            </a:p>
          </p:txBody>
        </p:sp>
        <p:sp>
          <p:nvSpPr>
            <p:cNvPr id="77" name="TextBox 11"/>
            <p:cNvSpPr txBox="1">
              <a:spLocks noChangeArrowheads="1"/>
            </p:cNvSpPr>
            <p:nvPr/>
          </p:nvSpPr>
          <p:spPr bwMode="auto">
            <a:xfrm flipH="1">
              <a:off x="854303" y="3291830"/>
              <a:ext cx="1260871" cy="31624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2100" b="1" kern="0" dirty="0">
                  <a:solidFill>
                    <a:sysClr val="windowText" lastClr="000000">
                      <a:lumMod val="75000"/>
                      <a:lumOff val="25000"/>
                    </a:sysClr>
                  </a:solidFill>
                  <a:latin typeface="+mn-ea"/>
                  <a:ea typeface="+mn-ea"/>
                  <a:cs typeface="+mn-ea"/>
                </a:rPr>
                <a:t>添加标题    </a:t>
              </a:r>
              <a:endParaRPr lang="en-US" altLang="zh-CN" sz="2100" b="1" kern="0" dirty="0">
                <a:solidFill>
                  <a:sysClr val="windowText" lastClr="000000">
                    <a:lumMod val="75000"/>
                    <a:lumOff val="25000"/>
                  </a:sysClr>
                </a:solidFill>
                <a:latin typeface="+mn-ea"/>
                <a:ea typeface="+mn-ea"/>
                <a:cs typeface="+mn-ea"/>
              </a:endParaRPr>
            </a:p>
          </p:txBody>
        </p:sp>
        <p:pic>
          <p:nvPicPr>
            <p:cNvPr id="78" name="图片 77" descr="未标题-1.png"/>
            <p:cNvPicPr>
              <a:picLocks noChangeAspect="1"/>
            </p:cNvPicPr>
            <p:nvPr/>
          </p:nvPicPr>
          <p:blipFill>
            <a:blip r:embed="rId1" cstate="print">
              <a:duotone>
                <a:schemeClr val="accent1">
                  <a:shade val="45000"/>
                  <a:satMod val="135000"/>
                </a:schemeClr>
                <a:prstClr val="white"/>
              </a:duotone>
            </a:blip>
            <a:srcRect/>
            <a:stretch>
              <a:fillRect/>
            </a:stretch>
          </p:blipFill>
          <p:spPr>
            <a:xfrm>
              <a:off x="2658007" y="3822108"/>
              <a:ext cx="755499" cy="769461"/>
            </a:xfrm>
            <a:prstGeom prst="rect">
              <a:avLst/>
            </a:prstGeom>
          </p:spPr>
        </p:pic>
      </p:grpSp>
      <p:grpSp>
        <p:nvGrpSpPr>
          <p:cNvPr id="79" name="组合 78"/>
          <p:cNvGrpSpPr/>
          <p:nvPr/>
        </p:nvGrpSpPr>
        <p:grpSpPr>
          <a:xfrm>
            <a:off x="6186010" y="4037264"/>
            <a:ext cx="5069137" cy="2488080"/>
            <a:chOff x="4498481" y="3021736"/>
            <a:chExt cx="3892125" cy="1893705"/>
          </a:xfrm>
        </p:grpSpPr>
        <p:sp>
          <p:nvSpPr>
            <p:cNvPr id="80" name="Freeform 6"/>
            <p:cNvSpPr>
              <a:spLocks noEditPoints="1"/>
            </p:cNvSpPr>
            <p:nvPr/>
          </p:nvSpPr>
          <p:spPr bwMode="auto">
            <a:xfrm>
              <a:off x="4498481" y="3021736"/>
              <a:ext cx="2122287" cy="1893705"/>
            </a:xfrm>
            <a:custGeom>
              <a:avLst/>
              <a:gdLst>
                <a:gd name="T0" fmla="*/ 933 w 3073"/>
                <a:gd name="T1" fmla="*/ 0 h 2742"/>
                <a:gd name="T2" fmla="*/ 981 w 3073"/>
                <a:gd name="T3" fmla="*/ 75 h 2742"/>
                <a:gd name="T4" fmla="*/ 1439 w 3073"/>
                <a:gd name="T5" fmla="*/ 788 h 2742"/>
                <a:gd name="T6" fmla="*/ 2012 w 3073"/>
                <a:gd name="T7" fmla="*/ 620 h 2742"/>
                <a:gd name="T8" fmla="*/ 3073 w 3073"/>
                <a:gd name="T9" fmla="*/ 1681 h 2742"/>
                <a:gd name="T10" fmla="*/ 2012 w 3073"/>
                <a:gd name="T11" fmla="*/ 2742 h 2742"/>
                <a:gd name="T12" fmla="*/ 952 w 3073"/>
                <a:gd name="T13" fmla="*/ 1681 h 2742"/>
                <a:gd name="T14" fmla="*/ 0 w 3073"/>
                <a:gd name="T15" fmla="*/ 1681 h 2742"/>
                <a:gd name="T16" fmla="*/ 0 w 3073"/>
                <a:gd name="T17" fmla="*/ 539 h 2742"/>
                <a:gd name="T18" fmla="*/ 933 w 3073"/>
                <a:gd name="T19" fmla="*/ 0 h 2742"/>
                <a:gd name="T20" fmla="*/ 1553 w 3073"/>
                <a:gd name="T21" fmla="*/ 966 h 2742"/>
                <a:gd name="T22" fmla="*/ 2012 w 3073"/>
                <a:gd name="T23" fmla="*/ 1681 h 2742"/>
                <a:gd name="T24" fmla="*/ 1163 w 3073"/>
                <a:gd name="T25" fmla="*/ 1681 h 2742"/>
                <a:gd name="T26" fmla="*/ 2012 w 3073"/>
                <a:gd name="T27" fmla="*/ 2530 h 2742"/>
                <a:gd name="T28" fmla="*/ 2861 w 3073"/>
                <a:gd name="T29" fmla="*/ 1681 h 2742"/>
                <a:gd name="T30" fmla="*/ 2012 w 3073"/>
                <a:gd name="T31" fmla="*/ 831 h 2742"/>
                <a:gd name="T32" fmla="*/ 1553 w 3073"/>
                <a:gd name="T33" fmla="*/ 966 h 2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73" h="2742">
                  <a:moveTo>
                    <a:pt x="933" y="0"/>
                  </a:moveTo>
                  <a:cubicBezTo>
                    <a:pt x="981" y="75"/>
                    <a:pt x="981" y="75"/>
                    <a:pt x="981" y="75"/>
                  </a:cubicBezTo>
                  <a:cubicBezTo>
                    <a:pt x="1439" y="788"/>
                    <a:pt x="1439" y="788"/>
                    <a:pt x="1439" y="788"/>
                  </a:cubicBezTo>
                  <a:cubicBezTo>
                    <a:pt x="1604" y="681"/>
                    <a:pt x="1801" y="620"/>
                    <a:pt x="2012" y="620"/>
                  </a:cubicBezTo>
                  <a:cubicBezTo>
                    <a:pt x="2598" y="620"/>
                    <a:pt x="3073" y="1095"/>
                    <a:pt x="3073" y="1681"/>
                  </a:cubicBezTo>
                  <a:cubicBezTo>
                    <a:pt x="3073" y="2267"/>
                    <a:pt x="2598" y="2742"/>
                    <a:pt x="2012" y="2742"/>
                  </a:cubicBezTo>
                  <a:cubicBezTo>
                    <a:pt x="1427" y="2742"/>
                    <a:pt x="952" y="2267"/>
                    <a:pt x="952" y="1681"/>
                  </a:cubicBezTo>
                  <a:cubicBezTo>
                    <a:pt x="0" y="1681"/>
                    <a:pt x="0" y="1681"/>
                    <a:pt x="0" y="1681"/>
                  </a:cubicBezTo>
                  <a:cubicBezTo>
                    <a:pt x="0" y="539"/>
                    <a:pt x="0" y="539"/>
                    <a:pt x="0" y="539"/>
                  </a:cubicBezTo>
                  <a:lnTo>
                    <a:pt x="933" y="0"/>
                  </a:lnTo>
                  <a:close/>
                  <a:moveTo>
                    <a:pt x="1553" y="966"/>
                  </a:moveTo>
                  <a:cubicBezTo>
                    <a:pt x="2012" y="1681"/>
                    <a:pt x="2012" y="1681"/>
                    <a:pt x="2012" y="1681"/>
                  </a:cubicBezTo>
                  <a:cubicBezTo>
                    <a:pt x="1163" y="1681"/>
                    <a:pt x="1163" y="1681"/>
                    <a:pt x="1163" y="1681"/>
                  </a:cubicBezTo>
                  <a:cubicBezTo>
                    <a:pt x="1163" y="2150"/>
                    <a:pt x="1543" y="2530"/>
                    <a:pt x="2012" y="2530"/>
                  </a:cubicBezTo>
                  <a:cubicBezTo>
                    <a:pt x="2481" y="2530"/>
                    <a:pt x="2861" y="2150"/>
                    <a:pt x="2861" y="1681"/>
                  </a:cubicBezTo>
                  <a:cubicBezTo>
                    <a:pt x="2861" y="1212"/>
                    <a:pt x="2481" y="831"/>
                    <a:pt x="2012" y="831"/>
                  </a:cubicBezTo>
                  <a:cubicBezTo>
                    <a:pt x="1843" y="831"/>
                    <a:pt x="1686" y="881"/>
                    <a:pt x="1553" y="966"/>
                  </a:cubicBezTo>
                  <a:close/>
                </a:path>
              </a:pathLst>
            </a:custGeom>
            <a:solidFill>
              <a:schemeClr val="accent2"/>
            </a:solidFill>
            <a:ln>
              <a:noFill/>
            </a:ln>
          </p:spPr>
          <p:txBody>
            <a:bodyPr vert="horz" wrap="square" lIns="91440" tIns="45720" rIns="91440" bIns="45720" numCol="1" anchor="t" anchorCtr="0" compatLnSpc="1"/>
            <a:lstStyle/>
            <a:p>
              <a:pPr defTabSz="895985">
                <a:defRPr/>
              </a:pPr>
              <a:endParaRPr lang="zh-CN" altLang="en-US" kern="0">
                <a:solidFill>
                  <a:prstClr val="black"/>
                </a:solidFill>
                <a:latin typeface="Calibri" panose="020F0502020204030204"/>
                <a:cs typeface="+mn-ea"/>
              </a:endParaRPr>
            </a:p>
          </p:txBody>
        </p:sp>
        <p:sp>
          <p:nvSpPr>
            <p:cNvPr id="81" name="Oval 8"/>
            <p:cNvSpPr>
              <a:spLocks noChangeArrowheads="1"/>
            </p:cNvSpPr>
            <p:nvPr/>
          </p:nvSpPr>
          <p:spPr bwMode="auto">
            <a:xfrm>
              <a:off x="5300653" y="3591996"/>
              <a:ext cx="1172931" cy="1172929"/>
            </a:xfrm>
            <a:prstGeom prst="ellipse">
              <a:avLst/>
            </a:prstGeom>
            <a:solidFill>
              <a:sysClr val="window" lastClr="FFFFFF"/>
            </a:solidFill>
            <a:ln>
              <a:noFill/>
            </a:ln>
            <a:effectLst>
              <a:innerShdw blurRad="203200">
                <a:prstClr val="black">
                  <a:alpha val="79000"/>
                </a:prstClr>
              </a:innerShdw>
            </a:effectLst>
          </p:spPr>
          <p:txBody>
            <a:bodyPr vert="horz" wrap="square" lIns="91440" tIns="45720" rIns="91440" bIns="45720" numCol="1" anchor="t" anchorCtr="0" compatLnSpc="1"/>
            <a:lstStyle/>
            <a:p>
              <a:pPr defTabSz="895985">
                <a:defRPr/>
              </a:pPr>
              <a:endParaRPr lang="zh-CN" altLang="en-US" kern="0">
                <a:solidFill>
                  <a:prstClr val="black"/>
                </a:solidFill>
                <a:latin typeface="Calibri" panose="020F0502020204030204"/>
                <a:cs typeface="+mn-ea"/>
              </a:endParaRPr>
            </a:p>
          </p:txBody>
        </p:sp>
        <p:sp>
          <p:nvSpPr>
            <p:cNvPr id="82" name="TextBox 11"/>
            <p:cNvSpPr txBox="1">
              <a:spLocks noChangeArrowheads="1"/>
            </p:cNvSpPr>
            <p:nvPr/>
          </p:nvSpPr>
          <p:spPr bwMode="auto">
            <a:xfrm flipH="1">
              <a:off x="6775700" y="3665632"/>
              <a:ext cx="1614906" cy="25767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895985" eaLnBrk="1" hangingPunct="1">
                <a:defRPr/>
              </a:pPr>
              <a:r>
                <a:rPr lang="zh-CN" altLang="en-US" sz="1600" kern="0" dirty="0">
                  <a:solidFill>
                    <a:sysClr val="windowText" lastClr="000000">
                      <a:lumMod val="85000"/>
                      <a:lumOff val="15000"/>
                    </a:sysClr>
                  </a:solidFill>
                  <a:latin typeface="+mn-ea"/>
                  <a:ea typeface="+mn-ea"/>
                  <a:cs typeface="+mn-ea"/>
                </a:rPr>
                <a:t>点击</a:t>
              </a:r>
              <a:r>
                <a:rPr lang="zh-CN" altLang="en-US" sz="1600" kern="0" dirty="0">
                  <a:solidFill>
                    <a:prstClr val="black">
                      <a:lumMod val="75000"/>
                      <a:lumOff val="25000"/>
                    </a:prstClr>
                  </a:solidFill>
                  <a:latin typeface="+mn-ea"/>
                  <a:ea typeface="+mn-ea"/>
                  <a:cs typeface="+mn-ea"/>
                </a:rPr>
                <a:t>添加文本</a:t>
              </a:r>
              <a:endParaRPr lang="en-US" altLang="zh-CN" sz="1600" kern="0" dirty="0">
                <a:solidFill>
                  <a:prstClr val="black">
                    <a:lumMod val="75000"/>
                    <a:lumOff val="25000"/>
                  </a:prstClr>
                </a:solidFill>
                <a:latin typeface="+mn-ea"/>
                <a:ea typeface="+mn-ea"/>
                <a:cs typeface="+mn-ea"/>
              </a:endParaRPr>
            </a:p>
          </p:txBody>
        </p:sp>
        <p:sp>
          <p:nvSpPr>
            <p:cNvPr id="83" name="TextBox 11"/>
            <p:cNvSpPr txBox="1">
              <a:spLocks noChangeArrowheads="1"/>
            </p:cNvSpPr>
            <p:nvPr/>
          </p:nvSpPr>
          <p:spPr bwMode="auto">
            <a:xfrm flipH="1">
              <a:off x="6775700" y="3920625"/>
              <a:ext cx="1614906" cy="25767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895985" eaLnBrk="1" hangingPunct="1">
                <a:defRPr/>
              </a:pPr>
              <a:r>
                <a:rPr lang="zh-CN" altLang="en-US" sz="1600" kern="0" dirty="0">
                  <a:solidFill>
                    <a:sysClr val="windowText" lastClr="000000">
                      <a:lumMod val="85000"/>
                      <a:lumOff val="15000"/>
                    </a:sysClr>
                  </a:solidFill>
                  <a:latin typeface="+mn-ea"/>
                  <a:ea typeface="+mn-ea"/>
                  <a:cs typeface="+mn-ea"/>
                </a:rPr>
                <a:t>点击</a:t>
              </a:r>
              <a:r>
                <a:rPr lang="zh-CN" altLang="en-US" sz="1600" kern="0" dirty="0">
                  <a:solidFill>
                    <a:prstClr val="black">
                      <a:lumMod val="75000"/>
                      <a:lumOff val="25000"/>
                    </a:prstClr>
                  </a:solidFill>
                  <a:latin typeface="+mn-ea"/>
                  <a:ea typeface="+mn-ea"/>
                  <a:cs typeface="+mn-ea"/>
                </a:rPr>
                <a:t>添加文本</a:t>
              </a:r>
              <a:endParaRPr lang="en-US" altLang="zh-CN" sz="1600" kern="0" dirty="0">
                <a:solidFill>
                  <a:prstClr val="black">
                    <a:lumMod val="75000"/>
                    <a:lumOff val="25000"/>
                  </a:prstClr>
                </a:solidFill>
                <a:latin typeface="+mn-ea"/>
                <a:ea typeface="+mn-ea"/>
                <a:cs typeface="+mn-ea"/>
              </a:endParaRPr>
            </a:p>
          </p:txBody>
        </p:sp>
        <p:sp>
          <p:nvSpPr>
            <p:cNvPr id="84" name="任意多边形 83"/>
            <p:cNvSpPr/>
            <p:nvPr/>
          </p:nvSpPr>
          <p:spPr>
            <a:xfrm>
              <a:off x="6255790" y="3631006"/>
              <a:ext cx="1828531" cy="41232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2700" cap="flat" cmpd="sng" algn="ctr">
              <a:solidFill>
                <a:sysClr val="windowText" lastClr="000000">
                  <a:lumMod val="75000"/>
                  <a:lumOff val="25000"/>
                </a:sysClr>
              </a:solidFill>
              <a:prstDash val="sysDot"/>
              <a:miter lim="800000"/>
              <a:headEnd type="oval" w="sm" len="sm"/>
              <a:tailEnd type="oval" w="sm" len="sm"/>
            </a:ln>
            <a:effectLst/>
          </p:spPr>
          <p:txBody>
            <a:bodyPr rtlCol="0" anchor="ctr"/>
            <a:lstStyle/>
            <a:p>
              <a:pPr algn="ctr" defTabSz="1194435">
                <a:defRPr/>
              </a:pPr>
              <a:endParaRPr lang="zh-CN" altLang="en-US" sz="2400" kern="0">
                <a:solidFill>
                  <a:sysClr val="window" lastClr="FFFFFF"/>
                </a:solidFill>
                <a:latin typeface="Calibri" panose="020F0502020204030204"/>
                <a:cs typeface="+mn-ea"/>
              </a:endParaRPr>
            </a:p>
          </p:txBody>
        </p:sp>
        <p:sp>
          <p:nvSpPr>
            <p:cNvPr id="85" name="TextBox 11"/>
            <p:cNvSpPr txBox="1">
              <a:spLocks noChangeArrowheads="1"/>
            </p:cNvSpPr>
            <p:nvPr/>
          </p:nvSpPr>
          <p:spPr bwMode="auto">
            <a:xfrm flipH="1">
              <a:off x="6823450" y="3291830"/>
              <a:ext cx="1260871" cy="31624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2100" b="1" kern="0" dirty="0">
                  <a:solidFill>
                    <a:sysClr val="windowText" lastClr="000000">
                      <a:lumMod val="75000"/>
                      <a:lumOff val="25000"/>
                    </a:sysClr>
                  </a:solidFill>
                  <a:latin typeface="+mn-ea"/>
                  <a:ea typeface="+mn-ea"/>
                  <a:cs typeface="+mn-ea"/>
                </a:rPr>
                <a:t>添加标题    </a:t>
              </a:r>
              <a:endParaRPr lang="en-US" altLang="zh-CN" sz="2100" b="1" kern="0" dirty="0">
                <a:solidFill>
                  <a:sysClr val="windowText" lastClr="000000">
                    <a:lumMod val="75000"/>
                    <a:lumOff val="25000"/>
                  </a:sysClr>
                </a:solidFill>
                <a:latin typeface="+mn-ea"/>
                <a:ea typeface="+mn-ea"/>
                <a:cs typeface="+mn-ea"/>
              </a:endParaRPr>
            </a:p>
          </p:txBody>
        </p:sp>
        <p:pic>
          <p:nvPicPr>
            <p:cNvPr id="86" name="图片 85" descr="未标题-1.png"/>
            <p:cNvPicPr>
              <a:picLocks noChangeAspect="1"/>
            </p:cNvPicPr>
            <p:nvPr/>
          </p:nvPicPr>
          <p:blipFill>
            <a:blip r:embed="rId2" cstate="print">
              <a:duotone>
                <a:schemeClr val="accent2">
                  <a:shade val="45000"/>
                  <a:satMod val="135000"/>
                </a:schemeClr>
                <a:prstClr val="white"/>
              </a:duotone>
            </a:blip>
            <a:srcRect/>
            <a:stretch>
              <a:fillRect/>
            </a:stretch>
          </p:blipFill>
          <p:spPr>
            <a:xfrm>
              <a:off x="5505818" y="3890333"/>
              <a:ext cx="785603" cy="707044"/>
            </a:xfrm>
            <a:prstGeom prst="rect">
              <a:avLst/>
            </a:prstGeom>
          </p:spPr>
        </p:pic>
      </p:grpSp>
      <p:grpSp>
        <p:nvGrpSpPr>
          <p:cNvPr id="87" name="组合 86"/>
          <p:cNvGrpSpPr/>
          <p:nvPr/>
        </p:nvGrpSpPr>
        <p:grpSpPr>
          <a:xfrm>
            <a:off x="5186419" y="1270033"/>
            <a:ext cx="4178069" cy="3166200"/>
            <a:chOff x="3730987" y="915566"/>
            <a:chExt cx="3207956" cy="2409830"/>
          </a:xfrm>
        </p:grpSpPr>
        <p:sp>
          <p:nvSpPr>
            <p:cNvPr id="88" name="TextBox 11"/>
            <p:cNvSpPr txBox="1">
              <a:spLocks noChangeArrowheads="1"/>
            </p:cNvSpPr>
            <p:nvPr/>
          </p:nvSpPr>
          <p:spPr bwMode="auto">
            <a:xfrm flipH="1">
              <a:off x="5324037" y="1278047"/>
              <a:ext cx="1614906" cy="25767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895985" eaLnBrk="1" hangingPunct="1">
                <a:defRPr/>
              </a:pPr>
              <a:r>
                <a:rPr lang="zh-CN" altLang="en-US" sz="1600" kern="0" dirty="0">
                  <a:solidFill>
                    <a:sysClr val="windowText" lastClr="000000">
                      <a:lumMod val="85000"/>
                      <a:lumOff val="15000"/>
                    </a:sysClr>
                  </a:solidFill>
                  <a:latin typeface="+mn-ea"/>
                  <a:ea typeface="+mn-ea"/>
                  <a:cs typeface="+mn-ea"/>
                </a:rPr>
                <a:t>点击</a:t>
              </a:r>
              <a:r>
                <a:rPr lang="zh-CN" altLang="en-US" sz="1600" kern="0" dirty="0">
                  <a:solidFill>
                    <a:prstClr val="black">
                      <a:lumMod val="75000"/>
                      <a:lumOff val="25000"/>
                    </a:prstClr>
                  </a:solidFill>
                  <a:latin typeface="+mn-ea"/>
                  <a:ea typeface="+mn-ea"/>
                  <a:cs typeface="+mn-ea"/>
                </a:rPr>
                <a:t>添加文本</a:t>
              </a:r>
              <a:endParaRPr lang="en-US" altLang="zh-CN" sz="1600" kern="0" dirty="0">
                <a:solidFill>
                  <a:prstClr val="black">
                    <a:lumMod val="75000"/>
                    <a:lumOff val="25000"/>
                  </a:prstClr>
                </a:solidFill>
                <a:latin typeface="+mn-ea"/>
                <a:ea typeface="+mn-ea"/>
                <a:cs typeface="+mn-ea"/>
              </a:endParaRPr>
            </a:p>
          </p:txBody>
        </p:sp>
        <p:sp>
          <p:nvSpPr>
            <p:cNvPr id="89" name="TextBox 11"/>
            <p:cNvSpPr txBox="1">
              <a:spLocks noChangeArrowheads="1"/>
            </p:cNvSpPr>
            <p:nvPr/>
          </p:nvSpPr>
          <p:spPr bwMode="auto">
            <a:xfrm flipH="1">
              <a:off x="5324037" y="1533040"/>
              <a:ext cx="1614906" cy="257677"/>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defTabSz="895985" eaLnBrk="1" hangingPunct="1">
                <a:defRPr/>
              </a:pPr>
              <a:r>
                <a:rPr lang="zh-CN" altLang="en-US" sz="1600" kern="0" dirty="0">
                  <a:solidFill>
                    <a:sysClr val="windowText" lastClr="000000">
                      <a:lumMod val="85000"/>
                      <a:lumOff val="15000"/>
                    </a:sysClr>
                  </a:solidFill>
                  <a:latin typeface="+mn-ea"/>
                  <a:ea typeface="+mn-ea"/>
                  <a:cs typeface="+mn-ea"/>
                </a:rPr>
                <a:t>点击</a:t>
              </a:r>
              <a:r>
                <a:rPr lang="zh-CN" altLang="en-US" sz="1600" kern="0" dirty="0">
                  <a:solidFill>
                    <a:prstClr val="black">
                      <a:lumMod val="75000"/>
                      <a:lumOff val="25000"/>
                    </a:prstClr>
                  </a:solidFill>
                  <a:latin typeface="+mn-ea"/>
                  <a:ea typeface="+mn-ea"/>
                  <a:cs typeface="+mn-ea"/>
                </a:rPr>
                <a:t>添加文本</a:t>
              </a:r>
              <a:endParaRPr lang="en-US" altLang="zh-CN" sz="1600" kern="0" dirty="0">
                <a:solidFill>
                  <a:prstClr val="black">
                    <a:lumMod val="75000"/>
                    <a:lumOff val="25000"/>
                  </a:prstClr>
                </a:solidFill>
                <a:latin typeface="+mn-ea"/>
                <a:ea typeface="+mn-ea"/>
                <a:cs typeface="+mn-ea"/>
              </a:endParaRPr>
            </a:p>
          </p:txBody>
        </p:sp>
        <p:grpSp>
          <p:nvGrpSpPr>
            <p:cNvPr id="90" name="组合 89"/>
            <p:cNvGrpSpPr/>
            <p:nvPr/>
          </p:nvGrpSpPr>
          <p:grpSpPr>
            <a:xfrm>
              <a:off x="3730987" y="915566"/>
              <a:ext cx="2911315" cy="2409830"/>
              <a:chOff x="3730987" y="915566"/>
              <a:chExt cx="2911315" cy="2409830"/>
            </a:xfrm>
          </p:grpSpPr>
          <p:sp>
            <p:nvSpPr>
              <p:cNvPr id="91" name="Freeform 7"/>
              <p:cNvSpPr>
                <a:spLocks noEditPoints="1"/>
              </p:cNvSpPr>
              <p:nvPr/>
            </p:nvSpPr>
            <p:spPr bwMode="auto">
              <a:xfrm>
                <a:off x="3730987" y="1231475"/>
                <a:ext cx="1464912" cy="2093921"/>
              </a:xfrm>
              <a:custGeom>
                <a:avLst/>
                <a:gdLst>
                  <a:gd name="T0" fmla="*/ 1061 w 2121"/>
                  <a:gd name="T1" fmla="*/ 1061 h 3032"/>
                  <a:gd name="T2" fmla="*/ 1520 w 2121"/>
                  <a:gd name="T3" fmla="*/ 1776 h 3032"/>
                  <a:gd name="T4" fmla="*/ 1910 w 2121"/>
                  <a:gd name="T5" fmla="*/ 1061 h 3032"/>
                  <a:gd name="T6" fmla="*/ 1061 w 2121"/>
                  <a:gd name="T7" fmla="*/ 212 h 3032"/>
                  <a:gd name="T8" fmla="*/ 212 w 2121"/>
                  <a:gd name="T9" fmla="*/ 1061 h 3032"/>
                  <a:gd name="T10" fmla="*/ 602 w 2121"/>
                  <a:gd name="T11" fmla="*/ 1776 h 3032"/>
                  <a:gd name="T12" fmla="*/ 1061 w 2121"/>
                  <a:gd name="T13" fmla="*/ 1061 h 3032"/>
                  <a:gd name="T14" fmla="*/ 1634 w 2121"/>
                  <a:gd name="T15" fmla="*/ 1954 h 3032"/>
                  <a:gd name="T16" fmla="*/ 1981 w 2121"/>
                  <a:gd name="T17" fmla="*/ 2494 h 3032"/>
                  <a:gd name="T18" fmla="*/ 1055 w 2121"/>
                  <a:gd name="T19" fmla="*/ 3029 h 3032"/>
                  <a:gd name="T20" fmla="*/ 1055 w 2121"/>
                  <a:gd name="T21" fmla="*/ 3032 h 3032"/>
                  <a:gd name="T22" fmla="*/ 136 w 2121"/>
                  <a:gd name="T23" fmla="*/ 2501 h 3032"/>
                  <a:gd name="T24" fmla="*/ 487 w 2121"/>
                  <a:gd name="T25" fmla="*/ 1954 h 3032"/>
                  <a:gd name="T26" fmla="*/ 0 w 2121"/>
                  <a:gd name="T27" fmla="*/ 1061 h 3032"/>
                  <a:gd name="T28" fmla="*/ 1061 w 2121"/>
                  <a:gd name="T29" fmla="*/ 0 h 3032"/>
                  <a:gd name="T30" fmla="*/ 2121 w 2121"/>
                  <a:gd name="T31" fmla="*/ 1061 h 3032"/>
                  <a:gd name="T32" fmla="*/ 1634 w 2121"/>
                  <a:gd name="T33" fmla="*/ 1954 h 3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1" h="3032">
                    <a:moveTo>
                      <a:pt x="1061" y="1061"/>
                    </a:moveTo>
                    <a:cubicBezTo>
                      <a:pt x="1520" y="1776"/>
                      <a:pt x="1520" y="1776"/>
                      <a:pt x="1520" y="1776"/>
                    </a:cubicBezTo>
                    <a:cubicBezTo>
                      <a:pt x="1754" y="1625"/>
                      <a:pt x="1910" y="1361"/>
                      <a:pt x="1910" y="1061"/>
                    </a:cubicBezTo>
                    <a:cubicBezTo>
                      <a:pt x="1910" y="592"/>
                      <a:pt x="1530" y="212"/>
                      <a:pt x="1061" y="212"/>
                    </a:cubicBezTo>
                    <a:cubicBezTo>
                      <a:pt x="592" y="212"/>
                      <a:pt x="212" y="592"/>
                      <a:pt x="212" y="1061"/>
                    </a:cubicBezTo>
                    <a:cubicBezTo>
                      <a:pt x="212" y="1361"/>
                      <a:pt x="367" y="1625"/>
                      <a:pt x="602" y="1776"/>
                    </a:cubicBezTo>
                    <a:lnTo>
                      <a:pt x="1061" y="1061"/>
                    </a:lnTo>
                    <a:close/>
                    <a:moveTo>
                      <a:pt x="1634" y="1954"/>
                    </a:moveTo>
                    <a:cubicBezTo>
                      <a:pt x="1981" y="2494"/>
                      <a:pt x="1981" y="2494"/>
                      <a:pt x="1981" y="2494"/>
                    </a:cubicBezTo>
                    <a:cubicBezTo>
                      <a:pt x="1055" y="3029"/>
                      <a:pt x="1055" y="3029"/>
                      <a:pt x="1055" y="3029"/>
                    </a:cubicBezTo>
                    <a:cubicBezTo>
                      <a:pt x="1055" y="3032"/>
                      <a:pt x="1055" y="3032"/>
                      <a:pt x="1055" y="3032"/>
                    </a:cubicBezTo>
                    <a:cubicBezTo>
                      <a:pt x="136" y="2501"/>
                      <a:pt x="136" y="2501"/>
                      <a:pt x="136" y="2501"/>
                    </a:cubicBezTo>
                    <a:cubicBezTo>
                      <a:pt x="487" y="1954"/>
                      <a:pt x="487" y="1954"/>
                      <a:pt x="487" y="1954"/>
                    </a:cubicBezTo>
                    <a:cubicBezTo>
                      <a:pt x="194" y="1765"/>
                      <a:pt x="0" y="1436"/>
                      <a:pt x="0" y="1061"/>
                    </a:cubicBezTo>
                    <a:cubicBezTo>
                      <a:pt x="0" y="475"/>
                      <a:pt x="475" y="0"/>
                      <a:pt x="1061" y="0"/>
                    </a:cubicBezTo>
                    <a:cubicBezTo>
                      <a:pt x="1646" y="0"/>
                      <a:pt x="2121" y="475"/>
                      <a:pt x="2121" y="1061"/>
                    </a:cubicBezTo>
                    <a:cubicBezTo>
                      <a:pt x="2121" y="1436"/>
                      <a:pt x="1927" y="1765"/>
                      <a:pt x="1634" y="1954"/>
                    </a:cubicBezTo>
                    <a:close/>
                  </a:path>
                </a:pathLst>
              </a:custGeom>
              <a:solidFill>
                <a:schemeClr val="accent1"/>
              </a:solidFill>
              <a:ln>
                <a:noFill/>
              </a:ln>
            </p:spPr>
            <p:txBody>
              <a:bodyPr vert="horz" wrap="square" lIns="91440" tIns="45720" rIns="91440" bIns="45720" numCol="1" anchor="t" anchorCtr="0" compatLnSpc="1"/>
              <a:lstStyle/>
              <a:p>
                <a:pPr defTabSz="895985">
                  <a:defRPr/>
                </a:pPr>
                <a:endParaRPr lang="zh-CN" altLang="en-US" kern="0">
                  <a:solidFill>
                    <a:prstClr val="black"/>
                  </a:solidFill>
                  <a:latin typeface="Calibri" panose="020F0502020204030204"/>
                  <a:cs typeface="+mn-ea"/>
                </a:endParaRPr>
              </a:p>
            </p:txBody>
          </p:sp>
          <p:sp>
            <p:nvSpPr>
              <p:cNvPr id="92" name="Oval 8"/>
              <p:cNvSpPr>
                <a:spLocks noChangeArrowheads="1"/>
              </p:cNvSpPr>
              <p:nvPr/>
            </p:nvSpPr>
            <p:spPr bwMode="auto">
              <a:xfrm>
                <a:off x="3876977" y="1377111"/>
                <a:ext cx="1172931" cy="1172929"/>
              </a:xfrm>
              <a:prstGeom prst="ellipse">
                <a:avLst/>
              </a:prstGeom>
              <a:solidFill>
                <a:sysClr val="window" lastClr="FFFFFF"/>
              </a:solidFill>
              <a:ln>
                <a:noFill/>
              </a:ln>
              <a:effectLst>
                <a:innerShdw blurRad="203200">
                  <a:prstClr val="black">
                    <a:alpha val="79000"/>
                  </a:prstClr>
                </a:innerShdw>
              </a:effectLst>
            </p:spPr>
            <p:txBody>
              <a:bodyPr vert="horz" wrap="square" lIns="91440" tIns="45720" rIns="91440" bIns="45720" numCol="1" anchor="t" anchorCtr="0" compatLnSpc="1"/>
              <a:lstStyle/>
              <a:p>
                <a:pPr defTabSz="895985">
                  <a:defRPr/>
                </a:pPr>
                <a:endParaRPr lang="zh-CN" altLang="en-US" kern="0">
                  <a:solidFill>
                    <a:prstClr val="black"/>
                  </a:solidFill>
                  <a:latin typeface="Calibri" panose="020F0502020204030204"/>
                  <a:cs typeface="+mn-ea"/>
                </a:endParaRPr>
              </a:p>
            </p:txBody>
          </p:sp>
          <p:sp>
            <p:nvSpPr>
              <p:cNvPr id="93" name="任意多边形 92"/>
              <p:cNvSpPr/>
              <p:nvPr/>
            </p:nvSpPr>
            <p:spPr>
              <a:xfrm>
                <a:off x="4813771" y="1244546"/>
                <a:ext cx="1828531" cy="412328"/>
              </a:xfrm>
              <a:custGeom>
                <a:avLst/>
                <a:gdLst>
                  <a:gd name="connsiteX0" fmla="*/ 0 w 2286000"/>
                  <a:gd name="connsiteY0" fmla="*/ 472440 h 472440"/>
                  <a:gd name="connsiteX1" fmla="*/ 472440 w 2286000"/>
                  <a:gd name="connsiteY1" fmla="*/ 0 h 472440"/>
                  <a:gd name="connsiteX2" fmla="*/ 2286000 w 2286000"/>
                  <a:gd name="connsiteY2" fmla="*/ 0 h 472440"/>
                </a:gdLst>
                <a:ahLst/>
                <a:cxnLst>
                  <a:cxn ang="0">
                    <a:pos x="connsiteX0" y="connsiteY0"/>
                  </a:cxn>
                  <a:cxn ang="0">
                    <a:pos x="connsiteX1" y="connsiteY1"/>
                  </a:cxn>
                  <a:cxn ang="0">
                    <a:pos x="connsiteX2" y="connsiteY2"/>
                  </a:cxn>
                </a:cxnLst>
                <a:rect l="l" t="t" r="r" b="b"/>
                <a:pathLst>
                  <a:path w="2286000" h="472440">
                    <a:moveTo>
                      <a:pt x="0" y="472440"/>
                    </a:moveTo>
                    <a:lnTo>
                      <a:pt x="472440" y="0"/>
                    </a:lnTo>
                    <a:lnTo>
                      <a:pt x="2286000" y="0"/>
                    </a:lnTo>
                  </a:path>
                </a:pathLst>
              </a:custGeom>
              <a:noFill/>
              <a:ln w="12700" cap="flat" cmpd="sng" algn="ctr">
                <a:solidFill>
                  <a:sysClr val="windowText" lastClr="000000">
                    <a:lumMod val="75000"/>
                    <a:lumOff val="25000"/>
                  </a:sysClr>
                </a:solidFill>
                <a:prstDash val="sysDot"/>
                <a:miter lim="800000"/>
                <a:headEnd type="oval" w="sm" len="sm"/>
                <a:tailEnd type="oval" w="sm" len="sm"/>
              </a:ln>
              <a:effectLst/>
            </p:spPr>
            <p:txBody>
              <a:bodyPr rtlCol="0" anchor="ctr"/>
              <a:lstStyle/>
              <a:p>
                <a:pPr algn="ctr" defTabSz="1194435">
                  <a:defRPr/>
                </a:pPr>
                <a:endParaRPr lang="zh-CN" altLang="en-US" sz="2400" kern="0">
                  <a:solidFill>
                    <a:sysClr val="window" lastClr="FFFFFF"/>
                  </a:solidFill>
                  <a:latin typeface="Calibri" panose="020F0502020204030204"/>
                  <a:cs typeface="+mn-ea"/>
                </a:endParaRPr>
              </a:p>
            </p:txBody>
          </p:sp>
          <p:pic>
            <p:nvPicPr>
              <p:cNvPr id="94" name="图片 93" descr="未标题-1.png"/>
              <p:cNvPicPr>
                <a:picLocks noChangeAspect="1"/>
              </p:cNvPicPr>
              <p:nvPr/>
            </p:nvPicPr>
            <p:blipFill>
              <a:blip r:embed="rId3" cstate="print">
                <a:duotone>
                  <a:schemeClr val="accent1">
                    <a:shade val="45000"/>
                    <a:satMod val="135000"/>
                  </a:schemeClr>
                  <a:prstClr val="white"/>
                </a:duotone>
              </a:blip>
              <a:srcRect/>
              <a:stretch>
                <a:fillRect/>
              </a:stretch>
            </p:blipFill>
            <p:spPr>
              <a:xfrm>
                <a:off x="4057584" y="1697101"/>
                <a:ext cx="813455" cy="559252"/>
              </a:xfrm>
              <a:prstGeom prst="rect">
                <a:avLst/>
              </a:prstGeom>
            </p:spPr>
          </p:pic>
          <p:sp>
            <p:nvSpPr>
              <p:cNvPr id="95" name="TextBox 11"/>
              <p:cNvSpPr txBox="1">
                <a:spLocks noChangeArrowheads="1"/>
              </p:cNvSpPr>
              <p:nvPr/>
            </p:nvSpPr>
            <p:spPr bwMode="auto">
              <a:xfrm flipH="1">
                <a:off x="5220072" y="915566"/>
                <a:ext cx="1260871" cy="316240"/>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defRPr/>
                </a:pPr>
                <a:r>
                  <a:rPr lang="zh-CN" altLang="en-US" sz="2100" b="1" kern="0" dirty="0">
                    <a:solidFill>
                      <a:sysClr val="windowText" lastClr="000000">
                        <a:lumMod val="75000"/>
                        <a:lumOff val="25000"/>
                      </a:sysClr>
                    </a:solidFill>
                    <a:latin typeface="+mn-ea"/>
                    <a:ea typeface="+mn-ea"/>
                    <a:cs typeface="+mn-ea"/>
                  </a:rPr>
                  <a:t>添加标题    </a:t>
                </a:r>
                <a:endParaRPr lang="en-US" altLang="zh-CN" sz="2100" b="1" kern="0" dirty="0">
                  <a:solidFill>
                    <a:sysClr val="windowText" lastClr="000000">
                      <a:lumMod val="75000"/>
                      <a:lumOff val="25000"/>
                    </a:sysClr>
                  </a:solidFill>
                  <a:latin typeface="+mn-ea"/>
                  <a:ea typeface="+mn-ea"/>
                  <a:cs typeface="+mn-ea"/>
                </a:endParaRPr>
              </a:p>
            </p:txBody>
          </p:sp>
        </p:grpSp>
      </p:grpSp>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500" fill="hold"/>
                                        <p:tgtEl>
                                          <p:spTgt spid="87"/>
                                        </p:tgtEl>
                                        <p:attrNameLst>
                                          <p:attrName>ppt_w</p:attrName>
                                        </p:attrNameLst>
                                      </p:cBhvr>
                                      <p:tavLst>
                                        <p:tav tm="0">
                                          <p:val>
                                            <p:fltVal val="0"/>
                                          </p:val>
                                        </p:tav>
                                        <p:tav tm="100000">
                                          <p:val>
                                            <p:strVal val="#ppt_w"/>
                                          </p:val>
                                        </p:tav>
                                      </p:tavLst>
                                    </p:anim>
                                    <p:anim calcmode="lin" valueType="num">
                                      <p:cBhvr>
                                        <p:cTn id="8" dur="500" fill="hold"/>
                                        <p:tgtEl>
                                          <p:spTgt spid="87"/>
                                        </p:tgtEl>
                                        <p:attrNameLst>
                                          <p:attrName>ppt_h</p:attrName>
                                        </p:attrNameLst>
                                      </p:cBhvr>
                                      <p:tavLst>
                                        <p:tav tm="0">
                                          <p:val>
                                            <p:fltVal val="0"/>
                                          </p:val>
                                        </p:tav>
                                        <p:tav tm="100000">
                                          <p:val>
                                            <p:strVal val="#ppt_h"/>
                                          </p:val>
                                        </p:tav>
                                      </p:tavLst>
                                    </p:anim>
                                    <p:animEffect transition="in" filter="fade">
                                      <p:cBhvr>
                                        <p:cTn id="9" dur="500"/>
                                        <p:tgtEl>
                                          <p:spTgt spid="8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1"/>
                                        </p:tgtEl>
                                        <p:attrNameLst>
                                          <p:attrName>style.visibility</p:attrName>
                                        </p:attrNameLst>
                                      </p:cBhvr>
                                      <p:to>
                                        <p:strVal val="visible"/>
                                      </p:to>
                                    </p:set>
                                    <p:anim calcmode="lin" valueType="num">
                                      <p:cBhvr>
                                        <p:cTn id="13" dur="500" fill="hold"/>
                                        <p:tgtEl>
                                          <p:spTgt spid="71"/>
                                        </p:tgtEl>
                                        <p:attrNameLst>
                                          <p:attrName>ppt_w</p:attrName>
                                        </p:attrNameLst>
                                      </p:cBhvr>
                                      <p:tavLst>
                                        <p:tav tm="0">
                                          <p:val>
                                            <p:fltVal val="0"/>
                                          </p:val>
                                        </p:tav>
                                        <p:tav tm="100000">
                                          <p:val>
                                            <p:strVal val="#ppt_w"/>
                                          </p:val>
                                        </p:tav>
                                      </p:tavLst>
                                    </p:anim>
                                    <p:anim calcmode="lin" valueType="num">
                                      <p:cBhvr>
                                        <p:cTn id="14" dur="500" fill="hold"/>
                                        <p:tgtEl>
                                          <p:spTgt spid="71"/>
                                        </p:tgtEl>
                                        <p:attrNameLst>
                                          <p:attrName>ppt_h</p:attrName>
                                        </p:attrNameLst>
                                      </p:cBhvr>
                                      <p:tavLst>
                                        <p:tav tm="0">
                                          <p:val>
                                            <p:fltVal val="0"/>
                                          </p:val>
                                        </p:tav>
                                        <p:tav tm="100000">
                                          <p:val>
                                            <p:strVal val="#ppt_h"/>
                                          </p:val>
                                        </p:tav>
                                      </p:tavLst>
                                    </p:anim>
                                    <p:animEffect transition="in" filter="fade">
                                      <p:cBhvr>
                                        <p:cTn id="15" dur="500"/>
                                        <p:tgtEl>
                                          <p:spTgt spid="71"/>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9"/>
                                        </p:tgtEl>
                                        <p:attrNameLst>
                                          <p:attrName>style.visibility</p:attrName>
                                        </p:attrNameLst>
                                      </p:cBhvr>
                                      <p:to>
                                        <p:strVal val="visible"/>
                                      </p:to>
                                    </p:set>
                                    <p:anim calcmode="lin" valueType="num">
                                      <p:cBhvr>
                                        <p:cTn id="19" dur="500" fill="hold"/>
                                        <p:tgtEl>
                                          <p:spTgt spid="79"/>
                                        </p:tgtEl>
                                        <p:attrNameLst>
                                          <p:attrName>ppt_w</p:attrName>
                                        </p:attrNameLst>
                                      </p:cBhvr>
                                      <p:tavLst>
                                        <p:tav tm="0">
                                          <p:val>
                                            <p:fltVal val="0"/>
                                          </p:val>
                                        </p:tav>
                                        <p:tav tm="100000">
                                          <p:val>
                                            <p:strVal val="#ppt_w"/>
                                          </p:val>
                                        </p:tav>
                                      </p:tavLst>
                                    </p:anim>
                                    <p:anim calcmode="lin" valueType="num">
                                      <p:cBhvr>
                                        <p:cTn id="20" dur="500" fill="hold"/>
                                        <p:tgtEl>
                                          <p:spTgt spid="79"/>
                                        </p:tgtEl>
                                        <p:attrNameLst>
                                          <p:attrName>ppt_h</p:attrName>
                                        </p:attrNameLst>
                                      </p:cBhvr>
                                      <p:tavLst>
                                        <p:tav tm="0">
                                          <p:val>
                                            <p:fltVal val="0"/>
                                          </p:val>
                                        </p:tav>
                                        <p:tav tm="100000">
                                          <p:val>
                                            <p:strVal val="#ppt_h"/>
                                          </p:val>
                                        </p:tav>
                                      </p:tavLst>
                                    </p:anim>
                                    <p:animEffect transition="in" filter="fade">
                                      <p:cBhvr>
                                        <p:cTn id="21"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平行四边形 297"/>
          <p:cNvSpPr/>
          <p:nvPr/>
        </p:nvSpPr>
        <p:spPr>
          <a:xfrm>
            <a:off x="8042404" y="3207797"/>
            <a:ext cx="912932" cy="600077"/>
          </a:xfrm>
          <a:prstGeom prst="parallelogram">
            <a:avLst/>
          </a:prstGeom>
          <a:solidFill>
            <a:schemeClr val="tx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299" name="平行四边形 298"/>
          <p:cNvSpPr/>
          <p:nvPr/>
        </p:nvSpPr>
        <p:spPr>
          <a:xfrm>
            <a:off x="9385179" y="4347664"/>
            <a:ext cx="912932" cy="600077"/>
          </a:xfrm>
          <a:prstGeom prst="parallelogram">
            <a:avLst/>
          </a:prstGeom>
          <a:solidFill>
            <a:schemeClr val="tx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00" name="平行四边形 299"/>
          <p:cNvSpPr/>
          <p:nvPr/>
        </p:nvSpPr>
        <p:spPr>
          <a:xfrm flipH="1">
            <a:off x="4590567" y="2068480"/>
            <a:ext cx="962535" cy="600077"/>
          </a:xfrm>
          <a:prstGeom prst="parallelogram">
            <a:avLst/>
          </a:prstGeom>
          <a:solidFill>
            <a:schemeClr val="tx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01" name="平行四边形 300"/>
          <p:cNvSpPr/>
          <p:nvPr/>
        </p:nvSpPr>
        <p:spPr>
          <a:xfrm flipH="1">
            <a:off x="3297394" y="3207797"/>
            <a:ext cx="912932" cy="600077"/>
          </a:xfrm>
          <a:prstGeom prst="parallelogram">
            <a:avLst/>
          </a:prstGeom>
          <a:solidFill>
            <a:schemeClr val="tx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02" name="平行四边形 301"/>
          <p:cNvSpPr/>
          <p:nvPr/>
        </p:nvSpPr>
        <p:spPr>
          <a:xfrm flipH="1">
            <a:off x="1954620" y="4347664"/>
            <a:ext cx="912932" cy="600077"/>
          </a:xfrm>
          <a:prstGeom prst="parallelogram">
            <a:avLst/>
          </a:prstGeom>
          <a:solidFill>
            <a:schemeClr val="tx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03" name="平行四边形 302"/>
          <p:cNvSpPr/>
          <p:nvPr/>
        </p:nvSpPr>
        <p:spPr>
          <a:xfrm>
            <a:off x="6699631" y="2068480"/>
            <a:ext cx="962535" cy="600077"/>
          </a:xfrm>
          <a:prstGeom prst="parallelogram">
            <a:avLst/>
          </a:prstGeom>
          <a:solidFill>
            <a:schemeClr val="tx1">
              <a:lumMod val="75000"/>
            </a:schemeClr>
          </a:solid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p>
        </p:txBody>
      </p:sp>
      <p:sp>
        <p:nvSpPr>
          <p:cNvPr id="304" name="圆角矩形 303"/>
          <p:cNvSpPr/>
          <p:nvPr/>
        </p:nvSpPr>
        <p:spPr>
          <a:xfrm>
            <a:off x="4590565" y="1414032"/>
            <a:ext cx="3071600" cy="768000"/>
          </a:xfrm>
          <a:prstGeom prst="roundRect">
            <a:avLst/>
          </a:prstGeom>
          <a:solidFill>
            <a:schemeClr val="accent5"/>
          </a:solidFill>
          <a:ln w="19050">
            <a:solidFill>
              <a:schemeClr val="accent5">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05" name="圆角矩形 304"/>
          <p:cNvSpPr/>
          <p:nvPr/>
        </p:nvSpPr>
        <p:spPr>
          <a:xfrm>
            <a:off x="3297394" y="2553900"/>
            <a:ext cx="2255706" cy="768000"/>
          </a:xfrm>
          <a:prstGeom prst="roundRect">
            <a:avLst/>
          </a:prstGeom>
          <a:solidFill>
            <a:schemeClr val="accent4"/>
          </a:solidFill>
          <a:ln w="19050">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06" name="圆角矩形 305"/>
          <p:cNvSpPr/>
          <p:nvPr/>
        </p:nvSpPr>
        <p:spPr>
          <a:xfrm>
            <a:off x="1954620" y="3693768"/>
            <a:ext cx="2255706" cy="768000"/>
          </a:xfrm>
          <a:prstGeom prst="roundRect">
            <a:avLst/>
          </a:prstGeom>
          <a:solidFill>
            <a:schemeClr val="accent3"/>
          </a:solidFill>
          <a:ln w="19050">
            <a:solidFill>
              <a:schemeClr val="accent3">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07" name="圆角矩形 306"/>
          <p:cNvSpPr/>
          <p:nvPr/>
        </p:nvSpPr>
        <p:spPr>
          <a:xfrm>
            <a:off x="611845" y="4833637"/>
            <a:ext cx="2255706" cy="768000"/>
          </a:xfrm>
          <a:prstGeom prst="roundRect">
            <a:avLst/>
          </a:prstGeom>
          <a:solidFill>
            <a:schemeClr val="accent2"/>
          </a:solidFill>
          <a:ln w="1905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08" name="圆角矩形 307"/>
          <p:cNvSpPr/>
          <p:nvPr/>
        </p:nvSpPr>
        <p:spPr>
          <a:xfrm flipH="1">
            <a:off x="6699630" y="2553900"/>
            <a:ext cx="2255706" cy="768000"/>
          </a:xfrm>
          <a:prstGeom prst="roundRect">
            <a:avLst/>
          </a:prstGeom>
          <a:solidFill>
            <a:schemeClr val="accent4"/>
          </a:solidFill>
          <a:ln w="19050">
            <a:solidFill>
              <a:schemeClr val="accent4">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09" name="圆角矩形 308"/>
          <p:cNvSpPr/>
          <p:nvPr/>
        </p:nvSpPr>
        <p:spPr>
          <a:xfrm flipH="1">
            <a:off x="8042405" y="3693768"/>
            <a:ext cx="2255706" cy="768000"/>
          </a:xfrm>
          <a:prstGeom prst="roundRect">
            <a:avLst/>
          </a:prstGeom>
          <a:solidFill>
            <a:schemeClr val="accent3"/>
          </a:solidFill>
          <a:ln w="19050">
            <a:solidFill>
              <a:schemeClr val="accent3">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10" name="圆角矩形 309"/>
          <p:cNvSpPr/>
          <p:nvPr/>
        </p:nvSpPr>
        <p:spPr>
          <a:xfrm flipH="1">
            <a:off x="9385179" y="4833637"/>
            <a:ext cx="2255706" cy="768000"/>
          </a:xfrm>
          <a:prstGeom prst="roundRect">
            <a:avLst/>
          </a:prstGeom>
          <a:solidFill>
            <a:schemeClr val="accent2"/>
          </a:solidFill>
          <a:ln w="19050">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r>
              <a:rPr lang="zh-CN" altLang="en-US" sz="1300" dirty="0">
                <a:solidFill>
                  <a:schemeClr val="bg1"/>
                </a:solidFill>
                <a:latin typeface="微软雅黑" panose="020B0503020204020204" pitchFamily="34" charset="-122"/>
                <a:ea typeface="微软雅黑" panose="020B0503020204020204" pitchFamily="34" charset="-122"/>
              </a:rPr>
              <a:t>在此输入您的标题</a:t>
            </a:r>
            <a:endParaRPr lang="zh-CN" altLang="en-US" sz="1300" dirty="0">
              <a:solidFill>
                <a:schemeClr val="bg1"/>
              </a:solidFill>
              <a:latin typeface="微软雅黑" panose="020B0503020204020204" pitchFamily="34" charset="-122"/>
              <a:ea typeface="微软雅黑" panose="020B0503020204020204" pitchFamily="34" charset="-122"/>
            </a:endParaRPr>
          </a:p>
        </p:txBody>
      </p:sp>
      <p:sp>
        <p:nvSpPr>
          <p:cNvPr id="311" name="弧形 16"/>
          <p:cNvSpPr/>
          <p:nvPr/>
        </p:nvSpPr>
        <p:spPr>
          <a:xfrm>
            <a:off x="7838498" y="1800300"/>
            <a:ext cx="594056" cy="594131"/>
          </a:xfrm>
          <a:custGeom>
            <a:avLst/>
            <a:gdLst>
              <a:gd name="connsiteX0" fmla="*/ 565656 w 1131313"/>
              <a:gd name="connsiteY0" fmla="*/ 0 h 1131313"/>
              <a:gd name="connsiteX1" fmla="*/ 1131313 w 1131313"/>
              <a:gd name="connsiteY1" fmla="*/ 565657 h 1131313"/>
              <a:gd name="connsiteX2" fmla="*/ 565657 w 1131313"/>
              <a:gd name="connsiteY2" fmla="*/ 565657 h 1131313"/>
              <a:gd name="connsiteX3" fmla="*/ 565656 w 1131313"/>
              <a:gd name="connsiteY3" fmla="*/ 0 h 1131313"/>
              <a:gd name="connsiteX0-1" fmla="*/ 565656 w 1131313"/>
              <a:gd name="connsiteY0-2" fmla="*/ 0 h 1131313"/>
              <a:gd name="connsiteX1-3" fmla="*/ 1131313 w 1131313"/>
              <a:gd name="connsiteY1-4" fmla="*/ 565657 h 1131313"/>
              <a:gd name="connsiteX0-5" fmla="*/ 0 w 565657"/>
              <a:gd name="connsiteY0-6" fmla="*/ 0 h 565657"/>
              <a:gd name="connsiteX1-7" fmla="*/ 565657 w 565657"/>
              <a:gd name="connsiteY1-8" fmla="*/ 565657 h 565657"/>
              <a:gd name="connsiteX2-9" fmla="*/ 1 w 565657"/>
              <a:gd name="connsiteY2-10" fmla="*/ 565657 h 565657"/>
              <a:gd name="connsiteX3-11" fmla="*/ 0 w 565657"/>
              <a:gd name="connsiteY3-12" fmla="*/ 0 h 565657"/>
              <a:gd name="connsiteX0-13" fmla="*/ 0 w 565657"/>
              <a:gd name="connsiteY0-14" fmla="*/ 0 h 565657"/>
              <a:gd name="connsiteX1-15" fmla="*/ 565657 w 565657"/>
              <a:gd name="connsiteY1-16" fmla="*/ 565657 h 565657"/>
              <a:gd name="connsiteX0-17" fmla="*/ 0 w 565657"/>
              <a:gd name="connsiteY0-18" fmla="*/ 0 h 565657"/>
              <a:gd name="connsiteX1-19" fmla="*/ 565657 w 565657"/>
              <a:gd name="connsiteY1-20" fmla="*/ 565657 h 565657"/>
              <a:gd name="connsiteX2-21" fmla="*/ 1 w 565657"/>
              <a:gd name="connsiteY2-22" fmla="*/ 565657 h 565657"/>
              <a:gd name="connsiteX3-23" fmla="*/ 0 w 565657"/>
              <a:gd name="connsiteY3-24" fmla="*/ 0 h 565657"/>
              <a:gd name="connsiteX0-25" fmla="*/ 0 w 565657"/>
              <a:gd name="connsiteY0-26" fmla="*/ 0 h 565657"/>
              <a:gd name="connsiteX1-27" fmla="*/ 565657 w 565657"/>
              <a:gd name="connsiteY1-28" fmla="*/ 565657 h 565657"/>
            </a:gdLst>
            <a:ahLst/>
            <a:cxnLst>
              <a:cxn ang="0">
                <a:pos x="connsiteX0-1" y="connsiteY0-2"/>
              </a:cxn>
              <a:cxn ang="0">
                <a:pos x="connsiteX1-3" y="connsiteY1-4"/>
              </a:cxn>
            </a:cxnLst>
            <a:rect l="l" t="t" r="r" b="b"/>
            <a:pathLst>
              <a:path w="565657" h="565657" stroke="0" extrusionOk="0">
                <a:moveTo>
                  <a:pt x="0" y="0"/>
                </a:moveTo>
                <a:cubicBezTo>
                  <a:pt x="312404" y="0"/>
                  <a:pt x="565657" y="281828"/>
                  <a:pt x="565657" y="565657"/>
                </a:cubicBezTo>
                <a:lnTo>
                  <a:pt x="1" y="565657"/>
                </a:lnTo>
                <a:cubicBezTo>
                  <a:pt x="1" y="377105"/>
                  <a:pt x="0" y="188552"/>
                  <a:pt x="0" y="0"/>
                </a:cubicBezTo>
                <a:close/>
              </a:path>
              <a:path w="565657" h="565657" fill="none">
                <a:moveTo>
                  <a:pt x="0" y="0"/>
                </a:moveTo>
                <a:cubicBezTo>
                  <a:pt x="312404" y="0"/>
                  <a:pt x="565657" y="253253"/>
                  <a:pt x="565657" y="565657"/>
                </a:cubicBezTo>
              </a:path>
            </a:pathLst>
          </a:custGeom>
          <a:ln w="12700">
            <a:solidFill>
              <a:schemeClr val="bg1">
                <a:lumMod val="75000"/>
              </a:schemeClr>
            </a:solidFill>
            <a:prstDash val="sysDot"/>
            <a:headEnd type="oval" w="sm" len="sm"/>
            <a:tailEnd type="arrow" w="sm" len="sm"/>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sp>
        <p:nvSpPr>
          <p:cNvPr id="312" name="弧形 16"/>
          <p:cNvSpPr/>
          <p:nvPr/>
        </p:nvSpPr>
        <p:spPr>
          <a:xfrm flipH="1">
            <a:off x="3820175" y="1800300"/>
            <a:ext cx="594056" cy="594131"/>
          </a:xfrm>
          <a:custGeom>
            <a:avLst/>
            <a:gdLst>
              <a:gd name="connsiteX0" fmla="*/ 565656 w 1131313"/>
              <a:gd name="connsiteY0" fmla="*/ 0 h 1131313"/>
              <a:gd name="connsiteX1" fmla="*/ 1131313 w 1131313"/>
              <a:gd name="connsiteY1" fmla="*/ 565657 h 1131313"/>
              <a:gd name="connsiteX2" fmla="*/ 565657 w 1131313"/>
              <a:gd name="connsiteY2" fmla="*/ 565657 h 1131313"/>
              <a:gd name="connsiteX3" fmla="*/ 565656 w 1131313"/>
              <a:gd name="connsiteY3" fmla="*/ 0 h 1131313"/>
              <a:gd name="connsiteX0-1" fmla="*/ 565656 w 1131313"/>
              <a:gd name="connsiteY0-2" fmla="*/ 0 h 1131313"/>
              <a:gd name="connsiteX1-3" fmla="*/ 1131313 w 1131313"/>
              <a:gd name="connsiteY1-4" fmla="*/ 565657 h 1131313"/>
              <a:gd name="connsiteX0-5" fmla="*/ 0 w 565657"/>
              <a:gd name="connsiteY0-6" fmla="*/ 0 h 565657"/>
              <a:gd name="connsiteX1-7" fmla="*/ 565657 w 565657"/>
              <a:gd name="connsiteY1-8" fmla="*/ 565657 h 565657"/>
              <a:gd name="connsiteX2-9" fmla="*/ 1 w 565657"/>
              <a:gd name="connsiteY2-10" fmla="*/ 565657 h 565657"/>
              <a:gd name="connsiteX3-11" fmla="*/ 0 w 565657"/>
              <a:gd name="connsiteY3-12" fmla="*/ 0 h 565657"/>
              <a:gd name="connsiteX0-13" fmla="*/ 0 w 565657"/>
              <a:gd name="connsiteY0-14" fmla="*/ 0 h 565657"/>
              <a:gd name="connsiteX1-15" fmla="*/ 565657 w 565657"/>
              <a:gd name="connsiteY1-16" fmla="*/ 565657 h 565657"/>
              <a:gd name="connsiteX0-17" fmla="*/ 0 w 565657"/>
              <a:gd name="connsiteY0-18" fmla="*/ 0 h 565657"/>
              <a:gd name="connsiteX1-19" fmla="*/ 565657 w 565657"/>
              <a:gd name="connsiteY1-20" fmla="*/ 565657 h 565657"/>
              <a:gd name="connsiteX2-21" fmla="*/ 1 w 565657"/>
              <a:gd name="connsiteY2-22" fmla="*/ 565657 h 565657"/>
              <a:gd name="connsiteX3-23" fmla="*/ 0 w 565657"/>
              <a:gd name="connsiteY3-24" fmla="*/ 0 h 565657"/>
              <a:gd name="connsiteX0-25" fmla="*/ 0 w 565657"/>
              <a:gd name="connsiteY0-26" fmla="*/ 0 h 565657"/>
              <a:gd name="connsiteX1-27" fmla="*/ 565657 w 565657"/>
              <a:gd name="connsiteY1-28" fmla="*/ 565657 h 565657"/>
            </a:gdLst>
            <a:ahLst/>
            <a:cxnLst>
              <a:cxn ang="0">
                <a:pos x="connsiteX0-1" y="connsiteY0-2"/>
              </a:cxn>
              <a:cxn ang="0">
                <a:pos x="connsiteX1-3" y="connsiteY1-4"/>
              </a:cxn>
            </a:cxnLst>
            <a:rect l="l" t="t" r="r" b="b"/>
            <a:pathLst>
              <a:path w="565657" h="565657" stroke="0" extrusionOk="0">
                <a:moveTo>
                  <a:pt x="0" y="0"/>
                </a:moveTo>
                <a:cubicBezTo>
                  <a:pt x="312404" y="0"/>
                  <a:pt x="565657" y="281828"/>
                  <a:pt x="565657" y="565657"/>
                </a:cubicBezTo>
                <a:lnTo>
                  <a:pt x="1" y="565657"/>
                </a:lnTo>
                <a:cubicBezTo>
                  <a:pt x="1" y="377105"/>
                  <a:pt x="0" y="188552"/>
                  <a:pt x="0" y="0"/>
                </a:cubicBezTo>
                <a:close/>
              </a:path>
              <a:path w="565657" h="565657" fill="none">
                <a:moveTo>
                  <a:pt x="0" y="0"/>
                </a:moveTo>
                <a:cubicBezTo>
                  <a:pt x="312404" y="0"/>
                  <a:pt x="565657" y="253253"/>
                  <a:pt x="565657" y="565657"/>
                </a:cubicBezTo>
              </a:path>
            </a:pathLst>
          </a:custGeom>
          <a:ln w="12700">
            <a:solidFill>
              <a:schemeClr val="bg1">
                <a:lumMod val="75000"/>
              </a:schemeClr>
            </a:solidFill>
            <a:prstDash val="sysDot"/>
            <a:headEnd type="oval" w="sm" len="sm"/>
            <a:tailEnd type="arrow" w="sm" len="sm"/>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sp>
        <p:nvSpPr>
          <p:cNvPr id="313" name="弧形 16"/>
          <p:cNvSpPr/>
          <p:nvPr/>
        </p:nvSpPr>
        <p:spPr>
          <a:xfrm>
            <a:off x="9110776" y="2995929"/>
            <a:ext cx="549228" cy="549297"/>
          </a:xfrm>
          <a:custGeom>
            <a:avLst/>
            <a:gdLst>
              <a:gd name="connsiteX0" fmla="*/ 565656 w 1131313"/>
              <a:gd name="connsiteY0" fmla="*/ 0 h 1131313"/>
              <a:gd name="connsiteX1" fmla="*/ 1131313 w 1131313"/>
              <a:gd name="connsiteY1" fmla="*/ 565657 h 1131313"/>
              <a:gd name="connsiteX2" fmla="*/ 565657 w 1131313"/>
              <a:gd name="connsiteY2" fmla="*/ 565657 h 1131313"/>
              <a:gd name="connsiteX3" fmla="*/ 565656 w 1131313"/>
              <a:gd name="connsiteY3" fmla="*/ 0 h 1131313"/>
              <a:gd name="connsiteX0-1" fmla="*/ 565656 w 1131313"/>
              <a:gd name="connsiteY0-2" fmla="*/ 0 h 1131313"/>
              <a:gd name="connsiteX1-3" fmla="*/ 1131313 w 1131313"/>
              <a:gd name="connsiteY1-4" fmla="*/ 565657 h 1131313"/>
              <a:gd name="connsiteX0-5" fmla="*/ 0 w 565657"/>
              <a:gd name="connsiteY0-6" fmla="*/ 0 h 565657"/>
              <a:gd name="connsiteX1-7" fmla="*/ 565657 w 565657"/>
              <a:gd name="connsiteY1-8" fmla="*/ 565657 h 565657"/>
              <a:gd name="connsiteX2-9" fmla="*/ 1 w 565657"/>
              <a:gd name="connsiteY2-10" fmla="*/ 565657 h 565657"/>
              <a:gd name="connsiteX3-11" fmla="*/ 0 w 565657"/>
              <a:gd name="connsiteY3-12" fmla="*/ 0 h 565657"/>
              <a:gd name="connsiteX0-13" fmla="*/ 0 w 565657"/>
              <a:gd name="connsiteY0-14" fmla="*/ 0 h 565657"/>
              <a:gd name="connsiteX1-15" fmla="*/ 565657 w 565657"/>
              <a:gd name="connsiteY1-16" fmla="*/ 565657 h 565657"/>
              <a:gd name="connsiteX0-17" fmla="*/ 0 w 565657"/>
              <a:gd name="connsiteY0-18" fmla="*/ 0 h 565657"/>
              <a:gd name="connsiteX1-19" fmla="*/ 565657 w 565657"/>
              <a:gd name="connsiteY1-20" fmla="*/ 565657 h 565657"/>
              <a:gd name="connsiteX2-21" fmla="*/ 1 w 565657"/>
              <a:gd name="connsiteY2-22" fmla="*/ 565657 h 565657"/>
              <a:gd name="connsiteX3-23" fmla="*/ 0 w 565657"/>
              <a:gd name="connsiteY3-24" fmla="*/ 0 h 565657"/>
              <a:gd name="connsiteX0-25" fmla="*/ 0 w 565657"/>
              <a:gd name="connsiteY0-26" fmla="*/ 0 h 565657"/>
              <a:gd name="connsiteX1-27" fmla="*/ 565657 w 565657"/>
              <a:gd name="connsiteY1-28" fmla="*/ 565657 h 565657"/>
            </a:gdLst>
            <a:ahLst/>
            <a:cxnLst>
              <a:cxn ang="0">
                <a:pos x="connsiteX0-1" y="connsiteY0-2"/>
              </a:cxn>
              <a:cxn ang="0">
                <a:pos x="connsiteX1-3" y="connsiteY1-4"/>
              </a:cxn>
            </a:cxnLst>
            <a:rect l="l" t="t" r="r" b="b"/>
            <a:pathLst>
              <a:path w="565657" h="565657" stroke="0" extrusionOk="0">
                <a:moveTo>
                  <a:pt x="0" y="0"/>
                </a:moveTo>
                <a:cubicBezTo>
                  <a:pt x="312404" y="0"/>
                  <a:pt x="565657" y="281828"/>
                  <a:pt x="565657" y="565657"/>
                </a:cubicBezTo>
                <a:lnTo>
                  <a:pt x="1" y="565657"/>
                </a:lnTo>
                <a:cubicBezTo>
                  <a:pt x="1" y="377105"/>
                  <a:pt x="0" y="188552"/>
                  <a:pt x="0" y="0"/>
                </a:cubicBezTo>
                <a:close/>
              </a:path>
              <a:path w="565657" h="565657" fill="none">
                <a:moveTo>
                  <a:pt x="0" y="0"/>
                </a:moveTo>
                <a:cubicBezTo>
                  <a:pt x="312404" y="0"/>
                  <a:pt x="565657" y="253253"/>
                  <a:pt x="565657" y="565657"/>
                </a:cubicBezTo>
              </a:path>
            </a:pathLst>
          </a:custGeom>
          <a:ln w="12700">
            <a:solidFill>
              <a:schemeClr val="bg1">
                <a:lumMod val="75000"/>
              </a:schemeClr>
            </a:solidFill>
            <a:prstDash val="sysDot"/>
            <a:headEnd type="oval" w="sm" len="sm"/>
            <a:tailEnd type="arrow" w="sm" len="sm"/>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sp>
        <p:nvSpPr>
          <p:cNvPr id="314" name="弧形 16"/>
          <p:cNvSpPr/>
          <p:nvPr/>
        </p:nvSpPr>
        <p:spPr>
          <a:xfrm flipH="1">
            <a:off x="2592937" y="2995929"/>
            <a:ext cx="549228" cy="549297"/>
          </a:xfrm>
          <a:custGeom>
            <a:avLst/>
            <a:gdLst>
              <a:gd name="connsiteX0" fmla="*/ 565656 w 1131313"/>
              <a:gd name="connsiteY0" fmla="*/ 0 h 1131313"/>
              <a:gd name="connsiteX1" fmla="*/ 1131313 w 1131313"/>
              <a:gd name="connsiteY1" fmla="*/ 565657 h 1131313"/>
              <a:gd name="connsiteX2" fmla="*/ 565657 w 1131313"/>
              <a:gd name="connsiteY2" fmla="*/ 565657 h 1131313"/>
              <a:gd name="connsiteX3" fmla="*/ 565656 w 1131313"/>
              <a:gd name="connsiteY3" fmla="*/ 0 h 1131313"/>
              <a:gd name="connsiteX0-1" fmla="*/ 565656 w 1131313"/>
              <a:gd name="connsiteY0-2" fmla="*/ 0 h 1131313"/>
              <a:gd name="connsiteX1-3" fmla="*/ 1131313 w 1131313"/>
              <a:gd name="connsiteY1-4" fmla="*/ 565657 h 1131313"/>
              <a:gd name="connsiteX0-5" fmla="*/ 0 w 565657"/>
              <a:gd name="connsiteY0-6" fmla="*/ 0 h 565657"/>
              <a:gd name="connsiteX1-7" fmla="*/ 565657 w 565657"/>
              <a:gd name="connsiteY1-8" fmla="*/ 565657 h 565657"/>
              <a:gd name="connsiteX2-9" fmla="*/ 1 w 565657"/>
              <a:gd name="connsiteY2-10" fmla="*/ 565657 h 565657"/>
              <a:gd name="connsiteX3-11" fmla="*/ 0 w 565657"/>
              <a:gd name="connsiteY3-12" fmla="*/ 0 h 565657"/>
              <a:gd name="connsiteX0-13" fmla="*/ 0 w 565657"/>
              <a:gd name="connsiteY0-14" fmla="*/ 0 h 565657"/>
              <a:gd name="connsiteX1-15" fmla="*/ 565657 w 565657"/>
              <a:gd name="connsiteY1-16" fmla="*/ 565657 h 565657"/>
              <a:gd name="connsiteX0-17" fmla="*/ 0 w 565657"/>
              <a:gd name="connsiteY0-18" fmla="*/ 0 h 565657"/>
              <a:gd name="connsiteX1-19" fmla="*/ 565657 w 565657"/>
              <a:gd name="connsiteY1-20" fmla="*/ 565657 h 565657"/>
              <a:gd name="connsiteX2-21" fmla="*/ 1 w 565657"/>
              <a:gd name="connsiteY2-22" fmla="*/ 565657 h 565657"/>
              <a:gd name="connsiteX3-23" fmla="*/ 0 w 565657"/>
              <a:gd name="connsiteY3-24" fmla="*/ 0 h 565657"/>
              <a:gd name="connsiteX0-25" fmla="*/ 0 w 565657"/>
              <a:gd name="connsiteY0-26" fmla="*/ 0 h 565657"/>
              <a:gd name="connsiteX1-27" fmla="*/ 565657 w 565657"/>
              <a:gd name="connsiteY1-28" fmla="*/ 565657 h 565657"/>
            </a:gdLst>
            <a:ahLst/>
            <a:cxnLst>
              <a:cxn ang="0">
                <a:pos x="connsiteX0-1" y="connsiteY0-2"/>
              </a:cxn>
              <a:cxn ang="0">
                <a:pos x="connsiteX1-3" y="connsiteY1-4"/>
              </a:cxn>
            </a:cxnLst>
            <a:rect l="l" t="t" r="r" b="b"/>
            <a:pathLst>
              <a:path w="565657" h="565657" stroke="0" extrusionOk="0">
                <a:moveTo>
                  <a:pt x="0" y="0"/>
                </a:moveTo>
                <a:cubicBezTo>
                  <a:pt x="312404" y="0"/>
                  <a:pt x="565657" y="281828"/>
                  <a:pt x="565657" y="565657"/>
                </a:cubicBezTo>
                <a:lnTo>
                  <a:pt x="1" y="565657"/>
                </a:lnTo>
                <a:cubicBezTo>
                  <a:pt x="1" y="377105"/>
                  <a:pt x="0" y="188552"/>
                  <a:pt x="0" y="0"/>
                </a:cubicBezTo>
                <a:close/>
              </a:path>
              <a:path w="565657" h="565657" fill="none">
                <a:moveTo>
                  <a:pt x="0" y="0"/>
                </a:moveTo>
                <a:cubicBezTo>
                  <a:pt x="312404" y="0"/>
                  <a:pt x="565657" y="253253"/>
                  <a:pt x="565657" y="565657"/>
                </a:cubicBezTo>
              </a:path>
            </a:pathLst>
          </a:custGeom>
          <a:ln w="12700">
            <a:solidFill>
              <a:schemeClr val="bg1">
                <a:lumMod val="75000"/>
              </a:schemeClr>
            </a:solidFill>
            <a:prstDash val="sysDot"/>
            <a:headEnd type="oval" w="sm" len="sm"/>
            <a:tailEnd type="arrow" w="sm" len="sm"/>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sp>
        <p:nvSpPr>
          <p:cNvPr id="315" name="弧形 16"/>
          <p:cNvSpPr/>
          <p:nvPr/>
        </p:nvSpPr>
        <p:spPr>
          <a:xfrm>
            <a:off x="10449541" y="4125517"/>
            <a:ext cx="549228" cy="549297"/>
          </a:xfrm>
          <a:custGeom>
            <a:avLst/>
            <a:gdLst>
              <a:gd name="connsiteX0" fmla="*/ 565656 w 1131313"/>
              <a:gd name="connsiteY0" fmla="*/ 0 h 1131313"/>
              <a:gd name="connsiteX1" fmla="*/ 1131313 w 1131313"/>
              <a:gd name="connsiteY1" fmla="*/ 565657 h 1131313"/>
              <a:gd name="connsiteX2" fmla="*/ 565657 w 1131313"/>
              <a:gd name="connsiteY2" fmla="*/ 565657 h 1131313"/>
              <a:gd name="connsiteX3" fmla="*/ 565656 w 1131313"/>
              <a:gd name="connsiteY3" fmla="*/ 0 h 1131313"/>
              <a:gd name="connsiteX0-1" fmla="*/ 565656 w 1131313"/>
              <a:gd name="connsiteY0-2" fmla="*/ 0 h 1131313"/>
              <a:gd name="connsiteX1-3" fmla="*/ 1131313 w 1131313"/>
              <a:gd name="connsiteY1-4" fmla="*/ 565657 h 1131313"/>
              <a:gd name="connsiteX0-5" fmla="*/ 0 w 565657"/>
              <a:gd name="connsiteY0-6" fmla="*/ 0 h 565657"/>
              <a:gd name="connsiteX1-7" fmla="*/ 565657 w 565657"/>
              <a:gd name="connsiteY1-8" fmla="*/ 565657 h 565657"/>
              <a:gd name="connsiteX2-9" fmla="*/ 1 w 565657"/>
              <a:gd name="connsiteY2-10" fmla="*/ 565657 h 565657"/>
              <a:gd name="connsiteX3-11" fmla="*/ 0 w 565657"/>
              <a:gd name="connsiteY3-12" fmla="*/ 0 h 565657"/>
              <a:gd name="connsiteX0-13" fmla="*/ 0 w 565657"/>
              <a:gd name="connsiteY0-14" fmla="*/ 0 h 565657"/>
              <a:gd name="connsiteX1-15" fmla="*/ 565657 w 565657"/>
              <a:gd name="connsiteY1-16" fmla="*/ 565657 h 565657"/>
              <a:gd name="connsiteX0-17" fmla="*/ 0 w 565657"/>
              <a:gd name="connsiteY0-18" fmla="*/ 0 h 565657"/>
              <a:gd name="connsiteX1-19" fmla="*/ 565657 w 565657"/>
              <a:gd name="connsiteY1-20" fmla="*/ 565657 h 565657"/>
              <a:gd name="connsiteX2-21" fmla="*/ 1 w 565657"/>
              <a:gd name="connsiteY2-22" fmla="*/ 565657 h 565657"/>
              <a:gd name="connsiteX3-23" fmla="*/ 0 w 565657"/>
              <a:gd name="connsiteY3-24" fmla="*/ 0 h 565657"/>
              <a:gd name="connsiteX0-25" fmla="*/ 0 w 565657"/>
              <a:gd name="connsiteY0-26" fmla="*/ 0 h 565657"/>
              <a:gd name="connsiteX1-27" fmla="*/ 565657 w 565657"/>
              <a:gd name="connsiteY1-28" fmla="*/ 565657 h 565657"/>
            </a:gdLst>
            <a:ahLst/>
            <a:cxnLst>
              <a:cxn ang="0">
                <a:pos x="connsiteX0-1" y="connsiteY0-2"/>
              </a:cxn>
              <a:cxn ang="0">
                <a:pos x="connsiteX1-3" y="connsiteY1-4"/>
              </a:cxn>
            </a:cxnLst>
            <a:rect l="l" t="t" r="r" b="b"/>
            <a:pathLst>
              <a:path w="565657" h="565657" stroke="0" extrusionOk="0">
                <a:moveTo>
                  <a:pt x="0" y="0"/>
                </a:moveTo>
                <a:cubicBezTo>
                  <a:pt x="312404" y="0"/>
                  <a:pt x="565657" y="281828"/>
                  <a:pt x="565657" y="565657"/>
                </a:cubicBezTo>
                <a:lnTo>
                  <a:pt x="1" y="565657"/>
                </a:lnTo>
                <a:cubicBezTo>
                  <a:pt x="1" y="377105"/>
                  <a:pt x="0" y="188552"/>
                  <a:pt x="0" y="0"/>
                </a:cubicBezTo>
                <a:close/>
              </a:path>
              <a:path w="565657" h="565657" fill="none">
                <a:moveTo>
                  <a:pt x="0" y="0"/>
                </a:moveTo>
                <a:cubicBezTo>
                  <a:pt x="312404" y="0"/>
                  <a:pt x="565657" y="253253"/>
                  <a:pt x="565657" y="565657"/>
                </a:cubicBezTo>
              </a:path>
            </a:pathLst>
          </a:custGeom>
          <a:ln w="12700">
            <a:solidFill>
              <a:schemeClr val="bg1">
                <a:lumMod val="75000"/>
              </a:schemeClr>
            </a:solidFill>
            <a:prstDash val="sysDot"/>
            <a:headEnd type="oval" w="sm" len="sm"/>
            <a:tailEnd type="arrow" w="sm" len="sm"/>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sp>
        <p:nvSpPr>
          <p:cNvPr id="316" name="弧形 16"/>
          <p:cNvSpPr/>
          <p:nvPr/>
        </p:nvSpPr>
        <p:spPr>
          <a:xfrm flipH="1">
            <a:off x="1253962" y="4125517"/>
            <a:ext cx="549228" cy="549297"/>
          </a:xfrm>
          <a:custGeom>
            <a:avLst/>
            <a:gdLst>
              <a:gd name="connsiteX0" fmla="*/ 565656 w 1131313"/>
              <a:gd name="connsiteY0" fmla="*/ 0 h 1131313"/>
              <a:gd name="connsiteX1" fmla="*/ 1131313 w 1131313"/>
              <a:gd name="connsiteY1" fmla="*/ 565657 h 1131313"/>
              <a:gd name="connsiteX2" fmla="*/ 565657 w 1131313"/>
              <a:gd name="connsiteY2" fmla="*/ 565657 h 1131313"/>
              <a:gd name="connsiteX3" fmla="*/ 565656 w 1131313"/>
              <a:gd name="connsiteY3" fmla="*/ 0 h 1131313"/>
              <a:gd name="connsiteX0-1" fmla="*/ 565656 w 1131313"/>
              <a:gd name="connsiteY0-2" fmla="*/ 0 h 1131313"/>
              <a:gd name="connsiteX1-3" fmla="*/ 1131313 w 1131313"/>
              <a:gd name="connsiteY1-4" fmla="*/ 565657 h 1131313"/>
              <a:gd name="connsiteX0-5" fmla="*/ 0 w 565657"/>
              <a:gd name="connsiteY0-6" fmla="*/ 0 h 565657"/>
              <a:gd name="connsiteX1-7" fmla="*/ 565657 w 565657"/>
              <a:gd name="connsiteY1-8" fmla="*/ 565657 h 565657"/>
              <a:gd name="connsiteX2-9" fmla="*/ 1 w 565657"/>
              <a:gd name="connsiteY2-10" fmla="*/ 565657 h 565657"/>
              <a:gd name="connsiteX3-11" fmla="*/ 0 w 565657"/>
              <a:gd name="connsiteY3-12" fmla="*/ 0 h 565657"/>
              <a:gd name="connsiteX0-13" fmla="*/ 0 w 565657"/>
              <a:gd name="connsiteY0-14" fmla="*/ 0 h 565657"/>
              <a:gd name="connsiteX1-15" fmla="*/ 565657 w 565657"/>
              <a:gd name="connsiteY1-16" fmla="*/ 565657 h 565657"/>
              <a:gd name="connsiteX0-17" fmla="*/ 0 w 565657"/>
              <a:gd name="connsiteY0-18" fmla="*/ 0 h 565657"/>
              <a:gd name="connsiteX1-19" fmla="*/ 565657 w 565657"/>
              <a:gd name="connsiteY1-20" fmla="*/ 565657 h 565657"/>
              <a:gd name="connsiteX2-21" fmla="*/ 1 w 565657"/>
              <a:gd name="connsiteY2-22" fmla="*/ 565657 h 565657"/>
              <a:gd name="connsiteX3-23" fmla="*/ 0 w 565657"/>
              <a:gd name="connsiteY3-24" fmla="*/ 0 h 565657"/>
              <a:gd name="connsiteX0-25" fmla="*/ 0 w 565657"/>
              <a:gd name="connsiteY0-26" fmla="*/ 0 h 565657"/>
              <a:gd name="connsiteX1-27" fmla="*/ 565657 w 565657"/>
              <a:gd name="connsiteY1-28" fmla="*/ 565657 h 565657"/>
            </a:gdLst>
            <a:ahLst/>
            <a:cxnLst>
              <a:cxn ang="0">
                <a:pos x="connsiteX0-1" y="connsiteY0-2"/>
              </a:cxn>
              <a:cxn ang="0">
                <a:pos x="connsiteX1-3" y="connsiteY1-4"/>
              </a:cxn>
            </a:cxnLst>
            <a:rect l="l" t="t" r="r" b="b"/>
            <a:pathLst>
              <a:path w="565657" h="565657" stroke="0" extrusionOk="0">
                <a:moveTo>
                  <a:pt x="0" y="0"/>
                </a:moveTo>
                <a:cubicBezTo>
                  <a:pt x="312404" y="0"/>
                  <a:pt x="565657" y="281828"/>
                  <a:pt x="565657" y="565657"/>
                </a:cubicBezTo>
                <a:lnTo>
                  <a:pt x="1" y="565657"/>
                </a:lnTo>
                <a:cubicBezTo>
                  <a:pt x="1" y="377105"/>
                  <a:pt x="0" y="188552"/>
                  <a:pt x="0" y="0"/>
                </a:cubicBezTo>
                <a:close/>
              </a:path>
              <a:path w="565657" h="565657" fill="none">
                <a:moveTo>
                  <a:pt x="0" y="0"/>
                </a:moveTo>
                <a:cubicBezTo>
                  <a:pt x="312404" y="0"/>
                  <a:pt x="565657" y="253253"/>
                  <a:pt x="565657" y="565657"/>
                </a:cubicBezTo>
              </a:path>
            </a:pathLst>
          </a:custGeom>
          <a:ln w="12700">
            <a:solidFill>
              <a:schemeClr val="bg1">
                <a:lumMod val="75000"/>
              </a:schemeClr>
            </a:solidFill>
            <a:prstDash val="sysDot"/>
            <a:headEnd type="oval" w="sm" len="sm"/>
            <a:tailEnd type="arrow" w="sm" len="sm"/>
          </a:ln>
        </p:spPr>
        <p:style>
          <a:lnRef idx="1">
            <a:schemeClr val="accent1"/>
          </a:lnRef>
          <a:fillRef idx="0">
            <a:schemeClr val="accent1"/>
          </a:fillRef>
          <a:effectRef idx="0">
            <a:schemeClr val="accent1"/>
          </a:effectRef>
          <a:fontRef idx="minor">
            <a:schemeClr val="tx1"/>
          </a:fontRef>
        </p:style>
        <p:txBody>
          <a:bodyPr lIns="121908" tIns="60954" rIns="121908" bIns="60954" rtlCol="0" anchor="ctr"/>
          <a:lstStyle/>
          <a:p>
            <a:pPr algn="ctr"/>
            <a:endParaRPr lang="zh-CN" altLang="en-US"/>
          </a:p>
        </p:txBody>
      </p:sp>
      <p:cxnSp>
        <p:nvCxnSpPr>
          <p:cNvPr id="317" name="直接连接符 316"/>
          <p:cNvCxnSpPr/>
          <p:nvPr/>
        </p:nvCxnSpPr>
        <p:spPr>
          <a:xfrm>
            <a:off x="4425504" y="4077768"/>
            <a:ext cx="341325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18" name="直接连接符 317"/>
          <p:cNvCxnSpPr/>
          <p:nvPr/>
        </p:nvCxnSpPr>
        <p:spPr>
          <a:xfrm>
            <a:off x="3117981" y="5217637"/>
            <a:ext cx="6028302"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19" name="直接连接符 318"/>
          <p:cNvCxnSpPr/>
          <p:nvPr/>
        </p:nvCxnSpPr>
        <p:spPr>
          <a:xfrm>
            <a:off x="5800743" y="2929589"/>
            <a:ext cx="662779" cy="0"/>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20" name="矩形 319"/>
          <p:cNvSpPr/>
          <p:nvPr/>
        </p:nvSpPr>
        <p:spPr>
          <a:xfrm>
            <a:off x="966288" y="1305961"/>
            <a:ext cx="2889596" cy="919227"/>
          </a:xfrm>
          <a:prstGeom prst="rect">
            <a:avLst/>
          </a:prstGeom>
        </p:spPr>
        <p:txBody>
          <a:bodyPr wrap="square" lIns="121908" tIns="60954" rIns="121908" bIns="60954">
            <a:spAutoFit/>
          </a:bodyPr>
          <a:lstStyle/>
          <a:p>
            <a:pPr algn="r">
              <a:lnSpc>
                <a:spcPct val="130000"/>
              </a:lnSpc>
              <a:spcAft>
                <a:spcPts val="800"/>
              </a:spcAft>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21" name="矩形 320"/>
          <p:cNvSpPr/>
          <p:nvPr/>
        </p:nvSpPr>
        <p:spPr>
          <a:xfrm>
            <a:off x="8404418" y="1305961"/>
            <a:ext cx="2889596" cy="919227"/>
          </a:xfrm>
          <a:prstGeom prst="rect">
            <a:avLst/>
          </a:prstGeom>
        </p:spPr>
        <p:txBody>
          <a:bodyPr wrap="square" lIns="121908" tIns="60954" rIns="121908" bIns="60954">
            <a:spAutoFit/>
          </a:bodyPr>
          <a:lstStyle/>
          <a:p>
            <a:pPr>
              <a:lnSpc>
                <a:spcPct val="130000"/>
              </a:lnSpc>
              <a:spcAft>
                <a:spcPts val="800"/>
              </a:spcAft>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22" name="矩形 321"/>
          <p:cNvSpPr/>
          <p:nvPr/>
        </p:nvSpPr>
        <p:spPr>
          <a:xfrm>
            <a:off x="3172619" y="4859173"/>
            <a:ext cx="5907495" cy="705835"/>
          </a:xfrm>
          <a:prstGeom prst="rect">
            <a:avLst/>
          </a:prstGeom>
        </p:spPr>
        <p:txBody>
          <a:bodyPr wrap="square" lIns="121908" tIns="60954" rIns="121908" bIns="60954">
            <a:spAutoFit/>
          </a:bodyPr>
          <a:lstStyle/>
          <a:p>
            <a:pPr algn="ctr">
              <a:lnSpc>
                <a:spcPct val="130000"/>
              </a:lnSpc>
              <a:spcAft>
                <a:spcPts val="800"/>
              </a:spcAft>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323" name="矩形 322"/>
          <p:cNvSpPr/>
          <p:nvPr/>
        </p:nvSpPr>
        <p:spPr>
          <a:xfrm>
            <a:off x="4681568" y="3714982"/>
            <a:ext cx="2889596" cy="919227"/>
          </a:xfrm>
          <a:prstGeom prst="rect">
            <a:avLst/>
          </a:prstGeom>
        </p:spPr>
        <p:txBody>
          <a:bodyPr wrap="square" lIns="121908" tIns="60954" rIns="121908" bIns="60954">
            <a:spAutoFit/>
          </a:bodyPr>
          <a:lstStyle/>
          <a:p>
            <a:pPr algn="ctr">
              <a:lnSpc>
                <a:spcPct val="130000"/>
              </a:lnSpc>
              <a:spcAft>
                <a:spcPts val="800"/>
              </a:spcAft>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spcAft>
                <a:spcPts val="800"/>
              </a:spcAft>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4"/>
                                        </p:tgtEl>
                                        <p:attrNameLst>
                                          <p:attrName>style.visibility</p:attrName>
                                        </p:attrNameLst>
                                      </p:cBhvr>
                                      <p:to>
                                        <p:strVal val="visible"/>
                                      </p:to>
                                    </p:set>
                                    <p:anim calcmode="lin" valueType="num">
                                      <p:cBhvr>
                                        <p:cTn id="7" dur="300" fill="hold"/>
                                        <p:tgtEl>
                                          <p:spTgt spid="304"/>
                                        </p:tgtEl>
                                        <p:attrNameLst>
                                          <p:attrName>ppt_w</p:attrName>
                                        </p:attrNameLst>
                                      </p:cBhvr>
                                      <p:tavLst>
                                        <p:tav tm="0">
                                          <p:val>
                                            <p:fltVal val="0"/>
                                          </p:val>
                                        </p:tav>
                                        <p:tav tm="100000">
                                          <p:val>
                                            <p:strVal val="#ppt_w"/>
                                          </p:val>
                                        </p:tav>
                                      </p:tavLst>
                                    </p:anim>
                                    <p:anim calcmode="lin" valueType="num">
                                      <p:cBhvr>
                                        <p:cTn id="8" dur="300" fill="hold"/>
                                        <p:tgtEl>
                                          <p:spTgt spid="304"/>
                                        </p:tgtEl>
                                        <p:attrNameLst>
                                          <p:attrName>ppt_h</p:attrName>
                                        </p:attrNameLst>
                                      </p:cBhvr>
                                      <p:tavLst>
                                        <p:tav tm="0">
                                          <p:val>
                                            <p:fltVal val="0"/>
                                          </p:val>
                                        </p:tav>
                                        <p:tav tm="100000">
                                          <p:val>
                                            <p:strVal val="#ppt_h"/>
                                          </p:val>
                                        </p:tav>
                                      </p:tavLst>
                                    </p:anim>
                                    <p:animEffect transition="in" filter="fade">
                                      <p:cBhvr>
                                        <p:cTn id="9" dur="300"/>
                                        <p:tgtEl>
                                          <p:spTgt spid="304"/>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03"/>
                                        </p:tgtEl>
                                        <p:attrNameLst>
                                          <p:attrName>style.visibility</p:attrName>
                                        </p:attrNameLst>
                                      </p:cBhvr>
                                      <p:to>
                                        <p:strVal val="visible"/>
                                      </p:to>
                                    </p:set>
                                    <p:animEffect transition="in" filter="wipe(up)">
                                      <p:cBhvr>
                                        <p:cTn id="13" dur="300"/>
                                        <p:tgtEl>
                                          <p:spTgt spid="303"/>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00"/>
                                        </p:tgtEl>
                                        <p:attrNameLst>
                                          <p:attrName>style.visibility</p:attrName>
                                        </p:attrNameLst>
                                      </p:cBhvr>
                                      <p:to>
                                        <p:strVal val="visible"/>
                                      </p:to>
                                    </p:set>
                                    <p:animEffect transition="in" filter="wipe(up)">
                                      <p:cBhvr>
                                        <p:cTn id="16" dur="300"/>
                                        <p:tgtEl>
                                          <p:spTgt spid="300"/>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308"/>
                                        </p:tgtEl>
                                        <p:attrNameLst>
                                          <p:attrName>style.visibility</p:attrName>
                                        </p:attrNameLst>
                                      </p:cBhvr>
                                      <p:to>
                                        <p:strVal val="visible"/>
                                      </p:to>
                                    </p:set>
                                    <p:animEffect transition="in" filter="wipe(left)">
                                      <p:cBhvr>
                                        <p:cTn id="20" dur="300"/>
                                        <p:tgtEl>
                                          <p:spTgt spid="308"/>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305"/>
                                        </p:tgtEl>
                                        <p:attrNameLst>
                                          <p:attrName>style.visibility</p:attrName>
                                        </p:attrNameLst>
                                      </p:cBhvr>
                                      <p:to>
                                        <p:strVal val="visible"/>
                                      </p:to>
                                    </p:set>
                                    <p:animEffect transition="in" filter="wipe(right)">
                                      <p:cBhvr>
                                        <p:cTn id="23" dur="300"/>
                                        <p:tgtEl>
                                          <p:spTgt spid="305"/>
                                        </p:tgtEl>
                                      </p:cBhvr>
                                    </p:animEffect>
                                  </p:childTnLst>
                                </p:cTn>
                              </p:par>
                            </p:childTnLst>
                          </p:cTn>
                        </p:par>
                        <p:par>
                          <p:cTn id="24" fill="hold">
                            <p:stCondLst>
                              <p:cond delay="1500"/>
                            </p:stCondLst>
                            <p:childTnLst>
                              <p:par>
                                <p:cTn id="25" presetID="22" presetClass="entr" presetSubtype="1" fill="hold" grpId="0" nodeType="afterEffect">
                                  <p:stCondLst>
                                    <p:cond delay="0"/>
                                  </p:stCondLst>
                                  <p:childTnLst>
                                    <p:set>
                                      <p:cBhvr>
                                        <p:cTn id="26" dur="1" fill="hold">
                                          <p:stCondLst>
                                            <p:cond delay="0"/>
                                          </p:stCondLst>
                                        </p:cTn>
                                        <p:tgtEl>
                                          <p:spTgt spid="301"/>
                                        </p:tgtEl>
                                        <p:attrNameLst>
                                          <p:attrName>style.visibility</p:attrName>
                                        </p:attrNameLst>
                                      </p:cBhvr>
                                      <p:to>
                                        <p:strVal val="visible"/>
                                      </p:to>
                                    </p:set>
                                    <p:animEffect transition="in" filter="wipe(up)">
                                      <p:cBhvr>
                                        <p:cTn id="27" dur="300"/>
                                        <p:tgtEl>
                                          <p:spTgt spid="301"/>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98"/>
                                        </p:tgtEl>
                                        <p:attrNameLst>
                                          <p:attrName>style.visibility</p:attrName>
                                        </p:attrNameLst>
                                      </p:cBhvr>
                                      <p:to>
                                        <p:strVal val="visible"/>
                                      </p:to>
                                    </p:set>
                                    <p:animEffect transition="in" filter="wipe(up)">
                                      <p:cBhvr>
                                        <p:cTn id="30" dur="300"/>
                                        <p:tgtEl>
                                          <p:spTgt spid="298"/>
                                        </p:tgtEl>
                                      </p:cBhvr>
                                    </p:animEffect>
                                  </p:childTnLst>
                                </p:cTn>
                              </p:par>
                            </p:childTnLst>
                          </p:cTn>
                        </p:par>
                        <p:par>
                          <p:cTn id="31" fill="hold">
                            <p:stCondLst>
                              <p:cond delay="2000"/>
                            </p:stCondLst>
                            <p:childTnLst>
                              <p:par>
                                <p:cTn id="32" presetID="22" presetClass="entr" presetSubtype="2" fill="hold" grpId="0" nodeType="afterEffect">
                                  <p:stCondLst>
                                    <p:cond delay="0"/>
                                  </p:stCondLst>
                                  <p:childTnLst>
                                    <p:set>
                                      <p:cBhvr>
                                        <p:cTn id="33" dur="1" fill="hold">
                                          <p:stCondLst>
                                            <p:cond delay="0"/>
                                          </p:stCondLst>
                                        </p:cTn>
                                        <p:tgtEl>
                                          <p:spTgt spid="306"/>
                                        </p:tgtEl>
                                        <p:attrNameLst>
                                          <p:attrName>style.visibility</p:attrName>
                                        </p:attrNameLst>
                                      </p:cBhvr>
                                      <p:to>
                                        <p:strVal val="visible"/>
                                      </p:to>
                                    </p:set>
                                    <p:animEffect transition="in" filter="wipe(right)">
                                      <p:cBhvr>
                                        <p:cTn id="34" dur="300"/>
                                        <p:tgtEl>
                                          <p:spTgt spid="306"/>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09"/>
                                        </p:tgtEl>
                                        <p:attrNameLst>
                                          <p:attrName>style.visibility</p:attrName>
                                        </p:attrNameLst>
                                      </p:cBhvr>
                                      <p:to>
                                        <p:strVal val="visible"/>
                                      </p:to>
                                    </p:set>
                                    <p:animEffect transition="in" filter="wipe(left)">
                                      <p:cBhvr>
                                        <p:cTn id="37" dur="300"/>
                                        <p:tgtEl>
                                          <p:spTgt spid="309"/>
                                        </p:tgtEl>
                                      </p:cBhvr>
                                    </p:animEffect>
                                  </p:childTnLst>
                                </p:cTn>
                              </p:par>
                            </p:childTnLst>
                          </p:cTn>
                        </p:par>
                        <p:par>
                          <p:cTn id="38" fill="hold">
                            <p:stCondLst>
                              <p:cond delay="2500"/>
                            </p:stCondLst>
                            <p:childTnLst>
                              <p:par>
                                <p:cTn id="39" presetID="22" presetClass="entr" presetSubtype="1" fill="hold" grpId="0" nodeType="afterEffect">
                                  <p:stCondLst>
                                    <p:cond delay="0"/>
                                  </p:stCondLst>
                                  <p:childTnLst>
                                    <p:set>
                                      <p:cBhvr>
                                        <p:cTn id="40" dur="1" fill="hold">
                                          <p:stCondLst>
                                            <p:cond delay="0"/>
                                          </p:stCondLst>
                                        </p:cTn>
                                        <p:tgtEl>
                                          <p:spTgt spid="302"/>
                                        </p:tgtEl>
                                        <p:attrNameLst>
                                          <p:attrName>style.visibility</p:attrName>
                                        </p:attrNameLst>
                                      </p:cBhvr>
                                      <p:to>
                                        <p:strVal val="visible"/>
                                      </p:to>
                                    </p:set>
                                    <p:animEffect transition="in" filter="wipe(up)">
                                      <p:cBhvr>
                                        <p:cTn id="41" dur="300"/>
                                        <p:tgtEl>
                                          <p:spTgt spid="30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99"/>
                                        </p:tgtEl>
                                        <p:attrNameLst>
                                          <p:attrName>style.visibility</p:attrName>
                                        </p:attrNameLst>
                                      </p:cBhvr>
                                      <p:to>
                                        <p:strVal val="visible"/>
                                      </p:to>
                                    </p:set>
                                    <p:animEffect transition="in" filter="wipe(up)">
                                      <p:cBhvr>
                                        <p:cTn id="44" dur="300"/>
                                        <p:tgtEl>
                                          <p:spTgt spid="299"/>
                                        </p:tgtEl>
                                      </p:cBhvr>
                                    </p:animEffect>
                                  </p:childTnLst>
                                </p:cTn>
                              </p:par>
                            </p:childTnLst>
                          </p:cTn>
                        </p:par>
                        <p:par>
                          <p:cTn id="45" fill="hold">
                            <p:stCondLst>
                              <p:cond delay="3000"/>
                            </p:stCondLst>
                            <p:childTnLst>
                              <p:par>
                                <p:cTn id="46" presetID="22" presetClass="entr" presetSubtype="2" fill="hold" grpId="0" nodeType="afterEffect">
                                  <p:stCondLst>
                                    <p:cond delay="0"/>
                                  </p:stCondLst>
                                  <p:childTnLst>
                                    <p:set>
                                      <p:cBhvr>
                                        <p:cTn id="47" dur="1" fill="hold">
                                          <p:stCondLst>
                                            <p:cond delay="0"/>
                                          </p:stCondLst>
                                        </p:cTn>
                                        <p:tgtEl>
                                          <p:spTgt spid="307"/>
                                        </p:tgtEl>
                                        <p:attrNameLst>
                                          <p:attrName>style.visibility</p:attrName>
                                        </p:attrNameLst>
                                      </p:cBhvr>
                                      <p:to>
                                        <p:strVal val="visible"/>
                                      </p:to>
                                    </p:set>
                                    <p:animEffect transition="in" filter="wipe(right)">
                                      <p:cBhvr>
                                        <p:cTn id="48" dur="300"/>
                                        <p:tgtEl>
                                          <p:spTgt spid="307"/>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310"/>
                                        </p:tgtEl>
                                        <p:attrNameLst>
                                          <p:attrName>style.visibility</p:attrName>
                                        </p:attrNameLst>
                                      </p:cBhvr>
                                      <p:to>
                                        <p:strVal val="visible"/>
                                      </p:to>
                                    </p:set>
                                    <p:animEffect transition="in" filter="wipe(left)">
                                      <p:cBhvr>
                                        <p:cTn id="51" dur="300"/>
                                        <p:tgtEl>
                                          <p:spTgt spid="310"/>
                                        </p:tgtEl>
                                      </p:cBhvr>
                                    </p:animEffect>
                                  </p:childTnLst>
                                </p:cTn>
                              </p:par>
                            </p:childTnLst>
                          </p:cTn>
                        </p:par>
                        <p:par>
                          <p:cTn id="52" fill="hold">
                            <p:stCondLst>
                              <p:cond delay="3500"/>
                            </p:stCondLst>
                            <p:childTnLst>
                              <p:par>
                                <p:cTn id="53" presetID="22" presetClass="entr" presetSubtype="1" fill="hold" grpId="0" nodeType="afterEffect">
                                  <p:stCondLst>
                                    <p:cond delay="0"/>
                                  </p:stCondLst>
                                  <p:childTnLst>
                                    <p:set>
                                      <p:cBhvr>
                                        <p:cTn id="54" dur="1" fill="hold">
                                          <p:stCondLst>
                                            <p:cond delay="0"/>
                                          </p:stCondLst>
                                        </p:cTn>
                                        <p:tgtEl>
                                          <p:spTgt spid="312"/>
                                        </p:tgtEl>
                                        <p:attrNameLst>
                                          <p:attrName>style.visibility</p:attrName>
                                        </p:attrNameLst>
                                      </p:cBhvr>
                                      <p:to>
                                        <p:strVal val="visible"/>
                                      </p:to>
                                    </p:set>
                                    <p:animEffect transition="in" filter="wipe(up)">
                                      <p:cBhvr>
                                        <p:cTn id="55" dur="300"/>
                                        <p:tgtEl>
                                          <p:spTgt spid="312"/>
                                        </p:tgtEl>
                                      </p:cBhvr>
                                    </p:animEffect>
                                  </p:childTnLst>
                                </p:cTn>
                              </p:par>
                            </p:childTnLst>
                          </p:cTn>
                        </p:par>
                        <p:par>
                          <p:cTn id="56" fill="hold">
                            <p:stCondLst>
                              <p:cond delay="4000"/>
                            </p:stCondLst>
                            <p:childTnLst>
                              <p:par>
                                <p:cTn id="57" presetID="10" presetClass="entr" presetSubtype="0" fill="hold" grpId="0" nodeType="afterEffect">
                                  <p:stCondLst>
                                    <p:cond delay="0"/>
                                  </p:stCondLst>
                                  <p:childTnLst>
                                    <p:set>
                                      <p:cBhvr>
                                        <p:cTn id="58" dur="1" fill="hold">
                                          <p:stCondLst>
                                            <p:cond delay="0"/>
                                          </p:stCondLst>
                                        </p:cTn>
                                        <p:tgtEl>
                                          <p:spTgt spid="320"/>
                                        </p:tgtEl>
                                        <p:attrNameLst>
                                          <p:attrName>style.visibility</p:attrName>
                                        </p:attrNameLst>
                                      </p:cBhvr>
                                      <p:to>
                                        <p:strVal val="visible"/>
                                      </p:to>
                                    </p:set>
                                    <p:animEffect transition="in" filter="fade">
                                      <p:cBhvr>
                                        <p:cTn id="59" dur="300"/>
                                        <p:tgtEl>
                                          <p:spTgt spid="320"/>
                                        </p:tgtEl>
                                      </p:cBhvr>
                                    </p:animEffect>
                                  </p:childTnLst>
                                </p:cTn>
                              </p:par>
                            </p:childTnLst>
                          </p:cTn>
                        </p:par>
                        <p:par>
                          <p:cTn id="60" fill="hold">
                            <p:stCondLst>
                              <p:cond delay="4500"/>
                            </p:stCondLst>
                            <p:childTnLst>
                              <p:par>
                                <p:cTn id="61" presetID="22" presetClass="entr" presetSubtype="1" fill="hold" grpId="0" nodeType="afterEffect">
                                  <p:stCondLst>
                                    <p:cond delay="0"/>
                                  </p:stCondLst>
                                  <p:childTnLst>
                                    <p:set>
                                      <p:cBhvr>
                                        <p:cTn id="62" dur="1" fill="hold">
                                          <p:stCondLst>
                                            <p:cond delay="0"/>
                                          </p:stCondLst>
                                        </p:cTn>
                                        <p:tgtEl>
                                          <p:spTgt spid="311"/>
                                        </p:tgtEl>
                                        <p:attrNameLst>
                                          <p:attrName>style.visibility</p:attrName>
                                        </p:attrNameLst>
                                      </p:cBhvr>
                                      <p:to>
                                        <p:strVal val="visible"/>
                                      </p:to>
                                    </p:set>
                                    <p:animEffect transition="in" filter="wipe(up)">
                                      <p:cBhvr>
                                        <p:cTn id="63" dur="300"/>
                                        <p:tgtEl>
                                          <p:spTgt spid="311"/>
                                        </p:tgtEl>
                                      </p:cBhvr>
                                    </p:animEffect>
                                  </p:childTnLst>
                                </p:cTn>
                              </p:par>
                            </p:childTnLst>
                          </p:cTn>
                        </p:par>
                        <p:par>
                          <p:cTn id="64" fill="hold">
                            <p:stCondLst>
                              <p:cond delay="5000"/>
                            </p:stCondLst>
                            <p:childTnLst>
                              <p:par>
                                <p:cTn id="65" presetID="10" presetClass="entr" presetSubtype="0" fill="hold" grpId="0" nodeType="afterEffect">
                                  <p:stCondLst>
                                    <p:cond delay="0"/>
                                  </p:stCondLst>
                                  <p:childTnLst>
                                    <p:set>
                                      <p:cBhvr>
                                        <p:cTn id="66" dur="1" fill="hold">
                                          <p:stCondLst>
                                            <p:cond delay="0"/>
                                          </p:stCondLst>
                                        </p:cTn>
                                        <p:tgtEl>
                                          <p:spTgt spid="321"/>
                                        </p:tgtEl>
                                        <p:attrNameLst>
                                          <p:attrName>style.visibility</p:attrName>
                                        </p:attrNameLst>
                                      </p:cBhvr>
                                      <p:to>
                                        <p:strVal val="visible"/>
                                      </p:to>
                                    </p:set>
                                    <p:animEffect transition="in" filter="fade">
                                      <p:cBhvr>
                                        <p:cTn id="67" dur="300"/>
                                        <p:tgtEl>
                                          <p:spTgt spid="321"/>
                                        </p:tgtEl>
                                      </p:cBhvr>
                                    </p:animEffect>
                                  </p:childTnLst>
                                </p:cTn>
                              </p:par>
                            </p:childTnLst>
                          </p:cTn>
                        </p:par>
                        <p:par>
                          <p:cTn id="68" fill="hold">
                            <p:stCondLst>
                              <p:cond delay="5500"/>
                            </p:stCondLst>
                            <p:childTnLst>
                              <p:par>
                                <p:cTn id="69" presetID="22" presetClass="entr" presetSubtype="1" fill="hold" grpId="0" nodeType="afterEffect">
                                  <p:stCondLst>
                                    <p:cond delay="0"/>
                                  </p:stCondLst>
                                  <p:childTnLst>
                                    <p:set>
                                      <p:cBhvr>
                                        <p:cTn id="70" dur="1" fill="hold">
                                          <p:stCondLst>
                                            <p:cond delay="0"/>
                                          </p:stCondLst>
                                        </p:cTn>
                                        <p:tgtEl>
                                          <p:spTgt spid="314"/>
                                        </p:tgtEl>
                                        <p:attrNameLst>
                                          <p:attrName>style.visibility</p:attrName>
                                        </p:attrNameLst>
                                      </p:cBhvr>
                                      <p:to>
                                        <p:strVal val="visible"/>
                                      </p:to>
                                    </p:set>
                                    <p:animEffect transition="in" filter="wipe(up)">
                                      <p:cBhvr>
                                        <p:cTn id="71" dur="300"/>
                                        <p:tgtEl>
                                          <p:spTgt spid="314"/>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313"/>
                                        </p:tgtEl>
                                        <p:attrNameLst>
                                          <p:attrName>style.visibility</p:attrName>
                                        </p:attrNameLst>
                                      </p:cBhvr>
                                      <p:to>
                                        <p:strVal val="visible"/>
                                      </p:to>
                                    </p:set>
                                    <p:animEffect transition="in" filter="wipe(up)">
                                      <p:cBhvr>
                                        <p:cTn id="74" dur="300"/>
                                        <p:tgtEl>
                                          <p:spTgt spid="313"/>
                                        </p:tgtEl>
                                      </p:cBhvr>
                                    </p:animEffect>
                                  </p:childTnLst>
                                </p:cTn>
                              </p:par>
                            </p:childTnLst>
                          </p:cTn>
                        </p:par>
                        <p:par>
                          <p:cTn id="75" fill="hold">
                            <p:stCondLst>
                              <p:cond delay="6000"/>
                            </p:stCondLst>
                            <p:childTnLst>
                              <p:par>
                                <p:cTn id="76" presetID="22" presetClass="entr" presetSubtype="1" fill="hold" grpId="0" nodeType="afterEffect">
                                  <p:stCondLst>
                                    <p:cond delay="0"/>
                                  </p:stCondLst>
                                  <p:childTnLst>
                                    <p:set>
                                      <p:cBhvr>
                                        <p:cTn id="77" dur="1" fill="hold">
                                          <p:stCondLst>
                                            <p:cond delay="0"/>
                                          </p:stCondLst>
                                        </p:cTn>
                                        <p:tgtEl>
                                          <p:spTgt spid="315"/>
                                        </p:tgtEl>
                                        <p:attrNameLst>
                                          <p:attrName>style.visibility</p:attrName>
                                        </p:attrNameLst>
                                      </p:cBhvr>
                                      <p:to>
                                        <p:strVal val="visible"/>
                                      </p:to>
                                    </p:set>
                                    <p:animEffect transition="in" filter="wipe(up)">
                                      <p:cBhvr>
                                        <p:cTn id="78" dur="300"/>
                                        <p:tgtEl>
                                          <p:spTgt spid="315"/>
                                        </p:tgtEl>
                                      </p:cBhvr>
                                    </p:animEffect>
                                  </p:childTnLst>
                                </p:cTn>
                              </p:par>
                              <p:par>
                                <p:cTn id="79" presetID="22" presetClass="entr" presetSubtype="1" fill="hold" grpId="0" nodeType="withEffect">
                                  <p:stCondLst>
                                    <p:cond delay="0"/>
                                  </p:stCondLst>
                                  <p:childTnLst>
                                    <p:set>
                                      <p:cBhvr>
                                        <p:cTn id="80" dur="1" fill="hold">
                                          <p:stCondLst>
                                            <p:cond delay="0"/>
                                          </p:stCondLst>
                                        </p:cTn>
                                        <p:tgtEl>
                                          <p:spTgt spid="316"/>
                                        </p:tgtEl>
                                        <p:attrNameLst>
                                          <p:attrName>style.visibility</p:attrName>
                                        </p:attrNameLst>
                                      </p:cBhvr>
                                      <p:to>
                                        <p:strVal val="visible"/>
                                      </p:to>
                                    </p:set>
                                    <p:animEffect transition="in" filter="wipe(up)">
                                      <p:cBhvr>
                                        <p:cTn id="81" dur="300"/>
                                        <p:tgtEl>
                                          <p:spTgt spid="316"/>
                                        </p:tgtEl>
                                      </p:cBhvr>
                                    </p:animEffect>
                                  </p:childTnLst>
                                </p:cTn>
                              </p:par>
                            </p:childTnLst>
                          </p:cTn>
                        </p:par>
                        <p:par>
                          <p:cTn id="82" fill="hold">
                            <p:stCondLst>
                              <p:cond delay="6500"/>
                            </p:stCondLst>
                            <p:childTnLst>
                              <p:par>
                                <p:cTn id="83" presetID="16" presetClass="entr" presetSubtype="37" fill="hold" nodeType="afterEffect">
                                  <p:stCondLst>
                                    <p:cond delay="0"/>
                                  </p:stCondLst>
                                  <p:childTnLst>
                                    <p:set>
                                      <p:cBhvr>
                                        <p:cTn id="84" dur="1" fill="hold">
                                          <p:stCondLst>
                                            <p:cond delay="0"/>
                                          </p:stCondLst>
                                        </p:cTn>
                                        <p:tgtEl>
                                          <p:spTgt spid="319"/>
                                        </p:tgtEl>
                                        <p:attrNameLst>
                                          <p:attrName>style.visibility</p:attrName>
                                        </p:attrNameLst>
                                      </p:cBhvr>
                                      <p:to>
                                        <p:strVal val="visible"/>
                                      </p:to>
                                    </p:set>
                                    <p:animEffect transition="in" filter="barn(outVertical)">
                                      <p:cBhvr>
                                        <p:cTn id="85" dur="300"/>
                                        <p:tgtEl>
                                          <p:spTgt spid="319"/>
                                        </p:tgtEl>
                                      </p:cBhvr>
                                    </p:animEffect>
                                  </p:childTnLst>
                                </p:cTn>
                              </p:par>
                            </p:childTnLst>
                          </p:cTn>
                        </p:par>
                        <p:par>
                          <p:cTn id="86" fill="hold">
                            <p:stCondLst>
                              <p:cond delay="7000"/>
                            </p:stCondLst>
                            <p:childTnLst>
                              <p:par>
                                <p:cTn id="87" presetID="16" presetClass="entr" presetSubtype="37" fill="hold" nodeType="afterEffect">
                                  <p:stCondLst>
                                    <p:cond delay="0"/>
                                  </p:stCondLst>
                                  <p:childTnLst>
                                    <p:set>
                                      <p:cBhvr>
                                        <p:cTn id="88" dur="1" fill="hold">
                                          <p:stCondLst>
                                            <p:cond delay="0"/>
                                          </p:stCondLst>
                                        </p:cTn>
                                        <p:tgtEl>
                                          <p:spTgt spid="317"/>
                                        </p:tgtEl>
                                        <p:attrNameLst>
                                          <p:attrName>style.visibility</p:attrName>
                                        </p:attrNameLst>
                                      </p:cBhvr>
                                      <p:to>
                                        <p:strVal val="visible"/>
                                      </p:to>
                                    </p:set>
                                    <p:animEffect transition="in" filter="barn(outVertical)">
                                      <p:cBhvr>
                                        <p:cTn id="89" dur="300"/>
                                        <p:tgtEl>
                                          <p:spTgt spid="317"/>
                                        </p:tgtEl>
                                      </p:cBhvr>
                                    </p:animEffect>
                                  </p:childTnLst>
                                </p:cTn>
                              </p:par>
                            </p:childTnLst>
                          </p:cTn>
                        </p:par>
                        <p:par>
                          <p:cTn id="90" fill="hold">
                            <p:stCondLst>
                              <p:cond delay="7500"/>
                            </p:stCondLst>
                            <p:childTnLst>
                              <p:par>
                                <p:cTn id="91" presetID="10" presetClass="entr" presetSubtype="0" fill="hold" grpId="0" nodeType="afterEffect">
                                  <p:stCondLst>
                                    <p:cond delay="0"/>
                                  </p:stCondLst>
                                  <p:childTnLst>
                                    <p:set>
                                      <p:cBhvr>
                                        <p:cTn id="92" dur="1" fill="hold">
                                          <p:stCondLst>
                                            <p:cond delay="0"/>
                                          </p:stCondLst>
                                        </p:cTn>
                                        <p:tgtEl>
                                          <p:spTgt spid="323"/>
                                        </p:tgtEl>
                                        <p:attrNameLst>
                                          <p:attrName>style.visibility</p:attrName>
                                        </p:attrNameLst>
                                      </p:cBhvr>
                                      <p:to>
                                        <p:strVal val="visible"/>
                                      </p:to>
                                    </p:set>
                                    <p:animEffect transition="in" filter="fade">
                                      <p:cBhvr>
                                        <p:cTn id="93" dur="300"/>
                                        <p:tgtEl>
                                          <p:spTgt spid="323"/>
                                        </p:tgtEl>
                                      </p:cBhvr>
                                    </p:animEffect>
                                  </p:childTnLst>
                                </p:cTn>
                              </p:par>
                            </p:childTnLst>
                          </p:cTn>
                        </p:par>
                        <p:par>
                          <p:cTn id="94" fill="hold">
                            <p:stCondLst>
                              <p:cond delay="8000"/>
                            </p:stCondLst>
                            <p:childTnLst>
                              <p:par>
                                <p:cTn id="95" presetID="16" presetClass="entr" presetSubtype="37" fill="hold" nodeType="afterEffect">
                                  <p:stCondLst>
                                    <p:cond delay="0"/>
                                  </p:stCondLst>
                                  <p:childTnLst>
                                    <p:set>
                                      <p:cBhvr>
                                        <p:cTn id="96" dur="1" fill="hold">
                                          <p:stCondLst>
                                            <p:cond delay="0"/>
                                          </p:stCondLst>
                                        </p:cTn>
                                        <p:tgtEl>
                                          <p:spTgt spid="318"/>
                                        </p:tgtEl>
                                        <p:attrNameLst>
                                          <p:attrName>style.visibility</p:attrName>
                                        </p:attrNameLst>
                                      </p:cBhvr>
                                      <p:to>
                                        <p:strVal val="visible"/>
                                      </p:to>
                                    </p:set>
                                    <p:animEffect transition="in" filter="barn(outVertical)">
                                      <p:cBhvr>
                                        <p:cTn id="97" dur="300"/>
                                        <p:tgtEl>
                                          <p:spTgt spid="318"/>
                                        </p:tgtEl>
                                      </p:cBhvr>
                                    </p:animEffect>
                                  </p:childTnLst>
                                </p:cTn>
                              </p:par>
                            </p:childTnLst>
                          </p:cTn>
                        </p:par>
                        <p:par>
                          <p:cTn id="98" fill="hold">
                            <p:stCondLst>
                              <p:cond delay="8500"/>
                            </p:stCondLst>
                            <p:childTnLst>
                              <p:par>
                                <p:cTn id="99" presetID="10" presetClass="entr" presetSubtype="0" fill="hold" grpId="0" nodeType="afterEffect">
                                  <p:stCondLst>
                                    <p:cond delay="0"/>
                                  </p:stCondLst>
                                  <p:childTnLst>
                                    <p:set>
                                      <p:cBhvr>
                                        <p:cTn id="100" dur="1" fill="hold">
                                          <p:stCondLst>
                                            <p:cond delay="0"/>
                                          </p:stCondLst>
                                        </p:cTn>
                                        <p:tgtEl>
                                          <p:spTgt spid="322"/>
                                        </p:tgtEl>
                                        <p:attrNameLst>
                                          <p:attrName>style.visibility</p:attrName>
                                        </p:attrNameLst>
                                      </p:cBhvr>
                                      <p:to>
                                        <p:strVal val="visible"/>
                                      </p:to>
                                    </p:set>
                                    <p:animEffect transition="in" filter="fade">
                                      <p:cBhvr>
                                        <p:cTn id="101" dur="3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P spid="310" grpId="0" animBg="1"/>
      <p:bldP spid="311" grpId="0" animBg="1"/>
      <p:bldP spid="312" grpId="0" animBg="1"/>
      <p:bldP spid="313" grpId="0" animBg="1"/>
      <p:bldP spid="314" grpId="0" animBg="1"/>
      <p:bldP spid="315" grpId="0" animBg="1"/>
      <p:bldP spid="316" grpId="0" animBg="1"/>
      <p:bldP spid="320" grpId="0"/>
      <p:bldP spid="321" grpId="0"/>
      <p:bldP spid="322" grpId="0"/>
      <p:bldP spid="3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2885" y="2724697"/>
            <a:ext cx="1458091" cy="461665"/>
          </a:xfrm>
          <a:prstGeom prst="rect">
            <a:avLst/>
          </a:prstGeom>
          <a:noFill/>
        </p:spPr>
        <p:txBody>
          <a:bodyPr wrap="none">
            <a:spAutoFit/>
          </a:bodyPr>
          <a:lstStyle/>
          <a:p>
            <a:pPr algn="ctr"/>
            <a:r>
              <a:rPr lang="en-US" altLang="zh-CN" sz="2400" dirty="0">
                <a:solidFill>
                  <a:schemeClr val="bg1"/>
                </a:solidFill>
                <a:latin typeface="微软雅黑" panose="020B0503020204020204" pitchFamily="34" charset="-122"/>
                <a:ea typeface="微软雅黑" panose="020B0503020204020204" pitchFamily="34" charset="-122"/>
              </a:rPr>
              <a:t>contents</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3" name="矩形 2"/>
          <p:cNvSpPr/>
          <p:nvPr/>
        </p:nvSpPr>
        <p:spPr>
          <a:xfrm>
            <a:off x="297933" y="264988"/>
            <a:ext cx="1107997" cy="2308324"/>
          </a:xfrm>
          <a:prstGeom prst="rect">
            <a:avLst/>
          </a:prstGeom>
        </p:spPr>
        <p:txBody>
          <a:bodyPr wrap="none">
            <a:spAutoFit/>
          </a:bodyPr>
          <a:lstStyle/>
          <a:p>
            <a:pPr algn="ctr"/>
            <a:r>
              <a:rPr lang="zh-CN" altLang="en-US" sz="7200" b="1" dirty="0">
                <a:solidFill>
                  <a:schemeClr val="bg1"/>
                </a:solidFill>
                <a:latin typeface="微软雅黑" panose="020B0503020204020204" pitchFamily="34" charset="-122"/>
                <a:ea typeface="微软雅黑" panose="020B0503020204020204" pitchFamily="34" charset="-122"/>
              </a:rPr>
              <a:t>目</a:t>
            </a:r>
            <a:endParaRPr lang="en-US" altLang="zh-CN" sz="7200" b="1" dirty="0">
              <a:solidFill>
                <a:schemeClr val="bg1"/>
              </a:solidFill>
              <a:latin typeface="微软雅黑" panose="020B0503020204020204" pitchFamily="34" charset="-122"/>
              <a:ea typeface="微软雅黑" panose="020B0503020204020204" pitchFamily="34" charset="-122"/>
            </a:endParaRPr>
          </a:p>
          <a:p>
            <a:pPr algn="ctr"/>
            <a:r>
              <a:rPr lang="zh-CN" altLang="en-US" sz="7200" b="1" dirty="0">
                <a:solidFill>
                  <a:schemeClr val="bg1"/>
                </a:solidFill>
                <a:latin typeface="微软雅黑" panose="020B0503020204020204" pitchFamily="34" charset="-122"/>
                <a:ea typeface="微软雅黑" panose="020B0503020204020204" pitchFamily="34" charset="-122"/>
              </a:rPr>
              <a:t>录</a:t>
            </a:r>
            <a:endParaRPr lang="zh-CN" altLang="en-US" sz="7200" dirty="0">
              <a:solidFill>
                <a:schemeClr val="bg1"/>
              </a:solidFill>
              <a:latin typeface="微软雅黑" panose="020B0503020204020204" pitchFamily="34" charset="-122"/>
              <a:ea typeface="微软雅黑" panose="020B0503020204020204" pitchFamily="34" charset="-122"/>
            </a:endParaRPr>
          </a:p>
        </p:txBody>
      </p:sp>
      <p:sp>
        <p:nvSpPr>
          <p:cNvPr id="24" name="PA_矩形 217"/>
          <p:cNvSpPr>
            <a:spLocks noChangeArrowheads="1"/>
          </p:cNvSpPr>
          <p:nvPr>
            <p:custDataLst>
              <p:tags r:id="rId1"/>
            </p:custDataLst>
          </p:nvPr>
        </p:nvSpPr>
        <p:spPr bwMode="auto">
          <a:xfrm>
            <a:off x="6215419" y="1946354"/>
            <a:ext cx="180850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CHAPTER</a:t>
            </a:r>
            <a:r>
              <a:rPr lang="zh-CN" altLang="en-US"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01</a:t>
            </a:r>
            <a:endParaRPr lang="zh-CN" altLang="en-US" sz="20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PA_矩形 34"/>
          <p:cNvSpPr/>
          <p:nvPr>
            <p:custDataLst>
              <p:tags r:id="rId2"/>
            </p:custDataLst>
          </p:nvPr>
        </p:nvSpPr>
        <p:spPr bwMode="auto">
          <a:xfrm>
            <a:off x="8570224" y="1884798"/>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选题背景</a:t>
            </a:r>
            <a:endParaRPr lang="zh-CN" altLang="en-US" sz="2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26" name="PA_组合 220"/>
          <p:cNvGrpSpPr/>
          <p:nvPr>
            <p:custDataLst>
              <p:tags r:id="rId3"/>
            </p:custDataLst>
          </p:nvPr>
        </p:nvGrpSpPr>
        <p:grpSpPr>
          <a:xfrm>
            <a:off x="8168110" y="2017444"/>
            <a:ext cx="257928" cy="257928"/>
            <a:chOff x="5461936" y="1216183"/>
            <a:chExt cx="1255427" cy="1255427"/>
          </a:xfrm>
          <a:solidFill>
            <a:schemeClr val="accent4"/>
          </a:solidFill>
        </p:grpSpPr>
        <p:sp>
          <p:nvSpPr>
            <p:cNvPr id="27"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chemeClr val="tx2"/>
                </a:solidFill>
                <a:latin typeface="微软雅黑 Light"/>
                <a:ea typeface="微软雅黑 Light"/>
              </a:endParaRPr>
            </a:p>
          </p:txBody>
        </p:sp>
        <p:sp>
          <p:nvSpPr>
            <p:cNvPr id="28"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chemeClr val="tx2"/>
                </a:solidFill>
                <a:latin typeface="微软雅黑 Light"/>
                <a:ea typeface="微软雅黑 Light"/>
              </a:endParaRPr>
            </a:p>
          </p:txBody>
        </p:sp>
      </p:grpSp>
      <p:sp>
        <p:nvSpPr>
          <p:cNvPr id="29" name="PA_矩形 217"/>
          <p:cNvSpPr>
            <a:spLocks noChangeArrowheads="1"/>
          </p:cNvSpPr>
          <p:nvPr>
            <p:custDataLst>
              <p:tags r:id="rId4"/>
            </p:custDataLst>
          </p:nvPr>
        </p:nvSpPr>
        <p:spPr bwMode="auto">
          <a:xfrm>
            <a:off x="6215419" y="2696874"/>
            <a:ext cx="180850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CHAPTER</a:t>
            </a:r>
            <a:r>
              <a:rPr lang="zh-CN" altLang="en-US"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02</a:t>
            </a:r>
            <a:endParaRPr lang="zh-CN" altLang="en-US" sz="20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0" name="PA_矩形 63"/>
          <p:cNvSpPr/>
          <p:nvPr>
            <p:custDataLst>
              <p:tags r:id="rId5"/>
            </p:custDataLst>
          </p:nvPr>
        </p:nvSpPr>
        <p:spPr bwMode="auto">
          <a:xfrm>
            <a:off x="8570224" y="2635318"/>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作品概述</a:t>
            </a:r>
            <a:endParaRPr lang="zh-CN" altLang="en-US" sz="2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1" name="PA_组合 220"/>
          <p:cNvGrpSpPr/>
          <p:nvPr>
            <p:custDataLst>
              <p:tags r:id="rId6"/>
            </p:custDataLst>
          </p:nvPr>
        </p:nvGrpSpPr>
        <p:grpSpPr>
          <a:xfrm>
            <a:off x="8168110" y="2767964"/>
            <a:ext cx="257928" cy="257928"/>
            <a:chOff x="5461936" y="1216183"/>
            <a:chExt cx="1255427" cy="1255427"/>
          </a:xfrm>
          <a:solidFill>
            <a:schemeClr val="accent4"/>
          </a:solidFill>
        </p:grpSpPr>
        <p:sp>
          <p:nvSpPr>
            <p:cNvPr id="32"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chemeClr val="tx2"/>
                </a:solidFill>
                <a:latin typeface="微软雅黑 Light"/>
                <a:ea typeface="微软雅黑 Light"/>
              </a:endParaRPr>
            </a:p>
          </p:txBody>
        </p:sp>
        <p:sp>
          <p:nvSpPr>
            <p:cNvPr id="33"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chemeClr val="tx2"/>
                </a:solidFill>
                <a:latin typeface="微软雅黑 Light"/>
                <a:ea typeface="微软雅黑 Light"/>
              </a:endParaRPr>
            </a:p>
          </p:txBody>
        </p:sp>
      </p:grpSp>
      <p:sp>
        <p:nvSpPr>
          <p:cNvPr id="34" name="PA_矩形 217"/>
          <p:cNvSpPr>
            <a:spLocks noChangeArrowheads="1"/>
          </p:cNvSpPr>
          <p:nvPr>
            <p:custDataLst>
              <p:tags r:id="rId7"/>
            </p:custDataLst>
          </p:nvPr>
        </p:nvSpPr>
        <p:spPr bwMode="auto">
          <a:xfrm>
            <a:off x="6215419" y="3447394"/>
            <a:ext cx="180850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CHAPTER</a:t>
            </a:r>
            <a:r>
              <a:rPr lang="zh-CN" altLang="en-US"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03</a:t>
            </a:r>
            <a:endParaRPr lang="zh-CN" altLang="en-US" sz="20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PA_矩形 69"/>
          <p:cNvSpPr/>
          <p:nvPr>
            <p:custDataLst>
              <p:tags r:id="rId8"/>
            </p:custDataLst>
          </p:nvPr>
        </p:nvSpPr>
        <p:spPr bwMode="auto">
          <a:xfrm>
            <a:off x="8570224" y="3385838"/>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制作过程</a:t>
            </a:r>
            <a:endParaRPr lang="zh-CN" altLang="en-US" sz="2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36" name="PA_组合 220"/>
          <p:cNvGrpSpPr/>
          <p:nvPr>
            <p:custDataLst>
              <p:tags r:id="rId9"/>
            </p:custDataLst>
          </p:nvPr>
        </p:nvGrpSpPr>
        <p:grpSpPr>
          <a:xfrm>
            <a:off x="8168110" y="3518484"/>
            <a:ext cx="257928" cy="257928"/>
            <a:chOff x="5461936" y="1216183"/>
            <a:chExt cx="1255427" cy="1255427"/>
          </a:xfrm>
          <a:solidFill>
            <a:schemeClr val="accent4"/>
          </a:solidFill>
        </p:grpSpPr>
        <p:sp>
          <p:nvSpPr>
            <p:cNvPr id="37"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chemeClr val="tx2"/>
                </a:solidFill>
                <a:latin typeface="微软雅黑 Light"/>
                <a:ea typeface="微软雅黑 Light"/>
              </a:endParaRPr>
            </a:p>
          </p:txBody>
        </p:sp>
        <p:sp>
          <p:nvSpPr>
            <p:cNvPr id="38"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chemeClr val="tx2"/>
                </a:solidFill>
                <a:latin typeface="微软雅黑 Light"/>
                <a:ea typeface="微软雅黑 Light"/>
              </a:endParaRPr>
            </a:p>
          </p:txBody>
        </p:sp>
      </p:grpSp>
      <p:sp>
        <p:nvSpPr>
          <p:cNvPr id="39" name="PA_矩形 217"/>
          <p:cNvSpPr>
            <a:spLocks noChangeArrowheads="1"/>
          </p:cNvSpPr>
          <p:nvPr>
            <p:custDataLst>
              <p:tags r:id="rId10"/>
            </p:custDataLst>
          </p:nvPr>
        </p:nvSpPr>
        <p:spPr bwMode="auto">
          <a:xfrm>
            <a:off x="6215419" y="4197914"/>
            <a:ext cx="180850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CHAPTER</a:t>
            </a:r>
            <a:r>
              <a:rPr lang="zh-CN" altLang="en-US"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04</a:t>
            </a:r>
            <a:endParaRPr lang="zh-CN" altLang="en-US" sz="20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0" name="PA_矩形 75"/>
          <p:cNvSpPr/>
          <p:nvPr>
            <p:custDataLst>
              <p:tags r:id="rId11"/>
            </p:custDataLst>
          </p:nvPr>
        </p:nvSpPr>
        <p:spPr bwMode="auto">
          <a:xfrm>
            <a:off x="8570224" y="4136358"/>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作品展示</a:t>
            </a:r>
            <a:endParaRPr lang="zh-CN" altLang="en-US" sz="28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1" name="PA_组合 220"/>
          <p:cNvGrpSpPr/>
          <p:nvPr>
            <p:custDataLst>
              <p:tags r:id="rId12"/>
            </p:custDataLst>
          </p:nvPr>
        </p:nvGrpSpPr>
        <p:grpSpPr>
          <a:xfrm>
            <a:off x="8168110" y="4269004"/>
            <a:ext cx="257928" cy="257928"/>
            <a:chOff x="5461936" y="1216183"/>
            <a:chExt cx="1255427" cy="1255427"/>
          </a:xfrm>
          <a:solidFill>
            <a:schemeClr val="accent4"/>
          </a:solidFill>
        </p:grpSpPr>
        <p:sp>
          <p:nvSpPr>
            <p:cNvPr id="42"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chemeClr val="tx2"/>
                </a:solidFill>
                <a:latin typeface="微软雅黑 Light"/>
                <a:ea typeface="微软雅黑 Light"/>
              </a:endParaRPr>
            </a:p>
          </p:txBody>
        </p:sp>
        <p:sp>
          <p:nvSpPr>
            <p:cNvPr id="43"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chemeClr val="tx2"/>
                </a:solidFill>
                <a:latin typeface="微软雅黑 Light"/>
                <a:ea typeface="微软雅黑 Light"/>
              </a:endParaRPr>
            </a:p>
          </p:txBody>
        </p:sp>
      </p:grpSp>
      <p:sp>
        <p:nvSpPr>
          <p:cNvPr id="44" name="PA_矩形 217"/>
          <p:cNvSpPr>
            <a:spLocks noChangeArrowheads="1"/>
          </p:cNvSpPr>
          <p:nvPr>
            <p:custDataLst>
              <p:tags r:id="rId13"/>
            </p:custDataLst>
          </p:nvPr>
        </p:nvSpPr>
        <p:spPr bwMode="auto">
          <a:xfrm>
            <a:off x="6215419" y="4948434"/>
            <a:ext cx="1808506" cy="40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9" tIns="45719" rIns="91439" bIns="45719">
            <a:spAutoFit/>
          </a:bodyPr>
          <a:lstStyle/>
          <a:p>
            <a:pPr defTabSz="913765" fontAlgn="base">
              <a:spcBef>
                <a:spcPct val="0"/>
              </a:spcBef>
              <a:spcAft>
                <a:spcPct val="0"/>
              </a:spcAft>
            </a:pPr>
            <a:r>
              <a:rPr lang="en-US" altLang="zh-CN"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CHAPTER</a:t>
            </a:r>
            <a:r>
              <a:rPr lang="zh-CN" altLang="en-US"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20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05</a:t>
            </a:r>
            <a:endParaRPr lang="zh-CN" altLang="en-US" sz="2000" b="1" dirty="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45" name="PA_矩形 81"/>
          <p:cNvSpPr/>
          <p:nvPr>
            <p:custDataLst>
              <p:tags r:id="rId14"/>
            </p:custDataLst>
          </p:nvPr>
        </p:nvSpPr>
        <p:spPr bwMode="auto">
          <a:xfrm>
            <a:off x="8570224" y="4886878"/>
            <a:ext cx="2114629" cy="523220"/>
          </a:xfrm>
          <a:prstGeom prst="rect">
            <a:avLst/>
          </a:prstGeom>
        </p:spPr>
        <p:txBody>
          <a:bodyPr wrap="square">
            <a:spAutoFit/>
          </a:bodyPr>
          <a:lstStyle/>
          <a:p>
            <a:pPr defTabSz="913765" fontAlgn="base">
              <a:spcBef>
                <a:spcPct val="0"/>
              </a:spcBef>
              <a:spcAft>
                <a:spcPct val="0"/>
              </a:spcAft>
            </a:pPr>
            <a:r>
              <a:rPr lang="zh-CN" altLang="en-US" sz="28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rPr>
              <a:t>总结回顾</a:t>
            </a:r>
            <a:endParaRPr lang="zh-CN" altLang="en-US" sz="2800" b="1" dirty="0" smtClean="0">
              <a:solidFill>
                <a:schemeClr val="tx2"/>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6" name="PA_组合 220"/>
          <p:cNvGrpSpPr/>
          <p:nvPr>
            <p:custDataLst>
              <p:tags r:id="rId15"/>
            </p:custDataLst>
          </p:nvPr>
        </p:nvGrpSpPr>
        <p:grpSpPr>
          <a:xfrm>
            <a:off x="8168110" y="5019524"/>
            <a:ext cx="257928" cy="257928"/>
            <a:chOff x="5461936" y="1216183"/>
            <a:chExt cx="1255427" cy="1255427"/>
          </a:xfrm>
          <a:solidFill>
            <a:schemeClr val="accent4"/>
          </a:solidFill>
        </p:grpSpPr>
        <p:sp>
          <p:nvSpPr>
            <p:cNvPr id="47" name="任意多边形 221"/>
            <p:cNvSpPr/>
            <p:nvPr/>
          </p:nvSpPr>
          <p:spPr>
            <a:xfrm rot="2700000">
              <a:off x="5685716" y="1500309"/>
              <a:ext cx="687172" cy="687172"/>
            </a:xfrm>
            <a:custGeom>
              <a:avLst/>
              <a:gdLst>
                <a:gd name="connsiteX0" fmla="*/ 0 w 687172"/>
                <a:gd name="connsiteY0" fmla="*/ 1 h 687172"/>
                <a:gd name="connsiteX1" fmla="*/ 477930 w 687172"/>
                <a:gd name="connsiteY1" fmla="*/ 0 h 687172"/>
                <a:gd name="connsiteX2" fmla="*/ 687172 w 687172"/>
                <a:gd name="connsiteY2" fmla="*/ 209242 h 687172"/>
                <a:gd name="connsiteX3" fmla="*/ 687172 w 687172"/>
                <a:gd name="connsiteY3" fmla="*/ 687172 h 687172"/>
                <a:gd name="connsiteX4" fmla="*/ 574946 w 687172"/>
                <a:gd name="connsiteY4" fmla="*/ 687172 h 687172"/>
                <a:gd name="connsiteX5" fmla="*/ 574945 w 687172"/>
                <a:gd name="connsiteY5" fmla="*/ 238336 h 687172"/>
                <a:gd name="connsiteX6" fmla="*/ 448836 w 687172"/>
                <a:gd name="connsiteY6" fmla="*/ 112227 h 687172"/>
                <a:gd name="connsiteX7" fmla="*/ 0 w 687172"/>
                <a:gd name="connsiteY7" fmla="*/ 112227 h 68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7172" h="687172">
                  <a:moveTo>
                    <a:pt x="0" y="1"/>
                  </a:moveTo>
                  <a:lnTo>
                    <a:pt x="477930" y="0"/>
                  </a:lnTo>
                  <a:cubicBezTo>
                    <a:pt x="593491" y="0"/>
                    <a:pt x="687172" y="93681"/>
                    <a:pt x="687172" y="209242"/>
                  </a:cubicBezTo>
                  <a:lnTo>
                    <a:pt x="687172" y="687172"/>
                  </a:lnTo>
                  <a:lnTo>
                    <a:pt x="574946" y="687172"/>
                  </a:lnTo>
                  <a:lnTo>
                    <a:pt x="574945" y="238336"/>
                  </a:lnTo>
                  <a:cubicBezTo>
                    <a:pt x="574946" y="168688"/>
                    <a:pt x="518485" y="112227"/>
                    <a:pt x="448836" y="112227"/>
                  </a:cubicBezTo>
                  <a:lnTo>
                    <a:pt x="0" y="11222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a:defRPr/>
              </a:pPr>
              <a:endParaRPr lang="zh-CN" altLang="en-US" sz="2000">
                <a:solidFill>
                  <a:schemeClr val="tx2"/>
                </a:solidFill>
                <a:latin typeface="微软雅黑 Light"/>
                <a:ea typeface="微软雅黑 Light"/>
              </a:endParaRPr>
            </a:p>
          </p:txBody>
        </p:sp>
        <p:sp>
          <p:nvSpPr>
            <p:cNvPr id="48" name="任意多边形 222"/>
            <p:cNvSpPr/>
            <p:nvPr/>
          </p:nvSpPr>
          <p:spPr>
            <a:xfrm rot="2700000">
              <a:off x="5461936" y="1216183"/>
              <a:ext cx="1255427" cy="1255427"/>
            </a:xfrm>
            <a:custGeom>
              <a:avLst/>
              <a:gdLst>
                <a:gd name="connsiteX0" fmla="*/ 238336 w 1255427"/>
                <a:gd name="connsiteY0" fmla="*/ 112227 h 1255427"/>
                <a:gd name="connsiteX1" fmla="*/ 112227 w 1255427"/>
                <a:gd name="connsiteY1" fmla="*/ 238336 h 1255427"/>
                <a:gd name="connsiteX2" fmla="*/ 112227 w 1255427"/>
                <a:gd name="connsiteY2" fmla="*/ 1017091 h 1255427"/>
                <a:gd name="connsiteX3" fmla="*/ 238336 w 1255427"/>
                <a:gd name="connsiteY3" fmla="*/ 1143200 h 1255427"/>
                <a:gd name="connsiteX4" fmla="*/ 1017091 w 1255427"/>
                <a:gd name="connsiteY4" fmla="*/ 1143200 h 1255427"/>
                <a:gd name="connsiteX5" fmla="*/ 1143200 w 1255427"/>
                <a:gd name="connsiteY5" fmla="*/ 1017091 h 1255427"/>
                <a:gd name="connsiteX6" fmla="*/ 1143200 w 1255427"/>
                <a:gd name="connsiteY6" fmla="*/ 238336 h 1255427"/>
                <a:gd name="connsiteX7" fmla="*/ 1017091 w 1255427"/>
                <a:gd name="connsiteY7" fmla="*/ 112227 h 1255427"/>
                <a:gd name="connsiteX8" fmla="*/ 209242 w 1255427"/>
                <a:gd name="connsiteY8" fmla="*/ 0 h 1255427"/>
                <a:gd name="connsiteX9" fmla="*/ 1046185 w 1255427"/>
                <a:gd name="connsiteY9" fmla="*/ 0 h 1255427"/>
                <a:gd name="connsiteX10" fmla="*/ 1255427 w 1255427"/>
                <a:gd name="connsiteY10" fmla="*/ 209242 h 1255427"/>
                <a:gd name="connsiteX11" fmla="*/ 1255427 w 1255427"/>
                <a:gd name="connsiteY11" fmla="*/ 1046185 h 1255427"/>
                <a:gd name="connsiteX12" fmla="*/ 1046185 w 1255427"/>
                <a:gd name="connsiteY12" fmla="*/ 1255427 h 1255427"/>
                <a:gd name="connsiteX13" fmla="*/ 209242 w 1255427"/>
                <a:gd name="connsiteY13" fmla="*/ 1255427 h 1255427"/>
                <a:gd name="connsiteX14" fmla="*/ 0 w 1255427"/>
                <a:gd name="connsiteY14" fmla="*/ 1046185 h 1255427"/>
                <a:gd name="connsiteX15" fmla="*/ 0 w 1255427"/>
                <a:gd name="connsiteY15" fmla="*/ 209242 h 1255427"/>
                <a:gd name="connsiteX16" fmla="*/ 209242 w 1255427"/>
                <a:gd name="connsiteY16" fmla="*/ 0 h 125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55427" h="1255427">
                  <a:moveTo>
                    <a:pt x="238336" y="112227"/>
                  </a:moveTo>
                  <a:cubicBezTo>
                    <a:pt x="168688" y="112227"/>
                    <a:pt x="112227" y="168688"/>
                    <a:pt x="112227" y="238336"/>
                  </a:cubicBezTo>
                  <a:lnTo>
                    <a:pt x="112227" y="1017091"/>
                  </a:lnTo>
                  <a:cubicBezTo>
                    <a:pt x="112227" y="1086739"/>
                    <a:pt x="168688" y="1143200"/>
                    <a:pt x="238336" y="1143200"/>
                  </a:cubicBezTo>
                  <a:lnTo>
                    <a:pt x="1017091" y="1143200"/>
                  </a:lnTo>
                  <a:cubicBezTo>
                    <a:pt x="1086739" y="1143200"/>
                    <a:pt x="1143200" y="1086739"/>
                    <a:pt x="1143200" y="1017091"/>
                  </a:cubicBezTo>
                  <a:lnTo>
                    <a:pt x="1143200" y="238336"/>
                  </a:lnTo>
                  <a:cubicBezTo>
                    <a:pt x="1143200" y="168688"/>
                    <a:pt x="1086739" y="112227"/>
                    <a:pt x="1017091" y="112227"/>
                  </a:cubicBezTo>
                  <a:close/>
                  <a:moveTo>
                    <a:pt x="209242" y="0"/>
                  </a:moveTo>
                  <a:lnTo>
                    <a:pt x="1046185" y="0"/>
                  </a:lnTo>
                  <a:cubicBezTo>
                    <a:pt x="1161746" y="0"/>
                    <a:pt x="1255427" y="93681"/>
                    <a:pt x="1255427" y="209242"/>
                  </a:cubicBezTo>
                  <a:lnTo>
                    <a:pt x="1255427" y="1046185"/>
                  </a:lnTo>
                  <a:cubicBezTo>
                    <a:pt x="1255427" y="1161746"/>
                    <a:pt x="1161746" y="1255427"/>
                    <a:pt x="1046185" y="1255427"/>
                  </a:cubicBezTo>
                  <a:lnTo>
                    <a:pt x="209242" y="1255427"/>
                  </a:lnTo>
                  <a:cubicBezTo>
                    <a:pt x="93681" y="1255427"/>
                    <a:pt x="0" y="1161746"/>
                    <a:pt x="0" y="1046185"/>
                  </a:cubicBezTo>
                  <a:lnTo>
                    <a:pt x="0" y="209242"/>
                  </a:lnTo>
                  <a:cubicBezTo>
                    <a:pt x="0" y="93681"/>
                    <a:pt x="93681" y="0"/>
                    <a:pt x="209242" y="0"/>
                  </a:cubicBezTo>
                  <a:close/>
                </a:path>
              </a:pathLst>
            </a:custGeom>
            <a:grpFill/>
            <a:ln>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913765">
                <a:defRPr/>
              </a:pPr>
              <a:endParaRPr lang="zh-CN" altLang="en-US" sz="2000">
                <a:solidFill>
                  <a:schemeClr val="tx2"/>
                </a:solidFill>
                <a:latin typeface="微软雅黑 Light"/>
                <a:ea typeface="微软雅黑 Light"/>
              </a:endParaRPr>
            </a:p>
          </p:txBody>
        </p:sp>
      </p:gr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par>
                                <p:cTn id="21" presetID="53" presetClass="entr" presetSubtype="16" fill="hold" grpId="0" nodeType="withEffect">
                                  <p:stCondLst>
                                    <p:cond delay="200"/>
                                  </p:stCondLst>
                                  <p:childTnLst>
                                    <p:set>
                                      <p:cBhvr>
                                        <p:cTn id="22" dur="1" fill="hold">
                                          <p:stCondLst>
                                            <p:cond delay="0"/>
                                          </p:stCondLst>
                                        </p:cTn>
                                        <p:tgtEl>
                                          <p:spTgt spid="25"/>
                                        </p:tgtEl>
                                        <p:attrNameLst>
                                          <p:attrName>style.visibility</p:attrName>
                                        </p:attrNameLst>
                                      </p:cBhvr>
                                      <p:to>
                                        <p:strVal val="visible"/>
                                      </p:to>
                                    </p:set>
                                    <p:anim calcmode="lin" valueType="num">
                                      <p:cBhvr>
                                        <p:cTn id="23" dur="500" fill="hold"/>
                                        <p:tgtEl>
                                          <p:spTgt spid="25"/>
                                        </p:tgtEl>
                                        <p:attrNameLst>
                                          <p:attrName>ppt_w</p:attrName>
                                        </p:attrNameLst>
                                      </p:cBhvr>
                                      <p:tavLst>
                                        <p:tav tm="0">
                                          <p:val>
                                            <p:fltVal val="0"/>
                                          </p:val>
                                        </p:tav>
                                        <p:tav tm="100000">
                                          <p:val>
                                            <p:strVal val="#ppt_w"/>
                                          </p:val>
                                        </p:tav>
                                      </p:tavLst>
                                    </p:anim>
                                    <p:anim calcmode="lin" valueType="num">
                                      <p:cBhvr>
                                        <p:cTn id="24" dur="500" fill="hold"/>
                                        <p:tgtEl>
                                          <p:spTgt spid="25"/>
                                        </p:tgtEl>
                                        <p:attrNameLst>
                                          <p:attrName>ppt_h</p:attrName>
                                        </p:attrNameLst>
                                      </p:cBhvr>
                                      <p:tavLst>
                                        <p:tav tm="0">
                                          <p:val>
                                            <p:fltVal val="0"/>
                                          </p:val>
                                        </p:tav>
                                        <p:tav tm="100000">
                                          <p:val>
                                            <p:strVal val="#ppt_h"/>
                                          </p:val>
                                        </p:tav>
                                      </p:tavLst>
                                    </p:anim>
                                    <p:animEffect transition="in" filter="fade">
                                      <p:cBhvr>
                                        <p:cTn id="25" dur="500"/>
                                        <p:tgtEl>
                                          <p:spTgt spid="25"/>
                                        </p:tgtEl>
                                      </p:cBhvr>
                                    </p:animEffect>
                                  </p:childTnLst>
                                </p:cTn>
                              </p:par>
                              <p:par>
                                <p:cTn id="26" presetID="53" presetClass="entr" presetSubtype="16" fill="hold" nodeType="withEffect">
                                  <p:stCondLst>
                                    <p:cond delay="40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par>
                                <p:cTn id="31" presetID="53" presetClass="entr" presetSubtype="16" fill="hold" grpId="0" nodeType="withEffect">
                                  <p:stCondLst>
                                    <p:cond delay="60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fltVal val="0"/>
                                          </p:val>
                                        </p:tav>
                                        <p:tav tm="100000">
                                          <p:val>
                                            <p:strVal val="#ppt_h"/>
                                          </p:val>
                                        </p:tav>
                                      </p:tavLst>
                                    </p:anim>
                                    <p:animEffect transition="in" filter="fade">
                                      <p:cBhvr>
                                        <p:cTn id="35" dur="500"/>
                                        <p:tgtEl>
                                          <p:spTgt spid="29"/>
                                        </p:tgtEl>
                                      </p:cBhvr>
                                    </p:animEffect>
                                  </p:childTnLst>
                                </p:cTn>
                              </p:par>
                              <p:par>
                                <p:cTn id="36" presetID="53" presetClass="entr" presetSubtype="16" fill="hold" grpId="0" nodeType="withEffect">
                                  <p:stCondLst>
                                    <p:cond delay="8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53" presetClass="entr" presetSubtype="16" fill="hold" nodeType="withEffect">
                                  <p:stCondLst>
                                    <p:cond delay="1000"/>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0" fill="hold"/>
                                        <p:tgtEl>
                                          <p:spTgt spid="31"/>
                                        </p:tgtEl>
                                        <p:attrNameLst>
                                          <p:attrName>ppt_w</p:attrName>
                                        </p:attrNameLst>
                                      </p:cBhvr>
                                      <p:tavLst>
                                        <p:tav tm="0">
                                          <p:val>
                                            <p:fltVal val="0"/>
                                          </p:val>
                                        </p:tav>
                                        <p:tav tm="100000">
                                          <p:val>
                                            <p:strVal val="#ppt_w"/>
                                          </p:val>
                                        </p:tav>
                                      </p:tavLst>
                                    </p:anim>
                                    <p:anim calcmode="lin" valueType="num">
                                      <p:cBhvr>
                                        <p:cTn id="44" dur="500" fill="hold"/>
                                        <p:tgtEl>
                                          <p:spTgt spid="31"/>
                                        </p:tgtEl>
                                        <p:attrNameLst>
                                          <p:attrName>ppt_h</p:attrName>
                                        </p:attrNameLst>
                                      </p:cBhvr>
                                      <p:tavLst>
                                        <p:tav tm="0">
                                          <p:val>
                                            <p:fltVal val="0"/>
                                          </p:val>
                                        </p:tav>
                                        <p:tav tm="100000">
                                          <p:val>
                                            <p:strVal val="#ppt_h"/>
                                          </p:val>
                                        </p:tav>
                                      </p:tavLst>
                                    </p:anim>
                                    <p:animEffect transition="in" filter="fade">
                                      <p:cBhvr>
                                        <p:cTn id="45" dur="500"/>
                                        <p:tgtEl>
                                          <p:spTgt spid="31"/>
                                        </p:tgtEl>
                                      </p:cBhvr>
                                    </p:animEffect>
                                  </p:childTnLst>
                                </p:cTn>
                              </p:par>
                              <p:par>
                                <p:cTn id="46" presetID="53" presetClass="entr" presetSubtype="16" fill="hold" grpId="0" nodeType="withEffect">
                                  <p:stCondLst>
                                    <p:cond delay="120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Effect transition="in" filter="fade">
                                      <p:cBhvr>
                                        <p:cTn id="50" dur="500"/>
                                        <p:tgtEl>
                                          <p:spTgt spid="34"/>
                                        </p:tgtEl>
                                      </p:cBhvr>
                                    </p:animEffect>
                                  </p:childTnLst>
                                </p:cTn>
                              </p:par>
                              <p:par>
                                <p:cTn id="51" presetID="53" presetClass="entr" presetSubtype="16" fill="hold" grpId="0" nodeType="withEffect">
                                  <p:stCondLst>
                                    <p:cond delay="1400"/>
                                  </p:stCondLst>
                                  <p:childTnLst>
                                    <p:set>
                                      <p:cBhvr>
                                        <p:cTn id="52" dur="1" fill="hold">
                                          <p:stCondLst>
                                            <p:cond delay="0"/>
                                          </p:stCondLst>
                                        </p:cTn>
                                        <p:tgtEl>
                                          <p:spTgt spid="35"/>
                                        </p:tgtEl>
                                        <p:attrNameLst>
                                          <p:attrName>style.visibility</p:attrName>
                                        </p:attrNameLst>
                                      </p:cBhvr>
                                      <p:to>
                                        <p:strVal val="visible"/>
                                      </p:to>
                                    </p:set>
                                    <p:anim calcmode="lin" valueType="num">
                                      <p:cBhvr>
                                        <p:cTn id="53" dur="500" fill="hold"/>
                                        <p:tgtEl>
                                          <p:spTgt spid="35"/>
                                        </p:tgtEl>
                                        <p:attrNameLst>
                                          <p:attrName>ppt_w</p:attrName>
                                        </p:attrNameLst>
                                      </p:cBhvr>
                                      <p:tavLst>
                                        <p:tav tm="0">
                                          <p:val>
                                            <p:fltVal val="0"/>
                                          </p:val>
                                        </p:tav>
                                        <p:tav tm="100000">
                                          <p:val>
                                            <p:strVal val="#ppt_w"/>
                                          </p:val>
                                        </p:tav>
                                      </p:tavLst>
                                    </p:anim>
                                    <p:anim calcmode="lin" valueType="num">
                                      <p:cBhvr>
                                        <p:cTn id="54" dur="500" fill="hold"/>
                                        <p:tgtEl>
                                          <p:spTgt spid="35"/>
                                        </p:tgtEl>
                                        <p:attrNameLst>
                                          <p:attrName>ppt_h</p:attrName>
                                        </p:attrNameLst>
                                      </p:cBhvr>
                                      <p:tavLst>
                                        <p:tav tm="0">
                                          <p:val>
                                            <p:fltVal val="0"/>
                                          </p:val>
                                        </p:tav>
                                        <p:tav tm="100000">
                                          <p:val>
                                            <p:strVal val="#ppt_h"/>
                                          </p:val>
                                        </p:tav>
                                      </p:tavLst>
                                    </p:anim>
                                    <p:animEffect transition="in" filter="fade">
                                      <p:cBhvr>
                                        <p:cTn id="55" dur="500"/>
                                        <p:tgtEl>
                                          <p:spTgt spid="35"/>
                                        </p:tgtEl>
                                      </p:cBhvr>
                                    </p:animEffect>
                                  </p:childTnLst>
                                </p:cTn>
                              </p:par>
                              <p:par>
                                <p:cTn id="56" presetID="53" presetClass="entr" presetSubtype="16" fill="hold" nodeType="withEffect">
                                  <p:stCondLst>
                                    <p:cond delay="160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Effect transition="in" filter="fade">
                                      <p:cBhvr>
                                        <p:cTn id="60" dur="500"/>
                                        <p:tgtEl>
                                          <p:spTgt spid="36"/>
                                        </p:tgtEl>
                                      </p:cBhvr>
                                    </p:animEffect>
                                  </p:childTnLst>
                                </p:cTn>
                              </p:par>
                              <p:par>
                                <p:cTn id="61" presetID="53" presetClass="entr" presetSubtype="16" fill="hold" grpId="0" nodeType="withEffect">
                                  <p:stCondLst>
                                    <p:cond delay="1800"/>
                                  </p:stCondLst>
                                  <p:childTnLst>
                                    <p:set>
                                      <p:cBhvr>
                                        <p:cTn id="62" dur="1" fill="hold">
                                          <p:stCondLst>
                                            <p:cond delay="0"/>
                                          </p:stCondLst>
                                        </p:cTn>
                                        <p:tgtEl>
                                          <p:spTgt spid="39"/>
                                        </p:tgtEl>
                                        <p:attrNameLst>
                                          <p:attrName>style.visibility</p:attrName>
                                        </p:attrNameLst>
                                      </p:cBhvr>
                                      <p:to>
                                        <p:strVal val="visible"/>
                                      </p:to>
                                    </p:set>
                                    <p:anim calcmode="lin" valueType="num">
                                      <p:cBhvr>
                                        <p:cTn id="63" dur="500" fill="hold"/>
                                        <p:tgtEl>
                                          <p:spTgt spid="39"/>
                                        </p:tgtEl>
                                        <p:attrNameLst>
                                          <p:attrName>ppt_w</p:attrName>
                                        </p:attrNameLst>
                                      </p:cBhvr>
                                      <p:tavLst>
                                        <p:tav tm="0">
                                          <p:val>
                                            <p:fltVal val="0"/>
                                          </p:val>
                                        </p:tav>
                                        <p:tav tm="100000">
                                          <p:val>
                                            <p:strVal val="#ppt_w"/>
                                          </p:val>
                                        </p:tav>
                                      </p:tavLst>
                                    </p:anim>
                                    <p:anim calcmode="lin" valueType="num">
                                      <p:cBhvr>
                                        <p:cTn id="64" dur="500" fill="hold"/>
                                        <p:tgtEl>
                                          <p:spTgt spid="39"/>
                                        </p:tgtEl>
                                        <p:attrNameLst>
                                          <p:attrName>ppt_h</p:attrName>
                                        </p:attrNameLst>
                                      </p:cBhvr>
                                      <p:tavLst>
                                        <p:tav tm="0">
                                          <p:val>
                                            <p:fltVal val="0"/>
                                          </p:val>
                                        </p:tav>
                                        <p:tav tm="100000">
                                          <p:val>
                                            <p:strVal val="#ppt_h"/>
                                          </p:val>
                                        </p:tav>
                                      </p:tavLst>
                                    </p:anim>
                                    <p:animEffect transition="in" filter="fade">
                                      <p:cBhvr>
                                        <p:cTn id="65" dur="500"/>
                                        <p:tgtEl>
                                          <p:spTgt spid="39"/>
                                        </p:tgtEl>
                                      </p:cBhvr>
                                    </p:animEffect>
                                  </p:childTnLst>
                                </p:cTn>
                              </p:par>
                              <p:par>
                                <p:cTn id="66" presetID="53" presetClass="entr" presetSubtype="16" fill="hold" grpId="0" nodeType="withEffect">
                                  <p:stCondLst>
                                    <p:cond delay="2000"/>
                                  </p:stCondLst>
                                  <p:childTnLst>
                                    <p:set>
                                      <p:cBhvr>
                                        <p:cTn id="67" dur="1" fill="hold">
                                          <p:stCondLst>
                                            <p:cond delay="0"/>
                                          </p:stCondLst>
                                        </p:cTn>
                                        <p:tgtEl>
                                          <p:spTgt spid="40"/>
                                        </p:tgtEl>
                                        <p:attrNameLst>
                                          <p:attrName>style.visibility</p:attrName>
                                        </p:attrNameLst>
                                      </p:cBhvr>
                                      <p:to>
                                        <p:strVal val="visible"/>
                                      </p:to>
                                    </p:set>
                                    <p:anim calcmode="lin" valueType="num">
                                      <p:cBhvr>
                                        <p:cTn id="68" dur="500" fill="hold"/>
                                        <p:tgtEl>
                                          <p:spTgt spid="40"/>
                                        </p:tgtEl>
                                        <p:attrNameLst>
                                          <p:attrName>ppt_w</p:attrName>
                                        </p:attrNameLst>
                                      </p:cBhvr>
                                      <p:tavLst>
                                        <p:tav tm="0">
                                          <p:val>
                                            <p:fltVal val="0"/>
                                          </p:val>
                                        </p:tav>
                                        <p:tav tm="100000">
                                          <p:val>
                                            <p:strVal val="#ppt_w"/>
                                          </p:val>
                                        </p:tav>
                                      </p:tavLst>
                                    </p:anim>
                                    <p:anim calcmode="lin" valueType="num">
                                      <p:cBhvr>
                                        <p:cTn id="69" dur="500" fill="hold"/>
                                        <p:tgtEl>
                                          <p:spTgt spid="40"/>
                                        </p:tgtEl>
                                        <p:attrNameLst>
                                          <p:attrName>ppt_h</p:attrName>
                                        </p:attrNameLst>
                                      </p:cBhvr>
                                      <p:tavLst>
                                        <p:tav tm="0">
                                          <p:val>
                                            <p:fltVal val="0"/>
                                          </p:val>
                                        </p:tav>
                                        <p:tav tm="100000">
                                          <p:val>
                                            <p:strVal val="#ppt_h"/>
                                          </p:val>
                                        </p:tav>
                                      </p:tavLst>
                                    </p:anim>
                                    <p:animEffect transition="in" filter="fade">
                                      <p:cBhvr>
                                        <p:cTn id="70" dur="500"/>
                                        <p:tgtEl>
                                          <p:spTgt spid="40"/>
                                        </p:tgtEl>
                                      </p:cBhvr>
                                    </p:animEffect>
                                  </p:childTnLst>
                                </p:cTn>
                              </p:par>
                              <p:par>
                                <p:cTn id="71" presetID="53" presetClass="entr" presetSubtype="16" fill="hold" nodeType="withEffect">
                                  <p:stCondLst>
                                    <p:cond delay="220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fltVal val="0"/>
                                          </p:val>
                                        </p:tav>
                                        <p:tav tm="100000">
                                          <p:val>
                                            <p:strVal val="#ppt_w"/>
                                          </p:val>
                                        </p:tav>
                                      </p:tavLst>
                                    </p:anim>
                                    <p:anim calcmode="lin" valueType="num">
                                      <p:cBhvr>
                                        <p:cTn id="74" dur="500" fill="hold"/>
                                        <p:tgtEl>
                                          <p:spTgt spid="41"/>
                                        </p:tgtEl>
                                        <p:attrNameLst>
                                          <p:attrName>ppt_h</p:attrName>
                                        </p:attrNameLst>
                                      </p:cBhvr>
                                      <p:tavLst>
                                        <p:tav tm="0">
                                          <p:val>
                                            <p:fltVal val="0"/>
                                          </p:val>
                                        </p:tav>
                                        <p:tav tm="100000">
                                          <p:val>
                                            <p:strVal val="#ppt_h"/>
                                          </p:val>
                                        </p:tav>
                                      </p:tavLst>
                                    </p:anim>
                                    <p:animEffect transition="in" filter="fade">
                                      <p:cBhvr>
                                        <p:cTn id="75" dur="500"/>
                                        <p:tgtEl>
                                          <p:spTgt spid="41"/>
                                        </p:tgtEl>
                                      </p:cBhvr>
                                    </p:animEffect>
                                  </p:childTnLst>
                                </p:cTn>
                              </p:par>
                              <p:par>
                                <p:cTn id="76" presetID="53" presetClass="entr" presetSubtype="16" fill="hold" grpId="0" nodeType="withEffect">
                                  <p:stCondLst>
                                    <p:cond delay="2400"/>
                                  </p:stCondLst>
                                  <p:childTnLst>
                                    <p:set>
                                      <p:cBhvr>
                                        <p:cTn id="77" dur="1" fill="hold">
                                          <p:stCondLst>
                                            <p:cond delay="0"/>
                                          </p:stCondLst>
                                        </p:cTn>
                                        <p:tgtEl>
                                          <p:spTgt spid="44"/>
                                        </p:tgtEl>
                                        <p:attrNameLst>
                                          <p:attrName>style.visibility</p:attrName>
                                        </p:attrNameLst>
                                      </p:cBhvr>
                                      <p:to>
                                        <p:strVal val="visible"/>
                                      </p:to>
                                    </p:set>
                                    <p:anim calcmode="lin" valueType="num">
                                      <p:cBhvr>
                                        <p:cTn id="78" dur="500" fill="hold"/>
                                        <p:tgtEl>
                                          <p:spTgt spid="44"/>
                                        </p:tgtEl>
                                        <p:attrNameLst>
                                          <p:attrName>ppt_w</p:attrName>
                                        </p:attrNameLst>
                                      </p:cBhvr>
                                      <p:tavLst>
                                        <p:tav tm="0">
                                          <p:val>
                                            <p:fltVal val="0"/>
                                          </p:val>
                                        </p:tav>
                                        <p:tav tm="100000">
                                          <p:val>
                                            <p:strVal val="#ppt_w"/>
                                          </p:val>
                                        </p:tav>
                                      </p:tavLst>
                                    </p:anim>
                                    <p:anim calcmode="lin" valueType="num">
                                      <p:cBhvr>
                                        <p:cTn id="79" dur="500" fill="hold"/>
                                        <p:tgtEl>
                                          <p:spTgt spid="44"/>
                                        </p:tgtEl>
                                        <p:attrNameLst>
                                          <p:attrName>ppt_h</p:attrName>
                                        </p:attrNameLst>
                                      </p:cBhvr>
                                      <p:tavLst>
                                        <p:tav tm="0">
                                          <p:val>
                                            <p:fltVal val="0"/>
                                          </p:val>
                                        </p:tav>
                                        <p:tav tm="100000">
                                          <p:val>
                                            <p:strVal val="#ppt_h"/>
                                          </p:val>
                                        </p:tav>
                                      </p:tavLst>
                                    </p:anim>
                                    <p:animEffect transition="in" filter="fade">
                                      <p:cBhvr>
                                        <p:cTn id="80" dur="500"/>
                                        <p:tgtEl>
                                          <p:spTgt spid="44"/>
                                        </p:tgtEl>
                                      </p:cBhvr>
                                    </p:animEffect>
                                  </p:childTnLst>
                                </p:cTn>
                              </p:par>
                              <p:par>
                                <p:cTn id="81" presetID="53" presetClass="entr" presetSubtype="16" fill="hold" grpId="0" nodeType="withEffect">
                                  <p:stCondLst>
                                    <p:cond delay="2600"/>
                                  </p:stCondLst>
                                  <p:childTnLst>
                                    <p:set>
                                      <p:cBhvr>
                                        <p:cTn id="82" dur="1" fill="hold">
                                          <p:stCondLst>
                                            <p:cond delay="0"/>
                                          </p:stCondLst>
                                        </p:cTn>
                                        <p:tgtEl>
                                          <p:spTgt spid="45"/>
                                        </p:tgtEl>
                                        <p:attrNameLst>
                                          <p:attrName>style.visibility</p:attrName>
                                        </p:attrNameLst>
                                      </p:cBhvr>
                                      <p:to>
                                        <p:strVal val="visible"/>
                                      </p:to>
                                    </p:set>
                                    <p:anim calcmode="lin" valueType="num">
                                      <p:cBhvr>
                                        <p:cTn id="83" dur="500" fill="hold"/>
                                        <p:tgtEl>
                                          <p:spTgt spid="45"/>
                                        </p:tgtEl>
                                        <p:attrNameLst>
                                          <p:attrName>ppt_w</p:attrName>
                                        </p:attrNameLst>
                                      </p:cBhvr>
                                      <p:tavLst>
                                        <p:tav tm="0">
                                          <p:val>
                                            <p:fltVal val="0"/>
                                          </p:val>
                                        </p:tav>
                                        <p:tav tm="100000">
                                          <p:val>
                                            <p:strVal val="#ppt_w"/>
                                          </p:val>
                                        </p:tav>
                                      </p:tavLst>
                                    </p:anim>
                                    <p:anim calcmode="lin" valueType="num">
                                      <p:cBhvr>
                                        <p:cTn id="84" dur="500" fill="hold"/>
                                        <p:tgtEl>
                                          <p:spTgt spid="45"/>
                                        </p:tgtEl>
                                        <p:attrNameLst>
                                          <p:attrName>ppt_h</p:attrName>
                                        </p:attrNameLst>
                                      </p:cBhvr>
                                      <p:tavLst>
                                        <p:tav tm="0">
                                          <p:val>
                                            <p:fltVal val="0"/>
                                          </p:val>
                                        </p:tav>
                                        <p:tav tm="100000">
                                          <p:val>
                                            <p:strVal val="#ppt_h"/>
                                          </p:val>
                                        </p:tav>
                                      </p:tavLst>
                                    </p:anim>
                                    <p:animEffect transition="in" filter="fade">
                                      <p:cBhvr>
                                        <p:cTn id="85" dur="500"/>
                                        <p:tgtEl>
                                          <p:spTgt spid="45"/>
                                        </p:tgtEl>
                                      </p:cBhvr>
                                    </p:animEffect>
                                  </p:childTnLst>
                                </p:cTn>
                              </p:par>
                              <p:par>
                                <p:cTn id="86" presetID="53" presetClass="entr" presetSubtype="16" fill="hold" nodeType="withEffect">
                                  <p:stCondLst>
                                    <p:cond delay="2800"/>
                                  </p:stCondLst>
                                  <p:childTnLst>
                                    <p:set>
                                      <p:cBhvr>
                                        <p:cTn id="87" dur="1" fill="hold">
                                          <p:stCondLst>
                                            <p:cond delay="0"/>
                                          </p:stCondLst>
                                        </p:cTn>
                                        <p:tgtEl>
                                          <p:spTgt spid="46"/>
                                        </p:tgtEl>
                                        <p:attrNameLst>
                                          <p:attrName>style.visibility</p:attrName>
                                        </p:attrNameLst>
                                      </p:cBhvr>
                                      <p:to>
                                        <p:strVal val="visible"/>
                                      </p:to>
                                    </p:set>
                                    <p:anim calcmode="lin" valueType="num">
                                      <p:cBhvr>
                                        <p:cTn id="88" dur="500" fill="hold"/>
                                        <p:tgtEl>
                                          <p:spTgt spid="46"/>
                                        </p:tgtEl>
                                        <p:attrNameLst>
                                          <p:attrName>ppt_w</p:attrName>
                                        </p:attrNameLst>
                                      </p:cBhvr>
                                      <p:tavLst>
                                        <p:tav tm="0">
                                          <p:val>
                                            <p:fltVal val="0"/>
                                          </p:val>
                                        </p:tav>
                                        <p:tav tm="100000">
                                          <p:val>
                                            <p:strVal val="#ppt_w"/>
                                          </p:val>
                                        </p:tav>
                                      </p:tavLst>
                                    </p:anim>
                                    <p:anim calcmode="lin" valueType="num">
                                      <p:cBhvr>
                                        <p:cTn id="89" dur="500" fill="hold"/>
                                        <p:tgtEl>
                                          <p:spTgt spid="46"/>
                                        </p:tgtEl>
                                        <p:attrNameLst>
                                          <p:attrName>ppt_h</p:attrName>
                                        </p:attrNameLst>
                                      </p:cBhvr>
                                      <p:tavLst>
                                        <p:tav tm="0">
                                          <p:val>
                                            <p:fltVal val="0"/>
                                          </p:val>
                                        </p:tav>
                                        <p:tav tm="100000">
                                          <p:val>
                                            <p:strVal val="#ppt_h"/>
                                          </p:val>
                                        </p:tav>
                                      </p:tavLst>
                                    </p:anim>
                                    <p:animEffect transition="in" filter="fade">
                                      <p:cBhvr>
                                        <p:cTn id="90"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4" grpId="0"/>
      <p:bldP spid="25" grpId="0"/>
      <p:bldP spid="29" grpId="0"/>
      <p:bldP spid="30" grpId="0"/>
      <p:bldP spid="34" grpId="0"/>
      <p:bldP spid="35" grpId="0"/>
      <p:bldP spid="39" grpId="0"/>
      <p:bldP spid="40" grpId="0"/>
      <p:bldP spid="44" grpId="0"/>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90"/>
          <p:cNvSpPr/>
          <p:nvPr/>
        </p:nvSpPr>
        <p:spPr>
          <a:xfrm>
            <a:off x="4605921" y="1196754"/>
            <a:ext cx="2976987" cy="2976563"/>
          </a:xfrm>
          <a:prstGeom prst="ellipse">
            <a:avLst/>
          </a:prstGeom>
          <a:no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chemeClr val="tx1">
                  <a:lumMod val="65000"/>
                  <a:lumOff val="35000"/>
                </a:schemeClr>
              </a:solidFill>
            </a:endParaRPr>
          </a:p>
        </p:txBody>
      </p:sp>
      <p:sp>
        <p:nvSpPr>
          <p:cNvPr id="14" name="Oval 91"/>
          <p:cNvSpPr/>
          <p:nvPr/>
        </p:nvSpPr>
        <p:spPr>
          <a:xfrm>
            <a:off x="4788413" y="1379317"/>
            <a:ext cx="2612005" cy="2611437"/>
          </a:xfrm>
          <a:prstGeom prst="ellipse">
            <a:avLst/>
          </a:prstGeom>
          <a:no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Oval 92"/>
          <p:cNvSpPr/>
          <p:nvPr/>
        </p:nvSpPr>
        <p:spPr>
          <a:xfrm>
            <a:off x="4970903" y="1560292"/>
            <a:ext cx="2247022" cy="2249487"/>
          </a:xfrm>
          <a:prstGeom prst="ellipse">
            <a:avLst/>
          </a:prstGeom>
          <a:noFill/>
          <a:ln w="127000">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Oval 93"/>
          <p:cNvSpPr/>
          <p:nvPr/>
        </p:nvSpPr>
        <p:spPr>
          <a:xfrm>
            <a:off x="5153395" y="1742854"/>
            <a:ext cx="1882040" cy="1884363"/>
          </a:xfrm>
          <a:prstGeom prst="ellipse">
            <a:avLst/>
          </a:prstGeom>
          <a:noFill/>
          <a:ln w="127000" cap="rnd">
            <a:solidFill>
              <a:schemeClr val="bg1">
                <a:lumMod val="85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Arc 94"/>
          <p:cNvSpPr/>
          <p:nvPr/>
        </p:nvSpPr>
        <p:spPr>
          <a:xfrm>
            <a:off x="4605921" y="1196754"/>
            <a:ext cx="2976987" cy="2976563"/>
          </a:xfrm>
          <a:prstGeom prst="arc">
            <a:avLst>
              <a:gd name="adj1" fmla="val 16200000"/>
              <a:gd name="adj2" fmla="val 20886546"/>
            </a:avLst>
          </a:prstGeom>
          <a:noFill/>
          <a:ln w="1270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65000"/>
                  <a:lumOff val="35000"/>
                </a:schemeClr>
              </a:solidFill>
            </a:endParaRPr>
          </a:p>
        </p:txBody>
      </p:sp>
      <p:sp>
        <p:nvSpPr>
          <p:cNvPr id="18" name="Arc 95"/>
          <p:cNvSpPr/>
          <p:nvPr/>
        </p:nvSpPr>
        <p:spPr>
          <a:xfrm>
            <a:off x="4788413" y="1379317"/>
            <a:ext cx="2612005" cy="2611437"/>
          </a:xfrm>
          <a:prstGeom prst="arc">
            <a:avLst>
              <a:gd name="adj1" fmla="val 12350273"/>
              <a:gd name="adj2" fmla="val 15240146"/>
            </a:avLst>
          </a:prstGeom>
          <a:noFill/>
          <a:ln w="127000" cap="rnd">
            <a:solidFill>
              <a:schemeClr val="accent1">
                <a:alpha val="78039"/>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Arc 96"/>
          <p:cNvSpPr/>
          <p:nvPr/>
        </p:nvSpPr>
        <p:spPr>
          <a:xfrm>
            <a:off x="4970903" y="1560292"/>
            <a:ext cx="2247022" cy="2249487"/>
          </a:xfrm>
          <a:prstGeom prst="arc">
            <a:avLst>
              <a:gd name="adj1" fmla="val 3842578"/>
              <a:gd name="adj2" fmla="val 9752989"/>
            </a:avLst>
          </a:prstGeom>
          <a:noFill/>
          <a:ln w="127000" cap="rnd">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 name="Arc 97"/>
          <p:cNvSpPr/>
          <p:nvPr/>
        </p:nvSpPr>
        <p:spPr>
          <a:xfrm>
            <a:off x="5153395" y="1742854"/>
            <a:ext cx="1882040" cy="1884363"/>
          </a:xfrm>
          <a:prstGeom prst="arc">
            <a:avLst>
              <a:gd name="adj1" fmla="val 21482739"/>
              <a:gd name="adj2" fmla="val 2573572"/>
            </a:avLst>
          </a:prstGeom>
          <a:noFill/>
          <a:ln w="127000" cap="rnd">
            <a:solidFill>
              <a:schemeClr val="accent2">
                <a:alpha val="78039"/>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5332712" y="2487176"/>
            <a:ext cx="1523405" cy="707886"/>
          </a:xfrm>
          <a:prstGeom prst="rect">
            <a:avLst/>
          </a:prstGeom>
          <a:noFill/>
        </p:spPr>
        <p:txBody>
          <a:bodyPr>
            <a:spAutoFit/>
          </a:bodyPr>
          <a:lstStyle/>
          <a:p>
            <a:pPr algn="ct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rPr>
              <a:t>竞争对手</a:t>
            </a:r>
            <a:endParaRPr lang="en-US" altLang="zh-CN" sz="2000"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ctr"/>
            <a:r>
              <a:rPr lang="zh-CN" altLang="en-US" sz="2000" b="1" dirty="0">
                <a:solidFill>
                  <a:schemeClr val="tx1">
                    <a:lumMod val="65000"/>
                    <a:lumOff val="35000"/>
                  </a:schemeClr>
                </a:solidFill>
                <a:latin typeface="微软雅黑" panose="020B0503020204020204" pitchFamily="34" charset="-122"/>
                <a:ea typeface="微软雅黑" panose="020B0503020204020204" pitchFamily="34" charset="-122"/>
                <a:cs typeface="Open Sans" panose="020B0606030504020204" pitchFamily="34" charset="0"/>
              </a:rPr>
              <a:t>占比</a:t>
            </a:r>
            <a:r>
              <a:rPr lang="en-US" sz="2000" dirty="0">
                <a:solidFill>
                  <a:schemeClr val="tx1">
                    <a:lumMod val="65000"/>
                    <a:lumOff val="35000"/>
                  </a:schemeClr>
                </a:solidFill>
                <a:latin typeface="微软雅黑" panose="020B0503020204020204" pitchFamily="34" charset="-122"/>
                <a:ea typeface="微软雅黑" panose="020B0503020204020204" pitchFamily="34" charset="-122"/>
                <a:cs typeface="Open Sans" panose="020B0606030504020204" pitchFamily="34" charset="0"/>
              </a:rPr>
              <a:t> </a:t>
            </a:r>
            <a:endParaRPr lang="en-US" sz="2000" dirty="0">
              <a:solidFill>
                <a:schemeClr val="tx1">
                  <a:lumMod val="65000"/>
                  <a:lumOff val="35000"/>
                </a:schemeClr>
              </a:solidFill>
              <a:latin typeface="微软雅黑" panose="020B0503020204020204" pitchFamily="34" charset="-122"/>
              <a:ea typeface="微软雅黑" panose="020B0503020204020204" pitchFamily="34" charset="-122"/>
              <a:cs typeface="Open Sans" panose="020B0606030504020204" pitchFamily="34" charset="0"/>
            </a:endParaRPr>
          </a:p>
        </p:txBody>
      </p:sp>
      <p:cxnSp>
        <p:nvCxnSpPr>
          <p:cNvPr id="22" name="Straight Connector 100"/>
          <p:cNvCxnSpPr/>
          <p:nvPr/>
        </p:nvCxnSpPr>
        <p:spPr>
          <a:xfrm>
            <a:off x="7684468" y="2398490"/>
            <a:ext cx="914043" cy="0"/>
          </a:xfrm>
          <a:prstGeom prst="line">
            <a:avLst/>
          </a:prstGeom>
          <a:ln w="3175">
            <a:solidFill>
              <a:srgbClr val="7F8C8D"/>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101"/>
          <p:cNvCxnSpPr/>
          <p:nvPr/>
        </p:nvCxnSpPr>
        <p:spPr>
          <a:xfrm>
            <a:off x="6783120" y="3397027"/>
            <a:ext cx="1371064" cy="0"/>
          </a:xfrm>
          <a:prstGeom prst="line">
            <a:avLst/>
          </a:prstGeom>
          <a:ln w="3175">
            <a:solidFill>
              <a:srgbClr val="7F8C8D"/>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701659" y="2198465"/>
            <a:ext cx="638067" cy="400110"/>
          </a:xfrm>
          <a:prstGeom prst="rect">
            <a:avLst/>
          </a:prstGeom>
          <a:noFill/>
        </p:spPr>
        <p:txBody>
          <a:bodyPr wrap="none">
            <a:spAutoFit/>
          </a:bodyPr>
          <a:lstStyle/>
          <a:p>
            <a:pPr>
              <a:defRPr/>
            </a:pPr>
            <a:r>
              <a:rPr lang="en-US" sz="2000" b="1">
                <a:solidFill>
                  <a:schemeClr val="tx1">
                    <a:lumMod val="65000"/>
                    <a:lumOff val="35000"/>
                  </a:schemeClr>
                </a:solidFill>
                <a:latin typeface="Impact MT Std" pitchFamily="34" charset="0"/>
                <a:ea typeface="微软雅黑" panose="020B0503020204020204" pitchFamily="34" charset="-122"/>
                <a:cs typeface="Open Sans" panose="020B0606030504020204" pitchFamily="34" charset="0"/>
              </a:rPr>
              <a:t>55%</a:t>
            </a:r>
            <a:endParaRPr lang="en-US" sz="2000" b="1">
              <a:solidFill>
                <a:schemeClr val="tx1">
                  <a:lumMod val="65000"/>
                  <a:lumOff val="35000"/>
                </a:schemeClr>
              </a:solidFill>
              <a:latin typeface="Impact MT Std" pitchFamily="34" charset="0"/>
              <a:ea typeface="微软雅黑" panose="020B0503020204020204" pitchFamily="34" charset="-122"/>
              <a:cs typeface="Open Sans" panose="020B0606030504020204" pitchFamily="34" charset="0"/>
            </a:endParaRPr>
          </a:p>
        </p:txBody>
      </p:sp>
      <p:sp>
        <p:nvSpPr>
          <p:cNvPr id="25" name="TextBox 24"/>
          <p:cNvSpPr txBox="1"/>
          <p:nvPr/>
        </p:nvSpPr>
        <p:spPr>
          <a:xfrm>
            <a:off x="9406233" y="2132858"/>
            <a:ext cx="2438230" cy="1015663"/>
          </a:xfrm>
          <a:prstGeom prst="rect">
            <a:avLst/>
          </a:prstGeom>
          <a:noFill/>
        </p:spPr>
        <p:txBody>
          <a:bodyPr wrap="square">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输入对手公司</a:t>
            </a:r>
            <a:endParaRPr lang="id-ID"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请在此处输入详细的文字介绍信息和介表达图表的含义表达图表的含义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TextBox 25"/>
          <p:cNvSpPr txBox="1"/>
          <p:nvPr/>
        </p:nvSpPr>
        <p:spPr>
          <a:xfrm>
            <a:off x="8238291" y="3227165"/>
            <a:ext cx="598007" cy="400110"/>
          </a:xfrm>
          <a:prstGeom prst="rect">
            <a:avLst/>
          </a:prstGeom>
          <a:noFill/>
        </p:spPr>
        <p:txBody>
          <a:bodyPr wrap="none">
            <a:spAutoFit/>
          </a:bodyPr>
          <a:lstStyle/>
          <a:p>
            <a:pPr>
              <a:defRPr/>
            </a:pPr>
            <a:r>
              <a:rPr lang="en-US" sz="2000" b="1">
                <a:solidFill>
                  <a:schemeClr val="tx1">
                    <a:lumMod val="65000"/>
                    <a:lumOff val="35000"/>
                  </a:schemeClr>
                </a:solidFill>
                <a:latin typeface="Impact MT Std" pitchFamily="34" charset="0"/>
                <a:ea typeface="微软雅黑" panose="020B0503020204020204" pitchFamily="34" charset="-122"/>
                <a:cs typeface="Open Sans" panose="020B0606030504020204" pitchFamily="34" charset="0"/>
              </a:rPr>
              <a:t>15%</a:t>
            </a:r>
            <a:endParaRPr lang="en-US" sz="2000" b="1">
              <a:solidFill>
                <a:schemeClr val="tx1">
                  <a:lumMod val="65000"/>
                  <a:lumOff val="35000"/>
                </a:schemeClr>
              </a:solidFill>
              <a:latin typeface="Impact MT Std" pitchFamily="34" charset="0"/>
              <a:ea typeface="微软雅黑" panose="020B0503020204020204" pitchFamily="34" charset="-122"/>
              <a:cs typeface="Open Sans" panose="020B0606030504020204" pitchFamily="34" charset="0"/>
            </a:endParaRPr>
          </a:p>
        </p:txBody>
      </p:sp>
      <p:sp>
        <p:nvSpPr>
          <p:cNvPr id="27" name="TextBox 26"/>
          <p:cNvSpPr txBox="1"/>
          <p:nvPr/>
        </p:nvSpPr>
        <p:spPr>
          <a:xfrm>
            <a:off x="8946038" y="3152554"/>
            <a:ext cx="2322586" cy="1015663"/>
          </a:xfrm>
          <a:prstGeom prst="rect">
            <a:avLst/>
          </a:prstGeom>
          <a:noFill/>
        </p:spPr>
        <p:txBody>
          <a:bodyPr wrap="square">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输入对手公司</a:t>
            </a:r>
            <a:endParaRPr lang="id-ID"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请在此处输入详细的文字介绍信息和介表达图表的含义表达图表的含义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28" name="Straight Connector 107"/>
          <p:cNvCxnSpPr/>
          <p:nvPr/>
        </p:nvCxnSpPr>
        <p:spPr>
          <a:xfrm>
            <a:off x="3960061" y="2198465"/>
            <a:ext cx="914043" cy="0"/>
          </a:xfrm>
          <a:prstGeom prst="line">
            <a:avLst/>
          </a:prstGeom>
          <a:ln w="3175">
            <a:solidFill>
              <a:srgbClr val="7F8C8D"/>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264882" y="1998440"/>
            <a:ext cx="636464" cy="400110"/>
          </a:xfrm>
          <a:prstGeom prst="rect">
            <a:avLst/>
          </a:prstGeom>
          <a:noFill/>
        </p:spPr>
        <p:txBody>
          <a:bodyPr wrap="none">
            <a:spAutoFit/>
          </a:bodyPr>
          <a:lstStyle/>
          <a:p>
            <a:pPr algn="r">
              <a:defRPr/>
            </a:pPr>
            <a:r>
              <a:rPr lang="en-US" sz="2000" b="1" dirty="0">
                <a:solidFill>
                  <a:schemeClr val="tx1">
                    <a:lumMod val="65000"/>
                    <a:lumOff val="35000"/>
                  </a:schemeClr>
                </a:solidFill>
                <a:latin typeface="Impact MT Std" pitchFamily="34" charset="0"/>
                <a:ea typeface="微软雅黑" panose="020B0503020204020204" pitchFamily="34" charset="-122"/>
                <a:cs typeface="Open Sans" panose="020B0606030504020204" pitchFamily="34" charset="0"/>
              </a:rPr>
              <a:t>35%</a:t>
            </a:r>
            <a:endParaRPr lang="en-US" sz="2000" b="1" dirty="0">
              <a:solidFill>
                <a:schemeClr val="tx1">
                  <a:lumMod val="65000"/>
                  <a:lumOff val="35000"/>
                </a:schemeClr>
              </a:solidFill>
              <a:latin typeface="Impact MT Std" pitchFamily="34" charset="0"/>
              <a:ea typeface="微软雅黑" panose="020B0503020204020204" pitchFamily="34" charset="-122"/>
              <a:cs typeface="Open Sans" panose="020B0606030504020204" pitchFamily="34" charset="0"/>
            </a:endParaRPr>
          </a:p>
        </p:txBody>
      </p:sp>
      <p:sp>
        <p:nvSpPr>
          <p:cNvPr id="30" name="TextBox 29"/>
          <p:cNvSpPr txBox="1"/>
          <p:nvPr/>
        </p:nvSpPr>
        <p:spPr>
          <a:xfrm>
            <a:off x="1021419" y="1920654"/>
            <a:ext cx="2173766" cy="1015663"/>
          </a:xfrm>
          <a:prstGeom prst="rect">
            <a:avLst/>
          </a:prstGeom>
          <a:noFill/>
        </p:spPr>
        <p:txBody>
          <a:bodyPr wrap="square">
            <a:spAutoFit/>
          </a:bodyPr>
          <a:lstStyle/>
          <a:p>
            <a:pPr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输入对手公司</a:t>
            </a:r>
            <a:endParaRPr lang="id-ID"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请在此处输入详细的文字介绍信息和介表达图表的含义表达图表的含义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cxnSp>
        <p:nvCxnSpPr>
          <p:cNvPr id="31" name="Straight Connector 110"/>
          <p:cNvCxnSpPr/>
          <p:nvPr/>
        </p:nvCxnSpPr>
        <p:spPr>
          <a:xfrm>
            <a:off x="4056861" y="2992215"/>
            <a:ext cx="914043" cy="0"/>
          </a:xfrm>
          <a:prstGeom prst="line">
            <a:avLst/>
          </a:prstGeom>
          <a:ln w="3175">
            <a:solidFill>
              <a:srgbClr val="7F8C8D"/>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112"/>
          <p:cNvCxnSpPr/>
          <p:nvPr/>
        </p:nvCxnSpPr>
        <p:spPr>
          <a:xfrm>
            <a:off x="4056860" y="2992217"/>
            <a:ext cx="0" cy="327025"/>
          </a:xfrm>
          <a:prstGeom prst="line">
            <a:avLst/>
          </a:prstGeom>
          <a:ln w="3175">
            <a:solidFill>
              <a:srgbClr val="7F8C8D"/>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760067" y="3437955"/>
            <a:ext cx="628452" cy="400110"/>
          </a:xfrm>
          <a:prstGeom prst="rect">
            <a:avLst/>
          </a:prstGeom>
          <a:noFill/>
        </p:spPr>
        <p:txBody>
          <a:bodyPr wrap="none">
            <a:spAutoFit/>
          </a:bodyPr>
          <a:lstStyle/>
          <a:p>
            <a:pPr algn="r">
              <a:defRPr/>
            </a:pPr>
            <a:r>
              <a:rPr lang="en-US" sz="2000" b="1">
                <a:solidFill>
                  <a:schemeClr val="tx1">
                    <a:lumMod val="65000"/>
                    <a:lumOff val="35000"/>
                  </a:schemeClr>
                </a:solidFill>
                <a:latin typeface="Impact MT Std" pitchFamily="34" charset="0"/>
                <a:ea typeface="微软雅黑" panose="020B0503020204020204" pitchFamily="34" charset="-122"/>
                <a:cs typeface="Open Sans" panose="020B0606030504020204" pitchFamily="34" charset="0"/>
              </a:rPr>
              <a:t>45%</a:t>
            </a:r>
            <a:endParaRPr lang="en-US" sz="2000" b="1">
              <a:solidFill>
                <a:schemeClr val="tx1">
                  <a:lumMod val="65000"/>
                  <a:lumOff val="35000"/>
                </a:schemeClr>
              </a:solidFill>
              <a:latin typeface="Impact MT Std" pitchFamily="34" charset="0"/>
              <a:ea typeface="微软雅黑" panose="020B0503020204020204" pitchFamily="34" charset="-122"/>
              <a:cs typeface="Open Sans" panose="020B0606030504020204" pitchFamily="34" charset="0"/>
            </a:endParaRPr>
          </a:p>
        </p:txBody>
      </p:sp>
      <p:sp>
        <p:nvSpPr>
          <p:cNvPr id="34" name="TextBox 33"/>
          <p:cNvSpPr txBox="1"/>
          <p:nvPr/>
        </p:nvSpPr>
        <p:spPr>
          <a:xfrm>
            <a:off x="1489289" y="3356994"/>
            <a:ext cx="2231153" cy="1015663"/>
          </a:xfrm>
          <a:prstGeom prst="rect">
            <a:avLst/>
          </a:prstGeom>
          <a:noFill/>
        </p:spPr>
        <p:txBody>
          <a:bodyPr wrap="square">
            <a:spAutoFit/>
          </a:bodyPr>
          <a:lstStyle/>
          <a:p>
            <a:pPr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输入对手公司</a:t>
            </a:r>
            <a:endParaRPr lang="id-ID"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algn="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请在此处输入详细的文字介绍信息和介表达图表的含义表达图表的含义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5" name="Freeform 12"/>
          <p:cNvSpPr/>
          <p:nvPr/>
        </p:nvSpPr>
        <p:spPr bwMode="auto">
          <a:xfrm>
            <a:off x="1608675" y="4801841"/>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 name="Freeform 12"/>
          <p:cNvSpPr/>
          <p:nvPr/>
        </p:nvSpPr>
        <p:spPr bwMode="auto">
          <a:xfrm flipH="1" flipV="1">
            <a:off x="10246261" y="5707089"/>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7" name="TextBox 36"/>
          <p:cNvSpPr txBox="1"/>
          <p:nvPr/>
        </p:nvSpPr>
        <p:spPr>
          <a:xfrm>
            <a:off x="1968575" y="5116042"/>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50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500"/>
                                        <p:tgtEl>
                                          <p:spTgt spid="16"/>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500"/>
                                        <p:tgtEl>
                                          <p:spTgt spid="15"/>
                                        </p:tgtEl>
                                      </p:cBhvr>
                                    </p:animEffect>
                                  </p:childTnLst>
                                </p:cTn>
                              </p:par>
                              <p:par>
                                <p:cTn id="11" presetID="21" presetClass="entr" presetSubtype="1" fill="hold" grpId="0" nodeType="withEffect">
                                  <p:stCondLst>
                                    <p:cond delay="50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500"/>
                                        <p:tgtEl>
                                          <p:spTgt spid="14"/>
                                        </p:tgtEl>
                                      </p:cBhvr>
                                    </p:animEffect>
                                  </p:childTnLst>
                                </p:cTn>
                              </p:par>
                              <p:par>
                                <p:cTn id="14" presetID="21" presetClass="entr" presetSubtype="1" fill="hold" grpId="0"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500"/>
                                        <p:tgtEl>
                                          <p:spTgt spid="13"/>
                                        </p:tgtEl>
                                      </p:cBhvr>
                                    </p:animEffect>
                                  </p:childTnLst>
                                </p:cTn>
                              </p:par>
                              <p:par>
                                <p:cTn id="17" presetID="53" presetClass="entr" presetSubtype="16" fill="hold" grpId="0" nodeType="withEffect">
                                  <p:stCondLst>
                                    <p:cond delay="10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par>
                                <p:cTn id="22" presetID="53" presetClass="entr" presetSubtype="16" fill="hold" grpId="0" nodeType="withEffect">
                                  <p:stCondLst>
                                    <p:cond delay="1000"/>
                                  </p:stCondLst>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ppt_w</p:attrName>
                                        </p:attrNameLst>
                                      </p:cBhvr>
                                      <p:tavLst>
                                        <p:tav tm="0">
                                          <p:val>
                                            <p:fltVal val="0"/>
                                          </p:val>
                                        </p:tav>
                                        <p:tav tm="100000">
                                          <p:val>
                                            <p:strVal val="#ppt_w"/>
                                          </p:val>
                                        </p:tav>
                                      </p:tavLst>
                                    </p:anim>
                                    <p:anim calcmode="lin" valueType="num">
                                      <p:cBhvr>
                                        <p:cTn id="25" dur="500" fill="hold"/>
                                        <p:tgtEl>
                                          <p:spTgt spid="18"/>
                                        </p:tgtEl>
                                        <p:attrNameLst>
                                          <p:attrName>ppt_h</p:attrName>
                                        </p:attrNameLst>
                                      </p:cBhvr>
                                      <p:tavLst>
                                        <p:tav tm="0">
                                          <p:val>
                                            <p:fltVal val="0"/>
                                          </p:val>
                                        </p:tav>
                                        <p:tav tm="100000">
                                          <p:val>
                                            <p:strVal val="#ppt_h"/>
                                          </p:val>
                                        </p:tav>
                                      </p:tavLst>
                                    </p:anim>
                                    <p:animEffect transition="in" filter="fade">
                                      <p:cBhvr>
                                        <p:cTn id="26" dur="500"/>
                                        <p:tgtEl>
                                          <p:spTgt spid="18"/>
                                        </p:tgtEl>
                                      </p:cBhvr>
                                    </p:animEffect>
                                  </p:childTnLst>
                                </p:cTn>
                              </p:par>
                              <p:par>
                                <p:cTn id="27" presetID="53" presetClass="entr" presetSubtype="16" fill="hold" grpId="0" nodeType="withEffect">
                                  <p:stCondLst>
                                    <p:cond delay="100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par>
                                <p:cTn id="32" presetID="53" presetClass="entr" presetSubtype="16" fill="hold" grpId="0" nodeType="withEffect">
                                  <p:stCondLst>
                                    <p:cond delay="100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par>
                          <p:cTn id="37" fill="hold">
                            <p:stCondLst>
                              <p:cond delay="1000"/>
                            </p:stCondLst>
                            <p:childTnLst>
                              <p:par>
                                <p:cTn id="38" presetID="53" presetClass="entr" presetSubtype="16"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par>
                                <p:cTn id="43" presetID="2" presetClass="entr" presetSubtype="2"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1+#ppt_w/2"/>
                                          </p:val>
                                        </p:tav>
                                        <p:tav tm="100000">
                                          <p:val>
                                            <p:strVal val="#ppt_x"/>
                                          </p:val>
                                        </p:tav>
                                      </p:tavLst>
                                    </p:anim>
                                    <p:anim calcmode="lin" valueType="num">
                                      <p:cBhvr additive="base">
                                        <p:cTn id="46" dur="500" fill="hold"/>
                                        <p:tgtEl>
                                          <p:spTgt spid="22"/>
                                        </p:tgtEl>
                                        <p:attrNameLst>
                                          <p:attrName>ppt_y</p:attrName>
                                        </p:attrNameLst>
                                      </p:cBhvr>
                                      <p:tavLst>
                                        <p:tav tm="0">
                                          <p:val>
                                            <p:strVal val="#ppt_y"/>
                                          </p:val>
                                        </p:tav>
                                        <p:tav tm="100000">
                                          <p:val>
                                            <p:strVal val="#ppt_y"/>
                                          </p:val>
                                        </p:tav>
                                      </p:tavLst>
                                    </p:anim>
                                  </p:childTnLst>
                                </p:cTn>
                              </p:par>
                              <p:par>
                                <p:cTn id="47" presetID="2" presetClass="entr" presetSubtype="2"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1+#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additive="base">
                                        <p:cTn id="53" dur="500" fill="hold"/>
                                        <p:tgtEl>
                                          <p:spTgt spid="25"/>
                                        </p:tgtEl>
                                        <p:attrNameLst>
                                          <p:attrName>ppt_x</p:attrName>
                                        </p:attrNameLst>
                                      </p:cBhvr>
                                      <p:tavLst>
                                        <p:tav tm="0">
                                          <p:val>
                                            <p:strVal val="1+#ppt_w/2"/>
                                          </p:val>
                                        </p:tav>
                                        <p:tav tm="100000">
                                          <p:val>
                                            <p:strVal val="#ppt_x"/>
                                          </p:val>
                                        </p:tav>
                                      </p:tavLst>
                                    </p:anim>
                                    <p:anim calcmode="lin" valueType="num">
                                      <p:cBhvr additive="base">
                                        <p:cTn id="54" dur="500" fill="hold"/>
                                        <p:tgtEl>
                                          <p:spTgt spid="25"/>
                                        </p:tgtEl>
                                        <p:attrNameLst>
                                          <p:attrName>ppt_y</p:attrName>
                                        </p:attrNameLst>
                                      </p:cBhvr>
                                      <p:tavLst>
                                        <p:tav tm="0">
                                          <p:val>
                                            <p:strVal val="#ppt_y"/>
                                          </p:val>
                                        </p:tav>
                                        <p:tav tm="100000">
                                          <p:val>
                                            <p:strVal val="#ppt_y"/>
                                          </p:val>
                                        </p:tav>
                                      </p:tavLst>
                                    </p:anim>
                                  </p:childTnLst>
                                </p:cTn>
                              </p:par>
                              <p:par>
                                <p:cTn id="55" presetID="2" presetClass="entr" presetSubtype="2" fill="hold" nodeType="withEffect">
                                  <p:stCondLst>
                                    <p:cond delay="25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1+#ppt_w/2"/>
                                          </p:val>
                                        </p:tav>
                                        <p:tav tm="100000">
                                          <p:val>
                                            <p:strVal val="#ppt_x"/>
                                          </p:val>
                                        </p:tav>
                                      </p:tavLst>
                                    </p:anim>
                                    <p:anim calcmode="lin" valueType="num">
                                      <p:cBhvr additive="base">
                                        <p:cTn id="58" dur="500" fill="hold"/>
                                        <p:tgtEl>
                                          <p:spTgt spid="23"/>
                                        </p:tgtEl>
                                        <p:attrNameLst>
                                          <p:attrName>ppt_y</p:attrName>
                                        </p:attrNameLst>
                                      </p:cBhvr>
                                      <p:tavLst>
                                        <p:tav tm="0">
                                          <p:val>
                                            <p:strVal val="#ppt_y"/>
                                          </p:val>
                                        </p:tav>
                                        <p:tav tm="100000">
                                          <p:val>
                                            <p:strVal val="#ppt_y"/>
                                          </p:val>
                                        </p:tav>
                                      </p:tavLst>
                                    </p:anim>
                                  </p:childTnLst>
                                </p:cTn>
                              </p:par>
                              <p:par>
                                <p:cTn id="59" presetID="2" presetClass="entr" presetSubtype="2" fill="hold" grpId="0" nodeType="withEffect">
                                  <p:stCondLst>
                                    <p:cond delay="25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1+#ppt_w/2"/>
                                          </p:val>
                                        </p:tav>
                                        <p:tav tm="100000">
                                          <p:val>
                                            <p:strVal val="#ppt_x"/>
                                          </p:val>
                                        </p:tav>
                                      </p:tavLst>
                                    </p:anim>
                                    <p:anim calcmode="lin" valueType="num">
                                      <p:cBhvr additive="base">
                                        <p:cTn id="62" dur="500" fill="hold"/>
                                        <p:tgtEl>
                                          <p:spTgt spid="26"/>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25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750"/>
                                  </p:stCondLst>
                                  <p:childTnLst>
                                    <p:set>
                                      <p:cBhvr>
                                        <p:cTn id="68" dur="1" fill="hold">
                                          <p:stCondLst>
                                            <p:cond delay="0"/>
                                          </p:stCondLst>
                                        </p:cTn>
                                        <p:tgtEl>
                                          <p:spTgt spid="28"/>
                                        </p:tgtEl>
                                        <p:attrNameLst>
                                          <p:attrName>style.visibility</p:attrName>
                                        </p:attrNameLst>
                                      </p:cBhvr>
                                      <p:to>
                                        <p:strVal val="visible"/>
                                      </p:to>
                                    </p:set>
                                    <p:anim calcmode="lin" valueType="num">
                                      <p:cBhvr additive="base">
                                        <p:cTn id="69" dur="500" fill="hold"/>
                                        <p:tgtEl>
                                          <p:spTgt spid="28"/>
                                        </p:tgtEl>
                                        <p:attrNameLst>
                                          <p:attrName>ppt_x</p:attrName>
                                        </p:attrNameLst>
                                      </p:cBhvr>
                                      <p:tavLst>
                                        <p:tav tm="0">
                                          <p:val>
                                            <p:strVal val="0-#ppt_w/2"/>
                                          </p:val>
                                        </p:tav>
                                        <p:tav tm="100000">
                                          <p:val>
                                            <p:strVal val="#ppt_x"/>
                                          </p:val>
                                        </p:tav>
                                      </p:tavLst>
                                    </p:anim>
                                    <p:anim calcmode="lin" valueType="num">
                                      <p:cBhvr additive="base">
                                        <p:cTn id="70" dur="500" fill="hold"/>
                                        <p:tgtEl>
                                          <p:spTgt spid="28"/>
                                        </p:tgtEl>
                                        <p:attrNameLst>
                                          <p:attrName>ppt_y</p:attrName>
                                        </p:attrNameLst>
                                      </p:cBhvr>
                                      <p:tavLst>
                                        <p:tav tm="0">
                                          <p:val>
                                            <p:strVal val="#ppt_y"/>
                                          </p:val>
                                        </p:tav>
                                        <p:tav tm="100000">
                                          <p:val>
                                            <p:strVal val="#ppt_y"/>
                                          </p:val>
                                        </p:tav>
                                      </p:tavLst>
                                    </p:anim>
                                  </p:childTnLst>
                                </p:cTn>
                              </p:par>
                              <p:par>
                                <p:cTn id="71" presetID="2" presetClass="entr" presetSubtype="8" fill="hold" grpId="0" nodeType="withEffect">
                                  <p:stCondLst>
                                    <p:cond delay="750"/>
                                  </p:stCondLst>
                                  <p:childTnLst>
                                    <p:set>
                                      <p:cBhvr>
                                        <p:cTn id="72" dur="1" fill="hold">
                                          <p:stCondLst>
                                            <p:cond delay="0"/>
                                          </p:stCondLst>
                                        </p:cTn>
                                        <p:tgtEl>
                                          <p:spTgt spid="29"/>
                                        </p:tgtEl>
                                        <p:attrNameLst>
                                          <p:attrName>style.visibility</p:attrName>
                                        </p:attrNameLst>
                                      </p:cBhvr>
                                      <p:to>
                                        <p:strVal val="visible"/>
                                      </p:to>
                                    </p:set>
                                    <p:anim calcmode="lin" valueType="num">
                                      <p:cBhvr additive="base">
                                        <p:cTn id="73" dur="500" fill="hold"/>
                                        <p:tgtEl>
                                          <p:spTgt spid="29"/>
                                        </p:tgtEl>
                                        <p:attrNameLst>
                                          <p:attrName>ppt_x</p:attrName>
                                        </p:attrNameLst>
                                      </p:cBhvr>
                                      <p:tavLst>
                                        <p:tav tm="0">
                                          <p:val>
                                            <p:strVal val="0-#ppt_w/2"/>
                                          </p:val>
                                        </p:tav>
                                        <p:tav tm="100000">
                                          <p:val>
                                            <p:strVal val="#ppt_x"/>
                                          </p:val>
                                        </p:tav>
                                      </p:tavLst>
                                    </p:anim>
                                    <p:anim calcmode="lin" valueType="num">
                                      <p:cBhvr additive="base">
                                        <p:cTn id="74" dur="500" fill="hold"/>
                                        <p:tgtEl>
                                          <p:spTgt spid="29"/>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75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0-#ppt_w/2"/>
                                          </p:val>
                                        </p:tav>
                                        <p:tav tm="100000">
                                          <p:val>
                                            <p:strVal val="#ppt_x"/>
                                          </p:val>
                                        </p:tav>
                                      </p:tavLst>
                                    </p:anim>
                                    <p:anim calcmode="lin" valueType="num">
                                      <p:cBhvr additive="base">
                                        <p:cTn id="78" dur="500" fill="hold"/>
                                        <p:tgtEl>
                                          <p:spTgt spid="30"/>
                                        </p:tgtEl>
                                        <p:attrNameLst>
                                          <p:attrName>ppt_y</p:attrName>
                                        </p:attrNameLst>
                                      </p:cBhvr>
                                      <p:tavLst>
                                        <p:tav tm="0">
                                          <p:val>
                                            <p:strVal val="#ppt_y"/>
                                          </p:val>
                                        </p:tav>
                                        <p:tav tm="100000">
                                          <p:val>
                                            <p:strVal val="#ppt_y"/>
                                          </p:val>
                                        </p:tav>
                                      </p:tavLst>
                                    </p:anim>
                                  </p:childTnLst>
                                </p:cTn>
                              </p:par>
                              <p:par>
                                <p:cTn id="79" presetID="2" presetClass="entr" presetSubtype="8" fill="hold" nodeType="withEffect">
                                  <p:stCondLst>
                                    <p:cond delay="1250"/>
                                  </p:stCondLst>
                                  <p:childTnLst>
                                    <p:set>
                                      <p:cBhvr>
                                        <p:cTn id="80" dur="1" fill="hold">
                                          <p:stCondLst>
                                            <p:cond delay="0"/>
                                          </p:stCondLst>
                                        </p:cTn>
                                        <p:tgtEl>
                                          <p:spTgt spid="31"/>
                                        </p:tgtEl>
                                        <p:attrNameLst>
                                          <p:attrName>style.visibility</p:attrName>
                                        </p:attrNameLst>
                                      </p:cBhvr>
                                      <p:to>
                                        <p:strVal val="visible"/>
                                      </p:to>
                                    </p:set>
                                    <p:anim calcmode="lin" valueType="num">
                                      <p:cBhvr additive="base">
                                        <p:cTn id="81" dur="500" fill="hold"/>
                                        <p:tgtEl>
                                          <p:spTgt spid="31"/>
                                        </p:tgtEl>
                                        <p:attrNameLst>
                                          <p:attrName>ppt_x</p:attrName>
                                        </p:attrNameLst>
                                      </p:cBhvr>
                                      <p:tavLst>
                                        <p:tav tm="0">
                                          <p:val>
                                            <p:strVal val="0-#ppt_w/2"/>
                                          </p:val>
                                        </p:tav>
                                        <p:tav tm="100000">
                                          <p:val>
                                            <p:strVal val="#ppt_x"/>
                                          </p:val>
                                        </p:tav>
                                      </p:tavLst>
                                    </p:anim>
                                    <p:anim calcmode="lin" valueType="num">
                                      <p:cBhvr additive="base">
                                        <p:cTn id="82" dur="500" fill="hold"/>
                                        <p:tgtEl>
                                          <p:spTgt spid="31"/>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stCondLst>
                                    <p:cond delay="1250"/>
                                  </p:stCondLst>
                                  <p:childTnLst>
                                    <p:set>
                                      <p:cBhvr>
                                        <p:cTn id="84" dur="1" fill="hold">
                                          <p:stCondLst>
                                            <p:cond delay="0"/>
                                          </p:stCondLst>
                                        </p:cTn>
                                        <p:tgtEl>
                                          <p:spTgt spid="32"/>
                                        </p:tgtEl>
                                        <p:attrNameLst>
                                          <p:attrName>style.visibility</p:attrName>
                                        </p:attrNameLst>
                                      </p:cBhvr>
                                      <p:to>
                                        <p:strVal val="visible"/>
                                      </p:to>
                                    </p:set>
                                    <p:anim calcmode="lin" valueType="num">
                                      <p:cBhvr additive="base">
                                        <p:cTn id="85" dur="500" fill="hold"/>
                                        <p:tgtEl>
                                          <p:spTgt spid="32"/>
                                        </p:tgtEl>
                                        <p:attrNameLst>
                                          <p:attrName>ppt_x</p:attrName>
                                        </p:attrNameLst>
                                      </p:cBhvr>
                                      <p:tavLst>
                                        <p:tav tm="0">
                                          <p:val>
                                            <p:strVal val="0-#ppt_w/2"/>
                                          </p:val>
                                        </p:tav>
                                        <p:tav tm="100000">
                                          <p:val>
                                            <p:strVal val="#ppt_x"/>
                                          </p:val>
                                        </p:tav>
                                      </p:tavLst>
                                    </p:anim>
                                    <p:anim calcmode="lin" valueType="num">
                                      <p:cBhvr additive="base">
                                        <p:cTn id="86" dur="500" fill="hold"/>
                                        <p:tgtEl>
                                          <p:spTgt spid="32"/>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1250"/>
                                  </p:stCondLst>
                                  <p:childTnLst>
                                    <p:set>
                                      <p:cBhvr>
                                        <p:cTn id="88" dur="1" fill="hold">
                                          <p:stCondLst>
                                            <p:cond delay="0"/>
                                          </p:stCondLst>
                                        </p:cTn>
                                        <p:tgtEl>
                                          <p:spTgt spid="33"/>
                                        </p:tgtEl>
                                        <p:attrNameLst>
                                          <p:attrName>style.visibility</p:attrName>
                                        </p:attrNameLst>
                                      </p:cBhvr>
                                      <p:to>
                                        <p:strVal val="visible"/>
                                      </p:to>
                                    </p:set>
                                    <p:anim calcmode="lin" valueType="num">
                                      <p:cBhvr additive="base">
                                        <p:cTn id="89" dur="500" fill="hold"/>
                                        <p:tgtEl>
                                          <p:spTgt spid="33"/>
                                        </p:tgtEl>
                                        <p:attrNameLst>
                                          <p:attrName>ppt_x</p:attrName>
                                        </p:attrNameLst>
                                      </p:cBhvr>
                                      <p:tavLst>
                                        <p:tav tm="0">
                                          <p:val>
                                            <p:strVal val="0-#ppt_w/2"/>
                                          </p:val>
                                        </p:tav>
                                        <p:tav tm="100000">
                                          <p:val>
                                            <p:strVal val="#ppt_x"/>
                                          </p:val>
                                        </p:tav>
                                      </p:tavLst>
                                    </p:anim>
                                    <p:anim calcmode="lin" valueType="num">
                                      <p:cBhvr additive="base">
                                        <p:cTn id="90" dur="500" fill="hold"/>
                                        <p:tgtEl>
                                          <p:spTgt spid="33"/>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1250"/>
                                  </p:stCondLst>
                                  <p:childTnLst>
                                    <p:set>
                                      <p:cBhvr>
                                        <p:cTn id="92" dur="1" fill="hold">
                                          <p:stCondLst>
                                            <p:cond delay="0"/>
                                          </p:stCondLst>
                                        </p:cTn>
                                        <p:tgtEl>
                                          <p:spTgt spid="34"/>
                                        </p:tgtEl>
                                        <p:attrNameLst>
                                          <p:attrName>style.visibility</p:attrName>
                                        </p:attrNameLst>
                                      </p:cBhvr>
                                      <p:to>
                                        <p:strVal val="visible"/>
                                      </p:to>
                                    </p:set>
                                    <p:anim calcmode="lin" valueType="num">
                                      <p:cBhvr additive="base">
                                        <p:cTn id="93" dur="500" fill="hold"/>
                                        <p:tgtEl>
                                          <p:spTgt spid="34"/>
                                        </p:tgtEl>
                                        <p:attrNameLst>
                                          <p:attrName>ppt_x</p:attrName>
                                        </p:attrNameLst>
                                      </p:cBhvr>
                                      <p:tavLst>
                                        <p:tav tm="0">
                                          <p:val>
                                            <p:strVal val="0-#ppt_w/2"/>
                                          </p:val>
                                        </p:tav>
                                        <p:tav tm="100000">
                                          <p:val>
                                            <p:strVal val="#ppt_x"/>
                                          </p:val>
                                        </p:tav>
                                      </p:tavLst>
                                    </p:anim>
                                    <p:anim calcmode="lin" valueType="num">
                                      <p:cBhvr additive="base">
                                        <p:cTn id="94" dur="500" fill="hold"/>
                                        <p:tgtEl>
                                          <p:spTgt spid="34"/>
                                        </p:tgtEl>
                                        <p:attrNameLst>
                                          <p:attrName>ppt_y</p:attrName>
                                        </p:attrNameLst>
                                      </p:cBhvr>
                                      <p:tavLst>
                                        <p:tav tm="0">
                                          <p:val>
                                            <p:strVal val="#ppt_y"/>
                                          </p:val>
                                        </p:tav>
                                        <p:tav tm="100000">
                                          <p:val>
                                            <p:strVal val="#ppt_y"/>
                                          </p:val>
                                        </p:tav>
                                      </p:tavLst>
                                    </p:anim>
                                  </p:childTnLst>
                                </p:cTn>
                              </p:par>
                            </p:childTnLst>
                          </p:cTn>
                        </p:par>
                        <p:par>
                          <p:cTn id="95" fill="hold">
                            <p:stCondLst>
                              <p:cond delay="1500"/>
                            </p:stCondLst>
                            <p:childTnLst>
                              <p:par>
                                <p:cTn id="96" presetID="1" presetClass="entr" presetSubtype="0" fill="hold" grpId="0" nodeType="afterEffect">
                                  <p:stCondLst>
                                    <p:cond delay="0"/>
                                  </p:stCondLst>
                                  <p:childTnLst>
                                    <p:set>
                                      <p:cBhvr>
                                        <p:cTn id="97" dur="1" fill="hold">
                                          <p:stCondLst>
                                            <p:cond delay="0"/>
                                          </p:stCondLst>
                                        </p:cTn>
                                        <p:tgtEl>
                                          <p:spTgt spid="35"/>
                                        </p:tgtEl>
                                        <p:attrNameLst>
                                          <p:attrName>style.visibility</p:attrName>
                                        </p:attrNameLst>
                                      </p:cBhvr>
                                      <p:to>
                                        <p:strVal val="visible"/>
                                      </p:to>
                                    </p:set>
                                  </p:childTnLst>
                                </p:cTn>
                              </p:par>
                              <p:par>
                                <p:cTn id="98" presetID="35" presetClass="path" presetSubtype="0" accel="50000" decel="50000" fill="hold" grpId="1" nodeType="withEffect">
                                  <p:stCondLst>
                                    <p:cond delay="0"/>
                                  </p:stCondLst>
                                  <p:childTnLst>
                                    <p:animMotion origin="layout" path="M -3.56836E-6 -3.7037E-7 L 0.36686 0.15278 " pathEditMode="relative" rAng="0" ptsTypes="AA">
                                      <p:cBhvr>
                                        <p:cTn id="99" dur="500" spd="-99900" fill="hold"/>
                                        <p:tgtEl>
                                          <p:spTgt spid="35"/>
                                        </p:tgtEl>
                                        <p:attrNameLst>
                                          <p:attrName>ppt_x</p:attrName>
                                          <p:attrName>ppt_y</p:attrName>
                                        </p:attrNameLst>
                                      </p:cBhvr>
                                      <p:rCtr x="18343" y="7639"/>
                                    </p:animMotion>
                                  </p:childTnLst>
                                </p:cTn>
                              </p:par>
                              <p:par>
                                <p:cTn id="100" presetID="1" presetClass="entr" presetSubtype="0" fill="hold" grpId="0" nodeType="withEffect">
                                  <p:stCondLst>
                                    <p:cond delay="0"/>
                                  </p:stCondLst>
                                  <p:childTnLst>
                                    <p:set>
                                      <p:cBhvr>
                                        <p:cTn id="101" dur="1" fill="hold">
                                          <p:stCondLst>
                                            <p:cond delay="0"/>
                                          </p:stCondLst>
                                        </p:cTn>
                                        <p:tgtEl>
                                          <p:spTgt spid="36"/>
                                        </p:tgtEl>
                                        <p:attrNameLst>
                                          <p:attrName>style.visibility</p:attrName>
                                        </p:attrNameLst>
                                      </p:cBhvr>
                                      <p:to>
                                        <p:strVal val="visible"/>
                                      </p:to>
                                    </p:set>
                                  </p:childTnLst>
                                </p:cTn>
                              </p:par>
                              <p:par>
                                <p:cTn id="102" presetID="35" presetClass="path" presetSubtype="0" accel="50000" decel="50000" fill="hold" grpId="1" nodeType="withEffect">
                                  <p:stCondLst>
                                    <p:cond delay="0"/>
                                  </p:stCondLst>
                                  <p:childTnLst>
                                    <p:animMotion origin="layout" path="M 7.85742E-7 -3.33333E-6 L -0.39495 -0.11018 " pathEditMode="relative" rAng="0" ptsTypes="AA">
                                      <p:cBhvr>
                                        <p:cTn id="103" dur="500" spd="-99900" fill="hold"/>
                                        <p:tgtEl>
                                          <p:spTgt spid="36"/>
                                        </p:tgtEl>
                                        <p:attrNameLst>
                                          <p:attrName>ppt_x</p:attrName>
                                          <p:attrName>ppt_y</p:attrName>
                                        </p:attrNameLst>
                                      </p:cBhvr>
                                      <p:rCtr x="-19748" y="-5509"/>
                                    </p:animMotion>
                                  </p:childTnLst>
                                </p:cTn>
                              </p:par>
                            </p:childTnLst>
                          </p:cTn>
                        </p:par>
                        <p:par>
                          <p:cTn id="104" fill="hold">
                            <p:stCondLst>
                              <p:cond delay="1500"/>
                            </p:stCondLst>
                            <p:childTnLst>
                              <p:par>
                                <p:cTn id="105" presetID="18" presetClass="entr" presetSubtype="3" fill="hold" grpId="0" nodeType="after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strips(upRight)">
                                      <p:cBhvr>
                                        <p:cTn id="10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p:bldP spid="24" grpId="0"/>
      <p:bldP spid="25" grpId="0"/>
      <p:bldP spid="26" grpId="0"/>
      <p:bldP spid="27" grpId="0"/>
      <p:bldP spid="29" grpId="0"/>
      <p:bldP spid="30" grpId="0"/>
      <p:bldP spid="33" grpId="0"/>
      <p:bldP spid="34" grpId="0"/>
      <p:bldP spid="35" grpId="0" animBg="1"/>
      <p:bldP spid="35" grpId="1" animBg="1"/>
      <p:bldP spid="36" grpId="0" animBg="1"/>
      <p:bldP spid="36" grpId="1" animBg="1"/>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6"/>
          <p:cNvGrpSpPr/>
          <p:nvPr/>
        </p:nvGrpSpPr>
        <p:grpSpPr>
          <a:xfrm>
            <a:off x="2074422" y="1556792"/>
            <a:ext cx="3954488" cy="2532184"/>
            <a:chOff x="1721786" y="2532184"/>
            <a:chExt cx="3956033" cy="2532184"/>
          </a:xfrm>
        </p:grpSpPr>
        <p:sp>
          <p:nvSpPr>
            <p:cNvPr id="14" name="Freeform 7"/>
            <p:cNvSpPr/>
            <p:nvPr/>
          </p:nvSpPr>
          <p:spPr>
            <a:xfrm>
              <a:off x="2672025" y="4105936"/>
              <a:ext cx="1111645" cy="958432"/>
            </a:xfrm>
            <a:custGeom>
              <a:avLst/>
              <a:gdLst>
                <a:gd name="connsiteX0" fmla="*/ 0 w 1111645"/>
                <a:gd name="connsiteY0" fmla="*/ 479216 h 958432"/>
                <a:gd name="connsiteX1" fmla="*/ 239608 w 1111645"/>
                <a:gd name="connsiteY1" fmla="*/ 0 h 958432"/>
                <a:gd name="connsiteX2" fmla="*/ 872037 w 1111645"/>
                <a:gd name="connsiteY2" fmla="*/ 0 h 958432"/>
                <a:gd name="connsiteX3" fmla="*/ 1111645 w 1111645"/>
                <a:gd name="connsiteY3" fmla="*/ 479216 h 958432"/>
                <a:gd name="connsiteX4" fmla="*/ 872037 w 1111645"/>
                <a:gd name="connsiteY4" fmla="*/ 958432 h 958432"/>
                <a:gd name="connsiteX5" fmla="*/ 239608 w 1111645"/>
                <a:gd name="connsiteY5" fmla="*/ 958432 h 958432"/>
                <a:gd name="connsiteX6" fmla="*/ 0 w 1111645"/>
                <a:gd name="connsiteY6" fmla="*/ 479216 h 9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45" h="958432">
                  <a:moveTo>
                    <a:pt x="0" y="479216"/>
                  </a:moveTo>
                  <a:lnTo>
                    <a:pt x="239608" y="0"/>
                  </a:lnTo>
                  <a:lnTo>
                    <a:pt x="872037" y="0"/>
                  </a:lnTo>
                  <a:lnTo>
                    <a:pt x="1111645" y="479216"/>
                  </a:lnTo>
                  <a:lnTo>
                    <a:pt x="872037" y="958432"/>
                  </a:lnTo>
                  <a:lnTo>
                    <a:pt x="239608" y="958432"/>
                  </a:lnTo>
                  <a:lnTo>
                    <a:pt x="0" y="479216"/>
                  </a:lnTo>
                  <a:close/>
                </a:path>
              </a:pathLst>
            </a:custGeom>
            <a:solidFill>
              <a:schemeClr val="accent3"/>
            </a:solid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2506" tIns="181751" rIns="172506" bIns="181751" numCol="1" spcCol="1270" anchor="ctr" anchorCtr="0">
              <a:noAutofit/>
            </a:bodyPr>
            <a:lstStyle/>
            <a:p>
              <a:pPr algn="ctr" defTabSz="1155700">
                <a:lnSpc>
                  <a:spcPct val="90000"/>
                </a:lnSpc>
                <a:spcBef>
                  <a:spcPct val="0"/>
                </a:spcBef>
                <a:spcAft>
                  <a:spcPct val="35000"/>
                </a:spcAft>
              </a:pPr>
              <a:endParaRPr lang="id-ID" sz="2600">
                <a:latin typeface="微软雅黑" panose="020B0503020204020204" pitchFamily="34" charset="-122"/>
                <a:ea typeface="微软雅黑" panose="020B0503020204020204" pitchFamily="34" charset="-122"/>
              </a:endParaRPr>
            </a:p>
          </p:txBody>
        </p:sp>
        <p:sp>
          <p:nvSpPr>
            <p:cNvPr id="15" name="Hexagon 8"/>
            <p:cNvSpPr/>
            <p:nvPr/>
          </p:nvSpPr>
          <p:spPr>
            <a:xfrm>
              <a:off x="1721786" y="3591143"/>
              <a:ext cx="1111645" cy="958432"/>
            </a:xfrm>
            <a:prstGeom prst="hexagon">
              <a:avLst>
                <a:gd name="adj" fmla="val 25000"/>
                <a:gd name="vf" fmla="val 115470"/>
              </a:avLst>
            </a:prstGeom>
            <a:solidFill>
              <a:schemeClr val="bg1">
                <a:alpha val="90000"/>
              </a:schemeClr>
            </a:solidFill>
            <a:ln w="22225">
              <a:solidFill>
                <a:schemeClr val="accent3"/>
              </a:solidFill>
            </a:ln>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Freeform 9"/>
            <p:cNvSpPr/>
            <p:nvPr/>
          </p:nvSpPr>
          <p:spPr>
            <a:xfrm>
              <a:off x="3619099" y="3579748"/>
              <a:ext cx="1111645" cy="958432"/>
            </a:xfrm>
            <a:custGeom>
              <a:avLst/>
              <a:gdLst>
                <a:gd name="connsiteX0" fmla="*/ 0 w 1111645"/>
                <a:gd name="connsiteY0" fmla="*/ 479216 h 958432"/>
                <a:gd name="connsiteX1" fmla="*/ 239608 w 1111645"/>
                <a:gd name="connsiteY1" fmla="*/ 0 h 958432"/>
                <a:gd name="connsiteX2" fmla="*/ 872037 w 1111645"/>
                <a:gd name="connsiteY2" fmla="*/ 0 h 958432"/>
                <a:gd name="connsiteX3" fmla="*/ 1111645 w 1111645"/>
                <a:gd name="connsiteY3" fmla="*/ 479216 h 958432"/>
                <a:gd name="connsiteX4" fmla="*/ 872037 w 1111645"/>
                <a:gd name="connsiteY4" fmla="*/ 958432 h 958432"/>
                <a:gd name="connsiteX5" fmla="*/ 239608 w 1111645"/>
                <a:gd name="connsiteY5" fmla="*/ 958432 h 958432"/>
                <a:gd name="connsiteX6" fmla="*/ 0 w 1111645"/>
                <a:gd name="connsiteY6" fmla="*/ 479216 h 9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45" h="958432">
                  <a:moveTo>
                    <a:pt x="0" y="479216"/>
                  </a:moveTo>
                  <a:lnTo>
                    <a:pt x="239608" y="0"/>
                  </a:lnTo>
                  <a:lnTo>
                    <a:pt x="872037" y="0"/>
                  </a:lnTo>
                  <a:lnTo>
                    <a:pt x="1111645" y="479216"/>
                  </a:lnTo>
                  <a:lnTo>
                    <a:pt x="872037" y="958432"/>
                  </a:lnTo>
                  <a:lnTo>
                    <a:pt x="239608" y="958432"/>
                  </a:lnTo>
                  <a:lnTo>
                    <a:pt x="0" y="479216"/>
                  </a:lnTo>
                  <a:close/>
                </a:path>
              </a:pathLst>
            </a:custGeom>
            <a:solidFill>
              <a:schemeClr val="accent2"/>
            </a:solidFill>
            <a:ln>
              <a:noFill/>
            </a:ln>
          </p:spPr>
          <p:style>
            <a:lnRef idx="2">
              <a:schemeClr val="accent2">
                <a:hueOff val="-716791"/>
                <a:satOff val="-17271"/>
                <a:lumOff val="-10392"/>
                <a:alphaOff val="0"/>
              </a:schemeClr>
            </a:lnRef>
            <a:fillRef idx="1">
              <a:schemeClr val="accent2">
                <a:hueOff val="-716791"/>
                <a:satOff val="-17271"/>
                <a:lumOff val="-10392"/>
                <a:alphaOff val="0"/>
              </a:schemeClr>
            </a:fillRef>
            <a:effectRef idx="0">
              <a:schemeClr val="accent2">
                <a:hueOff val="-716791"/>
                <a:satOff val="-17271"/>
                <a:lumOff val="-10392"/>
                <a:alphaOff val="0"/>
              </a:schemeClr>
            </a:effectRef>
            <a:fontRef idx="minor">
              <a:schemeClr val="lt1"/>
            </a:fontRef>
          </p:style>
          <p:txBody>
            <a:bodyPr spcFirstLastPara="0" vert="horz" wrap="square" lIns="172506" tIns="181751" rIns="172506" bIns="181751" numCol="1" spcCol="1270" anchor="ctr" anchorCtr="0">
              <a:noAutofit/>
            </a:bodyPr>
            <a:lstStyle/>
            <a:p>
              <a:pPr algn="ctr" defTabSz="1155700">
                <a:lnSpc>
                  <a:spcPct val="90000"/>
                </a:lnSpc>
                <a:spcBef>
                  <a:spcPct val="0"/>
                </a:spcBef>
                <a:spcAft>
                  <a:spcPct val="35000"/>
                </a:spcAft>
              </a:pPr>
              <a:endParaRPr lang="id-ID" sz="2600">
                <a:latin typeface="微软雅黑" panose="020B0503020204020204" pitchFamily="34" charset="-122"/>
                <a:ea typeface="微软雅黑" panose="020B0503020204020204" pitchFamily="34" charset="-122"/>
              </a:endParaRPr>
            </a:p>
          </p:txBody>
        </p:sp>
        <p:sp>
          <p:nvSpPr>
            <p:cNvPr id="17" name="Hexagon 10"/>
            <p:cNvSpPr/>
            <p:nvPr/>
          </p:nvSpPr>
          <p:spPr>
            <a:xfrm>
              <a:off x="4566174" y="4105936"/>
              <a:ext cx="1111645" cy="958432"/>
            </a:xfrm>
            <a:prstGeom prst="hexagon">
              <a:avLst>
                <a:gd name="adj" fmla="val 25000"/>
                <a:gd name="vf" fmla="val 115470"/>
              </a:avLst>
            </a:prstGeom>
            <a:solidFill>
              <a:schemeClr val="bg1">
                <a:alpha val="90000"/>
              </a:schemeClr>
            </a:solidFill>
            <a:ln w="22225">
              <a:solidFill>
                <a:schemeClr val="accent3"/>
              </a:solidFill>
            </a:ln>
          </p:spPr>
          <p:style>
            <a:lnRef idx="2">
              <a:schemeClr val="accent2">
                <a:hueOff val="-716791"/>
                <a:satOff val="-17271"/>
                <a:lumOff val="-1039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8" name="Freeform 11"/>
            <p:cNvSpPr/>
            <p:nvPr/>
          </p:nvSpPr>
          <p:spPr>
            <a:xfrm>
              <a:off x="2672025" y="3055839"/>
              <a:ext cx="1111645" cy="958432"/>
            </a:xfrm>
            <a:custGeom>
              <a:avLst/>
              <a:gdLst>
                <a:gd name="connsiteX0" fmla="*/ 0 w 1111645"/>
                <a:gd name="connsiteY0" fmla="*/ 479216 h 958432"/>
                <a:gd name="connsiteX1" fmla="*/ 239608 w 1111645"/>
                <a:gd name="connsiteY1" fmla="*/ 0 h 958432"/>
                <a:gd name="connsiteX2" fmla="*/ 872037 w 1111645"/>
                <a:gd name="connsiteY2" fmla="*/ 0 h 958432"/>
                <a:gd name="connsiteX3" fmla="*/ 1111645 w 1111645"/>
                <a:gd name="connsiteY3" fmla="*/ 479216 h 958432"/>
                <a:gd name="connsiteX4" fmla="*/ 872037 w 1111645"/>
                <a:gd name="connsiteY4" fmla="*/ 958432 h 958432"/>
                <a:gd name="connsiteX5" fmla="*/ 239608 w 1111645"/>
                <a:gd name="connsiteY5" fmla="*/ 958432 h 958432"/>
                <a:gd name="connsiteX6" fmla="*/ 0 w 1111645"/>
                <a:gd name="connsiteY6" fmla="*/ 479216 h 958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1645" h="958432">
                  <a:moveTo>
                    <a:pt x="0" y="479216"/>
                  </a:moveTo>
                  <a:lnTo>
                    <a:pt x="239608" y="0"/>
                  </a:lnTo>
                  <a:lnTo>
                    <a:pt x="872037" y="0"/>
                  </a:lnTo>
                  <a:lnTo>
                    <a:pt x="1111645" y="479216"/>
                  </a:lnTo>
                  <a:lnTo>
                    <a:pt x="872037" y="958432"/>
                  </a:lnTo>
                  <a:lnTo>
                    <a:pt x="239608" y="958432"/>
                  </a:lnTo>
                  <a:lnTo>
                    <a:pt x="0" y="479216"/>
                  </a:lnTo>
                  <a:close/>
                </a:path>
              </a:pathLst>
            </a:custGeom>
            <a:solidFill>
              <a:schemeClr val="accent1"/>
            </a:solidFill>
            <a:ln>
              <a:noFill/>
            </a:ln>
          </p:spPr>
          <p:style>
            <a:lnRef idx="2">
              <a:schemeClr val="accent2">
                <a:hueOff val="-1433582"/>
                <a:satOff val="-34543"/>
                <a:lumOff val="-20784"/>
                <a:alphaOff val="0"/>
              </a:schemeClr>
            </a:lnRef>
            <a:fillRef idx="1">
              <a:schemeClr val="accent2">
                <a:hueOff val="-1433582"/>
                <a:satOff val="-34543"/>
                <a:lumOff val="-20784"/>
                <a:alphaOff val="0"/>
              </a:schemeClr>
            </a:fillRef>
            <a:effectRef idx="0">
              <a:schemeClr val="accent2">
                <a:hueOff val="-1433582"/>
                <a:satOff val="-34543"/>
                <a:lumOff val="-20784"/>
                <a:alphaOff val="0"/>
              </a:schemeClr>
            </a:effectRef>
            <a:fontRef idx="minor">
              <a:schemeClr val="lt1"/>
            </a:fontRef>
          </p:style>
          <p:txBody>
            <a:bodyPr spcFirstLastPara="0" vert="horz" wrap="square" lIns="172506" tIns="181751" rIns="172506" bIns="181751" numCol="1" spcCol="1270" anchor="ctr" anchorCtr="0">
              <a:noAutofit/>
            </a:bodyPr>
            <a:lstStyle/>
            <a:p>
              <a:pPr algn="ctr" defTabSz="1155700">
                <a:lnSpc>
                  <a:spcPct val="90000"/>
                </a:lnSpc>
                <a:spcBef>
                  <a:spcPct val="0"/>
                </a:spcBef>
                <a:spcAft>
                  <a:spcPct val="35000"/>
                </a:spcAft>
              </a:pPr>
              <a:endParaRPr lang="id-ID" sz="2600">
                <a:latin typeface="微软雅黑" panose="020B0503020204020204" pitchFamily="34" charset="-122"/>
                <a:ea typeface="微软雅黑" panose="020B0503020204020204" pitchFamily="34" charset="-122"/>
              </a:endParaRPr>
            </a:p>
          </p:txBody>
        </p:sp>
        <p:sp>
          <p:nvSpPr>
            <p:cNvPr id="19" name="Hexagon 12"/>
            <p:cNvSpPr/>
            <p:nvPr/>
          </p:nvSpPr>
          <p:spPr>
            <a:xfrm>
              <a:off x="3619099" y="2532184"/>
              <a:ext cx="1111645" cy="958432"/>
            </a:xfrm>
            <a:prstGeom prst="hexagon">
              <a:avLst>
                <a:gd name="adj" fmla="val 25000"/>
                <a:gd name="vf" fmla="val 115470"/>
              </a:avLst>
            </a:prstGeom>
            <a:solidFill>
              <a:schemeClr val="bg1">
                <a:alpha val="90000"/>
              </a:schemeClr>
            </a:solidFill>
            <a:ln w="22225">
              <a:solidFill>
                <a:schemeClr val="accent3"/>
              </a:solidFill>
            </a:ln>
          </p:spPr>
          <p:style>
            <a:lnRef idx="2">
              <a:schemeClr val="accent2">
                <a:hueOff val="-1433582"/>
                <a:satOff val="-34543"/>
                <a:lumOff val="-2078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sp>
        <p:nvSpPr>
          <p:cNvPr id="20" name="TextBox 19"/>
          <p:cNvSpPr txBox="1"/>
          <p:nvPr/>
        </p:nvSpPr>
        <p:spPr>
          <a:xfrm>
            <a:off x="3024438" y="2396531"/>
            <a:ext cx="1110913"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输入标题</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21" name="TextBox 20"/>
          <p:cNvSpPr txBox="1"/>
          <p:nvPr/>
        </p:nvSpPr>
        <p:spPr>
          <a:xfrm>
            <a:off x="3021277" y="3408646"/>
            <a:ext cx="1110913"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输入标题</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3967832" y="2846417"/>
            <a:ext cx="1110913" cy="307777"/>
          </a:xfrm>
          <a:prstGeom prst="rect">
            <a:avLst/>
          </a:prstGeom>
          <a:noFill/>
        </p:spPr>
        <p:txBody>
          <a:bodyPr wrap="square" rtlCol="0">
            <a:spAutoFit/>
          </a:bodyPr>
          <a:lstStyle/>
          <a:p>
            <a:pPr algn="ctr"/>
            <a:r>
              <a:rPr lang="zh-CN" altLang="en-US" sz="1400" b="1" dirty="0">
                <a:solidFill>
                  <a:schemeClr val="bg1"/>
                </a:solidFill>
                <a:latin typeface="微软雅黑" panose="020B0503020204020204" pitchFamily="34" charset="-122"/>
                <a:ea typeface="微软雅黑" panose="020B0503020204020204" pitchFamily="34" charset="-122"/>
              </a:rPr>
              <a:t>输入标题</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grpSp>
        <p:nvGrpSpPr>
          <p:cNvPr id="23" name="Group 16"/>
          <p:cNvGrpSpPr/>
          <p:nvPr/>
        </p:nvGrpSpPr>
        <p:grpSpPr>
          <a:xfrm>
            <a:off x="2439891" y="1883353"/>
            <a:ext cx="3271282" cy="1859759"/>
            <a:chOff x="1791978" y="2874150"/>
            <a:chExt cx="3272560" cy="1859759"/>
          </a:xfrm>
          <a:solidFill>
            <a:schemeClr val="accent3"/>
          </a:solidFill>
        </p:grpSpPr>
        <p:sp>
          <p:nvSpPr>
            <p:cNvPr id="24" name="Freeform 49"/>
            <p:cNvSpPr>
              <a:spLocks noEditPoints="1"/>
            </p:cNvSpPr>
            <p:nvPr/>
          </p:nvSpPr>
          <p:spPr bwMode="auto">
            <a:xfrm>
              <a:off x="1791978" y="3890979"/>
              <a:ext cx="383584" cy="326698"/>
            </a:xfrm>
            <a:custGeom>
              <a:avLst/>
              <a:gdLst>
                <a:gd name="T0" fmla="*/ 182 w 400"/>
                <a:gd name="T1" fmla="*/ 180 h 340"/>
                <a:gd name="T2" fmla="*/ 218 w 400"/>
                <a:gd name="T3" fmla="*/ 180 h 340"/>
                <a:gd name="T4" fmla="*/ 218 w 400"/>
                <a:gd name="T5" fmla="*/ 220 h 340"/>
                <a:gd name="T6" fmla="*/ 400 w 400"/>
                <a:gd name="T7" fmla="*/ 220 h 340"/>
                <a:gd name="T8" fmla="*/ 396 w 400"/>
                <a:gd name="T9" fmla="*/ 103 h 340"/>
                <a:gd name="T10" fmla="*/ 356 w 400"/>
                <a:gd name="T11" fmla="*/ 60 h 340"/>
                <a:gd name="T12" fmla="*/ 292 w 400"/>
                <a:gd name="T13" fmla="*/ 60 h 340"/>
                <a:gd name="T14" fmla="*/ 268 w 400"/>
                <a:gd name="T15" fmla="*/ 15 h 340"/>
                <a:gd name="T16" fmla="*/ 244 w 400"/>
                <a:gd name="T17" fmla="*/ 0 h 340"/>
                <a:gd name="T18" fmla="*/ 155 w 400"/>
                <a:gd name="T19" fmla="*/ 0 h 340"/>
                <a:gd name="T20" fmla="*/ 132 w 400"/>
                <a:gd name="T21" fmla="*/ 15 h 340"/>
                <a:gd name="T22" fmla="*/ 108 w 400"/>
                <a:gd name="T23" fmla="*/ 60 h 340"/>
                <a:gd name="T24" fmla="*/ 44 w 400"/>
                <a:gd name="T25" fmla="*/ 60 h 340"/>
                <a:gd name="T26" fmla="*/ 4 w 400"/>
                <a:gd name="T27" fmla="*/ 103 h 340"/>
                <a:gd name="T28" fmla="*/ 0 w 400"/>
                <a:gd name="T29" fmla="*/ 220 h 340"/>
                <a:gd name="T30" fmla="*/ 182 w 400"/>
                <a:gd name="T31" fmla="*/ 220 h 340"/>
                <a:gd name="T32" fmla="*/ 182 w 400"/>
                <a:gd name="T33" fmla="*/ 180 h 340"/>
                <a:gd name="T34" fmla="*/ 153 w 400"/>
                <a:gd name="T35" fmla="*/ 38 h 340"/>
                <a:gd name="T36" fmla="*/ 169 w 400"/>
                <a:gd name="T37" fmla="*/ 28 h 340"/>
                <a:gd name="T38" fmla="*/ 230 w 400"/>
                <a:gd name="T39" fmla="*/ 28 h 340"/>
                <a:gd name="T40" fmla="*/ 247 w 400"/>
                <a:gd name="T41" fmla="*/ 38 h 340"/>
                <a:gd name="T42" fmla="*/ 258 w 400"/>
                <a:gd name="T43" fmla="*/ 60 h 340"/>
                <a:gd name="T44" fmla="*/ 141 w 400"/>
                <a:gd name="T45" fmla="*/ 60 h 340"/>
                <a:gd name="T46" fmla="*/ 153 w 400"/>
                <a:gd name="T47" fmla="*/ 38 h 340"/>
                <a:gd name="T48" fmla="*/ 218 w 400"/>
                <a:gd name="T49" fmla="*/ 280 h 340"/>
                <a:gd name="T50" fmla="*/ 182 w 400"/>
                <a:gd name="T51" fmla="*/ 280 h 340"/>
                <a:gd name="T52" fmla="*/ 182 w 400"/>
                <a:gd name="T53" fmla="*/ 240 h 340"/>
                <a:gd name="T54" fmla="*/ 10 w 400"/>
                <a:gd name="T55" fmla="*/ 240 h 340"/>
                <a:gd name="T56" fmla="*/ 14 w 400"/>
                <a:gd name="T57" fmla="*/ 306 h 340"/>
                <a:gd name="T58" fmla="*/ 50 w 400"/>
                <a:gd name="T59" fmla="*/ 340 h 340"/>
                <a:gd name="T60" fmla="*/ 350 w 400"/>
                <a:gd name="T61" fmla="*/ 340 h 340"/>
                <a:gd name="T62" fmla="*/ 386 w 400"/>
                <a:gd name="T63" fmla="*/ 306 h 340"/>
                <a:gd name="T64" fmla="*/ 390 w 400"/>
                <a:gd name="T65" fmla="*/ 240 h 340"/>
                <a:gd name="T66" fmla="*/ 218 w 400"/>
                <a:gd name="T67" fmla="*/ 240 h 340"/>
                <a:gd name="T68" fmla="*/ 218 w 400"/>
                <a:gd name="T69"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0" h="340">
                  <a:moveTo>
                    <a:pt x="182" y="180"/>
                  </a:moveTo>
                  <a:cubicBezTo>
                    <a:pt x="218" y="180"/>
                    <a:pt x="218" y="180"/>
                    <a:pt x="218" y="180"/>
                  </a:cubicBezTo>
                  <a:cubicBezTo>
                    <a:pt x="218" y="220"/>
                    <a:pt x="218" y="220"/>
                    <a:pt x="218" y="220"/>
                  </a:cubicBezTo>
                  <a:cubicBezTo>
                    <a:pt x="400" y="220"/>
                    <a:pt x="400" y="220"/>
                    <a:pt x="400" y="220"/>
                  </a:cubicBezTo>
                  <a:cubicBezTo>
                    <a:pt x="400" y="220"/>
                    <a:pt x="397" y="131"/>
                    <a:pt x="396" y="103"/>
                  </a:cubicBezTo>
                  <a:cubicBezTo>
                    <a:pt x="395" y="76"/>
                    <a:pt x="385" y="60"/>
                    <a:pt x="356" y="60"/>
                  </a:cubicBezTo>
                  <a:cubicBezTo>
                    <a:pt x="292" y="60"/>
                    <a:pt x="292" y="60"/>
                    <a:pt x="292" y="60"/>
                  </a:cubicBezTo>
                  <a:cubicBezTo>
                    <a:pt x="282" y="41"/>
                    <a:pt x="271" y="21"/>
                    <a:pt x="268" y="15"/>
                  </a:cubicBezTo>
                  <a:cubicBezTo>
                    <a:pt x="261" y="2"/>
                    <a:pt x="259" y="0"/>
                    <a:pt x="244" y="0"/>
                  </a:cubicBezTo>
                  <a:cubicBezTo>
                    <a:pt x="155" y="0"/>
                    <a:pt x="155" y="0"/>
                    <a:pt x="155" y="0"/>
                  </a:cubicBezTo>
                  <a:cubicBezTo>
                    <a:pt x="141" y="0"/>
                    <a:pt x="138" y="2"/>
                    <a:pt x="132" y="15"/>
                  </a:cubicBezTo>
                  <a:cubicBezTo>
                    <a:pt x="129" y="21"/>
                    <a:pt x="118" y="41"/>
                    <a:pt x="108" y="60"/>
                  </a:cubicBezTo>
                  <a:cubicBezTo>
                    <a:pt x="44" y="60"/>
                    <a:pt x="44" y="60"/>
                    <a:pt x="44" y="60"/>
                  </a:cubicBezTo>
                  <a:cubicBezTo>
                    <a:pt x="14" y="60"/>
                    <a:pt x="5" y="76"/>
                    <a:pt x="4" y="103"/>
                  </a:cubicBezTo>
                  <a:cubicBezTo>
                    <a:pt x="3" y="129"/>
                    <a:pt x="0" y="220"/>
                    <a:pt x="0" y="220"/>
                  </a:cubicBezTo>
                  <a:cubicBezTo>
                    <a:pt x="182" y="220"/>
                    <a:pt x="182" y="220"/>
                    <a:pt x="182" y="220"/>
                  </a:cubicBezTo>
                  <a:lnTo>
                    <a:pt x="182" y="180"/>
                  </a:lnTo>
                  <a:close/>
                  <a:moveTo>
                    <a:pt x="153" y="38"/>
                  </a:moveTo>
                  <a:cubicBezTo>
                    <a:pt x="157" y="30"/>
                    <a:pt x="159" y="28"/>
                    <a:pt x="169" y="28"/>
                  </a:cubicBezTo>
                  <a:cubicBezTo>
                    <a:pt x="230" y="28"/>
                    <a:pt x="230" y="28"/>
                    <a:pt x="230" y="28"/>
                  </a:cubicBezTo>
                  <a:cubicBezTo>
                    <a:pt x="241" y="28"/>
                    <a:pt x="242" y="30"/>
                    <a:pt x="247" y="38"/>
                  </a:cubicBezTo>
                  <a:cubicBezTo>
                    <a:pt x="248" y="41"/>
                    <a:pt x="253" y="50"/>
                    <a:pt x="258" y="60"/>
                  </a:cubicBezTo>
                  <a:cubicBezTo>
                    <a:pt x="141" y="60"/>
                    <a:pt x="141" y="60"/>
                    <a:pt x="141" y="60"/>
                  </a:cubicBezTo>
                  <a:cubicBezTo>
                    <a:pt x="146" y="50"/>
                    <a:pt x="151" y="41"/>
                    <a:pt x="153" y="38"/>
                  </a:cubicBezTo>
                  <a:close/>
                  <a:moveTo>
                    <a:pt x="218" y="280"/>
                  </a:moveTo>
                  <a:cubicBezTo>
                    <a:pt x="182" y="280"/>
                    <a:pt x="182" y="280"/>
                    <a:pt x="182" y="280"/>
                  </a:cubicBezTo>
                  <a:cubicBezTo>
                    <a:pt x="182" y="240"/>
                    <a:pt x="182" y="240"/>
                    <a:pt x="182" y="240"/>
                  </a:cubicBezTo>
                  <a:cubicBezTo>
                    <a:pt x="10" y="240"/>
                    <a:pt x="10" y="240"/>
                    <a:pt x="10" y="240"/>
                  </a:cubicBezTo>
                  <a:cubicBezTo>
                    <a:pt x="10" y="240"/>
                    <a:pt x="12" y="276"/>
                    <a:pt x="14" y="306"/>
                  </a:cubicBezTo>
                  <a:cubicBezTo>
                    <a:pt x="14" y="319"/>
                    <a:pt x="18" y="340"/>
                    <a:pt x="50" y="340"/>
                  </a:cubicBezTo>
                  <a:cubicBezTo>
                    <a:pt x="350" y="340"/>
                    <a:pt x="350" y="340"/>
                    <a:pt x="350" y="340"/>
                  </a:cubicBezTo>
                  <a:cubicBezTo>
                    <a:pt x="381" y="340"/>
                    <a:pt x="385" y="319"/>
                    <a:pt x="386" y="306"/>
                  </a:cubicBezTo>
                  <a:cubicBezTo>
                    <a:pt x="388" y="275"/>
                    <a:pt x="390" y="240"/>
                    <a:pt x="390" y="240"/>
                  </a:cubicBezTo>
                  <a:cubicBezTo>
                    <a:pt x="218" y="240"/>
                    <a:pt x="218" y="240"/>
                    <a:pt x="218" y="240"/>
                  </a:cubicBezTo>
                  <a:lnTo>
                    <a:pt x="218" y="280"/>
                  </a:lnTo>
                  <a:close/>
                </a:path>
              </a:pathLst>
            </a:custGeom>
            <a:grp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sp>
          <p:nvSpPr>
            <p:cNvPr id="25" name="Freeform 36"/>
            <p:cNvSpPr>
              <a:spLocks noEditPoints="1"/>
            </p:cNvSpPr>
            <p:nvPr/>
          </p:nvSpPr>
          <p:spPr bwMode="auto">
            <a:xfrm>
              <a:off x="4588612" y="4467209"/>
              <a:ext cx="475926" cy="266700"/>
            </a:xfrm>
            <a:custGeom>
              <a:avLst/>
              <a:gdLst>
                <a:gd name="T0" fmla="*/ 200 w 400"/>
                <a:gd name="T1" fmla="*/ 0 h 224"/>
                <a:gd name="T2" fmla="*/ 0 w 400"/>
                <a:gd name="T3" fmla="*/ 112 h 224"/>
                <a:gd name="T4" fmla="*/ 200 w 400"/>
                <a:gd name="T5" fmla="*/ 224 h 224"/>
                <a:gd name="T6" fmla="*/ 400 w 400"/>
                <a:gd name="T7" fmla="*/ 112 h 224"/>
                <a:gd name="T8" fmla="*/ 200 w 400"/>
                <a:gd name="T9" fmla="*/ 0 h 224"/>
                <a:gd name="T10" fmla="*/ 200 w 400"/>
                <a:gd name="T11" fmla="*/ 198 h 224"/>
                <a:gd name="T12" fmla="*/ 111 w 400"/>
                <a:gd name="T13" fmla="*/ 112 h 224"/>
                <a:gd name="T14" fmla="*/ 200 w 400"/>
                <a:gd name="T15" fmla="*/ 26 h 224"/>
                <a:gd name="T16" fmla="*/ 289 w 400"/>
                <a:gd name="T17" fmla="*/ 112 h 224"/>
                <a:gd name="T18" fmla="*/ 200 w 400"/>
                <a:gd name="T19" fmla="*/ 198 h 224"/>
                <a:gd name="T20" fmla="*/ 200 w 400"/>
                <a:gd name="T21" fmla="*/ 112 h 224"/>
                <a:gd name="T22" fmla="*/ 200 w 400"/>
                <a:gd name="T23" fmla="*/ 69 h 224"/>
                <a:gd name="T24" fmla="*/ 155 w 400"/>
                <a:gd name="T25" fmla="*/ 112 h 224"/>
                <a:gd name="T26" fmla="*/ 200 w 400"/>
                <a:gd name="T27" fmla="*/ 155 h 224"/>
                <a:gd name="T28" fmla="*/ 244 w 400"/>
                <a:gd name="T29" fmla="*/ 112 h 224"/>
                <a:gd name="T30" fmla="*/ 200 w 400"/>
                <a:gd name="T31"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0" h="224">
                  <a:moveTo>
                    <a:pt x="200" y="0"/>
                  </a:moveTo>
                  <a:cubicBezTo>
                    <a:pt x="69" y="0"/>
                    <a:pt x="0" y="97"/>
                    <a:pt x="0" y="112"/>
                  </a:cubicBezTo>
                  <a:cubicBezTo>
                    <a:pt x="0" y="127"/>
                    <a:pt x="69" y="224"/>
                    <a:pt x="200" y="224"/>
                  </a:cubicBezTo>
                  <a:cubicBezTo>
                    <a:pt x="331" y="224"/>
                    <a:pt x="400" y="127"/>
                    <a:pt x="400" y="112"/>
                  </a:cubicBezTo>
                  <a:cubicBezTo>
                    <a:pt x="400" y="97"/>
                    <a:pt x="331" y="0"/>
                    <a:pt x="200" y="0"/>
                  </a:cubicBezTo>
                  <a:close/>
                  <a:moveTo>
                    <a:pt x="200" y="198"/>
                  </a:moveTo>
                  <a:cubicBezTo>
                    <a:pt x="151" y="198"/>
                    <a:pt x="111" y="159"/>
                    <a:pt x="111" y="112"/>
                  </a:cubicBezTo>
                  <a:cubicBezTo>
                    <a:pt x="111" y="64"/>
                    <a:pt x="151" y="26"/>
                    <a:pt x="200" y="26"/>
                  </a:cubicBezTo>
                  <a:cubicBezTo>
                    <a:pt x="249" y="26"/>
                    <a:pt x="289" y="64"/>
                    <a:pt x="289" y="112"/>
                  </a:cubicBezTo>
                  <a:cubicBezTo>
                    <a:pt x="289" y="159"/>
                    <a:pt x="249" y="198"/>
                    <a:pt x="200" y="198"/>
                  </a:cubicBezTo>
                  <a:close/>
                  <a:moveTo>
                    <a:pt x="200" y="112"/>
                  </a:moveTo>
                  <a:cubicBezTo>
                    <a:pt x="192" y="103"/>
                    <a:pt x="213" y="69"/>
                    <a:pt x="200" y="69"/>
                  </a:cubicBezTo>
                  <a:cubicBezTo>
                    <a:pt x="175" y="69"/>
                    <a:pt x="155" y="88"/>
                    <a:pt x="155" y="112"/>
                  </a:cubicBezTo>
                  <a:cubicBezTo>
                    <a:pt x="155" y="136"/>
                    <a:pt x="175" y="155"/>
                    <a:pt x="200" y="155"/>
                  </a:cubicBezTo>
                  <a:cubicBezTo>
                    <a:pt x="224" y="155"/>
                    <a:pt x="244" y="136"/>
                    <a:pt x="244" y="112"/>
                  </a:cubicBezTo>
                  <a:cubicBezTo>
                    <a:pt x="244" y="101"/>
                    <a:pt x="207" y="119"/>
                    <a:pt x="200" y="112"/>
                  </a:cubicBezTo>
                  <a:close/>
                </a:path>
              </a:pathLst>
            </a:custGeom>
            <a:grpFill/>
            <a:ln>
              <a:solidFill>
                <a:schemeClr val="accent3"/>
              </a:solid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sp>
          <p:nvSpPr>
            <p:cNvPr id="26" name="Freeform 44"/>
            <p:cNvSpPr>
              <a:spLocks noEditPoints="1"/>
            </p:cNvSpPr>
            <p:nvPr/>
          </p:nvSpPr>
          <p:spPr bwMode="auto">
            <a:xfrm>
              <a:off x="3723326" y="2874150"/>
              <a:ext cx="305722" cy="305313"/>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grpFill/>
            <a:ln>
              <a:noFill/>
            </a:ln>
          </p:spPr>
          <p:txBody>
            <a:bodyPr vert="horz" wrap="square" lIns="91440" tIns="45720" rIns="91440" bIns="45720" numCol="1" anchor="t" anchorCtr="0" compatLnSpc="1"/>
            <a:lstStyle/>
            <a:p>
              <a:endParaRPr lang="en-US" dirty="0">
                <a:latin typeface="微软雅黑" panose="020B0503020204020204" pitchFamily="34" charset="-122"/>
                <a:ea typeface="微软雅黑" panose="020B0503020204020204" pitchFamily="34" charset="-122"/>
              </a:endParaRPr>
            </a:p>
          </p:txBody>
        </p:sp>
      </p:grpSp>
      <p:sp>
        <p:nvSpPr>
          <p:cNvPr id="27" name="椭圆 26"/>
          <p:cNvSpPr/>
          <p:nvPr/>
        </p:nvSpPr>
        <p:spPr>
          <a:xfrm>
            <a:off x="6621793" y="1899313"/>
            <a:ext cx="576397" cy="57678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1</a:t>
            </a:r>
            <a:endParaRPr lang="zh-CN" altLang="en-US" dirty="0">
              <a:latin typeface="Impact MT Std" pitchFamily="34" charset="0"/>
              <a:ea typeface="微软雅黑" panose="020B0503020204020204" pitchFamily="34" charset="-122"/>
            </a:endParaRPr>
          </a:p>
        </p:txBody>
      </p:sp>
      <p:sp>
        <p:nvSpPr>
          <p:cNvPr id="28" name="椭圆 27"/>
          <p:cNvSpPr/>
          <p:nvPr/>
        </p:nvSpPr>
        <p:spPr>
          <a:xfrm>
            <a:off x="6621794" y="2619393"/>
            <a:ext cx="576397" cy="576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2</a:t>
            </a:r>
            <a:endParaRPr lang="zh-CN" altLang="en-US" dirty="0">
              <a:latin typeface="Impact MT Std" pitchFamily="34" charset="0"/>
              <a:ea typeface="微软雅黑" panose="020B0503020204020204" pitchFamily="34" charset="-122"/>
            </a:endParaRPr>
          </a:p>
        </p:txBody>
      </p:sp>
      <p:sp>
        <p:nvSpPr>
          <p:cNvPr id="29" name="椭圆 28"/>
          <p:cNvSpPr/>
          <p:nvPr/>
        </p:nvSpPr>
        <p:spPr>
          <a:xfrm>
            <a:off x="6621794" y="3356272"/>
            <a:ext cx="576397" cy="57678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3</a:t>
            </a:r>
            <a:endParaRPr lang="zh-CN" altLang="en-US" dirty="0">
              <a:latin typeface="Impact MT Std" pitchFamily="34" charset="0"/>
              <a:ea typeface="微软雅黑" panose="020B0503020204020204" pitchFamily="34" charset="-122"/>
            </a:endParaRPr>
          </a:p>
        </p:txBody>
      </p:sp>
      <p:sp>
        <p:nvSpPr>
          <p:cNvPr id="30" name="标题 11"/>
          <p:cNvSpPr txBox="1"/>
          <p:nvPr/>
        </p:nvSpPr>
        <p:spPr>
          <a:xfrm>
            <a:off x="7198191" y="1967476"/>
            <a:ext cx="3216603"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标题 11"/>
          <p:cNvSpPr txBox="1"/>
          <p:nvPr/>
        </p:nvSpPr>
        <p:spPr>
          <a:xfrm>
            <a:off x="7198192" y="2687556"/>
            <a:ext cx="3216603"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2" name="标题 11"/>
          <p:cNvSpPr txBox="1"/>
          <p:nvPr/>
        </p:nvSpPr>
        <p:spPr>
          <a:xfrm>
            <a:off x="7198192" y="3424436"/>
            <a:ext cx="3216603"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6" name="TextBox 35"/>
          <p:cNvSpPr txBox="1"/>
          <p:nvPr/>
        </p:nvSpPr>
        <p:spPr>
          <a:xfrm>
            <a:off x="2101117" y="5160096"/>
            <a:ext cx="8356723" cy="646331"/>
          </a:xfrm>
          <a:prstGeom prst="rect">
            <a:avLst/>
          </a:prstGeom>
          <a:noFill/>
        </p:spPr>
        <p:txBody>
          <a:bodyPr wrap="square" lIns="0" tIns="0" rIns="0" bIns="0" rtlCol="0">
            <a:spAutoFit/>
          </a:bodyPr>
          <a:lstStyle/>
          <a:p>
            <a:pPr algn="just"/>
            <a:r>
              <a:rPr lang="zh-CN" altLang="en-US" sz="1400" dirty="0">
                <a:solidFill>
                  <a:schemeClr val="tx1">
                    <a:lumMod val="65000"/>
                    <a:lumOff val="35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endParaRPr lang="zh-CN" altLang="en-US" sz="1400" dirty="0">
              <a:solidFill>
                <a:schemeClr val="tx1">
                  <a:lumMod val="65000"/>
                  <a:lumOff val="35000"/>
                </a:schemeClr>
              </a:solidFill>
              <a:latin typeface="Impact MT Std" pitchFamily="34" charset="0"/>
              <a:ea typeface="微软雅黑" panose="020B0503020204020204" pitchFamily="34" charset="-122"/>
            </a:endParaRPr>
          </a:p>
        </p:txBody>
      </p:sp>
      <p:sp>
        <p:nvSpPr>
          <p:cNvPr id="37" name="TextBox 36"/>
          <p:cNvSpPr txBox="1"/>
          <p:nvPr/>
        </p:nvSpPr>
        <p:spPr>
          <a:xfrm>
            <a:off x="5189140" y="4725146"/>
            <a:ext cx="2105659" cy="276999"/>
          </a:xfrm>
          <a:prstGeom prst="rect">
            <a:avLst/>
          </a:prstGeom>
          <a:noFill/>
        </p:spPr>
        <p:txBody>
          <a:bodyPr wrap="square" lIns="0" tIns="0" rIns="0" bIns="0" rtlCol="0">
            <a:spAutoFit/>
          </a:bodyPr>
          <a:lstStyle/>
          <a:p>
            <a:r>
              <a:rPr lang="zh-CN" altLang="en-US" b="1" dirty="0">
                <a:solidFill>
                  <a:schemeClr val="tx1">
                    <a:lumMod val="65000"/>
                    <a:lumOff val="35000"/>
                  </a:schemeClr>
                </a:solidFill>
                <a:latin typeface="Impact MT Std" pitchFamily="34" charset="0"/>
                <a:ea typeface="微软雅黑" panose="020B0503020204020204" pitchFamily="34" charset="-122"/>
              </a:rPr>
              <a:t>点击输入标题文本</a:t>
            </a:r>
            <a:endParaRPr lang="zh-CN" altLang="en-US" b="1" dirty="0">
              <a:solidFill>
                <a:schemeClr val="tx1">
                  <a:lumMod val="65000"/>
                  <a:lumOff val="35000"/>
                </a:schemeClr>
              </a:solidFill>
              <a:latin typeface="Impact MT Std" pitchFamily="34" charset="0"/>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par>
                                <p:cTn id="14" presetID="22" presetClass="entr" presetSubtype="4" fill="hold" grpId="0" nodeType="withEffect">
                                  <p:stCondLst>
                                    <p:cond delay="50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50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fltVal val="0"/>
                                          </p:val>
                                        </p:tav>
                                        <p:tav tm="100000">
                                          <p:val>
                                            <p:strVal val="#ppt_w"/>
                                          </p:val>
                                        </p:tav>
                                      </p:tavLst>
                                    </p:anim>
                                    <p:anim calcmode="lin" valueType="num">
                                      <p:cBhvr>
                                        <p:cTn id="42" dur="500" fill="hold"/>
                                        <p:tgtEl>
                                          <p:spTgt spid="31"/>
                                        </p:tgtEl>
                                        <p:attrNameLst>
                                          <p:attrName>ppt_h</p:attrName>
                                        </p:attrNameLst>
                                      </p:cBhvr>
                                      <p:tavLst>
                                        <p:tav tm="0">
                                          <p:val>
                                            <p:fltVal val="0"/>
                                          </p:val>
                                        </p:tav>
                                        <p:tav tm="100000">
                                          <p:val>
                                            <p:strVal val="#ppt_h"/>
                                          </p:val>
                                        </p:tav>
                                      </p:tavLst>
                                    </p:anim>
                                    <p:animEffect transition="in" filter="fade">
                                      <p:cBhvr>
                                        <p:cTn id="43" dur="500"/>
                                        <p:tgtEl>
                                          <p:spTgt spid="31"/>
                                        </p:tgtEl>
                                      </p:cBhvr>
                                    </p:animEffect>
                                  </p:childTnLst>
                                </p:cTn>
                              </p:par>
                            </p:childTnLst>
                          </p:cTn>
                        </p:par>
                        <p:par>
                          <p:cTn id="44" fill="hold">
                            <p:stCondLst>
                              <p:cond delay="3500"/>
                            </p:stCondLst>
                            <p:childTnLst>
                              <p:par>
                                <p:cTn id="45" presetID="53" presetClass="entr" presetSubtype="16"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par>
                          <p:cTn id="50" fill="hold">
                            <p:stCondLst>
                              <p:cond delay="4000"/>
                            </p:stCondLst>
                            <p:childTnLst>
                              <p:par>
                                <p:cTn id="51" presetID="2" presetClass="entr" presetSubtype="2" fill="hold" grpId="0" nodeType="afterEffect">
                                  <p:stCondLst>
                                    <p:cond delay="0"/>
                                  </p:stCondLst>
                                  <p:childTnLst>
                                    <p:set>
                                      <p:cBhvr>
                                        <p:cTn id="52" dur="1" fill="hold">
                                          <p:stCondLst>
                                            <p:cond delay="0"/>
                                          </p:stCondLst>
                                        </p:cTn>
                                        <p:tgtEl>
                                          <p:spTgt spid="37"/>
                                        </p:tgtEl>
                                        <p:attrNameLst>
                                          <p:attrName>style.visibility</p:attrName>
                                        </p:attrNameLst>
                                      </p:cBhvr>
                                      <p:to>
                                        <p:strVal val="visible"/>
                                      </p:to>
                                    </p:set>
                                    <p:anim calcmode="lin" valueType="num">
                                      <p:cBhvr additive="base">
                                        <p:cTn id="53" dur="300" fill="hold"/>
                                        <p:tgtEl>
                                          <p:spTgt spid="37"/>
                                        </p:tgtEl>
                                        <p:attrNameLst>
                                          <p:attrName>ppt_x</p:attrName>
                                        </p:attrNameLst>
                                      </p:cBhvr>
                                      <p:tavLst>
                                        <p:tav tm="0">
                                          <p:val>
                                            <p:strVal val="1+#ppt_w/2"/>
                                          </p:val>
                                        </p:tav>
                                        <p:tav tm="100000">
                                          <p:val>
                                            <p:strVal val="#ppt_x"/>
                                          </p:val>
                                        </p:tav>
                                      </p:tavLst>
                                    </p:anim>
                                    <p:anim calcmode="lin" valueType="num">
                                      <p:cBhvr additive="base">
                                        <p:cTn id="54" dur="300" fill="hold"/>
                                        <p:tgtEl>
                                          <p:spTgt spid="37"/>
                                        </p:tgtEl>
                                        <p:attrNameLst>
                                          <p:attrName>ppt_y</p:attrName>
                                        </p:attrNameLst>
                                      </p:cBhvr>
                                      <p:tavLst>
                                        <p:tav tm="0">
                                          <p:val>
                                            <p:strVal val="#ppt_y"/>
                                          </p:val>
                                        </p:tav>
                                        <p:tav tm="100000">
                                          <p:val>
                                            <p:strVal val="#ppt_y"/>
                                          </p:val>
                                        </p:tav>
                                      </p:tavLst>
                                    </p:anim>
                                  </p:childTnLst>
                                </p:cTn>
                              </p:par>
                            </p:childTnLst>
                          </p:cTn>
                        </p:par>
                        <p:par>
                          <p:cTn id="55" fill="hold">
                            <p:stCondLst>
                              <p:cond delay="4500"/>
                            </p:stCondLst>
                            <p:childTnLst>
                              <p:par>
                                <p:cTn id="56" presetID="2" presetClass="entr" presetSubtype="2"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additive="base">
                                        <p:cTn id="58" dur="300" fill="hold"/>
                                        <p:tgtEl>
                                          <p:spTgt spid="36"/>
                                        </p:tgtEl>
                                        <p:attrNameLst>
                                          <p:attrName>ppt_x</p:attrName>
                                        </p:attrNameLst>
                                      </p:cBhvr>
                                      <p:tavLst>
                                        <p:tav tm="0">
                                          <p:val>
                                            <p:strVal val="1+#ppt_w/2"/>
                                          </p:val>
                                        </p:tav>
                                        <p:tav tm="100000">
                                          <p:val>
                                            <p:strVal val="#ppt_x"/>
                                          </p:val>
                                        </p:tav>
                                      </p:tavLst>
                                    </p:anim>
                                    <p:anim calcmode="lin" valueType="num">
                                      <p:cBhvr additive="base">
                                        <p:cTn id="59" dur="300" fill="hold"/>
                                        <p:tgtEl>
                                          <p:spTgt spid="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7" grpId="0" animBg="1"/>
      <p:bldP spid="28" grpId="0" animBg="1"/>
      <p:bldP spid="29" grpId="0" animBg="1"/>
      <p:bldP spid="30" grpId="0"/>
      <p:bldP spid="31" grpId="0"/>
      <p:bldP spid="32" grpId="0"/>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3308645"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3" name="Freeform 6"/>
          <p:cNvSpPr/>
          <p:nvPr/>
        </p:nvSpPr>
        <p:spPr bwMode="auto">
          <a:xfrm>
            <a:off x="0"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9EB6E6"/>
          </a:solidFill>
          <a:ln>
            <a:noFill/>
          </a:ln>
        </p:spPr>
        <p:txBody>
          <a:bodyPr lIns="91416" tIns="45708" rIns="91416" bIns="45708"/>
          <a:lstStyle/>
          <a:p>
            <a:endParaRPr lang="zh-CN" altLang="en-US" sz="2400"/>
          </a:p>
        </p:txBody>
      </p:sp>
      <p:sp>
        <p:nvSpPr>
          <p:cNvPr id="4" name="Freeform 7"/>
          <p:cNvSpPr/>
          <p:nvPr/>
        </p:nvSpPr>
        <p:spPr bwMode="auto">
          <a:xfrm>
            <a:off x="498281" y="2075960"/>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chemeClr val="tx2"/>
          </a:solidFill>
          <a:ln>
            <a:noFill/>
          </a:ln>
        </p:spPr>
        <p:txBody>
          <a:bodyPr lIns="91416" tIns="45708" rIns="91416" bIns="45708"/>
          <a:lstStyle/>
          <a:p>
            <a:endParaRPr lang="zh-CN" altLang="en-US" sz="2400"/>
          </a:p>
        </p:txBody>
      </p:sp>
      <p:sp>
        <p:nvSpPr>
          <p:cNvPr id="5" name="Freeform 8"/>
          <p:cNvSpPr/>
          <p:nvPr/>
        </p:nvSpPr>
        <p:spPr bwMode="auto">
          <a:xfrm>
            <a:off x="11227177" y="1908176"/>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6" name="TextBox 11"/>
          <p:cNvSpPr txBox="1">
            <a:spLocks noChangeArrowheads="1"/>
          </p:cNvSpPr>
          <p:nvPr/>
        </p:nvSpPr>
        <p:spPr bwMode="auto">
          <a:xfrm>
            <a:off x="2775306" y="2718202"/>
            <a:ext cx="2441646" cy="76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765" fontAlgn="base">
              <a:spcBef>
                <a:spcPct val="0"/>
              </a:spcBef>
              <a:spcAft>
                <a:spcPct val="0"/>
              </a:spcAft>
            </a:pPr>
            <a:r>
              <a:rPr lang="zh-CN" altLang="en-US" sz="4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作品展示</a:t>
            </a:r>
            <a:endParaRPr lang="zh-CN" altLang="en-US" sz="4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12"/>
          <p:cNvSpPr txBox="1">
            <a:spLocks noChangeArrowheads="1"/>
          </p:cNvSpPr>
          <p:nvPr/>
        </p:nvSpPr>
        <p:spPr bwMode="auto">
          <a:xfrm>
            <a:off x="1345675" y="2463801"/>
            <a:ext cx="1271453" cy="220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dirty="0" smtClean="0">
                <a:solidFill>
                  <a:srgbClr val="FFFFFF"/>
                </a:solidFill>
                <a:latin typeface="微软雅黑" panose="020B0503020204020204" pitchFamily="34" charset="-122"/>
                <a:ea typeface="微软雅黑" panose="020B0503020204020204" pitchFamily="34" charset="-122"/>
              </a:rPr>
              <a:t>4</a:t>
            </a:r>
            <a:endParaRPr lang="zh-CN" altLang="en-US" sz="13735" b="1" dirty="0">
              <a:solidFill>
                <a:srgbClr val="FFFFFF"/>
              </a:solidFill>
              <a:latin typeface="微软雅黑" panose="020B0503020204020204" pitchFamily="34" charset="-122"/>
              <a:ea typeface="微软雅黑" panose="020B0503020204020204" pitchFamily="34" charset="-122"/>
            </a:endParaRPr>
          </a:p>
        </p:txBody>
      </p:sp>
      <p:sp>
        <p:nvSpPr>
          <p:cNvPr id="8" name="TextBox 1"/>
          <p:cNvSpPr txBox="1">
            <a:spLocks noChangeArrowheads="1"/>
          </p:cNvSpPr>
          <p:nvPr/>
        </p:nvSpPr>
        <p:spPr bwMode="auto">
          <a:xfrm>
            <a:off x="2777040" y="3435351"/>
            <a:ext cx="6261829" cy="70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9" name="TextBox 2"/>
          <p:cNvSpPr txBox="1">
            <a:spLocks noChangeArrowheads="1"/>
          </p:cNvSpPr>
          <p:nvPr/>
        </p:nvSpPr>
        <p:spPr bwMode="auto">
          <a:xfrm>
            <a:off x="490347" y="3813177"/>
            <a:ext cx="843452" cy="5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 name="图片 9"/>
          <p:cNvPicPr>
            <a:picLocks noChangeAspect="1"/>
          </p:cNvPicPr>
          <p:nvPr/>
        </p:nvPicPr>
        <p:blipFill>
          <a:blip r:embed="rId1">
            <a:lum bright="70000" contrast="-70000"/>
            <a:extLst>
              <a:ext uri="{BEBA8EAE-BF5A-486C-A8C5-ECC9F3942E4B}">
                <a14:imgProps xmlns:a14="http://schemas.microsoft.com/office/drawing/2010/main">
                  <a14:imgLayer r:embed="rId2">
                    <a14:imgEffect>
                      <a14:artisticPhotocopy trans="30000" detail="2"/>
                    </a14:imgEffect>
                  </a14:imgLayer>
                </a14:imgProps>
              </a:ext>
            </a:extLst>
          </a:blip>
          <a:stretch>
            <a:fillRect/>
          </a:stretch>
        </p:blipFill>
        <p:spPr>
          <a:xfrm>
            <a:off x="317654" y="260773"/>
            <a:ext cx="2605103" cy="736754"/>
          </a:xfrm>
          <a:prstGeom prst="rect">
            <a:avLst/>
          </a:prstGeom>
          <a:noFill/>
          <a:ln w="9525">
            <a:noFill/>
            <a:miter/>
          </a:ln>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1000"/>
                                        <p:tgtEl>
                                          <p:spTgt spid="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 calcmode="lin" valueType="num">
                                      <p:cBhvr>
                                        <p:cTn id="34" dur="500" fill="hold"/>
                                        <p:tgtEl>
                                          <p:spTgt spid="7"/>
                                        </p:tgtEl>
                                        <p:attrNameLst>
                                          <p:attrName>style.rotation</p:attrName>
                                        </p:attrNameLst>
                                      </p:cBhvr>
                                      <p:tavLst>
                                        <p:tav tm="0">
                                          <p:val>
                                            <p:fltVal val="90"/>
                                          </p:val>
                                        </p:tav>
                                        <p:tav tm="100000">
                                          <p:val>
                                            <p:fltVal val="0"/>
                                          </p:val>
                                        </p:tav>
                                      </p:tavLst>
                                    </p:anim>
                                    <p:animEffect transition="in" filter="fade">
                                      <p:cBhvr>
                                        <p:cTn id="35" dur="500"/>
                                        <p:tgtEl>
                                          <p:spTgt spid="7"/>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par>
                          <p:cTn id="40" fill="hold">
                            <p:stCondLst>
                              <p:cond delay="3500"/>
                            </p:stCondLst>
                            <p:childTnLst>
                              <p:par>
                                <p:cTn id="41" presetID="22" presetClass="entr" presetSubtype="1"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up)">
                                      <p:cBhvr>
                                        <p:cTn id="43" dur="500"/>
                                        <p:tgtEl>
                                          <p:spTgt spid="8"/>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Effect transition="in" filter="fade">
                                      <p:cBhvr>
                                        <p:cTn id="4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utoUpdateAnimBg="0"/>
      <p:bldP spid="7" grpId="0" autoUpdateAnimBg="0"/>
      <p:bldP spid="8" grpId="0" autoUpdateAnimBg="0"/>
      <p:bldP spid="9"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圆角矩形 12"/>
          <p:cNvSpPr/>
          <p:nvPr/>
        </p:nvSpPr>
        <p:spPr>
          <a:xfrm>
            <a:off x="6049315" y="4149080"/>
            <a:ext cx="5313886" cy="764070"/>
          </a:xfrm>
          <a:prstGeom prst="roundRect">
            <a:avLst>
              <a:gd name="adj" fmla="val 50000"/>
            </a:avLst>
          </a:pr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2">
                  <a:lumMod val="50000"/>
                </a:schemeClr>
              </a:solidFill>
              <a:latin typeface="微软雅黑" panose="020B0503020204020204" pitchFamily="34" charset="-122"/>
              <a:ea typeface="微软雅黑" panose="020B0503020204020204" pitchFamily="34" charset="-122"/>
            </a:endParaRPr>
          </a:p>
        </p:txBody>
      </p:sp>
      <p:sp>
        <p:nvSpPr>
          <p:cNvPr id="14" name="圆角矩形 13"/>
          <p:cNvSpPr/>
          <p:nvPr/>
        </p:nvSpPr>
        <p:spPr>
          <a:xfrm>
            <a:off x="3426061" y="2553514"/>
            <a:ext cx="5511015" cy="764070"/>
          </a:xfrm>
          <a:prstGeom prst="roundRect">
            <a:avLst>
              <a:gd name="adj" fmla="val 50000"/>
            </a:avLst>
          </a:pr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2">
                  <a:lumMod val="50000"/>
                </a:schemeClr>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1345329" y="2104120"/>
            <a:ext cx="1230045" cy="1688231"/>
            <a:chOff x="1032992" y="2432634"/>
            <a:chExt cx="1230525" cy="1688231"/>
          </a:xfrm>
        </p:grpSpPr>
        <p:sp>
          <p:nvSpPr>
            <p:cNvPr id="16" name="任意多边形 15"/>
            <p:cNvSpPr/>
            <p:nvPr/>
          </p:nvSpPr>
          <p:spPr>
            <a:xfrm>
              <a:off x="1067786" y="2432634"/>
              <a:ext cx="1195731" cy="1688231"/>
            </a:xfrm>
            <a:custGeom>
              <a:avLst/>
              <a:gdLst>
                <a:gd name="connsiteX0" fmla="*/ 602108 w 1364578"/>
                <a:gd name="connsiteY0" fmla="*/ 0 h 1926623"/>
                <a:gd name="connsiteX1" fmla="*/ 1364578 w 1364578"/>
                <a:gd name="connsiteY1" fmla="*/ 0 h 1926623"/>
                <a:gd name="connsiteX2" fmla="*/ 1364578 w 1364578"/>
                <a:gd name="connsiteY2" fmla="*/ 1926623 h 1926623"/>
                <a:gd name="connsiteX3" fmla="*/ 0 w 1364578"/>
                <a:gd name="connsiteY3" fmla="*/ 1926623 h 1926623"/>
                <a:gd name="connsiteX4" fmla="*/ 0 w 1364578"/>
                <a:gd name="connsiteY4" fmla="*/ 602108 h 1926623"/>
                <a:gd name="connsiteX5" fmla="*/ 602108 w 1364578"/>
                <a:gd name="connsiteY5" fmla="*/ 0 h 19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578" h="1926623">
                  <a:moveTo>
                    <a:pt x="602108" y="0"/>
                  </a:moveTo>
                  <a:lnTo>
                    <a:pt x="1364578" y="0"/>
                  </a:lnTo>
                  <a:lnTo>
                    <a:pt x="1364578" y="1926623"/>
                  </a:lnTo>
                  <a:lnTo>
                    <a:pt x="0" y="1926623"/>
                  </a:lnTo>
                  <a:lnTo>
                    <a:pt x="0" y="602108"/>
                  </a:lnTo>
                  <a:cubicBezTo>
                    <a:pt x="0" y="269573"/>
                    <a:pt x="269573" y="0"/>
                    <a:pt x="60210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7" name="KSO_Shape"/>
            <p:cNvSpPr/>
            <p:nvPr/>
          </p:nvSpPr>
          <p:spPr bwMode="auto">
            <a:xfrm>
              <a:off x="1450338" y="2837335"/>
              <a:ext cx="430626" cy="439414"/>
            </a:xfrm>
            <a:custGeom>
              <a:avLst/>
              <a:gdLst>
                <a:gd name="T0" fmla="*/ 1524318 w 3543300"/>
                <a:gd name="T1" fmla="*/ 1132523 h 3617913"/>
                <a:gd name="T2" fmla="*/ 1313498 w 3543300"/>
                <a:gd name="T3" fmla="*/ 1253173 h 3617913"/>
                <a:gd name="T4" fmla="*/ 1155382 w 3543300"/>
                <a:gd name="T5" fmla="*/ 1435418 h 3617913"/>
                <a:gd name="T6" fmla="*/ 1066122 w 3543300"/>
                <a:gd name="T7" fmla="*/ 1663327 h 3617913"/>
                <a:gd name="T8" fmla="*/ 1059774 w 3543300"/>
                <a:gd name="T9" fmla="*/ 1918696 h 3617913"/>
                <a:gd name="T10" fmla="*/ 1138484 w 3543300"/>
                <a:gd name="T11" fmla="*/ 2152467 h 3617913"/>
                <a:gd name="T12" fmla="*/ 1287651 w 3543300"/>
                <a:gd name="T13" fmla="*/ 2342088 h 3617913"/>
                <a:gd name="T14" fmla="*/ 1491724 w 3543300"/>
                <a:gd name="T15" fmla="*/ 2472632 h 3617913"/>
                <a:gd name="T16" fmla="*/ 1734517 w 3543300"/>
                <a:gd name="T17" fmla="*/ 2528533 h 3617913"/>
                <a:gd name="T18" fmla="*/ 1985879 w 3543300"/>
                <a:gd name="T19" fmla="*/ 2496771 h 3617913"/>
                <a:gd name="T20" fmla="*/ 2202647 w 3543300"/>
                <a:gd name="T21" fmla="*/ 2386238 h 3617913"/>
                <a:gd name="T22" fmla="*/ 2368635 w 3543300"/>
                <a:gd name="T23" fmla="*/ 2211863 h 3617913"/>
                <a:gd name="T24" fmla="*/ 2469244 w 3543300"/>
                <a:gd name="T25" fmla="*/ 1988891 h 3617913"/>
                <a:gd name="T26" fmla="*/ 2487969 w 3543300"/>
                <a:gd name="T27" fmla="*/ 1735110 h 3617913"/>
                <a:gd name="T28" fmla="*/ 2420685 w 3543300"/>
                <a:gd name="T29" fmla="*/ 1496257 h 3617913"/>
                <a:gd name="T30" fmla="*/ 2280920 w 3543300"/>
                <a:gd name="T31" fmla="*/ 1299528 h 3617913"/>
                <a:gd name="T32" fmla="*/ 2083752 w 3543300"/>
                <a:gd name="T33" fmla="*/ 1159510 h 3617913"/>
                <a:gd name="T34" fmla="*/ 1845310 w 3543300"/>
                <a:gd name="T35" fmla="*/ 1092518 h 3617913"/>
                <a:gd name="T36" fmla="*/ 1957705 w 3543300"/>
                <a:gd name="T37" fmla="*/ 6985 h 3617913"/>
                <a:gd name="T38" fmla="*/ 2011998 w 3543300"/>
                <a:gd name="T39" fmla="*/ 89217 h 3617913"/>
                <a:gd name="T40" fmla="*/ 2341562 w 3543300"/>
                <a:gd name="T41" fmla="*/ 485457 h 3617913"/>
                <a:gd name="T42" fmla="*/ 2646362 w 3543300"/>
                <a:gd name="T43" fmla="*/ 240665 h 3617913"/>
                <a:gd name="T44" fmla="*/ 2970848 w 3543300"/>
                <a:gd name="T45" fmla="*/ 446087 h 3617913"/>
                <a:gd name="T46" fmla="*/ 2979738 w 3543300"/>
                <a:gd name="T47" fmla="*/ 554990 h 3617913"/>
                <a:gd name="T48" fmla="*/ 2996248 w 3543300"/>
                <a:gd name="T49" fmla="*/ 1049655 h 3617913"/>
                <a:gd name="T50" fmla="*/ 3393440 w 3543300"/>
                <a:gd name="T51" fmla="*/ 1051243 h 3617913"/>
                <a:gd name="T52" fmla="*/ 3542030 w 3543300"/>
                <a:gd name="T53" fmla="*/ 1406843 h 3617913"/>
                <a:gd name="T54" fmla="*/ 3490278 w 3543300"/>
                <a:gd name="T55" fmla="*/ 1502728 h 3617913"/>
                <a:gd name="T56" fmla="*/ 3210242 w 3543300"/>
                <a:gd name="T57" fmla="*/ 1889125 h 3617913"/>
                <a:gd name="T58" fmla="*/ 3529330 w 3543300"/>
                <a:gd name="T59" fmla="*/ 2149158 h 3617913"/>
                <a:gd name="T60" fmla="*/ 3442335 w 3543300"/>
                <a:gd name="T61" fmla="*/ 2520315 h 3617913"/>
                <a:gd name="T62" fmla="*/ 3346450 w 3543300"/>
                <a:gd name="T63" fmla="*/ 2572068 h 3617913"/>
                <a:gd name="T64" fmla="*/ 2905125 w 3543300"/>
                <a:gd name="T65" fmla="*/ 2698115 h 3617913"/>
                <a:gd name="T66" fmla="*/ 2994025 w 3543300"/>
                <a:gd name="T67" fmla="*/ 3108643 h 3617913"/>
                <a:gd name="T68" fmla="*/ 2709228 w 3543300"/>
                <a:gd name="T69" fmla="*/ 3363913 h 3617913"/>
                <a:gd name="T70" fmla="*/ 2600325 w 3543300"/>
                <a:gd name="T71" fmla="*/ 3355023 h 3617913"/>
                <a:gd name="T72" fmla="*/ 2193608 w 3543300"/>
                <a:gd name="T73" fmla="*/ 3187066 h 3617913"/>
                <a:gd name="T74" fmla="*/ 2005012 w 3543300"/>
                <a:gd name="T75" fmla="*/ 3563621 h 3617913"/>
                <a:gd name="T76" fmla="*/ 1620520 w 3543300"/>
                <a:gd name="T77" fmla="*/ 3617913 h 3617913"/>
                <a:gd name="T78" fmla="*/ 1535430 w 3543300"/>
                <a:gd name="T79" fmla="*/ 3555366 h 3617913"/>
                <a:gd name="T80" fmla="*/ 1324928 w 3543300"/>
                <a:gd name="T81" fmla="*/ 3179128 h 3617913"/>
                <a:gd name="T82" fmla="*/ 935990 w 3543300"/>
                <a:gd name="T83" fmla="*/ 3361056 h 3617913"/>
                <a:gd name="T84" fmla="*/ 830262 w 3543300"/>
                <a:gd name="T85" fmla="*/ 3361056 h 3617913"/>
                <a:gd name="T86" fmla="*/ 550545 w 3543300"/>
                <a:gd name="T87" fmla="*/ 3100071 h 3617913"/>
                <a:gd name="T88" fmla="*/ 638492 w 3543300"/>
                <a:gd name="T89" fmla="*/ 2698115 h 3617913"/>
                <a:gd name="T90" fmla="*/ 196850 w 3543300"/>
                <a:gd name="T91" fmla="*/ 2572068 h 3617913"/>
                <a:gd name="T92" fmla="*/ 101282 w 3543300"/>
                <a:gd name="T93" fmla="*/ 2520315 h 3617913"/>
                <a:gd name="T94" fmla="*/ 13970 w 3543300"/>
                <a:gd name="T95" fmla="*/ 2149158 h 3617913"/>
                <a:gd name="T96" fmla="*/ 334962 w 3543300"/>
                <a:gd name="T97" fmla="*/ 1915478 h 3617913"/>
                <a:gd name="T98" fmla="*/ 57467 w 3543300"/>
                <a:gd name="T99" fmla="*/ 1504633 h 3617913"/>
                <a:gd name="T100" fmla="*/ 635 w 3543300"/>
                <a:gd name="T101" fmla="*/ 1411288 h 3617913"/>
                <a:gd name="T102" fmla="*/ 134620 w 3543300"/>
                <a:gd name="T103" fmla="*/ 1058863 h 3617913"/>
                <a:gd name="T104" fmla="*/ 520382 w 3543300"/>
                <a:gd name="T105" fmla="*/ 1095375 h 3617913"/>
                <a:gd name="T106" fmla="*/ 742632 w 3543300"/>
                <a:gd name="T107" fmla="*/ 801052 h 3617913"/>
                <a:gd name="T108" fmla="*/ 558482 w 3543300"/>
                <a:gd name="T109" fmla="*/ 467677 h 3617913"/>
                <a:gd name="T110" fmla="*/ 862648 w 3543300"/>
                <a:gd name="T111" fmla="*/ 242252 h 3617913"/>
                <a:gd name="T112" fmla="*/ 955040 w 3543300"/>
                <a:gd name="T113" fmla="*/ 276542 h 3617913"/>
                <a:gd name="T114" fmla="*/ 1452245 w 3543300"/>
                <a:gd name="T115" fmla="*/ 404177 h 3617913"/>
                <a:gd name="T116" fmla="*/ 1557655 w 3543300"/>
                <a:gd name="T117" fmla="*/ 26352 h 3617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543300" h="3617913">
                  <a:moveTo>
                    <a:pt x="1752918" y="1088708"/>
                  </a:moveTo>
                  <a:lnTo>
                    <a:pt x="1734502" y="1089660"/>
                  </a:lnTo>
                  <a:lnTo>
                    <a:pt x="1716088" y="1090613"/>
                  </a:lnTo>
                  <a:lnTo>
                    <a:pt x="1697990" y="1092518"/>
                  </a:lnTo>
                  <a:lnTo>
                    <a:pt x="1679892" y="1094423"/>
                  </a:lnTo>
                  <a:lnTo>
                    <a:pt x="1662112" y="1097280"/>
                  </a:lnTo>
                  <a:lnTo>
                    <a:pt x="1644332" y="1100138"/>
                  </a:lnTo>
                  <a:lnTo>
                    <a:pt x="1626552" y="1103630"/>
                  </a:lnTo>
                  <a:lnTo>
                    <a:pt x="1608772" y="1107440"/>
                  </a:lnTo>
                  <a:lnTo>
                    <a:pt x="1591628" y="1111568"/>
                  </a:lnTo>
                  <a:lnTo>
                    <a:pt x="1574800" y="1116013"/>
                  </a:lnTo>
                  <a:lnTo>
                    <a:pt x="1557338" y="1121093"/>
                  </a:lnTo>
                  <a:lnTo>
                    <a:pt x="1540828" y="1126490"/>
                  </a:lnTo>
                  <a:lnTo>
                    <a:pt x="1524318" y="1132523"/>
                  </a:lnTo>
                  <a:lnTo>
                    <a:pt x="1507808" y="1138555"/>
                  </a:lnTo>
                  <a:lnTo>
                    <a:pt x="1491615" y="1145223"/>
                  </a:lnTo>
                  <a:lnTo>
                    <a:pt x="1475422" y="1152525"/>
                  </a:lnTo>
                  <a:lnTo>
                    <a:pt x="1459548" y="1159510"/>
                  </a:lnTo>
                  <a:lnTo>
                    <a:pt x="1443672" y="1167448"/>
                  </a:lnTo>
                  <a:lnTo>
                    <a:pt x="1428432" y="1175703"/>
                  </a:lnTo>
                  <a:lnTo>
                    <a:pt x="1413192" y="1183958"/>
                  </a:lnTo>
                  <a:lnTo>
                    <a:pt x="1398270" y="1193165"/>
                  </a:lnTo>
                  <a:lnTo>
                    <a:pt x="1383665" y="1202055"/>
                  </a:lnTo>
                  <a:lnTo>
                    <a:pt x="1368742" y="1211898"/>
                  </a:lnTo>
                  <a:lnTo>
                    <a:pt x="1354772" y="1221740"/>
                  </a:lnTo>
                  <a:lnTo>
                    <a:pt x="1340485" y="1231900"/>
                  </a:lnTo>
                  <a:lnTo>
                    <a:pt x="1327150" y="1242378"/>
                  </a:lnTo>
                  <a:lnTo>
                    <a:pt x="1313498" y="1253173"/>
                  </a:lnTo>
                  <a:lnTo>
                    <a:pt x="1300480" y="1264285"/>
                  </a:lnTo>
                  <a:lnTo>
                    <a:pt x="1287462" y="1275715"/>
                  </a:lnTo>
                  <a:lnTo>
                    <a:pt x="1274762" y="1287463"/>
                  </a:lnTo>
                  <a:lnTo>
                    <a:pt x="1262380" y="1299528"/>
                  </a:lnTo>
                  <a:lnTo>
                    <a:pt x="1250315" y="1311910"/>
                  </a:lnTo>
                  <a:lnTo>
                    <a:pt x="1238568" y="1324928"/>
                  </a:lnTo>
                  <a:lnTo>
                    <a:pt x="1227138" y="1337628"/>
                  </a:lnTo>
                  <a:lnTo>
                    <a:pt x="1215708" y="1350645"/>
                  </a:lnTo>
                  <a:lnTo>
                    <a:pt x="1205230" y="1364298"/>
                  </a:lnTo>
                  <a:lnTo>
                    <a:pt x="1194752" y="1377950"/>
                  </a:lnTo>
                  <a:lnTo>
                    <a:pt x="1183958" y="1392238"/>
                  </a:lnTo>
                  <a:lnTo>
                    <a:pt x="1174432" y="1406525"/>
                  </a:lnTo>
                  <a:lnTo>
                    <a:pt x="1164908" y="1420813"/>
                  </a:lnTo>
                  <a:lnTo>
                    <a:pt x="1155382" y="1435418"/>
                  </a:lnTo>
                  <a:lnTo>
                    <a:pt x="1146810" y="1450340"/>
                  </a:lnTo>
                  <a:lnTo>
                    <a:pt x="1138391" y="1465309"/>
                  </a:lnTo>
                  <a:lnTo>
                    <a:pt x="1130549" y="1480376"/>
                  </a:lnTo>
                  <a:lnTo>
                    <a:pt x="1122615" y="1496257"/>
                  </a:lnTo>
                  <a:lnTo>
                    <a:pt x="1114998" y="1512138"/>
                  </a:lnTo>
                  <a:lnTo>
                    <a:pt x="1108333" y="1528337"/>
                  </a:lnTo>
                  <a:lnTo>
                    <a:pt x="1101668" y="1544536"/>
                  </a:lnTo>
                  <a:lnTo>
                    <a:pt x="1095321" y="1561052"/>
                  </a:lnTo>
                  <a:lnTo>
                    <a:pt x="1089608" y="1577568"/>
                  </a:lnTo>
                  <a:lnTo>
                    <a:pt x="1083895" y="1594402"/>
                  </a:lnTo>
                  <a:lnTo>
                    <a:pt x="1079134" y="1611554"/>
                  </a:lnTo>
                  <a:lnTo>
                    <a:pt x="1074056" y="1628388"/>
                  </a:lnTo>
                  <a:lnTo>
                    <a:pt x="1069931" y="1646175"/>
                  </a:lnTo>
                  <a:lnTo>
                    <a:pt x="1066122" y="1663327"/>
                  </a:lnTo>
                  <a:lnTo>
                    <a:pt x="1062948" y="1681114"/>
                  </a:lnTo>
                  <a:lnTo>
                    <a:pt x="1059774" y="1698901"/>
                  </a:lnTo>
                  <a:lnTo>
                    <a:pt x="1057553" y="1717005"/>
                  </a:lnTo>
                  <a:lnTo>
                    <a:pt x="1055331" y="1735110"/>
                  </a:lnTo>
                  <a:lnTo>
                    <a:pt x="1053744" y="1753532"/>
                  </a:lnTo>
                  <a:lnTo>
                    <a:pt x="1052792" y="1771319"/>
                  </a:lnTo>
                  <a:lnTo>
                    <a:pt x="1051840" y="1790376"/>
                  </a:lnTo>
                  <a:lnTo>
                    <a:pt x="1051523" y="1808798"/>
                  </a:lnTo>
                  <a:lnTo>
                    <a:pt x="1051840" y="1827221"/>
                  </a:lnTo>
                  <a:lnTo>
                    <a:pt x="1052792" y="1845960"/>
                  </a:lnTo>
                  <a:lnTo>
                    <a:pt x="1053744" y="1864065"/>
                  </a:lnTo>
                  <a:lnTo>
                    <a:pt x="1055331" y="1882487"/>
                  </a:lnTo>
                  <a:lnTo>
                    <a:pt x="1057553" y="1900592"/>
                  </a:lnTo>
                  <a:lnTo>
                    <a:pt x="1059774" y="1918696"/>
                  </a:lnTo>
                  <a:lnTo>
                    <a:pt x="1062948" y="1936483"/>
                  </a:lnTo>
                  <a:lnTo>
                    <a:pt x="1066122" y="1953952"/>
                  </a:lnTo>
                  <a:lnTo>
                    <a:pt x="1069931" y="1971739"/>
                  </a:lnTo>
                  <a:lnTo>
                    <a:pt x="1074056" y="1988891"/>
                  </a:lnTo>
                  <a:lnTo>
                    <a:pt x="1079134" y="2006043"/>
                  </a:lnTo>
                  <a:lnTo>
                    <a:pt x="1083895" y="2022877"/>
                  </a:lnTo>
                  <a:lnTo>
                    <a:pt x="1089608" y="2039711"/>
                  </a:lnTo>
                  <a:lnTo>
                    <a:pt x="1095321" y="2056545"/>
                  </a:lnTo>
                  <a:lnTo>
                    <a:pt x="1101668" y="2073061"/>
                  </a:lnTo>
                  <a:lnTo>
                    <a:pt x="1108333" y="2089260"/>
                  </a:lnTo>
                  <a:lnTo>
                    <a:pt x="1114998" y="2105459"/>
                  </a:lnTo>
                  <a:lnTo>
                    <a:pt x="1122615" y="2121022"/>
                  </a:lnTo>
                  <a:lnTo>
                    <a:pt x="1130549" y="2136904"/>
                  </a:lnTo>
                  <a:lnTo>
                    <a:pt x="1138484" y="2152467"/>
                  </a:lnTo>
                  <a:lnTo>
                    <a:pt x="1147053" y="2167395"/>
                  </a:lnTo>
                  <a:lnTo>
                    <a:pt x="1155622" y="2182641"/>
                  </a:lnTo>
                  <a:lnTo>
                    <a:pt x="1165144" y="2197252"/>
                  </a:lnTo>
                  <a:lnTo>
                    <a:pt x="1174665" y="2211863"/>
                  </a:lnTo>
                  <a:lnTo>
                    <a:pt x="1184186" y="2225838"/>
                  </a:lnTo>
                  <a:lnTo>
                    <a:pt x="1194977" y="2240131"/>
                  </a:lnTo>
                  <a:lnTo>
                    <a:pt x="1205450" y="2253789"/>
                  </a:lnTo>
                  <a:lnTo>
                    <a:pt x="1215924" y="2267129"/>
                  </a:lnTo>
                  <a:lnTo>
                    <a:pt x="1227349" y="2280469"/>
                  </a:lnTo>
                  <a:lnTo>
                    <a:pt x="1238775" y="2293174"/>
                  </a:lnTo>
                  <a:lnTo>
                    <a:pt x="1250518" y="2305879"/>
                  </a:lnTo>
                  <a:lnTo>
                    <a:pt x="1262578" y="2318267"/>
                  </a:lnTo>
                  <a:lnTo>
                    <a:pt x="1274956" y="2330336"/>
                  </a:lnTo>
                  <a:lnTo>
                    <a:pt x="1287651" y="2342088"/>
                  </a:lnTo>
                  <a:lnTo>
                    <a:pt x="1300663" y="2353840"/>
                  </a:lnTo>
                  <a:lnTo>
                    <a:pt x="1313676" y="2364640"/>
                  </a:lnTo>
                  <a:lnTo>
                    <a:pt x="1327323" y="2375756"/>
                  </a:lnTo>
                  <a:lnTo>
                    <a:pt x="1340653" y="2386238"/>
                  </a:lnTo>
                  <a:lnTo>
                    <a:pt x="1354935" y="2396402"/>
                  </a:lnTo>
                  <a:lnTo>
                    <a:pt x="1368899" y="2406566"/>
                  </a:lnTo>
                  <a:lnTo>
                    <a:pt x="1383816" y="2415777"/>
                  </a:lnTo>
                  <a:lnTo>
                    <a:pt x="1398415" y="2424988"/>
                  </a:lnTo>
                  <a:lnTo>
                    <a:pt x="1413332" y="2433882"/>
                  </a:lnTo>
                  <a:lnTo>
                    <a:pt x="1428566" y="2442775"/>
                  </a:lnTo>
                  <a:lnTo>
                    <a:pt x="1443800" y="2450398"/>
                  </a:lnTo>
                  <a:lnTo>
                    <a:pt x="1459669" y="2458339"/>
                  </a:lnTo>
                  <a:lnTo>
                    <a:pt x="1475538" y="2465644"/>
                  </a:lnTo>
                  <a:lnTo>
                    <a:pt x="1491724" y="2472632"/>
                  </a:lnTo>
                  <a:lnTo>
                    <a:pt x="1507910" y="2479619"/>
                  </a:lnTo>
                  <a:lnTo>
                    <a:pt x="1524414" y="2485654"/>
                  </a:lnTo>
                  <a:lnTo>
                    <a:pt x="1540917" y="2491689"/>
                  </a:lnTo>
                  <a:lnTo>
                    <a:pt x="1557421" y="2496771"/>
                  </a:lnTo>
                  <a:lnTo>
                    <a:pt x="1574877" y="2502171"/>
                  </a:lnTo>
                  <a:lnTo>
                    <a:pt x="1591698" y="2506617"/>
                  </a:lnTo>
                  <a:lnTo>
                    <a:pt x="1608836" y="2510746"/>
                  </a:lnTo>
                  <a:lnTo>
                    <a:pt x="1626609" y="2514876"/>
                  </a:lnTo>
                  <a:lnTo>
                    <a:pt x="1644382" y="2518369"/>
                  </a:lnTo>
                  <a:lnTo>
                    <a:pt x="1662155" y="2520910"/>
                  </a:lnTo>
                  <a:lnTo>
                    <a:pt x="1679928" y="2523451"/>
                  </a:lnTo>
                  <a:lnTo>
                    <a:pt x="1698019" y="2525675"/>
                  </a:lnTo>
                  <a:lnTo>
                    <a:pt x="1716109" y="2527263"/>
                  </a:lnTo>
                  <a:lnTo>
                    <a:pt x="1734517" y="2528533"/>
                  </a:lnTo>
                  <a:lnTo>
                    <a:pt x="1752925" y="2529169"/>
                  </a:lnTo>
                  <a:lnTo>
                    <a:pt x="1771967" y="2529169"/>
                  </a:lnTo>
                  <a:lnTo>
                    <a:pt x="1790375" y="2529169"/>
                  </a:lnTo>
                  <a:lnTo>
                    <a:pt x="1808783" y="2528533"/>
                  </a:lnTo>
                  <a:lnTo>
                    <a:pt x="1827191" y="2527263"/>
                  </a:lnTo>
                  <a:lnTo>
                    <a:pt x="1845281" y="2525675"/>
                  </a:lnTo>
                  <a:lnTo>
                    <a:pt x="1863372" y="2523451"/>
                  </a:lnTo>
                  <a:lnTo>
                    <a:pt x="1881145" y="2520910"/>
                  </a:lnTo>
                  <a:lnTo>
                    <a:pt x="1898918" y="2518369"/>
                  </a:lnTo>
                  <a:lnTo>
                    <a:pt x="1916691" y="2514876"/>
                  </a:lnTo>
                  <a:lnTo>
                    <a:pt x="1934464" y="2510746"/>
                  </a:lnTo>
                  <a:lnTo>
                    <a:pt x="1951602" y="2506617"/>
                  </a:lnTo>
                  <a:lnTo>
                    <a:pt x="1969058" y="2502171"/>
                  </a:lnTo>
                  <a:lnTo>
                    <a:pt x="1985879" y="2496771"/>
                  </a:lnTo>
                  <a:lnTo>
                    <a:pt x="2002383" y="2491689"/>
                  </a:lnTo>
                  <a:lnTo>
                    <a:pt x="2019204" y="2485654"/>
                  </a:lnTo>
                  <a:lnTo>
                    <a:pt x="2035390" y="2479619"/>
                  </a:lnTo>
                  <a:lnTo>
                    <a:pt x="2051894" y="2472632"/>
                  </a:lnTo>
                  <a:lnTo>
                    <a:pt x="2067762" y="2465644"/>
                  </a:lnTo>
                  <a:lnTo>
                    <a:pt x="2083631" y="2458339"/>
                  </a:lnTo>
                  <a:lnTo>
                    <a:pt x="2099500" y="2450398"/>
                  </a:lnTo>
                  <a:lnTo>
                    <a:pt x="2114734" y="2442775"/>
                  </a:lnTo>
                  <a:lnTo>
                    <a:pt x="2129968" y="2433882"/>
                  </a:lnTo>
                  <a:lnTo>
                    <a:pt x="2144885" y="2424988"/>
                  </a:lnTo>
                  <a:lnTo>
                    <a:pt x="2159484" y="2415777"/>
                  </a:lnTo>
                  <a:lnTo>
                    <a:pt x="2174401" y="2406566"/>
                  </a:lnTo>
                  <a:lnTo>
                    <a:pt x="2188683" y="2396402"/>
                  </a:lnTo>
                  <a:lnTo>
                    <a:pt x="2202647" y="2386238"/>
                  </a:lnTo>
                  <a:lnTo>
                    <a:pt x="2215977" y="2375756"/>
                  </a:lnTo>
                  <a:lnTo>
                    <a:pt x="2229624" y="2364640"/>
                  </a:lnTo>
                  <a:lnTo>
                    <a:pt x="2242637" y="2353840"/>
                  </a:lnTo>
                  <a:lnTo>
                    <a:pt x="2255966" y="2342088"/>
                  </a:lnTo>
                  <a:lnTo>
                    <a:pt x="2268344" y="2330336"/>
                  </a:lnTo>
                  <a:lnTo>
                    <a:pt x="2280722" y="2318267"/>
                  </a:lnTo>
                  <a:lnTo>
                    <a:pt x="2292782" y="2305879"/>
                  </a:lnTo>
                  <a:lnTo>
                    <a:pt x="2304525" y="2293174"/>
                  </a:lnTo>
                  <a:lnTo>
                    <a:pt x="2315951" y="2280469"/>
                  </a:lnTo>
                  <a:lnTo>
                    <a:pt x="2327376" y="2267129"/>
                  </a:lnTo>
                  <a:lnTo>
                    <a:pt x="2338167" y="2253789"/>
                  </a:lnTo>
                  <a:lnTo>
                    <a:pt x="2348958" y="2240131"/>
                  </a:lnTo>
                  <a:lnTo>
                    <a:pt x="2359114" y="2225838"/>
                  </a:lnTo>
                  <a:lnTo>
                    <a:pt x="2368635" y="2211863"/>
                  </a:lnTo>
                  <a:lnTo>
                    <a:pt x="2378156" y="2197252"/>
                  </a:lnTo>
                  <a:lnTo>
                    <a:pt x="2387678" y="2182641"/>
                  </a:lnTo>
                  <a:lnTo>
                    <a:pt x="2396247" y="2167395"/>
                  </a:lnTo>
                  <a:lnTo>
                    <a:pt x="2404816" y="2152467"/>
                  </a:lnTo>
                  <a:lnTo>
                    <a:pt x="2412750" y="2136904"/>
                  </a:lnTo>
                  <a:lnTo>
                    <a:pt x="2420685" y="2121022"/>
                  </a:lnTo>
                  <a:lnTo>
                    <a:pt x="2428302" y="2105459"/>
                  </a:lnTo>
                  <a:lnTo>
                    <a:pt x="2434967" y="2089260"/>
                  </a:lnTo>
                  <a:lnTo>
                    <a:pt x="2441632" y="2073061"/>
                  </a:lnTo>
                  <a:lnTo>
                    <a:pt x="2447979" y="2056545"/>
                  </a:lnTo>
                  <a:lnTo>
                    <a:pt x="2453692" y="2039711"/>
                  </a:lnTo>
                  <a:lnTo>
                    <a:pt x="2459405" y="2022877"/>
                  </a:lnTo>
                  <a:lnTo>
                    <a:pt x="2464166" y="2006043"/>
                  </a:lnTo>
                  <a:lnTo>
                    <a:pt x="2469244" y="1988891"/>
                  </a:lnTo>
                  <a:lnTo>
                    <a:pt x="2473370" y="1971739"/>
                  </a:lnTo>
                  <a:lnTo>
                    <a:pt x="2477178" y="1953952"/>
                  </a:lnTo>
                  <a:lnTo>
                    <a:pt x="2480352" y="1936483"/>
                  </a:lnTo>
                  <a:lnTo>
                    <a:pt x="2483526" y="1918696"/>
                  </a:lnTo>
                  <a:lnTo>
                    <a:pt x="2486064" y="1900592"/>
                  </a:lnTo>
                  <a:lnTo>
                    <a:pt x="2487969" y="1882487"/>
                  </a:lnTo>
                  <a:lnTo>
                    <a:pt x="2489556" y="1864065"/>
                  </a:lnTo>
                  <a:lnTo>
                    <a:pt x="2490508" y="1845960"/>
                  </a:lnTo>
                  <a:lnTo>
                    <a:pt x="2491460" y="1827221"/>
                  </a:lnTo>
                  <a:lnTo>
                    <a:pt x="2491777" y="1808798"/>
                  </a:lnTo>
                  <a:lnTo>
                    <a:pt x="2491460" y="1790376"/>
                  </a:lnTo>
                  <a:lnTo>
                    <a:pt x="2490508" y="1771319"/>
                  </a:lnTo>
                  <a:lnTo>
                    <a:pt x="2489556" y="1753532"/>
                  </a:lnTo>
                  <a:lnTo>
                    <a:pt x="2487969" y="1735110"/>
                  </a:lnTo>
                  <a:lnTo>
                    <a:pt x="2486064" y="1717005"/>
                  </a:lnTo>
                  <a:lnTo>
                    <a:pt x="2483526" y="1698901"/>
                  </a:lnTo>
                  <a:lnTo>
                    <a:pt x="2480352" y="1681114"/>
                  </a:lnTo>
                  <a:lnTo>
                    <a:pt x="2477178" y="1663327"/>
                  </a:lnTo>
                  <a:lnTo>
                    <a:pt x="2473370" y="1646175"/>
                  </a:lnTo>
                  <a:lnTo>
                    <a:pt x="2469244" y="1628388"/>
                  </a:lnTo>
                  <a:lnTo>
                    <a:pt x="2464166" y="1611554"/>
                  </a:lnTo>
                  <a:lnTo>
                    <a:pt x="2459405" y="1594402"/>
                  </a:lnTo>
                  <a:lnTo>
                    <a:pt x="2453692" y="1577568"/>
                  </a:lnTo>
                  <a:lnTo>
                    <a:pt x="2447979" y="1561052"/>
                  </a:lnTo>
                  <a:lnTo>
                    <a:pt x="2441632" y="1544536"/>
                  </a:lnTo>
                  <a:lnTo>
                    <a:pt x="2434967" y="1528337"/>
                  </a:lnTo>
                  <a:lnTo>
                    <a:pt x="2428302" y="1512138"/>
                  </a:lnTo>
                  <a:lnTo>
                    <a:pt x="2420685" y="1496257"/>
                  </a:lnTo>
                  <a:lnTo>
                    <a:pt x="2412750" y="1480376"/>
                  </a:lnTo>
                  <a:lnTo>
                    <a:pt x="2404909" y="1465308"/>
                  </a:lnTo>
                  <a:lnTo>
                    <a:pt x="2396490" y="1450340"/>
                  </a:lnTo>
                  <a:lnTo>
                    <a:pt x="2387918" y="1435418"/>
                  </a:lnTo>
                  <a:lnTo>
                    <a:pt x="2378392" y="1420813"/>
                  </a:lnTo>
                  <a:lnTo>
                    <a:pt x="2368868" y="1406525"/>
                  </a:lnTo>
                  <a:lnTo>
                    <a:pt x="2359342" y="1392238"/>
                  </a:lnTo>
                  <a:lnTo>
                    <a:pt x="2349182" y="1377950"/>
                  </a:lnTo>
                  <a:lnTo>
                    <a:pt x="2338388" y="1364298"/>
                  </a:lnTo>
                  <a:lnTo>
                    <a:pt x="2327592" y="1350645"/>
                  </a:lnTo>
                  <a:lnTo>
                    <a:pt x="2316162" y="1337628"/>
                  </a:lnTo>
                  <a:lnTo>
                    <a:pt x="2304732" y="1324928"/>
                  </a:lnTo>
                  <a:lnTo>
                    <a:pt x="2292985" y="1311910"/>
                  </a:lnTo>
                  <a:lnTo>
                    <a:pt x="2280920" y="1299528"/>
                  </a:lnTo>
                  <a:lnTo>
                    <a:pt x="2268538" y="1287463"/>
                  </a:lnTo>
                  <a:lnTo>
                    <a:pt x="2256155" y="1275715"/>
                  </a:lnTo>
                  <a:lnTo>
                    <a:pt x="2242820" y="1264285"/>
                  </a:lnTo>
                  <a:lnTo>
                    <a:pt x="2229802" y="1253173"/>
                  </a:lnTo>
                  <a:lnTo>
                    <a:pt x="2216150" y="1242378"/>
                  </a:lnTo>
                  <a:lnTo>
                    <a:pt x="2202815" y="1231900"/>
                  </a:lnTo>
                  <a:lnTo>
                    <a:pt x="2188845" y="1221740"/>
                  </a:lnTo>
                  <a:lnTo>
                    <a:pt x="2174558" y="1211898"/>
                  </a:lnTo>
                  <a:lnTo>
                    <a:pt x="2159635" y="1202055"/>
                  </a:lnTo>
                  <a:lnTo>
                    <a:pt x="2145030" y="1193165"/>
                  </a:lnTo>
                  <a:lnTo>
                    <a:pt x="2130108" y="1183958"/>
                  </a:lnTo>
                  <a:lnTo>
                    <a:pt x="2114868" y="1175703"/>
                  </a:lnTo>
                  <a:lnTo>
                    <a:pt x="2099628" y="1167448"/>
                  </a:lnTo>
                  <a:lnTo>
                    <a:pt x="2083752" y="1159510"/>
                  </a:lnTo>
                  <a:lnTo>
                    <a:pt x="2067878" y="1152525"/>
                  </a:lnTo>
                  <a:lnTo>
                    <a:pt x="2052002" y="1145223"/>
                  </a:lnTo>
                  <a:lnTo>
                    <a:pt x="2035492" y="1138555"/>
                  </a:lnTo>
                  <a:lnTo>
                    <a:pt x="2019300" y="1132523"/>
                  </a:lnTo>
                  <a:lnTo>
                    <a:pt x="2002472" y="1126490"/>
                  </a:lnTo>
                  <a:lnTo>
                    <a:pt x="1985962" y="1121093"/>
                  </a:lnTo>
                  <a:lnTo>
                    <a:pt x="1969135" y="1116013"/>
                  </a:lnTo>
                  <a:lnTo>
                    <a:pt x="1951672" y="1111568"/>
                  </a:lnTo>
                  <a:lnTo>
                    <a:pt x="1934528" y="1107440"/>
                  </a:lnTo>
                  <a:lnTo>
                    <a:pt x="1916748" y="1103630"/>
                  </a:lnTo>
                  <a:lnTo>
                    <a:pt x="1898968" y="1100138"/>
                  </a:lnTo>
                  <a:lnTo>
                    <a:pt x="1881188" y="1097280"/>
                  </a:lnTo>
                  <a:lnTo>
                    <a:pt x="1863408" y="1094423"/>
                  </a:lnTo>
                  <a:lnTo>
                    <a:pt x="1845310" y="1092518"/>
                  </a:lnTo>
                  <a:lnTo>
                    <a:pt x="1827212" y="1090613"/>
                  </a:lnTo>
                  <a:lnTo>
                    <a:pt x="1808798" y="1089660"/>
                  </a:lnTo>
                  <a:lnTo>
                    <a:pt x="1790382" y="1088708"/>
                  </a:lnTo>
                  <a:lnTo>
                    <a:pt x="1771968" y="1088708"/>
                  </a:lnTo>
                  <a:lnTo>
                    <a:pt x="1752918" y="1088708"/>
                  </a:lnTo>
                  <a:close/>
                  <a:moveTo>
                    <a:pt x="1615758" y="0"/>
                  </a:moveTo>
                  <a:lnTo>
                    <a:pt x="1620520" y="0"/>
                  </a:lnTo>
                  <a:lnTo>
                    <a:pt x="1922780" y="0"/>
                  </a:lnTo>
                  <a:lnTo>
                    <a:pt x="1927225" y="0"/>
                  </a:lnTo>
                  <a:lnTo>
                    <a:pt x="1931670" y="317"/>
                  </a:lnTo>
                  <a:lnTo>
                    <a:pt x="1936115" y="952"/>
                  </a:lnTo>
                  <a:lnTo>
                    <a:pt x="1940878" y="1905"/>
                  </a:lnTo>
                  <a:lnTo>
                    <a:pt x="1949450" y="4127"/>
                  </a:lnTo>
                  <a:lnTo>
                    <a:pt x="1957705" y="6985"/>
                  </a:lnTo>
                  <a:lnTo>
                    <a:pt x="1965325" y="10795"/>
                  </a:lnTo>
                  <a:lnTo>
                    <a:pt x="1972628" y="14922"/>
                  </a:lnTo>
                  <a:lnTo>
                    <a:pt x="1979612" y="20320"/>
                  </a:lnTo>
                  <a:lnTo>
                    <a:pt x="1985962" y="26035"/>
                  </a:lnTo>
                  <a:lnTo>
                    <a:pt x="1991678" y="32385"/>
                  </a:lnTo>
                  <a:lnTo>
                    <a:pt x="1996758" y="39052"/>
                  </a:lnTo>
                  <a:lnTo>
                    <a:pt x="2001202" y="46672"/>
                  </a:lnTo>
                  <a:lnTo>
                    <a:pt x="2005012" y="54610"/>
                  </a:lnTo>
                  <a:lnTo>
                    <a:pt x="2007870" y="62230"/>
                  </a:lnTo>
                  <a:lnTo>
                    <a:pt x="2010092" y="71120"/>
                  </a:lnTo>
                  <a:lnTo>
                    <a:pt x="2010728" y="75565"/>
                  </a:lnTo>
                  <a:lnTo>
                    <a:pt x="2011362" y="80010"/>
                  </a:lnTo>
                  <a:lnTo>
                    <a:pt x="2011998" y="84455"/>
                  </a:lnTo>
                  <a:lnTo>
                    <a:pt x="2011998" y="89217"/>
                  </a:lnTo>
                  <a:lnTo>
                    <a:pt x="2011998" y="388620"/>
                  </a:lnTo>
                  <a:lnTo>
                    <a:pt x="2038350" y="393065"/>
                  </a:lnTo>
                  <a:lnTo>
                    <a:pt x="2064702" y="398462"/>
                  </a:lnTo>
                  <a:lnTo>
                    <a:pt x="2091055" y="404177"/>
                  </a:lnTo>
                  <a:lnTo>
                    <a:pt x="2116772" y="410210"/>
                  </a:lnTo>
                  <a:lnTo>
                    <a:pt x="2142490" y="416877"/>
                  </a:lnTo>
                  <a:lnTo>
                    <a:pt x="2167890" y="423545"/>
                  </a:lnTo>
                  <a:lnTo>
                    <a:pt x="2193608" y="431165"/>
                  </a:lnTo>
                  <a:lnTo>
                    <a:pt x="2218690" y="439102"/>
                  </a:lnTo>
                  <a:lnTo>
                    <a:pt x="2243772" y="447675"/>
                  </a:lnTo>
                  <a:lnTo>
                    <a:pt x="2268538" y="456247"/>
                  </a:lnTo>
                  <a:lnTo>
                    <a:pt x="2292985" y="465772"/>
                  </a:lnTo>
                  <a:lnTo>
                    <a:pt x="2317432" y="475615"/>
                  </a:lnTo>
                  <a:lnTo>
                    <a:pt x="2341562" y="485457"/>
                  </a:lnTo>
                  <a:lnTo>
                    <a:pt x="2365692" y="496252"/>
                  </a:lnTo>
                  <a:lnTo>
                    <a:pt x="2388870" y="507047"/>
                  </a:lnTo>
                  <a:lnTo>
                    <a:pt x="2412682" y="518477"/>
                  </a:lnTo>
                  <a:lnTo>
                    <a:pt x="2588260" y="276542"/>
                  </a:lnTo>
                  <a:lnTo>
                    <a:pt x="2591435" y="272732"/>
                  </a:lnTo>
                  <a:lnTo>
                    <a:pt x="2593975" y="269240"/>
                  </a:lnTo>
                  <a:lnTo>
                    <a:pt x="2597468" y="266065"/>
                  </a:lnTo>
                  <a:lnTo>
                    <a:pt x="2600325" y="262890"/>
                  </a:lnTo>
                  <a:lnTo>
                    <a:pt x="2606992" y="257175"/>
                  </a:lnTo>
                  <a:lnTo>
                    <a:pt x="2614295" y="252412"/>
                  </a:lnTo>
                  <a:lnTo>
                    <a:pt x="2621915" y="248602"/>
                  </a:lnTo>
                  <a:lnTo>
                    <a:pt x="2629852" y="245110"/>
                  </a:lnTo>
                  <a:lnTo>
                    <a:pt x="2638108" y="242570"/>
                  </a:lnTo>
                  <a:lnTo>
                    <a:pt x="2646362" y="240665"/>
                  </a:lnTo>
                  <a:lnTo>
                    <a:pt x="2654935" y="240030"/>
                  </a:lnTo>
                  <a:lnTo>
                    <a:pt x="2663508" y="240030"/>
                  </a:lnTo>
                  <a:lnTo>
                    <a:pt x="2671762" y="240665"/>
                  </a:lnTo>
                  <a:lnTo>
                    <a:pt x="2680652" y="242252"/>
                  </a:lnTo>
                  <a:lnTo>
                    <a:pt x="2688908" y="244475"/>
                  </a:lnTo>
                  <a:lnTo>
                    <a:pt x="2697162" y="247967"/>
                  </a:lnTo>
                  <a:lnTo>
                    <a:pt x="2705100" y="251777"/>
                  </a:lnTo>
                  <a:lnTo>
                    <a:pt x="2709228" y="254317"/>
                  </a:lnTo>
                  <a:lnTo>
                    <a:pt x="2712720" y="256857"/>
                  </a:lnTo>
                  <a:lnTo>
                    <a:pt x="2957512" y="434022"/>
                  </a:lnTo>
                  <a:lnTo>
                    <a:pt x="2960688" y="437197"/>
                  </a:lnTo>
                  <a:lnTo>
                    <a:pt x="2964498" y="439737"/>
                  </a:lnTo>
                  <a:lnTo>
                    <a:pt x="2967672" y="443230"/>
                  </a:lnTo>
                  <a:lnTo>
                    <a:pt x="2970848" y="446087"/>
                  </a:lnTo>
                  <a:lnTo>
                    <a:pt x="2976245" y="453072"/>
                  </a:lnTo>
                  <a:lnTo>
                    <a:pt x="2981008" y="460375"/>
                  </a:lnTo>
                  <a:lnTo>
                    <a:pt x="2985452" y="467995"/>
                  </a:lnTo>
                  <a:lnTo>
                    <a:pt x="2988628" y="475932"/>
                  </a:lnTo>
                  <a:lnTo>
                    <a:pt x="2991168" y="484187"/>
                  </a:lnTo>
                  <a:lnTo>
                    <a:pt x="2992755" y="492442"/>
                  </a:lnTo>
                  <a:lnTo>
                    <a:pt x="2994025" y="501015"/>
                  </a:lnTo>
                  <a:lnTo>
                    <a:pt x="2994025" y="509270"/>
                  </a:lnTo>
                  <a:lnTo>
                    <a:pt x="2993072" y="518160"/>
                  </a:lnTo>
                  <a:lnTo>
                    <a:pt x="2991802" y="526732"/>
                  </a:lnTo>
                  <a:lnTo>
                    <a:pt x="2988945" y="534987"/>
                  </a:lnTo>
                  <a:lnTo>
                    <a:pt x="2986088" y="543242"/>
                  </a:lnTo>
                  <a:lnTo>
                    <a:pt x="2981960" y="551180"/>
                  </a:lnTo>
                  <a:lnTo>
                    <a:pt x="2979738" y="554990"/>
                  </a:lnTo>
                  <a:lnTo>
                    <a:pt x="2976880" y="558800"/>
                  </a:lnTo>
                  <a:lnTo>
                    <a:pt x="2800985" y="801052"/>
                  </a:lnTo>
                  <a:lnTo>
                    <a:pt x="2819082" y="819785"/>
                  </a:lnTo>
                  <a:lnTo>
                    <a:pt x="2837180" y="839470"/>
                  </a:lnTo>
                  <a:lnTo>
                    <a:pt x="2854642" y="858837"/>
                  </a:lnTo>
                  <a:lnTo>
                    <a:pt x="2871788" y="878840"/>
                  </a:lnTo>
                  <a:lnTo>
                    <a:pt x="2888615" y="899160"/>
                  </a:lnTo>
                  <a:lnTo>
                    <a:pt x="2905125" y="919797"/>
                  </a:lnTo>
                  <a:lnTo>
                    <a:pt x="2921318" y="940752"/>
                  </a:lnTo>
                  <a:lnTo>
                    <a:pt x="2937192" y="962025"/>
                  </a:lnTo>
                  <a:lnTo>
                    <a:pt x="2952432" y="983615"/>
                  </a:lnTo>
                  <a:lnTo>
                    <a:pt x="2967672" y="1005205"/>
                  </a:lnTo>
                  <a:lnTo>
                    <a:pt x="2981960" y="1027113"/>
                  </a:lnTo>
                  <a:lnTo>
                    <a:pt x="2996248" y="1049655"/>
                  </a:lnTo>
                  <a:lnTo>
                    <a:pt x="3010218" y="1072198"/>
                  </a:lnTo>
                  <a:lnTo>
                    <a:pt x="3023235" y="1095375"/>
                  </a:lnTo>
                  <a:lnTo>
                    <a:pt x="3036570" y="1118553"/>
                  </a:lnTo>
                  <a:lnTo>
                    <a:pt x="3048952" y="1142048"/>
                  </a:lnTo>
                  <a:lnTo>
                    <a:pt x="3333115" y="1049338"/>
                  </a:lnTo>
                  <a:lnTo>
                    <a:pt x="3337560" y="1048068"/>
                  </a:lnTo>
                  <a:lnTo>
                    <a:pt x="3342005" y="1047115"/>
                  </a:lnTo>
                  <a:lnTo>
                    <a:pt x="3346450" y="1046480"/>
                  </a:lnTo>
                  <a:lnTo>
                    <a:pt x="3350578" y="1045528"/>
                  </a:lnTo>
                  <a:lnTo>
                    <a:pt x="3359785" y="1044893"/>
                  </a:lnTo>
                  <a:lnTo>
                    <a:pt x="3368358" y="1045210"/>
                  </a:lnTo>
                  <a:lnTo>
                    <a:pt x="3376930" y="1046480"/>
                  </a:lnTo>
                  <a:lnTo>
                    <a:pt x="3385185" y="1048068"/>
                  </a:lnTo>
                  <a:lnTo>
                    <a:pt x="3393440" y="1051243"/>
                  </a:lnTo>
                  <a:lnTo>
                    <a:pt x="3401060" y="1054735"/>
                  </a:lnTo>
                  <a:lnTo>
                    <a:pt x="3408680" y="1058863"/>
                  </a:lnTo>
                  <a:lnTo>
                    <a:pt x="3415665" y="1063625"/>
                  </a:lnTo>
                  <a:lnTo>
                    <a:pt x="3422015" y="1069340"/>
                  </a:lnTo>
                  <a:lnTo>
                    <a:pt x="3428048" y="1075690"/>
                  </a:lnTo>
                  <a:lnTo>
                    <a:pt x="3433445" y="1082358"/>
                  </a:lnTo>
                  <a:lnTo>
                    <a:pt x="3438208" y="1089978"/>
                  </a:lnTo>
                  <a:lnTo>
                    <a:pt x="3442335" y="1097915"/>
                  </a:lnTo>
                  <a:lnTo>
                    <a:pt x="3443922" y="1102043"/>
                  </a:lnTo>
                  <a:lnTo>
                    <a:pt x="3445510" y="1106488"/>
                  </a:lnTo>
                  <a:lnTo>
                    <a:pt x="3538855" y="1393508"/>
                  </a:lnTo>
                  <a:lnTo>
                    <a:pt x="3539808" y="1397635"/>
                  </a:lnTo>
                  <a:lnTo>
                    <a:pt x="3541078" y="1402398"/>
                  </a:lnTo>
                  <a:lnTo>
                    <a:pt x="3542030" y="1406843"/>
                  </a:lnTo>
                  <a:lnTo>
                    <a:pt x="3542665" y="1411288"/>
                  </a:lnTo>
                  <a:lnTo>
                    <a:pt x="3543300" y="1419860"/>
                  </a:lnTo>
                  <a:lnTo>
                    <a:pt x="3542982" y="1428750"/>
                  </a:lnTo>
                  <a:lnTo>
                    <a:pt x="3541712" y="1437323"/>
                  </a:lnTo>
                  <a:lnTo>
                    <a:pt x="3539808" y="1445578"/>
                  </a:lnTo>
                  <a:lnTo>
                    <a:pt x="3537268" y="1453833"/>
                  </a:lnTo>
                  <a:lnTo>
                    <a:pt x="3533458" y="1461453"/>
                  </a:lnTo>
                  <a:lnTo>
                    <a:pt x="3529330" y="1468755"/>
                  </a:lnTo>
                  <a:lnTo>
                    <a:pt x="3524568" y="1476058"/>
                  </a:lnTo>
                  <a:lnTo>
                    <a:pt x="3518852" y="1482408"/>
                  </a:lnTo>
                  <a:lnTo>
                    <a:pt x="3512502" y="1488440"/>
                  </a:lnTo>
                  <a:lnTo>
                    <a:pt x="3505518" y="1494155"/>
                  </a:lnTo>
                  <a:lnTo>
                    <a:pt x="3498215" y="1498600"/>
                  </a:lnTo>
                  <a:lnTo>
                    <a:pt x="3490278" y="1502728"/>
                  </a:lnTo>
                  <a:lnTo>
                    <a:pt x="3486150" y="1504633"/>
                  </a:lnTo>
                  <a:lnTo>
                    <a:pt x="3481705" y="1506220"/>
                  </a:lnTo>
                  <a:lnTo>
                    <a:pt x="3197225" y="1598295"/>
                  </a:lnTo>
                  <a:lnTo>
                    <a:pt x="3200400" y="1624330"/>
                  </a:lnTo>
                  <a:lnTo>
                    <a:pt x="3203892" y="1650365"/>
                  </a:lnTo>
                  <a:lnTo>
                    <a:pt x="3206115" y="1676718"/>
                  </a:lnTo>
                  <a:lnTo>
                    <a:pt x="3208338" y="1703070"/>
                  </a:lnTo>
                  <a:lnTo>
                    <a:pt x="3210242" y="1729423"/>
                  </a:lnTo>
                  <a:lnTo>
                    <a:pt x="3211512" y="1755775"/>
                  </a:lnTo>
                  <a:lnTo>
                    <a:pt x="3212148" y="1782445"/>
                  </a:lnTo>
                  <a:lnTo>
                    <a:pt x="3212465" y="1809115"/>
                  </a:lnTo>
                  <a:lnTo>
                    <a:pt x="3212148" y="1835785"/>
                  </a:lnTo>
                  <a:lnTo>
                    <a:pt x="3211512" y="1862455"/>
                  </a:lnTo>
                  <a:lnTo>
                    <a:pt x="3210242" y="1889125"/>
                  </a:lnTo>
                  <a:lnTo>
                    <a:pt x="3208338" y="1915478"/>
                  </a:lnTo>
                  <a:lnTo>
                    <a:pt x="3206115" y="1941830"/>
                  </a:lnTo>
                  <a:lnTo>
                    <a:pt x="3203892" y="1967865"/>
                  </a:lnTo>
                  <a:lnTo>
                    <a:pt x="3200400" y="1993900"/>
                  </a:lnTo>
                  <a:lnTo>
                    <a:pt x="3197225" y="2019618"/>
                  </a:lnTo>
                  <a:lnTo>
                    <a:pt x="3481705" y="2112328"/>
                  </a:lnTo>
                  <a:lnTo>
                    <a:pt x="3486150" y="2113915"/>
                  </a:lnTo>
                  <a:lnTo>
                    <a:pt x="3490278" y="2115820"/>
                  </a:lnTo>
                  <a:lnTo>
                    <a:pt x="3498215" y="2119630"/>
                  </a:lnTo>
                  <a:lnTo>
                    <a:pt x="3505518" y="2124393"/>
                  </a:lnTo>
                  <a:lnTo>
                    <a:pt x="3512502" y="2129790"/>
                  </a:lnTo>
                  <a:lnTo>
                    <a:pt x="3518852" y="2135505"/>
                  </a:lnTo>
                  <a:lnTo>
                    <a:pt x="3524568" y="2142173"/>
                  </a:lnTo>
                  <a:lnTo>
                    <a:pt x="3529330" y="2149158"/>
                  </a:lnTo>
                  <a:lnTo>
                    <a:pt x="3533458" y="2156778"/>
                  </a:lnTo>
                  <a:lnTo>
                    <a:pt x="3537268" y="2164398"/>
                  </a:lnTo>
                  <a:lnTo>
                    <a:pt x="3539808" y="2172653"/>
                  </a:lnTo>
                  <a:lnTo>
                    <a:pt x="3541712" y="2180908"/>
                  </a:lnTo>
                  <a:lnTo>
                    <a:pt x="3542982" y="2189480"/>
                  </a:lnTo>
                  <a:lnTo>
                    <a:pt x="3543300" y="2198053"/>
                  </a:lnTo>
                  <a:lnTo>
                    <a:pt x="3542665" y="2206625"/>
                  </a:lnTo>
                  <a:lnTo>
                    <a:pt x="3542030" y="2211388"/>
                  </a:lnTo>
                  <a:lnTo>
                    <a:pt x="3541078" y="2215833"/>
                  </a:lnTo>
                  <a:lnTo>
                    <a:pt x="3539808" y="2220278"/>
                  </a:lnTo>
                  <a:lnTo>
                    <a:pt x="3538855" y="2224405"/>
                  </a:lnTo>
                  <a:lnTo>
                    <a:pt x="3445510" y="2512060"/>
                  </a:lnTo>
                  <a:lnTo>
                    <a:pt x="3443922" y="2516188"/>
                  </a:lnTo>
                  <a:lnTo>
                    <a:pt x="3442335" y="2520315"/>
                  </a:lnTo>
                  <a:lnTo>
                    <a:pt x="3438208" y="2528253"/>
                  </a:lnTo>
                  <a:lnTo>
                    <a:pt x="3433445" y="2535555"/>
                  </a:lnTo>
                  <a:lnTo>
                    <a:pt x="3428048" y="2542540"/>
                  </a:lnTo>
                  <a:lnTo>
                    <a:pt x="3422015" y="2548890"/>
                  </a:lnTo>
                  <a:lnTo>
                    <a:pt x="3415665" y="2554605"/>
                  </a:lnTo>
                  <a:lnTo>
                    <a:pt x="3408680" y="2559368"/>
                  </a:lnTo>
                  <a:lnTo>
                    <a:pt x="3401060" y="2563495"/>
                  </a:lnTo>
                  <a:lnTo>
                    <a:pt x="3393440" y="2567305"/>
                  </a:lnTo>
                  <a:lnTo>
                    <a:pt x="3385185" y="2569845"/>
                  </a:lnTo>
                  <a:lnTo>
                    <a:pt x="3376930" y="2571750"/>
                  </a:lnTo>
                  <a:lnTo>
                    <a:pt x="3368358" y="2573020"/>
                  </a:lnTo>
                  <a:lnTo>
                    <a:pt x="3359785" y="2573338"/>
                  </a:lnTo>
                  <a:lnTo>
                    <a:pt x="3350578" y="2573020"/>
                  </a:lnTo>
                  <a:lnTo>
                    <a:pt x="3346450" y="2572068"/>
                  </a:lnTo>
                  <a:lnTo>
                    <a:pt x="3342005" y="2571433"/>
                  </a:lnTo>
                  <a:lnTo>
                    <a:pt x="3337560" y="2570163"/>
                  </a:lnTo>
                  <a:lnTo>
                    <a:pt x="3333115" y="2568893"/>
                  </a:lnTo>
                  <a:lnTo>
                    <a:pt x="3048952" y="2476500"/>
                  </a:lnTo>
                  <a:lnTo>
                    <a:pt x="3035935" y="2499995"/>
                  </a:lnTo>
                  <a:lnTo>
                    <a:pt x="3023235" y="2523173"/>
                  </a:lnTo>
                  <a:lnTo>
                    <a:pt x="3009900" y="2546033"/>
                  </a:lnTo>
                  <a:lnTo>
                    <a:pt x="2996248" y="2568893"/>
                  </a:lnTo>
                  <a:lnTo>
                    <a:pt x="2981960" y="2590800"/>
                  </a:lnTo>
                  <a:lnTo>
                    <a:pt x="2967355" y="2613025"/>
                  </a:lnTo>
                  <a:lnTo>
                    <a:pt x="2952115" y="2634933"/>
                  </a:lnTo>
                  <a:lnTo>
                    <a:pt x="2936875" y="2656523"/>
                  </a:lnTo>
                  <a:lnTo>
                    <a:pt x="2921318" y="2677478"/>
                  </a:lnTo>
                  <a:lnTo>
                    <a:pt x="2905125" y="2698115"/>
                  </a:lnTo>
                  <a:lnTo>
                    <a:pt x="2888615" y="2718753"/>
                  </a:lnTo>
                  <a:lnTo>
                    <a:pt x="2871788" y="2739073"/>
                  </a:lnTo>
                  <a:lnTo>
                    <a:pt x="2854325" y="2759076"/>
                  </a:lnTo>
                  <a:lnTo>
                    <a:pt x="2837180" y="2778761"/>
                  </a:lnTo>
                  <a:lnTo>
                    <a:pt x="2819082" y="2797811"/>
                  </a:lnTo>
                  <a:lnTo>
                    <a:pt x="2800985" y="2817178"/>
                  </a:lnTo>
                  <a:lnTo>
                    <a:pt x="2976880" y="3059431"/>
                  </a:lnTo>
                  <a:lnTo>
                    <a:pt x="2979738" y="3063241"/>
                  </a:lnTo>
                  <a:lnTo>
                    <a:pt x="2981960" y="3067368"/>
                  </a:lnTo>
                  <a:lnTo>
                    <a:pt x="2986088" y="3075306"/>
                  </a:lnTo>
                  <a:lnTo>
                    <a:pt x="2988945" y="3083243"/>
                  </a:lnTo>
                  <a:lnTo>
                    <a:pt x="2991802" y="3091816"/>
                  </a:lnTo>
                  <a:lnTo>
                    <a:pt x="2993072" y="3100071"/>
                  </a:lnTo>
                  <a:lnTo>
                    <a:pt x="2994025" y="3108643"/>
                  </a:lnTo>
                  <a:lnTo>
                    <a:pt x="2994025" y="3117216"/>
                  </a:lnTo>
                  <a:lnTo>
                    <a:pt x="2992755" y="3125788"/>
                  </a:lnTo>
                  <a:lnTo>
                    <a:pt x="2991168" y="3134043"/>
                  </a:lnTo>
                  <a:lnTo>
                    <a:pt x="2988628" y="3142298"/>
                  </a:lnTo>
                  <a:lnTo>
                    <a:pt x="2985770" y="3150236"/>
                  </a:lnTo>
                  <a:lnTo>
                    <a:pt x="2981642" y="3157538"/>
                  </a:lnTo>
                  <a:lnTo>
                    <a:pt x="2976562" y="3165158"/>
                  </a:lnTo>
                  <a:lnTo>
                    <a:pt x="2970848" y="3171826"/>
                  </a:lnTo>
                  <a:lnTo>
                    <a:pt x="2967990" y="3175001"/>
                  </a:lnTo>
                  <a:lnTo>
                    <a:pt x="2964498" y="3177858"/>
                  </a:lnTo>
                  <a:lnTo>
                    <a:pt x="2961322" y="3181033"/>
                  </a:lnTo>
                  <a:lnTo>
                    <a:pt x="2957512" y="3183573"/>
                  </a:lnTo>
                  <a:lnTo>
                    <a:pt x="2712720" y="3361056"/>
                  </a:lnTo>
                  <a:lnTo>
                    <a:pt x="2709228" y="3363913"/>
                  </a:lnTo>
                  <a:lnTo>
                    <a:pt x="2705100" y="3366453"/>
                  </a:lnTo>
                  <a:lnTo>
                    <a:pt x="2697162" y="3370581"/>
                  </a:lnTo>
                  <a:lnTo>
                    <a:pt x="2688908" y="3373756"/>
                  </a:lnTo>
                  <a:lnTo>
                    <a:pt x="2680652" y="3376296"/>
                  </a:lnTo>
                  <a:lnTo>
                    <a:pt x="2671762" y="3377883"/>
                  </a:lnTo>
                  <a:lnTo>
                    <a:pt x="2663508" y="3378518"/>
                  </a:lnTo>
                  <a:lnTo>
                    <a:pt x="2654935" y="3378518"/>
                  </a:lnTo>
                  <a:lnTo>
                    <a:pt x="2646362" y="3377248"/>
                  </a:lnTo>
                  <a:lnTo>
                    <a:pt x="2638108" y="3375978"/>
                  </a:lnTo>
                  <a:lnTo>
                    <a:pt x="2629852" y="3373121"/>
                  </a:lnTo>
                  <a:lnTo>
                    <a:pt x="2621915" y="3369946"/>
                  </a:lnTo>
                  <a:lnTo>
                    <a:pt x="2614295" y="3365818"/>
                  </a:lnTo>
                  <a:lnTo>
                    <a:pt x="2606992" y="3360738"/>
                  </a:lnTo>
                  <a:lnTo>
                    <a:pt x="2600325" y="3355023"/>
                  </a:lnTo>
                  <a:lnTo>
                    <a:pt x="2597468" y="3352166"/>
                  </a:lnTo>
                  <a:lnTo>
                    <a:pt x="2593975" y="3348673"/>
                  </a:lnTo>
                  <a:lnTo>
                    <a:pt x="2591435" y="3345498"/>
                  </a:lnTo>
                  <a:lnTo>
                    <a:pt x="2588260" y="3341688"/>
                  </a:lnTo>
                  <a:lnTo>
                    <a:pt x="2412682" y="3099753"/>
                  </a:lnTo>
                  <a:lnTo>
                    <a:pt x="2388870" y="3110866"/>
                  </a:lnTo>
                  <a:lnTo>
                    <a:pt x="2365692" y="3122296"/>
                  </a:lnTo>
                  <a:lnTo>
                    <a:pt x="2341562" y="3132773"/>
                  </a:lnTo>
                  <a:lnTo>
                    <a:pt x="2317432" y="3142933"/>
                  </a:lnTo>
                  <a:lnTo>
                    <a:pt x="2292985" y="3152776"/>
                  </a:lnTo>
                  <a:lnTo>
                    <a:pt x="2268538" y="3161666"/>
                  </a:lnTo>
                  <a:lnTo>
                    <a:pt x="2243772" y="3170873"/>
                  </a:lnTo>
                  <a:lnTo>
                    <a:pt x="2218690" y="3179128"/>
                  </a:lnTo>
                  <a:lnTo>
                    <a:pt x="2193608" y="3187066"/>
                  </a:lnTo>
                  <a:lnTo>
                    <a:pt x="2167890" y="3194368"/>
                  </a:lnTo>
                  <a:lnTo>
                    <a:pt x="2142490" y="3201671"/>
                  </a:lnTo>
                  <a:lnTo>
                    <a:pt x="2116772" y="3208021"/>
                  </a:lnTo>
                  <a:lnTo>
                    <a:pt x="2091055" y="3214371"/>
                  </a:lnTo>
                  <a:lnTo>
                    <a:pt x="2064702" y="3220086"/>
                  </a:lnTo>
                  <a:lnTo>
                    <a:pt x="2038350" y="3225483"/>
                  </a:lnTo>
                  <a:lnTo>
                    <a:pt x="2011998" y="3229928"/>
                  </a:lnTo>
                  <a:lnTo>
                    <a:pt x="2011998" y="3529013"/>
                  </a:lnTo>
                  <a:lnTo>
                    <a:pt x="2011998" y="3533458"/>
                  </a:lnTo>
                  <a:lnTo>
                    <a:pt x="2011362" y="3537903"/>
                  </a:lnTo>
                  <a:lnTo>
                    <a:pt x="2010728" y="3542666"/>
                  </a:lnTo>
                  <a:lnTo>
                    <a:pt x="2010092" y="3547111"/>
                  </a:lnTo>
                  <a:lnTo>
                    <a:pt x="2007870" y="3555366"/>
                  </a:lnTo>
                  <a:lnTo>
                    <a:pt x="2005012" y="3563621"/>
                  </a:lnTo>
                  <a:lnTo>
                    <a:pt x="2001202" y="3571558"/>
                  </a:lnTo>
                  <a:lnTo>
                    <a:pt x="1996758" y="3578543"/>
                  </a:lnTo>
                  <a:lnTo>
                    <a:pt x="1991678" y="3585846"/>
                  </a:lnTo>
                  <a:lnTo>
                    <a:pt x="1985962" y="3591878"/>
                  </a:lnTo>
                  <a:lnTo>
                    <a:pt x="1979612" y="3597911"/>
                  </a:lnTo>
                  <a:lnTo>
                    <a:pt x="1972628" y="3602673"/>
                  </a:lnTo>
                  <a:lnTo>
                    <a:pt x="1965325" y="3607118"/>
                  </a:lnTo>
                  <a:lnTo>
                    <a:pt x="1957705" y="3610928"/>
                  </a:lnTo>
                  <a:lnTo>
                    <a:pt x="1949450" y="3614103"/>
                  </a:lnTo>
                  <a:lnTo>
                    <a:pt x="1940878" y="3616326"/>
                  </a:lnTo>
                  <a:lnTo>
                    <a:pt x="1931670" y="3617278"/>
                  </a:lnTo>
                  <a:lnTo>
                    <a:pt x="1927225" y="3617913"/>
                  </a:lnTo>
                  <a:lnTo>
                    <a:pt x="1922780" y="3617913"/>
                  </a:lnTo>
                  <a:lnTo>
                    <a:pt x="1620520" y="3617913"/>
                  </a:lnTo>
                  <a:lnTo>
                    <a:pt x="1615758" y="3617913"/>
                  </a:lnTo>
                  <a:lnTo>
                    <a:pt x="1611630" y="3617278"/>
                  </a:lnTo>
                  <a:lnTo>
                    <a:pt x="1602422" y="3616326"/>
                  </a:lnTo>
                  <a:lnTo>
                    <a:pt x="1594168" y="3614103"/>
                  </a:lnTo>
                  <a:lnTo>
                    <a:pt x="1585912" y="3610928"/>
                  </a:lnTo>
                  <a:lnTo>
                    <a:pt x="1577975" y="3607118"/>
                  </a:lnTo>
                  <a:lnTo>
                    <a:pt x="1570990" y="3602673"/>
                  </a:lnTo>
                  <a:lnTo>
                    <a:pt x="1563688" y="3597911"/>
                  </a:lnTo>
                  <a:lnTo>
                    <a:pt x="1557655" y="3591878"/>
                  </a:lnTo>
                  <a:lnTo>
                    <a:pt x="1551622" y="3585846"/>
                  </a:lnTo>
                  <a:lnTo>
                    <a:pt x="1546860" y="3578543"/>
                  </a:lnTo>
                  <a:lnTo>
                    <a:pt x="1542415" y="3571558"/>
                  </a:lnTo>
                  <a:lnTo>
                    <a:pt x="1538605" y="3563621"/>
                  </a:lnTo>
                  <a:lnTo>
                    <a:pt x="1535430" y="3555366"/>
                  </a:lnTo>
                  <a:lnTo>
                    <a:pt x="1533208" y="3547111"/>
                  </a:lnTo>
                  <a:lnTo>
                    <a:pt x="1532572" y="3542666"/>
                  </a:lnTo>
                  <a:lnTo>
                    <a:pt x="1531620" y="3537903"/>
                  </a:lnTo>
                  <a:lnTo>
                    <a:pt x="1531302" y="3533458"/>
                  </a:lnTo>
                  <a:lnTo>
                    <a:pt x="1531302" y="3529013"/>
                  </a:lnTo>
                  <a:lnTo>
                    <a:pt x="1531302" y="3229928"/>
                  </a:lnTo>
                  <a:lnTo>
                    <a:pt x="1504950" y="3225483"/>
                  </a:lnTo>
                  <a:lnTo>
                    <a:pt x="1478598" y="3220086"/>
                  </a:lnTo>
                  <a:lnTo>
                    <a:pt x="1452245" y="3214371"/>
                  </a:lnTo>
                  <a:lnTo>
                    <a:pt x="1426845" y="3208021"/>
                  </a:lnTo>
                  <a:lnTo>
                    <a:pt x="1400810" y="3201671"/>
                  </a:lnTo>
                  <a:lnTo>
                    <a:pt x="1375092" y="3194368"/>
                  </a:lnTo>
                  <a:lnTo>
                    <a:pt x="1350010" y="3187066"/>
                  </a:lnTo>
                  <a:lnTo>
                    <a:pt x="1324928" y="3179128"/>
                  </a:lnTo>
                  <a:lnTo>
                    <a:pt x="1299528" y="3170873"/>
                  </a:lnTo>
                  <a:lnTo>
                    <a:pt x="1274762" y="3161666"/>
                  </a:lnTo>
                  <a:lnTo>
                    <a:pt x="1250315" y="3152776"/>
                  </a:lnTo>
                  <a:lnTo>
                    <a:pt x="1225868" y="3142933"/>
                  </a:lnTo>
                  <a:lnTo>
                    <a:pt x="1201738" y="3132773"/>
                  </a:lnTo>
                  <a:lnTo>
                    <a:pt x="1177925" y="3122296"/>
                  </a:lnTo>
                  <a:lnTo>
                    <a:pt x="1154430" y="3110866"/>
                  </a:lnTo>
                  <a:lnTo>
                    <a:pt x="1130618" y="3099753"/>
                  </a:lnTo>
                  <a:lnTo>
                    <a:pt x="955040" y="3342006"/>
                  </a:lnTo>
                  <a:lnTo>
                    <a:pt x="952182" y="3345816"/>
                  </a:lnTo>
                  <a:lnTo>
                    <a:pt x="949325" y="3349308"/>
                  </a:lnTo>
                  <a:lnTo>
                    <a:pt x="946150" y="3352483"/>
                  </a:lnTo>
                  <a:lnTo>
                    <a:pt x="942975" y="3355658"/>
                  </a:lnTo>
                  <a:lnTo>
                    <a:pt x="935990" y="3361056"/>
                  </a:lnTo>
                  <a:lnTo>
                    <a:pt x="929005" y="3366136"/>
                  </a:lnTo>
                  <a:lnTo>
                    <a:pt x="921385" y="3369946"/>
                  </a:lnTo>
                  <a:lnTo>
                    <a:pt x="913448" y="3373121"/>
                  </a:lnTo>
                  <a:lnTo>
                    <a:pt x="905192" y="3375978"/>
                  </a:lnTo>
                  <a:lnTo>
                    <a:pt x="896938" y="3377248"/>
                  </a:lnTo>
                  <a:lnTo>
                    <a:pt x="888365" y="3378518"/>
                  </a:lnTo>
                  <a:lnTo>
                    <a:pt x="879792" y="3378518"/>
                  </a:lnTo>
                  <a:lnTo>
                    <a:pt x="870902" y="3377883"/>
                  </a:lnTo>
                  <a:lnTo>
                    <a:pt x="862648" y="3376296"/>
                  </a:lnTo>
                  <a:lnTo>
                    <a:pt x="854075" y="3373756"/>
                  </a:lnTo>
                  <a:lnTo>
                    <a:pt x="846138" y="3370581"/>
                  </a:lnTo>
                  <a:lnTo>
                    <a:pt x="837882" y="3366453"/>
                  </a:lnTo>
                  <a:lnTo>
                    <a:pt x="834072" y="3363913"/>
                  </a:lnTo>
                  <a:lnTo>
                    <a:pt x="830262" y="3361056"/>
                  </a:lnTo>
                  <a:lnTo>
                    <a:pt x="586105" y="3183573"/>
                  </a:lnTo>
                  <a:lnTo>
                    <a:pt x="582930" y="3181033"/>
                  </a:lnTo>
                  <a:lnTo>
                    <a:pt x="579438" y="3177858"/>
                  </a:lnTo>
                  <a:lnTo>
                    <a:pt x="575945" y="3175001"/>
                  </a:lnTo>
                  <a:lnTo>
                    <a:pt x="573088" y="3171826"/>
                  </a:lnTo>
                  <a:lnTo>
                    <a:pt x="567372" y="3165158"/>
                  </a:lnTo>
                  <a:lnTo>
                    <a:pt x="562610" y="3157538"/>
                  </a:lnTo>
                  <a:lnTo>
                    <a:pt x="558482" y="3150236"/>
                  </a:lnTo>
                  <a:lnTo>
                    <a:pt x="554990" y="3142298"/>
                  </a:lnTo>
                  <a:lnTo>
                    <a:pt x="552450" y="3134043"/>
                  </a:lnTo>
                  <a:lnTo>
                    <a:pt x="550862" y="3125788"/>
                  </a:lnTo>
                  <a:lnTo>
                    <a:pt x="549592" y="3117216"/>
                  </a:lnTo>
                  <a:lnTo>
                    <a:pt x="549592" y="3108643"/>
                  </a:lnTo>
                  <a:lnTo>
                    <a:pt x="550545" y="3100071"/>
                  </a:lnTo>
                  <a:lnTo>
                    <a:pt x="551815" y="3091816"/>
                  </a:lnTo>
                  <a:lnTo>
                    <a:pt x="554355" y="3083243"/>
                  </a:lnTo>
                  <a:lnTo>
                    <a:pt x="557530" y="3075306"/>
                  </a:lnTo>
                  <a:lnTo>
                    <a:pt x="559435" y="3071178"/>
                  </a:lnTo>
                  <a:lnTo>
                    <a:pt x="561340" y="3067368"/>
                  </a:lnTo>
                  <a:lnTo>
                    <a:pt x="563880" y="3063241"/>
                  </a:lnTo>
                  <a:lnTo>
                    <a:pt x="566738" y="3059431"/>
                  </a:lnTo>
                  <a:lnTo>
                    <a:pt x="742632" y="2817178"/>
                  </a:lnTo>
                  <a:lnTo>
                    <a:pt x="724218" y="2797811"/>
                  </a:lnTo>
                  <a:lnTo>
                    <a:pt x="706755" y="2778761"/>
                  </a:lnTo>
                  <a:lnTo>
                    <a:pt x="688975" y="2759076"/>
                  </a:lnTo>
                  <a:lnTo>
                    <a:pt x="671512" y="2739073"/>
                  </a:lnTo>
                  <a:lnTo>
                    <a:pt x="655002" y="2718753"/>
                  </a:lnTo>
                  <a:lnTo>
                    <a:pt x="638492" y="2698115"/>
                  </a:lnTo>
                  <a:lnTo>
                    <a:pt x="622300" y="2677478"/>
                  </a:lnTo>
                  <a:lnTo>
                    <a:pt x="606425" y="2656523"/>
                  </a:lnTo>
                  <a:lnTo>
                    <a:pt x="591185" y="2634933"/>
                  </a:lnTo>
                  <a:lnTo>
                    <a:pt x="576580" y="2613025"/>
                  </a:lnTo>
                  <a:lnTo>
                    <a:pt x="561658" y="2590800"/>
                  </a:lnTo>
                  <a:lnTo>
                    <a:pt x="547370" y="2568893"/>
                  </a:lnTo>
                  <a:lnTo>
                    <a:pt x="534035" y="2546033"/>
                  </a:lnTo>
                  <a:lnTo>
                    <a:pt x="520382" y="2523173"/>
                  </a:lnTo>
                  <a:lnTo>
                    <a:pt x="507682" y="2499995"/>
                  </a:lnTo>
                  <a:lnTo>
                    <a:pt x="494665" y="2476500"/>
                  </a:lnTo>
                  <a:lnTo>
                    <a:pt x="209868" y="2568893"/>
                  </a:lnTo>
                  <a:lnTo>
                    <a:pt x="205740" y="2570163"/>
                  </a:lnTo>
                  <a:lnTo>
                    <a:pt x="201295" y="2571433"/>
                  </a:lnTo>
                  <a:lnTo>
                    <a:pt x="196850" y="2572068"/>
                  </a:lnTo>
                  <a:lnTo>
                    <a:pt x="192722" y="2573020"/>
                  </a:lnTo>
                  <a:lnTo>
                    <a:pt x="183515" y="2573338"/>
                  </a:lnTo>
                  <a:lnTo>
                    <a:pt x="174942" y="2573020"/>
                  </a:lnTo>
                  <a:lnTo>
                    <a:pt x="166688" y="2571750"/>
                  </a:lnTo>
                  <a:lnTo>
                    <a:pt x="158115" y="2569845"/>
                  </a:lnTo>
                  <a:lnTo>
                    <a:pt x="150177" y="2567305"/>
                  </a:lnTo>
                  <a:lnTo>
                    <a:pt x="142240" y="2563495"/>
                  </a:lnTo>
                  <a:lnTo>
                    <a:pt x="134620" y="2559368"/>
                  </a:lnTo>
                  <a:lnTo>
                    <a:pt x="127952" y="2554605"/>
                  </a:lnTo>
                  <a:lnTo>
                    <a:pt x="121602" y="2548890"/>
                  </a:lnTo>
                  <a:lnTo>
                    <a:pt x="115570" y="2542540"/>
                  </a:lnTo>
                  <a:lnTo>
                    <a:pt x="109855" y="2535555"/>
                  </a:lnTo>
                  <a:lnTo>
                    <a:pt x="105410" y="2528253"/>
                  </a:lnTo>
                  <a:lnTo>
                    <a:pt x="101282" y="2520315"/>
                  </a:lnTo>
                  <a:lnTo>
                    <a:pt x="99377" y="2516188"/>
                  </a:lnTo>
                  <a:lnTo>
                    <a:pt x="97790" y="2512060"/>
                  </a:lnTo>
                  <a:lnTo>
                    <a:pt x="4445" y="2224405"/>
                  </a:lnTo>
                  <a:lnTo>
                    <a:pt x="3492" y="2220278"/>
                  </a:lnTo>
                  <a:lnTo>
                    <a:pt x="2222" y="2215833"/>
                  </a:lnTo>
                  <a:lnTo>
                    <a:pt x="1587" y="2211388"/>
                  </a:lnTo>
                  <a:lnTo>
                    <a:pt x="635" y="2206625"/>
                  </a:lnTo>
                  <a:lnTo>
                    <a:pt x="0" y="2198053"/>
                  </a:lnTo>
                  <a:lnTo>
                    <a:pt x="317" y="2189480"/>
                  </a:lnTo>
                  <a:lnTo>
                    <a:pt x="1587" y="2180908"/>
                  </a:lnTo>
                  <a:lnTo>
                    <a:pt x="3810" y="2172653"/>
                  </a:lnTo>
                  <a:lnTo>
                    <a:pt x="6350" y="2164398"/>
                  </a:lnTo>
                  <a:lnTo>
                    <a:pt x="9842" y="2156778"/>
                  </a:lnTo>
                  <a:lnTo>
                    <a:pt x="13970" y="2149158"/>
                  </a:lnTo>
                  <a:lnTo>
                    <a:pt x="19050" y="2142173"/>
                  </a:lnTo>
                  <a:lnTo>
                    <a:pt x="24447" y="2135505"/>
                  </a:lnTo>
                  <a:lnTo>
                    <a:pt x="30797" y="2129790"/>
                  </a:lnTo>
                  <a:lnTo>
                    <a:pt x="37465" y="2124393"/>
                  </a:lnTo>
                  <a:lnTo>
                    <a:pt x="45085" y="2119630"/>
                  </a:lnTo>
                  <a:lnTo>
                    <a:pt x="49212" y="2117725"/>
                  </a:lnTo>
                  <a:lnTo>
                    <a:pt x="53340" y="2115820"/>
                  </a:lnTo>
                  <a:lnTo>
                    <a:pt x="57467" y="2113915"/>
                  </a:lnTo>
                  <a:lnTo>
                    <a:pt x="61595" y="2112328"/>
                  </a:lnTo>
                  <a:lnTo>
                    <a:pt x="346392" y="2019618"/>
                  </a:lnTo>
                  <a:lnTo>
                    <a:pt x="342900" y="1993900"/>
                  </a:lnTo>
                  <a:lnTo>
                    <a:pt x="339725" y="1967865"/>
                  </a:lnTo>
                  <a:lnTo>
                    <a:pt x="337185" y="1941830"/>
                  </a:lnTo>
                  <a:lnTo>
                    <a:pt x="334962" y="1915478"/>
                  </a:lnTo>
                  <a:lnTo>
                    <a:pt x="333375" y="1889125"/>
                  </a:lnTo>
                  <a:lnTo>
                    <a:pt x="331788" y="1862455"/>
                  </a:lnTo>
                  <a:lnTo>
                    <a:pt x="331152" y="1835785"/>
                  </a:lnTo>
                  <a:lnTo>
                    <a:pt x="331152" y="1809115"/>
                  </a:lnTo>
                  <a:lnTo>
                    <a:pt x="331152" y="1782445"/>
                  </a:lnTo>
                  <a:lnTo>
                    <a:pt x="331788" y="1755775"/>
                  </a:lnTo>
                  <a:lnTo>
                    <a:pt x="333375" y="1729423"/>
                  </a:lnTo>
                  <a:lnTo>
                    <a:pt x="334962" y="1703070"/>
                  </a:lnTo>
                  <a:lnTo>
                    <a:pt x="337185" y="1676718"/>
                  </a:lnTo>
                  <a:lnTo>
                    <a:pt x="339725" y="1650365"/>
                  </a:lnTo>
                  <a:lnTo>
                    <a:pt x="342900" y="1624330"/>
                  </a:lnTo>
                  <a:lnTo>
                    <a:pt x="346392" y="1598295"/>
                  </a:lnTo>
                  <a:lnTo>
                    <a:pt x="61595" y="1506220"/>
                  </a:lnTo>
                  <a:lnTo>
                    <a:pt x="57467" y="1504633"/>
                  </a:lnTo>
                  <a:lnTo>
                    <a:pt x="53340" y="1502728"/>
                  </a:lnTo>
                  <a:lnTo>
                    <a:pt x="45085" y="1498600"/>
                  </a:lnTo>
                  <a:lnTo>
                    <a:pt x="37465" y="1494155"/>
                  </a:lnTo>
                  <a:lnTo>
                    <a:pt x="30797" y="1488440"/>
                  </a:lnTo>
                  <a:lnTo>
                    <a:pt x="24447" y="1482408"/>
                  </a:lnTo>
                  <a:lnTo>
                    <a:pt x="19050" y="1476058"/>
                  </a:lnTo>
                  <a:lnTo>
                    <a:pt x="13970" y="1468755"/>
                  </a:lnTo>
                  <a:lnTo>
                    <a:pt x="9842" y="1461453"/>
                  </a:lnTo>
                  <a:lnTo>
                    <a:pt x="6350" y="1453833"/>
                  </a:lnTo>
                  <a:lnTo>
                    <a:pt x="3810" y="1445578"/>
                  </a:lnTo>
                  <a:lnTo>
                    <a:pt x="1587" y="1437323"/>
                  </a:lnTo>
                  <a:lnTo>
                    <a:pt x="317" y="1428750"/>
                  </a:lnTo>
                  <a:lnTo>
                    <a:pt x="0" y="1419860"/>
                  </a:lnTo>
                  <a:lnTo>
                    <a:pt x="635" y="1411288"/>
                  </a:lnTo>
                  <a:lnTo>
                    <a:pt x="1587" y="1406843"/>
                  </a:lnTo>
                  <a:lnTo>
                    <a:pt x="2222" y="1402398"/>
                  </a:lnTo>
                  <a:lnTo>
                    <a:pt x="3492" y="1397635"/>
                  </a:lnTo>
                  <a:lnTo>
                    <a:pt x="4445" y="1393508"/>
                  </a:lnTo>
                  <a:lnTo>
                    <a:pt x="97790" y="1106488"/>
                  </a:lnTo>
                  <a:lnTo>
                    <a:pt x="99377" y="1102043"/>
                  </a:lnTo>
                  <a:lnTo>
                    <a:pt x="101282" y="1097915"/>
                  </a:lnTo>
                  <a:lnTo>
                    <a:pt x="103187" y="1093788"/>
                  </a:lnTo>
                  <a:lnTo>
                    <a:pt x="105410" y="1089978"/>
                  </a:lnTo>
                  <a:lnTo>
                    <a:pt x="109855" y="1082358"/>
                  </a:lnTo>
                  <a:lnTo>
                    <a:pt x="115570" y="1075690"/>
                  </a:lnTo>
                  <a:lnTo>
                    <a:pt x="121602" y="1069340"/>
                  </a:lnTo>
                  <a:lnTo>
                    <a:pt x="127952" y="1063625"/>
                  </a:lnTo>
                  <a:lnTo>
                    <a:pt x="134620" y="1058863"/>
                  </a:lnTo>
                  <a:lnTo>
                    <a:pt x="142240" y="1054735"/>
                  </a:lnTo>
                  <a:lnTo>
                    <a:pt x="150177" y="1051243"/>
                  </a:lnTo>
                  <a:lnTo>
                    <a:pt x="158115" y="1048068"/>
                  </a:lnTo>
                  <a:lnTo>
                    <a:pt x="166688" y="1046480"/>
                  </a:lnTo>
                  <a:lnTo>
                    <a:pt x="174942" y="1045210"/>
                  </a:lnTo>
                  <a:lnTo>
                    <a:pt x="183515" y="1044893"/>
                  </a:lnTo>
                  <a:lnTo>
                    <a:pt x="192722" y="1045528"/>
                  </a:lnTo>
                  <a:lnTo>
                    <a:pt x="196850" y="1046480"/>
                  </a:lnTo>
                  <a:lnTo>
                    <a:pt x="201295" y="1047115"/>
                  </a:lnTo>
                  <a:lnTo>
                    <a:pt x="205740" y="1048068"/>
                  </a:lnTo>
                  <a:lnTo>
                    <a:pt x="209868" y="1049338"/>
                  </a:lnTo>
                  <a:lnTo>
                    <a:pt x="494665" y="1141413"/>
                  </a:lnTo>
                  <a:lnTo>
                    <a:pt x="507682" y="1118235"/>
                  </a:lnTo>
                  <a:lnTo>
                    <a:pt x="520382" y="1095375"/>
                  </a:lnTo>
                  <a:lnTo>
                    <a:pt x="534035" y="1072198"/>
                  </a:lnTo>
                  <a:lnTo>
                    <a:pt x="547370" y="1049655"/>
                  </a:lnTo>
                  <a:lnTo>
                    <a:pt x="561658" y="1027113"/>
                  </a:lnTo>
                  <a:lnTo>
                    <a:pt x="576580" y="1005205"/>
                  </a:lnTo>
                  <a:lnTo>
                    <a:pt x="591185" y="983615"/>
                  </a:lnTo>
                  <a:lnTo>
                    <a:pt x="606425" y="961707"/>
                  </a:lnTo>
                  <a:lnTo>
                    <a:pt x="622300" y="940752"/>
                  </a:lnTo>
                  <a:lnTo>
                    <a:pt x="638492" y="919797"/>
                  </a:lnTo>
                  <a:lnTo>
                    <a:pt x="655002" y="899160"/>
                  </a:lnTo>
                  <a:lnTo>
                    <a:pt x="671512" y="878840"/>
                  </a:lnTo>
                  <a:lnTo>
                    <a:pt x="688975" y="858837"/>
                  </a:lnTo>
                  <a:lnTo>
                    <a:pt x="706755" y="839470"/>
                  </a:lnTo>
                  <a:lnTo>
                    <a:pt x="724218" y="819785"/>
                  </a:lnTo>
                  <a:lnTo>
                    <a:pt x="742632" y="801052"/>
                  </a:lnTo>
                  <a:lnTo>
                    <a:pt x="566420" y="558800"/>
                  </a:lnTo>
                  <a:lnTo>
                    <a:pt x="563562" y="554990"/>
                  </a:lnTo>
                  <a:lnTo>
                    <a:pt x="561340" y="551180"/>
                  </a:lnTo>
                  <a:lnTo>
                    <a:pt x="559118" y="547370"/>
                  </a:lnTo>
                  <a:lnTo>
                    <a:pt x="557212" y="543242"/>
                  </a:lnTo>
                  <a:lnTo>
                    <a:pt x="554355" y="534987"/>
                  </a:lnTo>
                  <a:lnTo>
                    <a:pt x="551498" y="526732"/>
                  </a:lnTo>
                  <a:lnTo>
                    <a:pt x="550228" y="518160"/>
                  </a:lnTo>
                  <a:lnTo>
                    <a:pt x="549592" y="509270"/>
                  </a:lnTo>
                  <a:lnTo>
                    <a:pt x="549592" y="500697"/>
                  </a:lnTo>
                  <a:lnTo>
                    <a:pt x="550862" y="492442"/>
                  </a:lnTo>
                  <a:lnTo>
                    <a:pt x="552450" y="483870"/>
                  </a:lnTo>
                  <a:lnTo>
                    <a:pt x="554990" y="475932"/>
                  </a:lnTo>
                  <a:lnTo>
                    <a:pt x="558482" y="467677"/>
                  </a:lnTo>
                  <a:lnTo>
                    <a:pt x="562610" y="460057"/>
                  </a:lnTo>
                  <a:lnTo>
                    <a:pt x="567372" y="453072"/>
                  </a:lnTo>
                  <a:lnTo>
                    <a:pt x="573088" y="446087"/>
                  </a:lnTo>
                  <a:lnTo>
                    <a:pt x="575945" y="442912"/>
                  </a:lnTo>
                  <a:lnTo>
                    <a:pt x="579438" y="439737"/>
                  </a:lnTo>
                  <a:lnTo>
                    <a:pt x="582930" y="436880"/>
                  </a:lnTo>
                  <a:lnTo>
                    <a:pt x="586105" y="434022"/>
                  </a:lnTo>
                  <a:lnTo>
                    <a:pt x="830898" y="256857"/>
                  </a:lnTo>
                  <a:lnTo>
                    <a:pt x="834708" y="254317"/>
                  </a:lnTo>
                  <a:lnTo>
                    <a:pt x="838200" y="251777"/>
                  </a:lnTo>
                  <a:lnTo>
                    <a:pt x="842328" y="249872"/>
                  </a:lnTo>
                  <a:lnTo>
                    <a:pt x="846138" y="247967"/>
                  </a:lnTo>
                  <a:lnTo>
                    <a:pt x="854392" y="244475"/>
                  </a:lnTo>
                  <a:lnTo>
                    <a:pt x="862648" y="242252"/>
                  </a:lnTo>
                  <a:lnTo>
                    <a:pt x="871538" y="240665"/>
                  </a:lnTo>
                  <a:lnTo>
                    <a:pt x="880110" y="240030"/>
                  </a:lnTo>
                  <a:lnTo>
                    <a:pt x="888365" y="240030"/>
                  </a:lnTo>
                  <a:lnTo>
                    <a:pt x="896938" y="240665"/>
                  </a:lnTo>
                  <a:lnTo>
                    <a:pt x="905192" y="242570"/>
                  </a:lnTo>
                  <a:lnTo>
                    <a:pt x="913448" y="245110"/>
                  </a:lnTo>
                  <a:lnTo>
                    <a:pt x="921385" y="248602"/>
                  </a:lnTo>
                  <a:lnTo>
                    <a:pt x="929005" y="252412"/>
                  </a:lnTo>
                  <a:lnTo>
                    <a:pt x="935990" y="257175"/>
                  </a:lnTo>
                  <a:lnTo>
                    <a:pt x="942975" y="262890"/>
                  </a:lnTo>
                  <a:lnTo>
                    <a:pt x="946150" y="266065"/>
                  </a:lnTo>
                  <a:lnTo>
                    <a:pt x="949325" y="269240"/>
                  </a:lnTo>
                  <a:lnTo>
                    <a:pt x="952182" y="272732"/>
                  </a:lnTo>
                  <a:lnTo>
                    <a:pt x="955040" y="276542"/>
                  </a:lnTo>
                  <a:lnTo>
                    <a:pt x="1130618" y="518477"/>
                  </a:lnTo>
                  <a:lnTo>
                    <a:pt x="1154430" y="507047"/>
                  </a:lnTo>
                  <a:lnTo>
                    <a:pt x="1177925" y="496252"/>
                  </a:lnTo>
                  <a:lnTo>
                    <a:pt x="1201738" y="485457"/>
                  </a:lnTo>
                  <a:lnTo>
                    <a:pt x="1225868" y="475615"/>
                  </a:lnTo>
                  <a:lnTo>
                    <a:pt x="1250315" y="465772"/>
                  </a:lnTo>
                  <a:lnTo>
                    <a:pt x="1274762" y="456247"/>
                  </a:lnTo>
                  <a:lnTo>
                    <a:pt x="1299528" y="447675"/>
                  </a:lnTo>
                  <a:lnTo>
                    <a:pt x="1324928" y="439102"/>
                  </a:lnTo>
                  <a:lnTo>
                    <a:pt x="1350010" y="431165"/>
                  </a:lnTo>
                  <a:lnTo>
                    <a:pt x="1375092" y="423545"/>
                  </a:lnTo>
                  <a:lnTo>
                    <a:pt x="1400810" y="416877"/>
                  </a:lnTo>
                  <a:lnTo>
                    <a:pt x="1426845" y="410210"/>
                  </a:lnTo>
                  <a:lnTo>
                    <a:pt x="1452245" y="404177"/>
                  </a:lnTo>
                  <a:lnTo>
                    <a:pt x="1478598" y="398462"/>
                  </a:lnTo>
                  <a:lnTo>
                    <a:pt x="1504950" y="393065"/>
                  </a:lnTo>
                  <a:lnTo>
                    <a:pt x="1531302" y="388620"/>
                  </a:lnTo>
                  <a:lnTo>
                    <a:pt x="1531302" y="89217"/>
                  </a:lnTo>
                  <a:lnTo>
                    <a:pt x="1531302" y="84455"/>
                  </a:lnTo>
                  <a:lnTo>
                    <a:pt x="1531620" y="80010"/>
                  </a:lnTo>
                  <a:lnTo>
                    <a:pt x="1532572" y="75565"/>
                  </a:lnTo>
                  <a:lnTo>
                    <a:pt x="1533208" y="71120"/>
                  </a:lnTo>
                  <a:lnTo>
                    <a:pt x="1535430" y="62865"/>
                  </a:lnTo>
                  <a:lnTo>
                    <a:pt x="1538605" y="54610"/>
                  </a:lnTo>
                  <a:lnTo>
                    <a:pt x="1542415" y="46672"/>
                  </a:lnTo>
                  <a:lnTo>
                    <a:pt x="1546860" y="39370"/>
                  </a:lnTo>
                  <a:lnTo>
                    <a:pt x="1551622" y="32385"/>
                  </a:lnTo>
                  <a:lnTo>
                    <a:pt x="1557655" y="26352"/>
                  </a:lnTo>
                  <a:lnTo>
                    <a:pt x="1563688" y="20320"/>
                  </a:lnTo>
                  <a:lnTo>
                    <a:pt x="1570990" y="15240"/>
                  </a:lnTo>
                  <a:lnTo>
                    <a:pt x="1577975" y="10795"/>
                  </a:lnTo>
                  <a:lnTo>
                    <a:pt x="1585912" y="6985"/>
                  </a:lnTo>
                  <a:lnTo>
                    <a:pt x="1594168" y="4127"/>
                  </a:lnTo>
                  <a:lnTo>
                    <a:pt x="1602422" y="1905"/>
                  </a:lnTo>
                  <a:lnTo>
                    <a:pt x="1607185" y="952"/>
                  </a:lnTo>
                  <a:lnTo>
                    <a:pt x="1611630" y="317"/>
                  </a:lnTo>
                  <a:lnTo>
                    <a:pt x="1615758"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latin typeface="微软雅黑" panose="020B0503020204020204" pitchFamily="34" charset="-122"/>
                <a:ea typeface="微软雅黑" panose="020B0503020204020204" pitchFamily="34" charset="-122"/>
              </a:endParaRPr>
            </a:p>
          </p:txBody>
        </p:sp>
        <p:sp>
          <p:nvSpPr>
            <p:cNvPr id="18" name="文本框 6"/>
            <p:cNvSpPr txBox="1"/>
            <p:nvPr/>
          </p:nvSpPr>
          <p:spPr>
            <a:xfrm>
              <a:off x="1032992" y="3398149"/>
              <a:ext cx="1193800" cy="371984"/>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 输入标题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9" name="组合 18"/>
          <p:cNvGrpSpPr/>
          <p:nvPr/>
        </p:nvGrpSpPr>
        <p:grpSpPr>
          <a:xfrm>
            <a:off x="2567096" y="2676144"/>
            <a:ext cx="1238321" cy="1688231"/>
            <a:chOff x="2255236" y="3004658"/>
            <a:chExt cx="1238805" cy="1688231"/>
          </a:xfrm>
        </p:grpSpPr>
        <p:sp>
          <p:nvSpPr>
            <p:cNvPr id="20" name="任意多边形 19"/>
            <p:cNvSpPr/>
            <p:nvPr/>
          </p:nvSpPr>
          <p:spPr>
            <a:xfrm flipH="1">
              <a:off x="2298310" y="3004658"/>
              <a:ext cx="1195731" cy="1688231"/>
            </a:xfrm>
            <a:custGeom>
              <a:avLst/>
              <a:gdLst>
                <a:gd name="connsiteX0" fmla="*/ 602108 w 1364578"/>
                <a:gd name="connsiteY0" fmla="*/ 0 h 1926623"/>
                <a:gd name="connsiteX1" fmla="*/ 1364578 w 1364578"/>
                <a:gd name="connsiteY1" fmla="*/ 0 h 1926623"/>
                <a:gd name="connsiteX2" fmla="*/ 1364578 w 1364578"/>
                <a:gd name="connsiteY2" fmla="*/ 1926623 h 1926623"/>
                <a:gd name="connsiteX3" fmla="*/ 0 w 1364578"/>
                <a:gd name="connsiteY3" fmla="*/ 1926623 h 1926623"/>
                <a:gd name="connsiteX4" fmla="*/ 0 w 1364578"/>
                <a:gd name="connsiteY4" fmla="*/ 602108 h 1926623"/>
                <a:gd name="connsiteX5" fmla="*/ 602108 w 1364578"/>
                <a:gd name="connsiteY5" fmla="*/ 0 h 19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578" h="1926623">
                  <a:moveTo>
                    <a:pt x="602108" y="0"/>
                  </a:moveTo>
                  <a:lnTo>
                    <a:pt x="1364578" y="0"/>
                  </a:lnTo>
                  <a:lnTo>
                    <a:pt x="1364578" y="1926623"/>
                  </a:lnTo>
                  <a:lnTo>
                    <a:pt x="0" y="1926623"/>
                  </a:lnTo>
                  <a:lnTo>
                    <a:pt x="0" y="602108"/>
                  </a:lnTo>
                  <a:cubicBezTo>
                    <a:pt x="0" y="269573"/>
                    <a:pt x="269573" y="0"/>
                    <a:pt x="602108"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21" name="KSO_Shape"/>
            <p:cNvSpPr/>
            <p:nvPr/>
          </p:nvSpPr>
          <p:spPr bwMode="auto">
            <a:xfrm>
              <a:off x="2675625" y="3406937"/>
              <a:ext cx="441100" cy="441836"/>
            </a:xfrm>
            <a:custGeom>
              <a:avLst/>
              <a:gdLst>
                <a:gd name="T0" fmla="*/ 923363 w 1752600"/>
                <a:gd name="T1" fmla="*/ 1417153 h 1754188"/>
                <a:gd name="T2" fmla="*/ 958587 w 1752600"/>
                <a:gd name="T3" fmla="*/ 1476612 h 1754188"/>
                <a:gd name="T4" fmla="*/ 945181 w 1752600"/>
                <a:gd name="T5" fmla="*/ 1530763 h 1754188"/>
                <a:gd name="T6" fmla="*/ 886299 w 1752600"/>
                <a:gd name="T7" fmla="*/ 1566067 h 1754188"/>
                <a:gd name="T8" fmla="*/ 832675 w 1752600"/>
                <a:gd name="T9" fmla="*/ 1552795 h 1754188"/>
                <a:gd name="T10" fmla="*/ 797714 w 1752600"/>
                <a:gd name="T11" fmla="*/ 1493335 h 1754188"/>
                <a:gd name="T12" fmla="*/ 810857 w 1752600"/>
                <a:gd name="T13" fmla="*/ 1439185 h 1754188"/>
                <a:gd name="T14" fmla="*/ 869739 w 1752600"/>
                <a:gd name="T15" fmla="*/ 1403616 h 1754188"/>
                <a:gd name="T16" fmla="*/ 1526266 w 1752600"/>
                <a:gd name="T17" fmla="*/ 809406 h 1754188"/>
                <a:gd name="T18" fmla="*/ 1561836 w 1752600"/>
                <a:gd name="T19" fmla="*/ 868866 h 1754188"/>
                <a:gd name="T20" fmla="*/ 1548298 w 1752600"/>
                <a:gd name="T21" fmla="*/ 923016 h 1754188"/>
                <a:gd name="T22" fmla="*/ 1488839 w 1752600"/>
                <a:gd name="T23" fmla="*/ 958586 h 1754188"/>
                <a:gd name="T24" fmla="*/ 1434954 w 1752600"/>
                <a:gd name="T25" fmla="*/ 945048 h 1754188"/>
                <a:gd name="T26" fmla="*/ 1399385 w 1752600"/>
                <a:gd name="T27" fmla="*/ 885589 h 1754188"/>
                <a:gd name="T28" fmla="*/ 1412922 w 1752600"/>
                <a:gd name="T29" fmla="*/ 831438 h 1754188"/>
                <a:gd name="T30" fmla="*/ 1472116 w 1752600"/>
                <a:gd name="T31" fmla="*/ 795869 h 1754188"/>
                <a:gd name="T32" fmla="*/ 931422 w 1752600"/>
                <a:gd name="T33" fmla="*/ 210375 h 1754188"/>
                <a:gd name="T34" fmla="*/ 985331 w 1752600"/>
                <a:gd name="T35" fmla="*/ 812351 h 1754188"/>
                <a:gd name="T36" fmla="*/ 997223 w 1752600"/>
                <a:gd name="T37" fmla="*/ 915108 h 1754188"/>
                <a:gd name="T38" fmla="*/ 946749 w 1752600"/>
                <a:gd name="T39" fmla="*/ 982906 h 1754188"/>
                <a:gd name="T40" fmla="*/ 857693 w 1752600"/>
                <a:gd name="T41" fmla="*/ 1003564 h 1754188"/>
                <a:gd name="T42" fmla="*/ 763351 w 1752600"/>
                <a:gd name="T43" fmla="*/ 937354 h 1754188"/>
                <a:gd name="T44" fmla="*/ 353480 w 1752600"/>
                <a:gd name="T45" fmla="*/ 893921 h 1754188"/>
                <a:gd name="T46" fmla="*/ 383342 w 1752600"/>
                <a:gd name="T47" fmla="*/ 820296 h 1754188"/>
                <a:gd name="T48" fmla="*/ 815147 w 1752600"/>
                <a:gd name="T49" fmla="*/ 764945 h 1754188"/>
                <a:gd name="T50" fmla="*/ 858486 w 1752600"/>
                <a:gd name="T51" fmla="*/ 180713 h 1754188"/>
                <a:gd name="T52" fmla="*/ 670516 w 1752600"/>
                <a:gd name="T53" fmla="*/ 152975 h 1754188"/>
                <a:gd name="T54" fmla="*/ 441192 w 1752600"/>
                <a:gd name="T55" fmla="*/ 263340 h 1754188"/>
                <a:gd name="T56" fmla="*/ 263181 w 1752600"/>
                <a:gd name="T57" fmla="*/ 441458 h 1754188"/>
                <a:gd name="T58" fmla="*/ 152883 w 1752600"/>
                <a:gd name="T59" fmla="*/ 670921 h 1754188"/>
                <a:gd name="T60" fmla="*/ 126168 w 1752600"/>
                <a:gd name="T61" fmla="*/ 934791 h 1754188"/>
                <a:gd name="T62" fmla="*/ 190707 w 1752600"/>
                <a:gd name="T63" fmla="*/ 1186485 h 1754188"/>
                <a:gd name="T64" fmla="*/ 332216 w 1752600"/>
                <a:gd name="T65" fmla="*/ 1396099 h 1754188"/>
                <a:gd name="T66" fmla="*/ 534297 w 1752600"/>
                <a:gd name="T67" fmla="*/ 1547221 h 1754188"/>
                <a:gd name="T68" fmla="*/ 780550 w 1752600"/>
                <a:gd name="T69" fmla="*/ 1623709 h 1754188"/>
                <a:gd name="T70" fmla="*/ 1045847 w 1752600"/>
                <a:gd name="T71" fmla="*/ 1610476 h 1754188"/>
                <a:gd name="T72" fmla="*/ 1281255 w 1752600"/>
                <a:gd name="T73" fmla="*/ 1511227 h 1754188"/>
                <a:gd name="T74" fmla="*/ 1467730 w 1752600"/>
                <a:gd name="T75" fmla="*/ 1341578 h 1754188"/>
                <a:gd name="T76" fmla="*/ 1588873 w 1752600"/>
                <a:gd name="T77" fmla="*/ 1118202 h 1754188"/>
                <a:gd name="T78" fmla="*/ 1628019 w 1752600"/>
                <a:gd name="T79" fmla="*/ 857509 h 1754188"/>
                <a:gd name="T80" fmla="*/ 1576176 w 1752600"/>
                <a:gd name="T81" fmla="*/ 601315 h 1754188"/>
                <a:gd name="T82" fmla="*/ 1444718 w 1752600"/>
                <a:gd name="T83" fmla="*/ 384820 h 1754188"/>
                <a:gd name="T84" fmla="*/ 1250573 w 1752600"/>
                <a:gd name="T85" fmla="*/ 224170 h 1754188"/>
                <a:gd name="T86" fmla="*/ 1009345 w 1752600"/>
                <a:gd name="T87" fmla="*/ 136037 h 1754188"/>
                <a:gd name="T88" fmla="*/ 987656 w 1752600"/>
                <a:gd name="T89" fmla="*/ 7146 h 1754188"/>
                <a:gd name="T90" fmla="*/ 1274907 w 1752600"/>
                <a:gd name="T91" fmla="*/ 96337 h 1754188"/>
                <a:gd name="T92" fmla="*/ 1510315 w 1752600"/>
                <a:gd name="T93" fmla="*/ 272074 h 1754188"/>
                <a:gd name="T94" fmla="*/ 1675101 w 1752600"/>
                <a:gd name="T95" fmla="*/ 516358 h 1754188"/>
                <a:gd name="T96" fmla="*/ 1749955 w 1752600"/>
                <a:gd name="T97" fmla="*/ 809605 h 1754188"/>
                <a:gd name="T98" fmla="*/ 1719273 w 1752600"/>
                <a:gd name="T99" fmla="*/ 1116879 h 1754188"/>
                <a:gd name="T100" fmla="*/ 1590724 w 1752600"/>
                <a:gd name="T101" fmla="*/ 1384453 h 1754188"/>
                <a:gd name="T102" fmla="*/ 1383353 w 1752600"/>
                <a:gd name="T103" fmla="*/ 1591949 h 1754188"/>
                <a:gd name="T104" fmla="*/ 1115940 w 1752600"/>
                <a:gd name="T105" fmla="*/ 1720576 h 1754188"/>
                <a:gd name="T106" fmla="*/ 809116 w 1752600"/>
                <a:gd name="T107" fmla="*/ 1751277 h 1754188"/>
                <a:gd name="T108" fmla="*/ 516046 w 1752600"/>
                <a:gd name="T109" fmla="*/ 1676377 h 1754188"/>
                <a:gd name="T110" fmla="*/ 271909 w 1752600"/>
                <a:gd name="T111" fmla="*/ 1511492 h 1754188"/>
                <a:gd name="T112" fmla="*/ 95750 w 1752600"/>
                <a:gd name="T113" fmla="*/ 1275941 h 1754188"/>
                <a:gd name="T114" fmla="*/ 6877 w 1752600"/>
                <a:gd name="T115" fmla="*/ 988782 h 1754188"/>
                <a:gd name="T116" fmla="*/ 22483 w 1752600"/>
                <a:gd name="T117" fmla="*/ 679126 h 1754188"/>
                <a:gd name="T118" fmla="*/ 138071 w 1752600"/>
                <a:gd name="T119" fmla="*/ 404935 h 1754188"/>
                <a:gd name="T120" fmla="*/ 335655 w 1752600"/>
                <a:gd name="T121" fmla="*/ 187117 h 1754188"/>
                <a:gd name="T122" fmla="*/ 595662 w 1752600"/>
                <a:gd name="T123" fmla="*/ 46051 h 1754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52600" h="1754188">
                  <a:moveTo>
                    <a:pt x="873945" y="1403350"/>
                  </a:moveTo>
                  <a:lnTo>
                    <a:pt x="877888" y="1403350"/>
                  </a:lnTo>
                  <a:lnTo>
                    <a:pt x="882356" y="1403350"/>
                  </a:lnTo>
                  <a:lnTo>
                    <a:pt x="886299" y="1403616"/>
                  </a:lnTo>
                  <a:lnTo>
                    <a:pt x="890505" y="1404146"/>
                  </a:lnTo>
                  <a:lnTo>
                    <a:pt x="894448" y="1404943"/>
                  </a:lnTo>
                  <a:lnTo>
                    <a:pt x="898128" y="1405739"/>
                  </a:lnTo>
                  <a:lnTo>
                    <a:pt x="901808" y="1406801"/>
                  </a:lnTo>
                  <a:lnTo>
                    <a:pt x="906014" y="1408393"/>
                  </a:lnTo>
                  <a:lnTo>
                    <a:pt x="909432" y="1409455"/>
                  </a:lnTo>
                  <a:lnTo>
                    <a:pt x="913112" y="1411048"/>
                  </a:lnTo>
                  <a:lnTo>
                    <a:pt x="916529" y="1412906"/>
                  </a:lnTo>
                  <a:lnTo>
                    <a:pt x="919946" y="1415030"/>
                  </a:lnTo>
                  <a:lnTo>
                    <a:pt x="923363" y="1417153"/>
                  </a:lnTo>
                  <a:lnTo>
                    <a:pt x="929672" y="1421931"/>
                  </a:lnTo>
                  <a:lnTo>
                    <a:pt x="935192" y="1427240"/>
                  </a:lnTo>
                  <a:lnTo>
                    <a:pt x="940450" y="1432814"/>
                  </a:lnTo>
                  <a:lnTo>
                    <a:pt x="945181" y="1439185"/>
                  </a:lnTo>
                  <a:lnTo>
                    <a:pt x="947284" y="1442636"/>
                  </a:lnTo>
                  <a:lnTo>
                    <a:pt x="949124" y="1446086"/>
                  </a:lnTo>
                  <a:lnTo>
                    <a:pt x="951227" y="1449537"/>
                  </a:lnTo>
                  <a:lnTo>
                    <a:pt x="952804" y="1452988"/>
                  </a:lnTo>
                  <a:lnTo>
                    <a:pt x="953856" y="1456704"/>
                  </a:lnTo>
                  <a:lnTo>
                    <a:pt x="955433" y="1460420"/>
                  </a:lnTo>
                  <a:lnTo>
                    <a:pt x="956484" y="1464667"/>
                  </a:lnTo>
                  <a:lnTo>
                    <a:pt x="957273" y="1468384"/>
                  </a:lnTo>
                  <a:lnTo>
                    <a:pt x="958062" y="1472365"/>
                  </a:lnTo>
                  <a:lnTo>
                    <a:pt x="958587" y="1476612"/>
                  </a:lnTo>
                  <a:lnTo>
                    <a:pt x="958850" y="1480594"/>
                  </a:lnTo>
                  <a:lnTo>
                    <a:pt x="958850" y="1485107"/>
                  </a:lnTo>
                  <a:lnTo>
                    <a:pt x="958850" y="1489088"/>
                  </a:lnTo>
                  <a:lnTo>
                    <a:pt x="958587" y="1493335"/>
                  </a:lnTo>
                  <a:lnTo>
                    <a:pt x="958062" y="1497317"/>
                  </a:lnTo>
                  <a:lnTo>
                    <a:pt x="957273" y="1501299"/>
                  </a:lnTo>
                  <a:lnTo>
                    <a:pt x="956484" y="1505546"/>
                  </a:lnTo>
                  <a:lnTo>
                    <a:pt x="955433" y="1509262"/>
                  </a:lnTo>
                  <a:lnTo>
                    <a:pt x="953856" y="1512978"/>
                  </a:lnTo>
                  <a:lnTo>
                    <a:pt x="952804" y="1516694"/>
                  </a:lnTo>
                  <a:lnTo>
                    <a:pt x="951227" y="1520145"/>
                  </a:lnTo>
                  <a:lnTo>
                    <a:pt x="949124" y="1524127"/>
                  </a:lnTo>
                  <a:lnTo>
                    <a:pt x="947284" y="1527312"/>
                  </a:lnTo>
                  <a:lnTo>
                    <a:pt x="945181" y="1530763"/>
                  </a:lnTo>
                  <a:lnTo>
                    <a:pt x="940450" y="1536868"/>
                  </a:lnTo>
                  <a:lnTo>
                    <a:pt x="935192" y="1542973"/>
                  </a:lnTo>
                  <a:lnTo>
                    <a:pt x="929672" y="1548017"/>
                  </a:lnTo>
                  <a:lnTo>
                    <a:pt x="923363" y="1552795"/>
                  </a:lnTo>
                  <a:lnTo>
                    <a:pt x="919946" y="1554918"/>
                  </a:lnTo>
                  <a:lnTo>
                    <a:pt x="916529" y="1556776"/>
                  </a:lnTo>
                  <a:lnTo>
                    <a:pt x="913112" y="1558634"/>
                  </a:lnTo>
                  <a:lnTo>
                    <a:pt x="909432" y="1560227"/>
                  </a:lnTo>
                  <a:lnTo>
                    <a:pt x="906014" y="1561820"/>
                  </a:lnTo>
                  <a:lnTo>
                    <a:pt x="901808" y="1563147"/>
                  </a:lnTo>
                  <a:lnTo>
                    <a:pt x="898128" y="1564209"/>
                  </a:lnTo>
                  <a:lnTo>
                    <a:pt x="894448" y="1565005"/>
                  </a:lnTo>
                  <a:lnTo>
                    <a:pt x="890505" y="1565801"/>
                  </a:lnTo>
                  <a:lnTo>
                    <a:pt x="886299" y="1566067"/>
                  </a:lnTo>
                  <a:lnTo>
                    <a:pt x="882356" y="1566598"/>
                  </a:lnTo>
                  <a:lnTo>
                    <a:pt x="877888" y="1566863"/>
                  </a:lnTo>
                  <a:lnTo>
                    <a:pt x="873945" y="1566598"/>
                  </a:lnTo>
                  <a:lnTo>
                    <a:pt x="869739" y="1566067"/>
                  </a:lnTo>
                  <a:lnTo>
                    <a:pt x="865796" y="1565801"/>
                  </a:lnTo>
                  <a:lnTo>
                    <a:pt x="861853" y="1565005"/>
                  </a:lnTo>
                  <a:lnTo>
                    <a:pt x="857647" y="1564209"/>
                  </a:lnTo>
                  <a:lnTo>
                    <a:pt x="853967" y="1563147"/>
                  </a:lnTo>
                  <a:lnTo>
                    <a:pt x="850287" y="1561820"/>
                  </a:lnTo>
                  <a:lnTo>
                    <a:pt x="846607" y="1560227"/>
                  </a:lnTo>
                  <a:lnTo>
                    <a:pt x="842664" y="1558634"/>
                  </a:lnTo>
                  <a:lnTo>
                    <a:pt x="839247" y="1556776"/>
                  </a:lnTo>
                  <a:lnTo>
                    <a:pt x="835829" y="1554918"/>
                  </a:lnTo>
                  <a:lnTo>
                    <a:pt x="832675" y="1552795"/>
                  </a:lnTo>
                  <a:lnTo>
                    <a:pt x="826629" y="1548017"/>
                  </a:lnTo>
                  <a:lnTo>
                    <a:pt x="820583" y="1542973"/>
                  </a:lnTo>
                  <a:lnTo>
                    <a:pt x="815589" y="1536868"/>
                  </a:lnTo>
                  <a:lnTo>
                    <a:pt x="810857" y="1530763"/>
                  </a:lnTo>
                  <a:lnTo>
                    <a:pt x="808754" y="1527312"/>
                  </a:lnTo>
                  <a:lnTo>
                    <a:pt x="806914" y="1524127"/>
                  </a:lnTo>
                  <a:lnTo>
                    <a:pt x="805074" y="1520145"/>
                  </a:lnTo>
                  <a:lnTo>
                    <a:pt x="803497" y="1516694"/>
                  </a:lnTo>
                  <a:lnTo>
                    <a:pt x="801920" y="1512978"/>
                  </a:lnTo>
                  <a:lnTo>
                    <a:pt x="800605" y="1509262"/>
                  </a:lnTo>
                  <a:lnTo>
                    <a:pt x="799554" y="1505546"/>
                  </a:lnTo>
                  <a:lnTo>
                    <a:pt x="798765" y="1501299"/>
                  </a:lnTo>
                  <a:lnTo>
                    <a:pt x="797977" y="1497317"/>
                  </a:lnTo>
                  <a:lnTo>
                    <a:pt x="797714" y="1493335"/>
                  </a:lnTo>
                  <a:lnTo>
                    <a:pt x="797188" y="1489088"/>
                  </a:lnTo>
                  <a:lnTo>
                    <a:pt x="796925" y="1485107"/>
                  </a:lnTo>
                  <a:lnTo>
                    <a:pt x="797188" y="1480594"/>
                  </a:lnTo>
                  <a:lnTo>
                    <a:pt x="797714" y="1476612"/>
                  </a:lnTo>
                  <a:lnTo>
                    <a:pt x="797977" y="1472365"/>
                  </a:lnTo>
                  <a:lnTo>
                    <a:pt x="798765" y="1468384"/>
                  </a:lnTo>
                  <a:lnTo>
                    <a:pt x="799554" y="1464667"/>
                  </a:lnTo>
                  <a:lnTo>
                    <a:pt x="800605" y="1460420"/>
                  </a:lnTo>
                  <a:lnTo>
                    <a:pt x="801920" y="1456704"/>
                  </a:lnTo>
                  <a:lnTo>
                    <a:pt x="803497" y="1452988"/>
                  </a:lnTo>
                  <a:lnTo>
                    <a:pt x="805074" y="1449537"/>
                  </a:lnTo>
                  <a:lnTo>
                    <a:pt x="806914" y="1446086"/>
                  </a:lnTo>
                  <a:lnTo>
                    <a:pt x="808754" y="1442636"/>
                  </a:lnTo>
                  <a:lnTo>
                    <a:pt x="810857" y="1439185"/>
                  </a:lnTo>
                  <a:lnTo>
                    <a:pt x="815589" y="1432814"/>
                  </a:lnTo>
                  <a:lnTo>
                    <a:pt x="820583" y="1427240"/>
                  </a:lnTo>
                  <a:lnTo>
                    <a:pt x="826629" y="1421931"/>
                  </a:lnTo>
                  <a:lnTo>
                    <a:pt x="832675" y="1417153"/>
                  </a:lnTo>
                  <a:lnTo>
                    <a:pt x="835829" y="1415030"/>
                  </a:lnTo>
                  <a:lnTo>
                    <a:pt x="839247" y="1412906"/>
                  </a:lnTo>
                  <a:lnTo>
                    <a:pt x="842664" y="1411048"/>
                  </a:lnTo>
                  <a:lnTo>
                    <a:pt x="846607" y="1409455"/>
                  </a:lnTo>
                  <a:lnTo>
                    <a:pt x="850287" y="1408393"/>
                  </a:lnTo>
                  <a:lnTo>
                    <a:pt x="853967" y="1406801"/>
                  </a:lnTo>
                  <a:lnTo>
                    <a:pt x="857647" y="1405739"/>
                  </a:lnTo>
                  <a:lnTo>
                    <a:pt x="861853" y="1404943"/>
                  </a:lnTo>
                  <a:lnTo>
                    <a:pt x="865796" y="1404146"/>
                  </a:lnTo>
                  <a:lnTo>
                    <a:pt x="869739" y="1403616"/>
                  </a:lnTo>
                  <a:lnTo>
                    <a:pt x="873945" y="1403350"/>
                  </a:lnTo>
                  <a:close/>
                  <a:moveTo>
                    <a:pt x="1480345" y="795338"/>
                  </a:moveTo>
                  <a:lnTo>
                    <a:pt x="1484857" y="795603"/>
                  </a:lnTo>
                  <a:lnTo>
                    <a:pt x="1488839" y="795869"/>
                  </a:lnTo>
                  <a:lnTo>
                    <a:pt x="1493086" y="796134"/>
                  </a:lnTo>
                  <a:lnTo>
                    <a:pt x="1497068" y="797196"/>
                  </a:lnTo>
                  <a:lnTo>
                    <a:pt x="1500784" y="797727"/>
                  </a:lnTo>
                  <a:lnTo>
                    <a:pt x="1505031" y="799054"/>
                  </a:lnTo>
                  <a:lnTo>
                    <a:pt x="1508747" y="800381"/>
                  </a:lnTo>
                  <a:lnTo>
                    <a:pt x="1512198" y="801974"/>
                  </a:lnTo>
                  <a:lnTo>
                    <a:pt x="1515914" y="803567"/>
                  </a:lnTo>
                  <a:lnTo>
                    <a:pt x="1519365" y="805425"/>
                  </a:lnTo>
                  <a:lnTo>
                    <a:pt x="1522816" y="807283"/>
                  </a:lnTo>
                  <a:lnTo>
                    <a:pt x="1526266" y="809406"/>
                  </a:lnTo>
                  <a:lnTo>
                    <a:pt x="1532637" y="814184"/>
                  </a:lnTo>
                  <a:lnTo>
                    <a:pt x="1538211" y="819228"/>
                  </a:lnTo>
                  <a:lnTo>
                    <a:pt x="1543520" y="825068"/>
                  </a:lnTo>
                  <a:lnTo>
                    <a:pt x="1548298" y="831438"/>
                  </a:lnTo>
                  <a:lnTo>
                    <a:pt x="1550422" y="834624"/>
                  </a:lnTo>
                  <a:lnTo>
                    <a:pt x="1552545" y="838074"/>
                  </a:lnTo>
                  <a:lnTo>
                    <a:pt x="1554403" y="841791"/>
                  </a:lnTo>
                  <a:lnTo>
                    <a:pt x="1555996" y="845241"/>
                  </a:lnTo>
                  <a:lnTo>
                    <a:pt x="1557589" y="848958"/>
                  </a:lnTo>
                  <a:lnTo>
                    <a:pt x="1558650" y="852939"/>
                  </a:lnTo>
                  <a:lnTo>
                    <a:pt x="1559712" y="856655"/>
                  </a:lnTo>
                  <a:lnTo>
                    <a:pt x="1560509" y="860637"/>
                  </a:lnTo>
                  <a:lnTo>
                    <a:pt x="1561305" y="864884"/>
                  </a:lnTo>
                  <a:lnTo>
                    <a:pt x="1561836" y="868866"/>
                  </a:lnTo>
                  <a:lnTo>
                    <a:pt x="1562101" y="872847"/>
                  </a:lnTo>
                  <a:lnTo>
                    <a:pt x="1562101" y="877094"/>
                  </a:lnTo>
                  <a:lnTo>
                    <a:pt x="1562101" y="881342"/>
                  </a:lnTo>
                  <a:lnTo>
                    <a:pt x="1561836" y="885589"/>
                  </a:lnTo>
                  <a:lnTo>
                    <a:pt x="1561305" y="889570"/>
                  </a:lnTo>
                  <a:lnTo>
                    <a:pt x="1560509" y="893817"/>
                  </a:lnTo>
                  <a:lnTo>
                    <a:pt x="1559712" y="897534"/>
                  </a:lnTo>
                  <a:lnTo>
                    <a:pt x="1558650" y="901515"/>
                  </a:lnTo>
                  <a:lnTo>
                    <a:pt x="1557589" y="905497"/>
                  </a:lnTo>
                  <a:lnTo>
                    <a:pt x="1555996" y="908948"/>
                  </a:lnTo>
                  <a:lnTo>
                    <a:pt x="1554403" y="912664"/>
                  </a:lnTo>
                  <a:lnTo>
                    <a:pt x="1552545" y="916115"/>
                  </a:lnTo>
                  <a:lnTo>
                    <a:pt x="1550422" y="919565"/>
                  </a:lnTo>
                  <a:lnTo>
                    <a:pt x="1548298" y="923016"/>
                  </a:lnTo>
                  <a:lnTo>
                    <a:pt x="1543520" y="929387"/>
                  </a:lnTo>
                  <a:lnTo>
                    <a:pt x="1538211" y="934961"/>
                  </a:lnTo>
                  <a:lnTo>
                    <a:pt x="1532637" y="940270"/>
                  </a:lnTo>
                  <a:lnTo>
                    <a:pt x="1526266" y="945048"/>
                  </a:lnTo>
                  <a:lnTo>
                    <a:pt x="1522816" y="947171"/>
                  </a:lnTo>
                  <a:lnTo>
                    <a:pt x="1519365" y="949030"/>
                  </a:lnTo>
                  <a:lnTo>
                    <a:pt x="1515914" y="950888"/>
                  </a:lnTo>
                  <a:lnTo>
                    <a:pt x="1512198" y="952480"/>
                  </a:lnTo>
                  <a:lnTo>
                    <a:pt x="1508747" y="953808"/>
                  </a:lnTo>
                  <a:lnTo>
                    <a:pt x="1505031" y="955400"/>
                  </a:lnTo>
                  <a:lnTo>
                    <a:pt x="1500784" y="956197"/>
                  </a:lnTo>
                  <a:lnTo>
                    <a:pt x="1497068" y="957258"/>
                  </a:lnTo>
                  <a:lnTo>
                    <a:pt x="1493086" y="957789"/>
                  </a:lnTo>
                  <a:lnTo>
                    <a:pt x="1488839" y="958586"/>
                  </a:lnTo>
                  <a:lnTo>
                    <a:pt x="1484857" y="958851"/>
                  </a:lnTo>
                  <a:lnTo>
                    <a:pt x="1480345" y="958851"/>
                  </a:lnTo>
                  <a:lnTo>
                    <a:pt x="1476363" y="958851"/>
                  </a:lnTo>
                  <a:lnTo>
                    <a:pt x="1472116" y="958586"/>
                  </a:lnTo>
                  <a:lnTo>
                    <a:pt x="1468134" y="957789"/>
                  </a:lnTo>
                  <a:lnTo>
                    <a:pt x="1464153" y="957258"/>
                  </a:lnTo>
                  <a:lnTo>
                    <a:pt x="1459906" y="956197"/>
                  </a:lnTo>
                  <a:lnTo>
                    <a:pt x="1456189" y="955400"/>
                  </a:lnTo>
                  <a:lnTo>
                    <a:pt x="1452473" y="953808"/>
                  </a:lnTo>
                  <a:lnTo>
                    <a:pt x="1448757" y="952480"/>
                  </a:lnTo>
                  <a:lnTo>
                    <a:pt x="1445306" y="950888"/>
                  </a:lnTo>
                  <a:lnTo>
                    <a:pt x="1441325" y="949030"/>
                  </a:lnTo>
                  <a:lnTo>
                    <a:pt x="1437874" y="947171"/>
                  </a:lnTo>
                  <a:lnTo>
                    <a:pt x="1434954" y="945048"/>
                  </a:lnTo>
                  <a:lnTo>
                    <a:pt x="1428583" y="940270"/>
                  </a:lnTo>
                  <a:lnTo>
                    <a:pt x="1422478" y="934961"/>
                  </a:lnTo>
                  <a:lnTo>
                    <a:pt x="1417435" y="929387"/>
                  </a:lnTo>
                  <a:lnTo>
                    <a:pt x="1412922" y="923016"/>
                  </a:lnTo>
                  <a:lnTo>
                    <a:pt x="1410533" y="919565"/>
                  </a:lnTo>
                  <a:lnTo>
                    <a:pt x="1408675" y="916115"/>
                  </a:lnTo>
                  <a:lnTo>
                    <a:pt x="1406817" y="912664"/>
                  </a:lnTo>
                  <a:lnTo>
                    <a:pt x="1405224" y="908948"/>
                  </a:lnTo>
                  <a:lnTo>
                    <a:pt x="1403632" y="905497"/>
                  </a:lnTo>
                  <a:lnTo>
                    <a:pt x="1402304" y="901515"/>
                  </a:lnTo>
                  <a:lnTo>
                    <a:pt x="1401243" y="897534"/>
                  </a:lnTo>
                  <a:lnTo>
                    <a:pt x="1400446" y="893817"/>
                  </a:lnTo>
                  <a:lnTo>
                    <a:pt x="1399650" y="889570"/>
                  </a:lnTo>
                  <a:lnTo>
                    <a:pt x="1399385" y="885589"/>
                  </a:lnTo>
                  <a:lnTo>
                    <a:pt x="1398854" y="881342"/>
                  </a:lnTo>
                  <a:lnTo>
                    <a:pt x="1398588" y="877094"/>
                  </a:lnTo>
                  <a:lnTo>
                    <a:pt x="1398854" y="872847"/>
                  </a:lnTo>
                  <a:lnTo>
                    <a:pt x="1399385" y="868866"/>
                  </a:lnTo>
                  <a:lnTo>
                    <a:pt x="1399650" y="864884"/>
                  </a:lnTo>
                  <a:lnTo>
                    <a:pt x="1400446" y="860637"/>
                  </a:lnTo>
                  <a:lnTo>
                    <a:pt x="1401243" y="856655"/>
                  </a:lnTo>
                  <a:lnTo>
                    <a:pt x="1402304" y="852939"/>
                  </a:lnTo>
                  <a:lnTo>
                    <a:pt x="1403632" y="848958"/>
                  </a:lnTo>
                  <a:lnTo>
                    <a:pt x="1405224" y="845241"/>
                  </a:lnTo>
                  <a:lnTo>
                    <a:pt x="1406817" y="841791"/>
                  </a:lnTo>
                  <a:lnTo>
                    <a:pt x="1408675" y="838074"/>
                  </a:lnTo>
                  <a:lnTo>
                    <a:pt x="1410533" y="834624"/>
                  </a:lnTo>
                  <a:lnTo>
                    <a:pt x="1412922" y="831438"/>
                  </a:lnTo>
                  <a:lnTo>
                    <a:pt x="1417435" y="825068"/>
                  </a:lnTo>
                  <a:lnTo>
                    <a:pt x="1422478" y="819228"/>
                  </a:lnTo>
                  <a:lnTo>
                    <a:pt x="1428583" y="814184"/>
                  </a:lnTo>
                  <a:lnTo>
                    <a:pt x="1434954" y="809406"/>
                  </a:lnTo>
                  <a:lnTo>
                    <a:pt x="1437874" y="807283"/>
                  </a:lnTo>
                  <a:lnTo>
                    <a:pt x="1441325" y="805425"/>
                  </a:lnTo>
                  <a:lnTo>
                    <a:pt x="1445306" y="803567"/>
                  </a:lnTo>
                  <a:lnTo>
                    <a:pt x="1448757" y="801974"/>
                  </a:lnTo>
                  <a:lnTo>
                    <a:pt x="1452473" y="800381"/>
                  </a:lnTo>
                  <a:lnTo>
                    <a:pt x="1456189" y="799054"/>
                  </a:lnTo>
                  <a:lnTo>
                    <a:pt x="1459906" y="797727"/>
                  </a:lnTo>
                  <a:lnTo>
                    <a:pt x="1464153" y="797196"/>
                  </a:lnTo>
                  <a:lnTo>
                    <a:pt x="1468134" y="796134"/>
                  </a:lnTo>
                  <a:lnTo>
                    <a:pt x="1472116" y="795869"/>
                  </a:lnTo>
                  <a:lnTo>
                    <a:pt x="1476363" y="795603"/>
                  </a:lnTo>
                  <a:lnTo>
                    <a:pt x="1480345" y="795338"/>
                  </a:lnTo>
                  <a:close/>
                  <a:moveTo>
                    <a:pt x="876984" y="177800"/>
                  </a:moveTo>
                  <a:lnTo>
                    <a:pt x="883326" y="178065"/>
                  </a:lnTo>
                  <a:lnTo>
                    <a:pt x="889669" y="179124"/>
                  </a:lnTo>
                  <a:lnTo>
                    <a:pt x="895482" y="180713"/>
                  </a:lnTo>
                  <a:lnTo>
                    <a:pt x="901032" y="182832"/>
                  </a:lnTo>
                  <a:lnTo>
                    <a:pt x="906581" y="185215"/>
                  </a:lnTo>
                  <a:lnTo>
                    <a:pt x="911867" y="188393"/>
                  </a:lnTo>
                  <a:lnTo>
                    <a:pt x="916359" y="191836"/>
                  </a:lnTo>
                  <a:lnTo>
                    <a:pt x="920851" y="196074"/>
                  </a:lnTo>
                  <a:lnTo>
                    <a:pt x="924815" y="200311"/>
                  </a:lnTo>
                  <a:lnTo>
                    <a:pt x="928251" y="205078"/>
                  </a:lnTo>
                  <a:lnTo>
                    <a:pt x="931422" y="210375"/>
                  </a:lnTo>
                  <a:lnTo>
                    <a:pt x="934065" y="215672"/>
                  </a:lnTo>
                  <a:lnTo>
                    <a:pt x="936179" y="221498"/>
                  </a:lnTo>
                  <a:lnTo>
                    <a:pt x="937764" y="227325"/>
                  </a:lnTo>
                  <a:lnTo>
                    <a:pt x="938821" y="233681"/>
                  </a:lnTo>
                  <a:lnTo>
                    <a:pt x="939086" y="240037"/>
                  </a:lnTo>
                  <a:lnTo>
                    <a:pt x="939086" y="766534"/>
                  </a:lnTo>
                  <a:lnTo>
                    <a:pt x="945956" y="770772"/>
                  </a:lnTo>
                  <a:lnTo>
                    <a:pt x="952827" y="775539"/>
                  </a:lnTo>
                  <a:lnTo>
                    <a:pt x="959169" y="780835"/>
                  </a:lnTo>
                  <a:lnTo>
                    <a:pt x="964983" y="786397"/>
                  </a:lnTo>
                  <a:lnTo>
                    <a:pt x="971061" y="792488"/>
                  </a:lnTo>
                  <a:lnTo>
                    <a:pt x="976082" y="798844"/>
                  </a:lnTo>
                  <a:lnTo>
                    <a:pt x="980839" y="805465"/>
                  </a:lnTo>
                  <a:lnTo>
                    <a:pt x="985331" y="812351"/>
                  </a:lnTo>
                  <a:lnTo>
                    <a:pt x="989295" y="819502"/>
                  </a:lnTo>
                  <a:lnTo>
                    <a:pt x="992995" y="826917"/>
                  </a:lnTo>
                  <a:lnTo>
                    <a:pt x="995902" y="834862"/>
                  </a:lnTo>
                  <a:lnTo>
                    <a:pt x="998545" y="843072"/>
                  </a:lnTo>
                  <a:lnTo>
                    <a:pt x="1000394" y="851282"/>
                  </a:lnTo>
                  <a:lnTo>
                    <a:pt x="1001980" y="859757"/>
                  </a:lnTo>
                  <a:lnTo>
                    <a:pt x="1002773" y="868497"/>
                  </a:lnTo>
                  <a:lnTo>
                    <a:pt x="1003301" y="877236"/>
                  </a:lnTo>
                  <a:lnTo>
                    <a:pt x="1002773" y="883857"/>
                  </a:lnTo>
                  <a:lnTo>
                    <a:pt x="1002244" y="889948"/>
                  </a:lnTo>
                  <a:lnTo>
                    <a:pt x="1001716" y="896569"/>
                  </a:lnTo>
                  <a:lnTo>
                    <a:pt x="1000394" y="902925"/>
                  </a:lnTo>
                  <a:lnTo>
                    <a:pt x="999073" y="909017"/>
                  </a:lnTo>
                  <a:lnTo>
                    <a:pt x="997223" y="915108"/>
                  </a:lnTo>
                  <a:lnTo>
                    <a:pt x="995373" y="921199"/>
                  </a:lnTo>
                  <a:lnTo>
                    <a:pt x="993259" y="926761"/>
                  </a:lnTo>
                  <a:lnTo>
                    <a:pt x="990352" y="932322"/>
                  </a:lnTo>
                  <a:lnTo>
                    <a:pt x="987445" y="938149"/>
                  </a:lnTo>
                  <a:lnTo>
                    <a:pt x="984803" y="943446"/>
                  </a:lnTo>
                  <a:lnTo>
                    <a:pt x="981367" y="948478"/>
                  </a:lnTo>
                  <a:lnTo>
                    <a:pt x="977932" y="953509"/>
                  </a:lnTo>
                  <a:lnTo>
                    <a:pt x="973968" y="958541"/>
                  </a:lnTo>
                  <a:lnTo>
                    <a:pt x="970004" y="962779"/>
                  </a:lnTo>
                  <a:lnTo>
                    <a:pt x="965512" y="967281"/>
                  </a:lnTo>
                  <a:lnTo>
                    <a:pt x="961284" y="971783"/>
                  </a:lnTo>
                  <a:lnTo>
                    <a:pt x="956527" y="975756"/>
                  </a:lnTo>
                  <a:lnTo>
                    <a:pt x="951770" y="979464"/>
                  </a:lnTo>
                  <a:lnTo>
                    <a:pt x="946749" y="982906"/>
                  </a:lnTo>
                  <a:lnTo>
                    <a:pt x="941728" y="986349"/>
                  </a:lnTo>
                  <a:lnTo>
                    <a:pt x="936443" y="989527"/>
                  </a:lnTo>
                  <a:lnTo>
                    <a:pt x="930893" y="992441"/>
                  </a:lnTo>
                  <a:lnTo>
                    <a:pt x="925344" y="994824"/>
                  </a:lnTo>
                  <a:lnTo>
                    <a:pt x="919530" y="996943"/>
                  </a:lnTo>
                  <a:lnTo>
                    <a:pt x="913716" y="999062"/>
                  </a:lnTo>
                  <a:lnTo>
                    <a:pt x="907374" y="1000915"/>
                  </a:lnTo>
                  <a:lnTo>
                    <a:pt x="901560" y="1001975"/>
                  </a:lnTo>
                  <a:lnTo>
                    <a:pt x="895218" y="1003299"/>
                  </a:lnTo>
                  <a:lnTo>
                    <a:pt x="888611" y="1004358"/>
                  </a:lnTo>
                  <a:lnTo>
                    <a:pt x="882269" y="1004623"/>
                  </a:lnTo>
                  <a:lnTo>
                    <a:pt x="875663" y="1004888"/>
                  </a:lnTo>
                  <a:lnTo>
                    <a:pt x="866678" y="1004623"/>
                  </a:lnTo>
                  <a:lnTo>
                    <a:pt x="857693" y="1003564"/>
                  </a:lnTo>
                  <a:lnTo>
                    <a:pt x="849236" y="1001975"/>
                  </a:lnTo>
                  <a:lnTo>
                    <a:pt x="840780" y="999856"/>
                  </a:lnTo>
                  <a:lnTo>
                    <a:pt x="832324" y="997473"/>
                  </a:lnTo>
                  <a:lnTo>
                    <a:pt x="824396" y="994030"/>
                  </a:lnTo>
                  <a:lnTo>
                    <a:pt x="816732" y="990587"/>
                  </a:lnTo>
                  <a:lnTo>
                    <a:pt x="809333" y="986084"/>
                  </a:lnTo>
                  <a:lnTo>
                    <a:pt x="802198" y="981317"/>
                  </a:lnTo>
                  <a:lnTo>
                    <a:pt x="795591" y="976286"/>
                  </a:lnTo>
                  <a:lnTo>
                    <a:pt x="788984" y="970724"/>
                  </a:lnTo>
                  <a:lnTo>
                    <a:pt x="783170" y="964633"/>
                  </a:lnTo>
                  <a:lnTo>
                    <a:pt x="777357" y="958541"/>
                  </a:lnTo>
                  <a:lnTo>
                    <a:pt x="772600" y="951920"/>
                  </a:lnTo>
                  <a:lnTo>
                    <a:pt x="767843" y="944770"/>
                  </a:lnTo>
                  <a:lnTo>
                    <a:pt x="763351" y="937354"/>
                  </a:lnTo>
                  <a:lnTo>
                    <a:pt x="413204" y="937354"/>
                  </a:lnTo>
                  <a:lnTo>
                    <a:pt x="406597" y="937090"/>
                  </a:lnTo>
                  <a:lnTo>
                    <a:pt x="400519" y="936295"/>
                  </a:lnTo>
                  <a:lnTo>
                    <a:pt x="394705" y="934706"/>
                  </a:lnTo>
                  <a:lnTo>
                    <a:pt x="388627" y="932322"/>
                  </a:lnTo>
                  <a:lnTo>
                    <a:pt x="383342" y="929939"/>
                  </a:lnTo>
                  <a:lnTo>
                    <a:pt x="378321" y="926761"/>
                  </a:lnTo>
                  <a:lnTo>
                    <a:pt x="373564" y="923053"/>
                  </a:lnTo>
                  <a:lnTo>
                    <a:pt x="368808" y="919345"/>
                  </a:lnTo>
                  <a:lnTo>
                    <a:pt x="365108" y="914843"/>
                  </a:lnTo>
                  <a:lnTo>
                    <a:pt x="361408" y="909811"/>
                  </a:lnTo>
                  <a:lnTo>
                    <a:pt x="358237" y="904779"/>
                  </a:lnTo>
                  <a:lnTo>
                    <a:pt x="355859" y="899483"/>
                  </a:lnTo>
                  <a:lnTo>
                    <a:pt x="353480" y="893921"/>
                  </a:lnTo>
                  <a:lnTo>
                    <a:pt x="352159" y="887830"/>
                  </a:lnTo>
                  <a:lnTo>
                    <a:pt x="351102" y="881474"/>
                  </a:lnTo>
                  <a:lnTo>
                    <a:pt x="350838" y="875382"/>
                  </a:lnTo>
                  <a:lnTo>
                    <a:pt x="351102" y="868761"/>
                  </a:lnTo>
                  <a:lnTo>
                    <a:pt x="352159" y="862670"/>
                  </a:lnTo>
                  <a:lnTo>
                    <a:pt x="353480" y="856844"/>
                  </a:lnTo>
                  <a:lnTo>
                    <a:pt x="355859" y="850752"/>
                  </a:lnTo>
                  <a:lnTo>
                    <a:pt x="358237" y="845456"/>
                  </a:lnTo>
                  <a:lnTo>
                    <a:pt x="361408" y="840424"/>
                  </a:lnTo>
                  <a:lnTo>
                    <a:pt x="365108" y="835392"/>
                  </a:lnTo>
                  <a:lnTo>
                    <a:pt x="368808" y="831154"/>
                  </a:lnTo>
                  <a:lnTo>
                    <a:pt x="373564" y="827447"/>
                  </a:lnTo>
                  <a:lnTo>
                    <a:pt x="378321" y="823474"/>
                  </a:lnTo>
                  <a:lnTo>
                    <a:pt x="383342" y="820296"/>
                  </a:lnTo>
                  <a:lnTo>
                    <a:pt x="388627" y="817913"/>
                  </a:lnTo>
                  <a:lnTo>
                    <a:pt x="394705" y="815794"/>
                  </a:lnTo>
                  <a:lnTo>
                    <a:pt x="400519" y="814205"/>
                  </a:lnTo>
                  <a:lnTo>
                    <a:pt x="406597" y="813146"/>
                  </a:lnTo>
                  <a:lnTo>
                    <a:pt x="413204" y="812881"/>
                  </a:lnTo>
                  <a:lnTo>
                    <a:pt x="765465" y="812881"/>
                  </a:lnTo>
                  <a:lnTo>
                    <a:pt x="770222" y="805730"/>
                  </a:lnTo>
                  <a:lnTo>
                    <a:pt x="775507" y="798579"/>
                  </a:lnTo>
                  <a:lnTo>
                    <a:pt x="780792" y="791959"/>
                  </a:lnTo>
                  <a:lnTo>
                    <a:pt x="786870" y="785602"/>
                  </a:lnTo>
                  <a:lnTo>
                    <a:pt x="793477" y="779511"/>
                  </a:lnTo>
                  <a:lnTo>
                    <a:pt x="800348" y="774214"/>
                  </a:lnTo>
                  <a:lnTo>
                    <a:pt x="807483" y="769183"/>
                  </a:lnTo>
                  <a:lnTo>
                    <a:pt x="815147" y="764945"/>
                  </a:lnTo>
                  <a:lnTo>
                    <a:pt x="815147" y="240037"/>
                  </a:lnTo>
                  <a:lnTo>
                    <a:pt x="815411" y="233681"/>
                  </a:lnTo>
                  <a:lnTo>
                    <a:pt x="816204" y="227325"/>
                  </a:lnTo>
                  <a:lnTo>
                    <a:pt x="817789" y="221498"/>
                  </a:lnTo>
                  <a:lnTo>
                    <a:pt x="819639" y="215672"/>
                  </a:lnTo>
                  <a:lnTo>
                    <a:pt x="822546" y="210375"/>
                  </a:lnTo>
                  <a:lnTo>
                    <a:pt x="825717" y="205078"/>
                  </a:lnTo>
                  <a:lnTo>
                    <a:pt x="829153" y="200311"/>
                  </a:lnTo>
                  <a:lnTo>
                    <a:pt x="833116" y="196074"/>
                  </a:lnTo>
                  <a:lnTo>
                    <a:pt x="837609" y="191836"/>
                  </a:lnTo>
                  <a:lnTo>
                    <a:pt x="842366" y="188393"/>
                  </a:lnTo>
                  <a:lnTo>
                    <a:pt x="847387" y="185215"/>
                  </a:lnTo>
                  <a:lnTo>
                    <a:pt x="852936" y="182832"/>
                  </a:lnTo>
                  <a:lnTo>
                    <a:pt x="858486" y="180713"/>
                  </a:lnTo>
                  <a:lnTo>
                    <a:pt x="864564" y="179124"/>
                  </a:lnTo>
                  <a:lnTo>
                    <a:pt x="870642" y="178065"/>
                  </a:lnTo>
                  <a:lnTo>
                    <a:pt x="876984" y="177800"/>
                  </a:lnTo>
                  <a:close/>
                  <a:moveTo>
                    <a:pt x="856991" y="124392"/>
                  </a:moveTo>
                  <a:lnTo>
                    <a:pt x="837683" y="125450"/>
                  </a:lnTo>
                  <a:lnTo>
                    <a:pt x="818374" y="126774"/>
                  </a:lnTo>
                  <a:lnTo>
                    <a:pt x="799594" y="128362"/>
                  </a:lnTo>
                  <a:lnTo>
                    <a:pt x="780550" y="130479"/>
                  </a:lnTo>
                  <a:lnTo>
                    <a:pt x="762034" y="132861"/>
                  </a:lnTo>
                  <a:lnTo>
                    <a:pt x="743255" y="136037"/>
                  </a:lnTo>
                  <a:lnTo>
                    <a:pt x="725004" y="139478"/>
                  </a:lnTo>
                  <a:lnTo>
                    <a:pt x="706489" y="143712"/>
                  </a:lnTo>
                  <a:lnTo>
                    <a:pt x="688502" y="147947"/>
                  </a:lnTo>
                  <a:lnTo>
                    <a:pt x="670516" y="152975"/>
                  </a:lnTo>
                  <a:lnTo>
                    <a:pt x="653059" y="158269"/>
                  </a:lnTo>
                  <a:lnTo>
                    <a:pt x="635337" y="164091"/>
                  </a:lnTo>
                  <a:lnTo>
                    <a:pt x="617880" y="169914"/>
                  </a:lnTo>
                  <a:lnTo>
                    <a:pt x="600687" y="176530"/>
                  </a:lnTo>
                  <a:lnTo>
                    <a:pt x="583759" y="183412"/>
                  </a:lnTo>
                  <a:lnTo>
                    <a:pt x="567095" y="191087"/>
                  </a:lnTo>
                  <a:lnTo>
                    <a:pt x="550432" y="198762"/>
                  </a:lnTo>
                  <a:lnTo>
                    <a:pt x="534297" y="206967"/>
                  </a:lnTo>
                  <a:lnTo>
                    <a:pt x="517898" y="215436"/>
                  </a:lnTo>
                  <a:lnTo>
                    <a:pt x="502292" y="224170"/>
                  </a:lnTo>
                  <a:lnTo>
                    <a:pt x="486686" y="233698"/>
                  </a:lnTo>
                  <a:lnTo>
                    <a:pt x="471345" y="242961"/>
                  </a:lnTo>
                  <a:lnTo>
                    <a:pt x="456268" y="253018"/>
                  </a:lnTo>
                  <a:lnTo>
                    <a:pt x="441192" y="263340"/>
                  </a:lnTo>
                  <a:lnTo>
                    <a:pt x="426379" y="274191"/>
                  </a:lnTo>
                  <a:lnTo>
                    <a:pt x="412361" y="285042"/>
                  </a:lnTo>
                  <a:lnTo>
                    <a:pt x="398342" y="296423"/>
                  </a:lnTo>
                  <a:lnTo>
                    <a:pt x="384588" y="308333"/>
                  </a:lnTo>
                  <a:lnTo>
                    <a:pt x="371098" y="320243"/>
                  </a:lnTo>
                  <a:lnTo>
                    <a:pt x="357608" y="332417"/>
                  </a:lnTo>
                  <a:lnTo>
                    <a:pt x="344648" y="344856"/>
                  </a:lnTo>
                  <a:lnTo>
                    <a:pt x="332216" y="358089"/>
                  </a:lnTo>
                  <a:lnTo>
                    <a:pt x="319784" y="371323"/>
                  </a:lnTo>
                  <a:lnTo>
                    <a:pt x="307617" y="384820"/>
                  </a:lnTo>
                  <a:lnTo>
                    <a:pt x="295979" y="398583"/>
                  </a:lnTo>
                  <a:lnTo>
                    <a:pt x="284870" y="412610"/>
                  </a:lnTo>
                  <a:lnTo>
                    <a:pt x="273761" y="427167"/>
                  </a:lnTo>
                  <a:lnTo>
                    <a:pt x="263181" y="441458"/>
                  </a:lnTo>
                  <a:lnTo>
                    <a:pt x="252865" y="456544"/>
                  </a:lnTo>
                  <a:lnTo>
                    <a:pt x="242814" y="471630"/>
                  </a:lnTo>
                  <a:lnTo>
                    <a:pt x="233027" y="486980"/>
                  </a:lnTo>
                  <a:lnTo>
                    <a:pt x="224034" y="502596"/>
                  </a:lnTo>
                  <a:lnTo>
                    <a:pt x="215041" y="518740"/>
                  </a:lnTo>
                  <a:lnTo>
                    <a:pt x="206577" y="534620"/>
                  </a:lnTo>
                  <a:lnTo>
                    <a:pt x="198377" y="551029"/>
                  </a:lnTo>
                  <a:lnTo>
                    <a:pt x="190707" y="567438"/>
                  </a:lnTo>
                  <a:lnTo>
                    <a:pt x="183301" y="584112"/>
                  </a:lnTo>
                  <a:lnTo>
                    <a:pt x="176424" y="601315"/>
                  </a:lnTo>
                  <a:lnTo>
                    <a:pt x="169811" y="618253"/>
                  </a:lnTo>
                  <a:lnTo>
                    <a:pt x="163992" y="635986"/>
                  </a:lnTo>
                  <a:lnTo>
                    <a:pt x="157908" y="653454"/>
                  </a:lnTo>
                  <a:lnTo>
                    <a:pt x="152883" y="670921"/>
                  </a:lnTo>
                  <a:lnTo>
                    <a:pt x="147857" y="689183"/>
                  </a:lnTo>
                  <a:lnTo>
                    <a:pt x="143625" y="707180"/>
                  </a:lnTo>
                  <a:lnTo>
                    <a:pt x="139393" y="725707"/>
                  </a:lnTo>
                  <a:lnTo>
                    <a:pt x="135955" y="743704"/>
                  </a:lnTo>
                  <a:lnTo>
                    <a:pt x="132781" y="762495"/>
                  </a:lnTo>
                  <a:lnTo>
                    <a:pt x="130400" y="781551"/>
                  </a:lnTo>
                  <a:lnTo>
                    <a:pt x="128019" y="800342"/>
                  </a:lnTo>
                  <a:lnTo>
                    <a:pt x="126168" y="819133"/>
                  </a:lnTo>
                  <a:lnTo>
                    <a:pt x="125110" y="838189"/>
                  </a:lnTo>
                  <a:lnTo>
                    <a:pt x="124316" y="857509"/>
                  </a:lnTo>
                  <a:lnTo>
                    <a:pt x="124052" y="877094"/>
                  </a:lnTo>
                  <a:lnTo>
                    <a:pt x="124316" y="896414"/>
                  </a:lnTo>
                  <a:lnTo>
                    <a:pt x="125110" y="915735"/>
                  </a:lnTo>
                  <a:lnTo>
                    <a:pt x="126168" y="934791"/>
                  </a:lnTo>
                  <a:lnTo>
                    <a:pt x="128019" y="953846"/>
                  </a:lnTo>
                  <a:lnTo>
                    <a:pt x="130400" y="972637"/>
                  </a:lnTo>
                  <a:lnTo>
                    <a:pt x="132781" y="991428"/>
                  </a:lnTo>
                  <a:lnTo>
                    <a:pt x="135955" y="1009955"/>
                  </a:lnTo>
                  <a:lnTo>
                    <a:pt x="139393" y="1028481"/>
                  </a:lnTo>
                  <a:lnTo>
                    <a:pt x="143625" y="1046743"/>
                  </a:lnTo>
                  <a:lnTo>
                    <a:pt x="147857" y="1065005"/>
                  </a:lnTo>
                  <a:lnTo>
                    <a:pt x="152883" y="1082737"/>
                  </a:lnTo>
                  <a:lnTo>
                    <a:pt x="157908" y="1100734"/>
                  </a:lnTo>
                  <a:lnTo>
                    <a:pt x="163992" y="1118202"/>
                  </a:lnTo>
                  <a:lnTo>
                    <a:pt x="169811" y="1135405"/>
                  </a:lnTo>
                  <a:lnTo>
                    <a:pt x="176424" y="1152608"/>
                  </a:lnTo>
                  <a:lnTo>
                    <a:pt x="183301" y="1169547"/>
                  </a:lnTo>
                  <a:lnTo>
                    <a:pt x="190707" y="1186485"/>
                  </a:lnTo>
                  <a:lnTo>
                    <a:pt x="198377" y="1203159"/>
                  </a:lnTo>
                  <a:lnTo>
                    <a:pt x="206577" y="1219568"/>
                  </a:lnTo>
                  <a:lnTo>
                    <a:pt x="215041" y="1235448"/>
                  </a:lnTo>
                  <a:lnTo>
                    <a:pt x="224034" y="1251592"/>
                  </a:lnTo>
                  <a:lnTo>
                    <a:pt x="233027" y="1267208"/>
                  </a:lnTo>
                  <a:lnTo>
                    <a:pt x="242814" y="1282558"/>
                  </a:lnTo>
                  <a:lnTo>
                    <a:pt x="252865" y="1297644"/>
                  </a:lnTo>
                  <a:lnTo>
                    <a:pt x="263181" y="1312200"/>
                  </a:lnTo>
                  <a:lnTo>
                    <a:pt x="273761" y="1327021"/>
                  </a:lnTo>
                  <a:lnTo>
                    <a:pt x="284870" y="1341578"/>
                  </a:lnTo>
                  <a:lnTo>
                    <a:pt x="295979" y="1355605"/>
                  </a:lnTo>
                  <a:lnTo>
                    <a:pt x="307617" y="1369368"/>
                  </a:lnTo>
                  <a:lnTo>
                    <a:pt x="319784" y="1382865"/>
                  </a:lnTo>
                  <a:lnTo>
                    <a:pt x="332216" y="1396099"/>
                  </a:lnTo>
                  <a:lnTo>
                    <a:pt x="344648" y="1408803"/>
                  </a:lnTo>
                  <a:lnTo>
                    <a:pt x="357608" y="1421771"/>
                  </a:lnTo>
                  <a:lnTo>
                    <a:pt x="371098" y="1433946"/>
                  </a:lnTo>
                  <a:lnTo>
                    <a:pt x="384588" y="1445855"/>
                  </a:lnTo>
                  <a:lnTo>
                    <a:pt x="398342" y="1457501"/>
                  </a:lnTo>
                  <a:lnTo>
                    <a:pt x="412361" y="1469146"/>
                  </a:lnTo>
                  <a:lnTo>
                    <a:pt x="426379" y="1479997"/>
                  </a:lnTo>
                  <a:lnTo>
                    <a:pt x="441192" y="1490848"/>
                  </a:lnTo>
                  <a:lnTo>
                    <a:pt x="456268" y="1501170"/>
                  </a:lnTo>
                  <a:lnTo>
                    <a:pt x="471345" y="1511227"/>
                  </a:lnTo>
                  <a:lnTo>
                    <a:pt x="486686" y="1520490"/>
                  </a:lnTo>
                  <a:lnTo>
                    <a:pt x="502292" y="1530018"/>
                  </a:lnTo>
                  <a:lnTo>
                    <a:pt x="517898" y="1538752"/>
                  </a:lnTo>
                  <a:lnTo>
                    <a:pt x="534297" y="1547221"/>
                  </a:lnTo>
                  <a:lnTo>
                    <a:pt x="550432" y="1555426"/>
                  </a:lnTo>
                  <a:lnTo>
                    <a:pt x="567095" y="1563101"/>
                  </a:lnTo>
                  <a:lnTo>
                    <a:pt x="583759" y="1570512"/>
                  </a:lnTo>
                  <a:lnTo>
                    <a:pt x="600687" y="1577393"/>
                  </a:lnTo>
                  <a:lnTo>
                    <a:pt x="617880" y="1583745"/>
                  </a:lnTo>
                  <a:lnTo>
                    <a:pt x="635337" y="1590097"/>
                  </a:lnTo>
                  <a:lnTo>
                    <a:pt x="653059" y="1595655"/>
                  </a:lnTo>
                  <a:lnTo>
                    <a:pt x="670516" y="1601213"/>
                  </a:lnTo>
                  <a:lnTo>
                    <a:pt x="688502" y="1605712"/>
                  </a:lnTo>
                  <a:lnTo>
                    <a:pt x="706489" y="1610476"/>
                  </a:lnTo>
                  <a:lnTo>
                    <a:pt x="725004" y="1614181"/>
                  </a:lnTo>
                  <a:lnTo>
                    <a:pt x="743255" y="1618151"/>
                  </a:lnTo>
                  <a:lnTo>
                    <a:pt x="762034" y="1620798"/>
                  </a:lnTo>
                  <a:lnTo>
                    <a:pt x="780550" y="1623709"/>
                  </a:lnTo>
                  <a:lnTo>
                    <a:pt x="799594" y="1625826"/>
                  </a:lnTo>
                  <a:lnTo>
                    <a:pt x="818374" y="1627414"/>
                  </a:lnTo>
                  <a:lnTo>
                    <a:pt x="837683" y="1628738"/>
                  </a:lnTo>
                  <a:lnTo>
                    <a:pt x="856991" y="1629267"/>
                  </a:lnTo>
                  <a:lnTo>
                    <a:pt x="876300" y="1629532"/>
                  </a:lnTo>
                  <a:lnTo>
                    <a:pt x="895873" y="1629267"/>
                  </a:lnTo>
                  <a:lnTo>
                    <a:pt x="914918" y="1628738"/>
                  </a:lnTo>
                  <a:lnTo>
                    <a:pt x="933962" y="1627414"/>
                  </a:lnTo>
                  <a:lnTo>
                    <a:pt x="953271" y="1625826"/>
                  </a:lnTo>
                  <a:lnTo>
                    <a:pt x="972050" y="1623709"/>
                  </a:lnTo>
                  <a:lnTo>
                    <a:pt x="990830" y="1620798"/>
                  </a:lnTo>
                  <a:lnTo>
                    <a:pt x="1009345" y="1618151"/>
                  </a:lnTo>
                  <a:lnTo>
                    <a:pt x="1027861" y="1614181"/>
                  </a:lnTo>
                  <a:lnTo>
                    <a:pt x="1045847" y="1610476"/>
                  </a:lnTo>
                  <a:lnTo>
                    <a:pt x="1064098" y="1605712"/>
                  </a:lnTo>
                  <a:lnTo>
                    <a:pt x="1082084" y="1601213"/>
                  </a:lnTo>
                  <a:lnTo>
                    <a:pt x="1099806" y="1595655"/>
                  </a:lnTo>
                  <a:lnTo>
                    <a:pt x="1117263" y="1590097"/>
                  </a:lnTo>
                  <a:lnTo>
                    <a:pt x="1134720" y="1583745"/>
                  </a:lnTo>
                  <a:lnTo>
                    <a:pt x="1151913" y="1577393"/>
                  </a:lnTo>
                  <a:lnTo>
                    <a:pt x="1168841" y="1570512"/>
                  </a:lnTo>
                  <a:lnTo>
                    <a:pt x="1185769" y="1563101"/>
                  </a:lnTo>
                  <a:lnTo>
                    <a:pt x="1201904" y="1555426"/>
                  </a:lnTo>
                  <a:lnTo>
                    <a:pt x="1218568" y="1547221"/>
                  </a:lnTo>
                  <a:lnTo>
                    <a:pt x="1234702" y="1538752"/>
                  </a:lnTo>
                  <a:lnTo>
                    <a:pt x="1250573" y="1530018"/>
                  </a:lnTo>
                  <a:lnTo>
                    <a:pt x="1265914" y="1520490"/>
                  </a:lnTo>
                  <a:lnTo>
                    <a:pt x="1281255" y="1511227"/>
                  </a:lnTo>
                  <a:lnTo>
                    <a:pt x="1296596" y="1501170"/>
                  </a:lnTo>
                  <a:lnTo>
                    <a:pt x="1311408" y="1490848"/>
                  </a:lnTo>
                  <a:lnTo>
                    <a:pt x="1325956" y="1479997"/>
                  </a:lnTo>
                  <a:lnTo>
                    <a:pt x="1340504" y="1469146"/>
                  </a:lnTo>
                  <a:lnTo>
                    <a:pt x="1354522" y="1457501"/>
                  </a:lnTo>
                  <a:lnTo>
                    <a:pt x="1368277" y="1445855"/>
                  </a:lnTo>
                  <a:lnTo>
                    <a:pt x="1381766" y="1433946"/>
                  </a:lnTo>
                  <a:lnTo>
                    <a:pt x="1394991" y="1421771"/>
                  </a:lnTo>
                  <a:lnTo>
                    <a:pt x="1407952" y="1408803"/>
                  </a:lnTo>
                  <a:lnTo>
                    <a:pt x="1420384" y="1396099"/>
                  </a:lnTo>
                  <a:lnTo>
                    <a:pt x="1432815" y="1382865"/>
                  </a:lnTo>
                  <a:lnTo>
                    <a:pt x="1444718" y="1369368"/>
                  </a:lnTo>
                  <a:lnTo>
                    <a:pt x="1456356" y="1355605"/>
                  </a:lnTo>
                  <a:lnTo>
                    <a:pt x="1467730" y="1341578"/>
                  </a:lnTo>
                  <a:lnTo>
                    <a:pt x="1479104" y="1327021"/>
                  </a:lnTo>
                  <a:lnTo>
                    <a:pt x="1489684" y="1312200"/>
                  </a:lnTo>
                  <a:lnTo>
                    <a:pt x="1499735" y="1297644"/>
                  </a:lnTo>
                  <a:lnTo>
                    <a:pt x="1509786" y="1282558"/>
                  </a:lnTo>
                  <a:lnTo>
                    <a:pt x="1519308" y="1267208"/>
                  </a:lnTo>
                  <a:lnTo>
                    <a:pt x="1528830" y="1251592"/>
                  </a:lnTo>
                  <a:lnTo>
                    <a:pt x="1537559" y="1235448"/>
                  </a:lnTo>
                  <a:lnTo>
                    <a:pt x="1546023" y="1219568"/>
                  </a:lnTo>
                  <a:lnTo>
                    <a:pt x="1554223" y="1203159"/>
                  </a:lnTo>
                  <a:lnTo>
                    <a:pt x="1561893" y="1186485"/>
                  </a:lnTo>
                  <a:lnTo>
                    <a:pt x="1569299" y="1169547"/>
                  </a:lnTo>
                  <a:lnTo>
                    <a:pt x="1576176" y="1152608"/>
                  </a:lnTo>
                  <a:lnTo>
                    <a:pt x="1582789" y="1135405"/>
                  </a:lnTo>
                  <a:lnTo>
                    <a:pt x="1588873" y="1118202"/>
                  </a:lnTo>
                  <a:lnTo>
                    <a:pt x="1594692" y="1100734"/>
                  </a:lnTo>
                  <a:lnTo>
                    <a:pt x="1599982" y="1082737"/>
                  </a:lnTo>
                  <a:lnTo>
                    <a:pt x="1604743" y="1065005"/>
                  </a:lnTo>
                  <a:lnTo>
                    <a:pt x="1608975" y="1046743"/>
                  </a:lnTo>
                  <a:lnTo>
                    <a:pt x="1613207" y="1028481"/>
                  </a:lnTo>
                  <a:lnTo>
                    <a:pt x="1616645" y="1009955"/>
                  </a:lnTo>
                  <a:lnTo>
                    <a:pt x="1619555" y="991428"/>
                  </a:lnTo>
                  <a:lnTo>
                    <a:pt x="1622464" y="972637"/>
                  </a:lnTo>
                  <a:lnTo>
                    <a:pt x="1624581" y="953846"/>
                  </a:lnTo>
                  <a:lnTo>
                    <a:pt x="1626168" y="934791"/>
                  </a:lnTo>
                  <a:lnTo>
                    <a:pt x="1627490" y="915735"/>
                  </a:lnTo>
                  <a:lnTo>
                    <a:pt x="1628019" y="896414"/>
                  </a:lnTo>
                  <a:lnTo>
                    <a:pt x="1628548" y="877094"/>
                  </a:lnTo>
                  <a:lnTo>
                    <a:pt x="1628019" y="857509"/>
                  </a:lnTo>
                  <a:lnTo>
                    <a:pt x="1627490" y="838189"/>
                  </a:lnTo>
                  <a:lnTo>
                    <a:pt x="1626168" y="819133"/>
                  </a:lnTo>
                  <a:lnTo>
                    <a:pt x="1624581" y="800342"/>
                  </a:lnTo>
                  <a:lnTo>
                    <a:pt x="1622464" y="781551"/>
                  </a:lnTo>
                  <a:lnTo>
                    <a:pt x="1619555" y="762495"/>
                  </a:lnTo>
                  <a:lnTo>
                    <a:pt x="1616645" y="743704"/>
                  </a:lnTo>
                  <a:lnTo>
                    <a:pt x="1613207" y="725707"/>
                  </a:lnTo>
                  <a:lnTo>
                    <a:pt x="1608975" y="707180"/>
                  </a:lnTo>
                  <a:lnTo>
                    <a:pt x="1604743" y="689183"/>
                  </a:lnTo>
                  <a:lnTo>
                    <a:pt x="1599982" y="670921"/>
                  </a:lnTo>
                  <a:lnTo>
                    <a:pt x="1594692" y="653454"/>
                  </a:lnTo>
                  <a:lnTo>
                    <a:pt x="1588873" y="635986"/>
                  </a:lnTo>
                  <a:lnTo>
                    <a:pt x="1582789" y="618253"/>
                  </a:lnTo>
                  <a:lnTo>
                    <a:pt x="1576176" y="601315"/>
                  </a:lnTo>
                  <a:lnTo>
                    <a:pt x="1569299" y="584112"/>
                  </a:lnTo>
                  <a:lnTo>
                    <a:pt x="1561893" y="567438"/>
                  </a:lnTo>
                  <a:lnTo>
                    <a:pt x="1554223" y="551029"/>
                  </a:lnTo>
                  <a:lnTo>
                    <a:pt x="1546023" y="534620"/>
                  </a:lnTo>
                  <a:lnTo>
                    <a:pt x="1537559" y="518740"/>
                  </a:lnTo>
                  <a:lnTo>
                    <a:pt x="1528830" y="502596"/>
                  </a:lnTo>
                  <a:lnTo>
                    <a:pt x="1519308" y="486980"/>
                  </a:lnTo>
                  <a:lnTo>
                    <a:pt x="1509786" y="471630"/>
                  </a:lnTo>
                  <a:lnTo>
                    <a:pt x="1499735" y="456544"/>
                  </a:lnTo>
                  <a:lnTo>
                    <a:pt x="1489684" y="441458"/>
                  </a:lnTo>
                  <a:lnTo>
                    <a:pt x="1479104" y="427167"/>
                  </a:lnTo>
                  <a:lnTo>
                    <a:pt x="1467730" y="412610"/>
                  </a:lnTo>
                  <a:lnTo>
                    <a:pt x="1456356" y="398583"/>
                  </a:lnTo>
                  <a:lnTo>
                    <a:pt x="1444718" y="384820"/>
                  </a:lnTo>
                  <a:lnTo>
                    <a:pt x="1432815" y="371323"/>
                  </a:lnTo>
                  <a:lnTo>
                    <a:pt x="1420384" y="358089"/>
                  </a:lnTo>
                  <a:lnTo>
                    <a:pt x="1407952" y="344856"/>
                  </a:lnTo>
                  <a:lnTo>
                    <a:pt x="1394991" y="332417"/>
                  </a:lnTo>
                  <a:lnTo>
                    <a:pt x="1381766" y="320243"/>
                  </a:lnTo>
                  <a:lnTo>
                    <a:pt x="1368277" y="308333"/>
                  </a:lnTo>
                  <a:lnTo>
                    <a:pt x="1354522" y="296423"/>
                  </a:lnTo>
                  <a:lnTo>
                    <a:pt x="1340504" y="285042"/>
                  </a:lnTo>
                  <a:lnTo>
                    <a:pt x="1325956" y="274191"/>
                  </a:lnTo>
                  <a:lnTo>
                    <a:pt x="1311408" y="263340"/>
                  </a:lnTo>
                  <a:lnTo>
                    <a:pt x="1296596" y="253018"/>
                  </a:lnTo>
                  <a:lnTo>
                    <a:pt x="1281255" y="242961"/>
                  </a:lnTo>
                  <a:lnTo>
                    <a:pt x="1265914" y="233698"/>
                  </a:lnTo>
                  <a:lnTo>
                    <a:pt x="1250573" y="224170"/>
                  </a:lnTo>
                  <a:lnTo>
                    <a:pt x="1234702" y="215436"/>
                  </a:lnTo>
                  <a:lnTo>
                    <a:pt x="1218568" y="206967"/>
                  </a:lnTo>
                  <a:lnTo>
                    <a:pt x="1201904" y="198762"/>
                  </a:lnTo>
                  <a:lnTo>
                    <a:pt x="1185769" y="191087"/>
                  </a:lnTo>
                  <a:lnTo>
                    <a:pt x="1168841" y="183412"/>
                  </a:lnTo>
                  <a:lnTo>
                    <a:pt x="1151913" y="176530"/>
                  </a:lnTo>
                  <a:lnTo>
                    <a:pt x="1134720" y="169914"/>
                  </a:lnTo>
                  <a:lnTo>
                    <a:pt x="1117263" y="164091"/>
                  </a:lnTo>
                  <a:lnTo>
                    <a:pt x="1099806" y="158269"/>
                  </a:lnTo>
                  <a:lnTo>
                    <a:pt x="1082084" y="152975"/>
                  </a:lnTo>
                  <a:lnTo>
                    <a:pt x="1064098" y="147947"/>
                  </a:lnTo>
                  <a:lnTo>
                    <a:pt x="1045847" y="143712"/>
                  </a:lnTo>
                  <a:lnTo>
                    <a:pt x="1027861" y="139478"/>
                  </a:lnTo>
                  <a:lnTo>
                    <a:pt x="1009345" y="136037"/>
                  </a:lnTo>
                  <a:lnTo>
                    <a:pt x="990830" y="132861"/>
                  </a:lnTo>
                  <a:lnTo>
                    <a:pt x="972050" y="130479"/>
                  </a:lnTo>
                  <a:lnTo>
                    <a:pt x="953271" y="128362"/>
                  </a:lnTo>
                  <a:lnTo>
                    <a:pt x="933962" y="126774"/>
                  </a:lnTo>
                  <a:lnTo>
                    <a:pt x="914918" y="125450"/>
                  </a:lnTo>
                  <a:lnTo>
                    <a:pt x="895873" y="124392"/>
                  </a:lnTo>
                  <a:lnTo>
                    <a:pt x="876300" y="124392"/>
                  </a:lnTo>
                  <a:lnTo>
                    <a:pt x="856991" y="124392"/>
                  </a:lnTo>
                  <a:close/>
                  <a:moveTo>
                    <a:pt x="876300" y="0"/>
                  </a:moveTo>
                  <a:lnTo>
                    <a:pt x="899048" y="265"/>
                  </a:lnTo>
                  <a:lnTo>
                    <a:pt x="921266" y="1323"/>
                  </a:lnTo>
                  <a:lnTo>
                    <a:pt x="943749" y="2382"/>
                  </a:lnTo>
                  <a:lnTo>
                    <a:pt x="965702" y="4764"/>
                  </a:lnTo>
                  <a:lnTo>
                    <a:pt x="987656" y="7146"/>
                  </a:lnTo>
                  <a:lnTo>
                    <a:pt x="1009610" y="10057"/>
                  </a:lnTo>
                  <a:lnTo>
                    <a:pt x="1031299" y="13763"/>
                  </a:lnTo>
                  <a:lnTo>
                    <a:pt x="1052724" y="17997"/>
                  </a:lnTo>
                  <a:lnTo>
                    <a:pt x="1074149" y="22496"/>
                  </a:lnTo>
                  <a:lnTo>
                    <a:pt x="1095045" y="27525"/>
                  </a:lnTo>
                  <a:lnTo>
                    <a:pt x="1115940" y="33348"/>
                  </a:lnTo>
                  <a:lnTo>
                    <a:pt x="1136572" y="39435"/>
                  </a:lnTo>
                  <a:lnTo>
                    <a:pt x="1157203" y="46051"/>
                  </a:lnTo>
                  <a:lnTo>
                    <a:pt x="1177305" y="53197"/>
                  </a:lnTo>
                  <a:lnTo>
                    <a:pt x="1197407" y="60873"/>
                  </a:lnTo>
                  <a:lnTo>
                    <a:pt x="1216981" y="69077"/>
                  </a:lnTo>
                  <a:lnTo>
                    <a:pt x="1236818" y="77811"/>
                  </a:lnTo>
                  <a:lnTo>
                    <a:pt x="1255863" y="86545"/>
                  </a:lnTo>
                  <a:lnTo>
                    <a:pt x="1274907" y="96337"/>
                  </a:lnTo>
                  <a:lnTo>
                    <a:pt x="1293687" y="105865"/>
                  </a:lnTo>
                  <a:lnTo>
                    <a:pt x="1312202" y="116452"/>
                  </a:lnTo>
                  <a:lnTo>
                    <a:pt x="1330453" y="127303"/>
                  </a:lnTo>
                  <a:lnTo>
                    <a:pt x="1348439" y="138154"/>
                  </a:lnTo>
                  <a:lnTo>
                    <a:pt x="1365896" y="149799"/>
                  </a:lnTo>
                  <a:lnTo>
                    <a:pt x="1383353" y="162239"/>
                  </a:lnTo>
                  <a:lnTo>
                    <a:pt x="1400282" y="174413"/>
                  </a:lnTo>
                  <a:lnTo>
                    <a:pt x="1416945" y="187117"/>
                  </a:lnTo>
                  <a:lnTo>
                    <a:pt x="1433609" y="200615"/>
                  </a:lnTo>
                  <a:lnTo>
                    <a:pt x="1449479" y="214113"/>
                  </a:lnTo>
                  <a:lnTo>
                    <a:pt x="1465085" y="228404"/>
                  </a:lnTo>
                  <a:lnTo>
                    <a:pt x="1480426" y="242432"/>
                  </a:lnTo>
                  <a:lnTo>
                    <a:pt x="1495503" y="257253"/>
                  </a:lnTo>
                  <a:lnTo>
                    <a:pt x="1510315" y="272074"/>
                  </a:lnTo>
                  <a:lnTo>
                    <a:pt x="1524863" y="287424"/>
                  </a:lnTo>
                  <a:lnTo>
                    <a:pt x="1538881" y="303569"/>
                  </a:lnTo>
                  <a:lnTo>
                    <a:pt x="1552371" y="319449"/>
                  </a:lnTo>
                  <a:lnTo>
                    <a:pt x="1565596" y="335858"/>
                  </a:lnTo>
                  <a:lnTo>
                    <a:pt x="1578292" y="352796"/>
                  </a:lnTo>
                  <a:lnTo>
                    <a:pt x="1590724" y="369735"/>
                  </a:lnTo>
                  <a:lnTo>
                    <a:pt x="1602627" y="386938"/>
                  </a:lnTo>
                  <a:lnTo>
                    <a:pt x="1614265" y="404935"/>
                  </a:lnTo>
                  <a:lnTo>
                    <a:pt x="1625639" y="422667"/>
                  </a:lnTo>
                  <a:lnTo>
                    <a:pt x="1636219" y="440929"/>
                  </a:lnTo>
                  <a:lnTo>
                    <a:pt x="1646534" y="459455"/>
                  </a:lnTo>
                  <a:lnTo>
                    <a:pt x="1656585" y="478247"/>
                  </a:lnTo>
                  <a:lnTo>
                    <a:pt x="1666108" y="497038"/>
                  </a:lnTo>
                  <a:lnTo>
                    <a:pt x="1675101" y="516358"/>
                  </a:lnTo>
                  <a:lnTo>
                    <a:pt x="1683565" y="535943"/>
                  </a:lnTo>
                  <a:lnTo>
                    <a:pt x="1691764" y="555528"/>
                  </a:lnTo>
                  <a:lnTo>
                    <a:pt x="1699170" y="575643"/>
                  </a:lnTo>
                  <a:lnTo>
                    <a:pt x="1706577" y="596022"/>
                  </a:lnTo>
                  <a:lnTo>
                    <a:pt x="1712925" y="616401"/>
                  </a:lnTo>
                  <a:lnTo>
                    <a:pt x="1719273" y="637309"/>
                  </a:lnTo>
                  <a:lnTo>
                    <a:pt x="1725092" y="658218"/>
                  </a:lnTo>
                  <a:lnTo>
                    <a:pt x="1730382" y="679126"/>
                  </a:lnTo>
                  <a:lnTo>
                    <a:pt x="1734614" y="700564"/>
                  </a:lnTo>
                  <a:lnTo>
                    <a:pt x="1739111" y="721737"/>
                  </a:lnTo>
                  <a:lnTo>
                    <a:pt x="1742549" y="743439"/>
                  </a:lnTo>
                  <a:lnTo>
                    <a:pt x="1745723" y="765406"/>
                  </a:lnTo>
                  <a:lnTo>
                    <a:pt x="1748104" y="787373"/>
                  </a:lnTo>
                  <a:lnTo>
                    <a:pt x="1749955" y="809605"/>
                  </a:lnTo>
                  <a:lnTo>
                    <a:pt x="1751542" y="831837"/>
                  </a:lnTo>
                  <a:lnTo>
                    <a:pt x="1752336" y="854598"/>
                  </a:lnTo>
                  <a:lnTo>
                    <a:pt x="1752600" y="877094"/>
                  </a:lnTo>
                  <a:lnTo>
                    <a:pt x="1752336" y="899590"/>
                  </a:lnTo>
                  <a:lnTo>
                    <a:pt x="1751542" y="922351"/>
                  </a:lnTo>
                  <a:lnTo>
                    <a:pt x="1749955" y="944583"/>
                  </a:lnTo>
                  <a:lnTo>
                    <a:pt x="1748104" y="966550"/>
                  </a:lnTo>
                  <a:lnTo>
                    <a:pt x="1745723" y="988782"/>
                  </a:lnTo>
                  <a:lnTo>
                    <a:pt x="1742549" y="1010220"/>
                  </a:lnTo>
                  <a:lnTo>
                    <a:pt x="1739111" y="1031922"/>
                  </a:lnTo>
                  <a:lnTo>
                    <a:pt x="1734614" y="1053624"/>
                  </a:lnTo>
                  <a:lnTo>
                    <a:pt x="1730382" y="1075062"/>
                  </a:lnTo>
                  <a:lnTo>
                    <a:pt x="1725092" y="1095970"/>
                  </a:lnTo>
                  <a:lnTo>
                    <a:pt x="1719273" y="1116879"/>
                  </a:lnTo>
                  <a:lnTo>
                    <a:pt x="1712925" y="1137523"/>
                  </a:lnTo>
                  <a:lnTo>
                    <a:pt x="1706577" y="1157902"/>
                  </a:lnTo>
                  <a:lnTo>
                    <a:pt x="1699170" y="1178016"/>
                  </a:lnTo>
                  <a:lnTo>
                    <a:pt x="1691764" y="1198130"/>
                  </a:lnTo>
                  <a:lnTo>
                    <a:pt x="1683565" y="1217980"/>
                  </a:lnTo>
                  <a:lnTo>
                    <a:pt x="1675101" y="1237565"/>
                  </a:lnTo>
                  <a:lnTo>
                    <a:pt x="1666108" y="1256886"/>
                  </a:lnTo>
                  <a:lnTo>
                    <a:pt x="1656585" y="1275941"/>
                  </a:lnTo>
                  <a:lnTo>
                    <a:pt x="1646534" y="1294733"/>
                  </a:lnTo>
                  <a:lnTo>
                    <a:pt x="1636219" y="1313259"/>
                  </a:lnTo>
                  <a:lnTo>
                    <a:pt x="1625639" y="1331521"/>
                  </a:lnTo>
                  <a:lnTo>
                    <a:pt x="1614265" y="1349253"/>
                  </a:lnTo>
                  <a:lnTo>
                    <a:pt x="1602627" y="1366986"/>
                  </a:lnTo>
                  <a:lnTo>
                    <a:pt x="1590724" y="1384453"/>
                  </a:lnTo>
                  <a:lnTo>
                    <a:pt x="1578292" y="1401392"/>
                  </a:lnTo>
                  <a:lnTo>
                    <a:pt x="1565596" y="1418066"/>
                  </a:lnTo>
                  <a:lnTo>
                    <a:pt x="1552371" y="1434475"/>
                  </a:lnTo>
                  <a:lnTo>
                    <a:pt x="1538881" y="1450619"/>
                  </a:lnTo>
                  <a:lnTo>
                    <a:pt x="1524863" y="1466234"/>
                  </a:lnTo>
                  <a:lnTo>
                    <a:pt x="1510315" y="1481585"/>
                  </a:lnTo>
                  <a:lnTo>
                    <a:pt x="1495503" y="1496671"/>
                  </a:lnTo>
                  <a:lnTo>
                    <a:pt x="1480426" y="1511492"/>
                  </a:lnTo>
                  <a:lnTo>
                    <a:pt x="1465085" y="1525784"/>
                  </a:lnTo>
                  <a:lnTo>
                    <a:pt x="1449479" y="1540075"/>
                  </a:lnTo>
                  <a:lnTo>
                    <a:pt x="1433609" y="1553573"/>
                  </a:lnTo>
                  <a:lnTo>
                    <a:pt x="1416945" y="1566542"/>
                  </a:lnTo>
                  <a:lnTo>
                    <a:pt x="1400282" y="1579510"/>
                  </a:lnTo>
                  <a:lnTo>
                    <a:pt x="1383353" y="1591949"/>
                  </a:lnTo>
                  <a:lnTo>
                    <a:pt x="1365896" y="1603859"/>
                  </a:lnTo>
                  <a:lnTo>
                    <a:pt x="1348439" y="1615505"/>
                  </a:lnTo>
                  <a:lnTo>
                    <a:pt x="1330453" y="1626885"/>
                  </a:lnTo>
                  <a:lnTo>
                    <a:pt x="1312202" y="1637472"/>
                  </a:lnTo>
                  <a:lnTo>
                    <a:pt x="1293687" y="1647793"/>
                  </a:lnTo>
                  <a:lnTo>
                    <a:pt x="1274907" y="1657851"/>
                  </a:lnTo>
                  <a:lnTo>
                    <a:pt x="1255863" y="1667379"/>
                  </a:lnTo>
                  <a:lnTo>
                    <a:pt x="1236818" y="1676377"/>
                  </a:lnTo>
                  <a:lnTo>
                    <a:pt x="1216981" y="1684846"/>
                  </a:lnTo>
                  <a:lnTo>
                    <a:pt x="1197407" y="1693051"/>
                  </a:lnTo>
                  <a:lnTo>
                    <a:pt x="1177305" y="1700726"/>
                  </a:lnTo>
                  <a:lnTo>
                    <a:pt x="1157203" y="1707607"/>
                  </a:lnTo>
                  <a:lnTo>
                    <a:pt x="1136572" y="1714753"/>
                  </a:lnTo>
                  <a:lnTo>
                    <a:pt x="1115940" y="1720576"/>
                  </a:lnTo>
                  <a:lnTo>
                    <a:pt x="1095045" y="1726134"/>
                  </a:lnTo>
                  <a:lnTo>
                    <a:pt x="1074149" y="1731427"/>
                  </a:lnTo>
                  <a:lnTo>
                    <a:pt x="1052724" y="1736191"/>
                  </a:lnTo>
                  <a:lnTo>
                    <a:pt x="1031299" y="1740426"/>
                  </a:lnTo>
                  <a:lnTo>
                    <a:pt x="1009610" y="1743866"/>
                  </a:lnTo>
                  <a:lnTo>
                    <a:pt x="987656" y="1747042"/>
                  </a:lnTo>
                  <a:lnTo>
                    <a:pt x="965702" y="1749424"/>
                  </a:lnTo>
                  <a:lnTo>
                    <a:pt x="943749" y="1751277"/>
                  </a:lnTo>
                  <a:lnTo>
                    <a:pt x="921266" y="1752865"/>
                  </a:lnTo>
                  <a:lnTo>
                    <a:pt x="899048" y="1753923"/>
                  </a:lnTo>
                  <a:lnTo>
                    <a:pt x="876300" y="1754188"/>
                  </a:lnTo>
                  <a:lnTo>
                    <a:pt x="853817" y="1753923"/>
                  </a:lnTo>
                  <a:lnTo>
                    <a:pt x="831335" y="1752865"/>
                  </a:lnTo>
                  <a:lnTo>
                    <a:pt x="809116" y="1751277"/>
                  </a:lnTo>
                  <a:lnTo>
                    <a:pt x="786898" y="1749424"/>
                  </a:lnTo>
                  <a:lnTo>
                    <a:pt x="764944" y="1747042"/>
                  </a:lnTo>
                  <a:lnTo>
                    <a:pt x="742990" y="1743866"/>
                  </a:lnTo>
                  <a:lnTo>
                    <a:pt x="721301" y="1740426"/>
                  </a:lnTo>
                  <a:lnTo>
                    <a:pt x="699876" y="1736191"/>
                  </a:lnTo>
                  <a:lnTo>
                    <a:pt x="678716" y="1731427"/>
                  </a:lnTo>
                  <a:lnTo>
                    <a:pt x="657820" y="1726134"/>
                  </a:lnTo>
                  <a:lnTo>
                    <a:pt x="636660" y="1720576"/>
                  </a:lnTo>
                  <a:lnTo>
                    <a:pt x="616028" y="1714753"/>
                  </a:lnTo>
                  <a:lnTo>
                    <a:pt x="595662" y="1707607"/>
                  </a:lnTo>
                  <a:lnTo>
                    <a:pt x="575295" y="1700726"/>
                  </a:lnTo>
                  <a:lnTo>
                    <a:pt x="555193" y="1693051"/>
                  </a:lnTo>
                  <a:lnTo>
                    <a:pt x="535619" y="1684846"/>
                  </a:lnTo>
                  <a:lnTo>
                    <a:pt x="516046" y="1676377"/>
                  </a:lnTo>
                  <a:lnTo>
                    <a:pt x="496737" y="1667379"/>
                  </a:lnTo>
                  <a:lnTo>
                    <a:pt x="477958" y="1657851"/>
                  </a:lnTo>
                  <a:lnTo>
                    <a:pt x="458913" y="1647793"/>
                  </a:lnTo>
                  <a:lnTo>
                    <a:pt x="440663" y="1637472"/>
                  </a:lnTo>
                  <a:lnTo>
                    <a:pt x="422412" y="1626885"/>
                  </a:lnTo>
                  <a:lnTo>
                    <a:pt x="404161" y="1615505"/>
                  </a:lnTo>
                  <a:lnTo>
                    <a:pt x="386704" y="1603859"/>
                  </a:lnTo>
                  <a:lnTo>
                    <a:pt x="369511" y="1591949"/>
                  </a:lnTo>
                  <a:lnTo>
                    <a:pt x="352318" y="1579510"/>
                  </a:lnTo>
                  <a:lnTo>
                    <a:pt x="335655" y="1566542"/>
                  </a:lnTo>
                  <a:lnTo>
                    <a:pt x="319255" y="1553573"/>
                  </a:lnTo>
                  <a:lnTo>
                    <a:pt x="303121" y="1540075"/>
                  </a:lnTo>
                  <a:lnTo>
                    <a:pt x="287251" y="1525784"/>
                  </a:lnTo>
                  <a:lnTo>
                    <a:pt x="271909" y="1511492"/>
                  </a:lnTo>
                  <a:lnTo>
                    <a:pt x="256833" y="1496671"/>
                  </a:lnTo>
                  <a:lnTo>
                    <a:pt x="242285" y="1481585"/>
                  </a:lnTo>
                  <a:lnTo>
                    <a:pt x="227737" y="1466234"/>
                  </a:lnTo>
                  <a:lnTo>
                    <a:pt x="213983" y="1450619"/>
                  </a:lnTo>
                  <a:lnTo>
                    <a:pt x="200229" y="1434475"/>
                  </a:lnTo>
                  <a:lnTo>
                    <a:pt x="187004" y="1418066"/>
                  </a:lnTo>
                  <a:lnTo>
                    <a:pt x="174308" y="1401392"/>
                  </a:lnTo>
                  <a:lnTo>
                    <a:pt x="161876" y="1384453"/>
                  </a:lnTo>
                  <a:lnTo>
                    <a:pt x="149709" y="1366986"/>
                  </a:lnTo>
                  <a:lnTo>
                    <a:pt x="138071" y="1349253"/>
                  </a:lnTo>
                  <a:lnTo>
                    <a:pt x="126961" y="1331521"/>
                  </a:lnTo>
                  <a:lnTo>
                    <a:pt x="116117" y="1313259"/>
                  </a:lnTo>
                  <a:lnTo>
                    <a:pt x="105801" y="1294733"/>
                  </a:lnTo>
                  <a:lnTo>
                    <a:pt x="95750" y="1275941"/>
                  </a:lnTo>
                  <a:lnTo>
                    <a:pt x="86492" y="1256886"/>
                  </a:lnTo>
                  <a:lnTo>
                    <a:pt x="77499" y="1237565"/>
                  </a:lnTo>
                  <a:lnTo>
                    <a:pt x="69035" y="1217980"/>
                  </a:lnTo>
                  <a:lnTo>
                    <a:pt x="60836" y="1198130"/>
                  </a:lnTo>
                  <a:lnTo>
                    <a:pt x="53165" y="1178016"/>
                  </a:lnTo>
                  <a:lnTo>
                    <a:pt x="46023" y="1157902"/>
                  </a:lnTo>
                  <a:lnTo>
                    <a:pt x="39411" y="1137523"/>
                  </a:lnTo>
                  <a:lnTo>
                    <a:pt x="33327" y="1116879"/>
                  </a:lnTo>
                  <a:lnTo>
                    <a:pt x="27508" y="1095970"/>
                  </a:lnTo>
                  <a:lnTo>
                    <a:pt x="22483" y="1075062"/>
                  </a:lnTo>
                  <a:lnTo>
                    <a:pt x="17721" y="1053624"/>
                  </a:lnTo>
                  <a:lnTo>
                    <a:pt x="13754" y="1031922"/>
                  </a:lnTo>
                  <a:lnTo>
                    <a:pt x="10051" y="1010220"/>
                  </a:lnTo>
                  <a:lnTo>
                    <a:pt x="6877" y="988782"/>
                  </a:lnTo>
                  <a:lnTo>
                    <a:pt x="4496" y="966550"/>
                  </a:lnTo>
                  <a:lnTo>
                    <a:pt x="2380" y="944583"/>
                  </a:lnTo>
                  <a:lnTo>
                    <a:pt x="1322" y="922351"/>
                  </a:lnTo>
                  <a:lnTo>
                    <a:pt x="264" y="899590"/>
                  </a:lnTo>
                  <a:lnTo>
                    <a:pt x="0" y="877094"/>
                  </a:lnTo>
                  <a:lnTo>
                    <a:pt x="264" y="854598"/>
                  </a:lnTo>
                  <a:lnTo>
                    <a:pt x="1322" y="831837"/>
                  </a:lnTo>
                  <a:lnTo>
                    <a:pt x="2380" y="809605"/>
                  </a:lnTo>
                  <a:lnTo>
                    <a:pt x="4496" y="787373"/>
                  </a:lnTo>
                  <a:lnTo>
                    <a:pt x="6877" y="765406"/>
                  </a:lnTo>
                  <a:lnTo>
                    <a:pt x="10051" y="743439"/>
                  </a:lnTo>
                  <a:lnTo>
                    <a:pt x="13754" y="721737"/>
                  </a:lnTo>
                  <a:lnTo>
                    <a:pt x="17721" y="700564"/>
                  </a:lnTo>
                  <a:lnTo>
                    <a:pt x="22483" y="679126"/>
                  </a:lnTo>
                  <a:lnTo>
                    <a:pt x="27508" y="658218"/>
                  </a:lnTo>
                  <a:lnTo>
                    <a:pt x="33327" y="637309"/>
                  </a:lnTo>
                  <a:lnTo>
                    <a:pt x="39411" y="616401"/>
                  </a:lnTo>
                  <a:lnTo>
                    <a:pt x="46023" y="596022"/>
                  </a:lnTo>
                  <a:lnTo>
                    <a:pt x="53165" y="575643"/>
                  </a:lnTo>
                  <a:lnTo>
                    <a:pt x="60836" y="555528"/>
                  </a:lnTo>
                  <a:lnTo>
                    <a:pt x="69035" y="535943"/>
                  </a:lnTo>
                  <a:lnTo>
                    <a:pt x="77499" y="516358"/>
                  </a:lnTo>
                  <a:lnTo>
                    <a:pt x="86492" y="497038"/>
                  </a:lnTo>
                  <a:lnTo>
                    <a:pt x="95750" y="478247"/>
                  </a:lnTo>
                  <a:lnTo>
                    <a:pt x="105801" y="459455"/>
                  </a:lnTo>
                  <a:lnTo>
                    <a:pt x="116117" y="440929"/>
                  </a:lnTo>
                  <a:lnTo>
                    <a:pt x="126961" y="422667"/>
                  </a:lnTo>
                  <a:lnTo>
                    <a:pt x="138071" y="404935"/>
                  </a:lnTo>
                  <a:lnTo>
                    <a:pt x="149709" y="386938"/>
                  </a:lnTo>
                  <a:lnTo>
                    <a:pt x="161876" y="369735"/>
                  </a:lnTo>
                  <a:lnTo>
                    <a:pt x="174308" y="352796"/>
                  </a:lnTo>
                  <a:lnTo>
                    <a:pt x="187004" y="335858"/>
                  </a:lnTo>
                  <a:lnTo>
                    <a:pt x="200229" y="319449"/>
                  </a:lnTo>
                  <a:lnTo>
                    <a:pt x="213983" y="303569"/>
                  </a:lnTo>
                  <a:lnTo>
                    <a:pt x="227737" y="287424"/>
                  </a:lnTo>
                  <a:lnTo>
                    <a:pt x="242285" y="272074"/>
                  </a:lnTo>
                  <a:lnTo>
                    <a:pt x="256833" y="257253"/>
                  </a:lnTo>
                  <a:lnTo>
                    <a:pt x="271909" y="242432"/>
                  </a:lnTo>
                  <a:lnTo>
                    <a:pt x="287251" y="228404"/>
                  </a:lnTo>
                  <a:lnTo>
                    <a:pt x="303121" y="214113"/>
                  </a:lnTo>
                  <a:lnTo>
                    <a:pt x="319255" y="200615"/>
                  </a:lnTo>
                  <a:lnTo>
                    <a:pt x="335655" y="187117"/>
                  </a:lnTo>
                  <a:lnTo>
                    <a:pt x="352318" y="174413"/>
                  </a:lnTo>
                  <a:lnTo>
                    <a:pt x="369511" y="162239"/>
                  </a:lnTo>
                  <a:lnTo>
                    <a:pt x="386704" y="149799"/>
                  </a:lnTo>
                  <a:lnTo>
                    <a:pt x="404161" y="138154"/>
                  </a:lnTo>
                  <a:lnTo>
                    <a:pt x="422412" y="127303"/>
                  </a:lnTo>
                  <a:lnTo>
                    <a:pt x="440663" y="116452"/>
                  </a:lnTo>
                  <a:lnTo>
                    <a:pt x="458913" y="105865"/>
                  </a:lnTo>
                  <a:lnTo>
                    <a:pt x="477958" y="96337"/>
                  </a:lnTo>
                  <a:lnTo>
                    <a:pt x="496737" y="86545"/>
                  </a:lnTo>
                  <a:lnTo>
                    <a:pt x="516046" y="77811"/>
                  </a:lnTo>
                  <a:lnTo>
                    <a:pt x="535619" y="69077"/>
                  </a:lnTo>
                  <a:lnTo>
                    <a:pt x="555193" y="60873"/>
                  </a:lnTo>
                  <a:lnTo>
                    <a:pt x="575295" y="53197"/>
                  </a:lnTo>
                  <a:lnTo>
                    <a:pt x="595662" y="46051"/>
                  </a:lnTo>
                  <a:lnTo>
                    <a:pt x="616028" y="39435"/>
                  </a:lnTo>
                  <a:lnTo>
                    <a:pt x="636660" y="33348"/>
                  </a:lnTo>
                  <a:lnTo>
                    <a:pt x="657820" y="27525"/>
                  </a:lnTo>
                  <a:lnTo>
                    <a:pt x="678716" y="22496"/>
                  </a:lnTo>
                  <a:lnTo>
                    <a:pt x="699876" y="17997"/>
                  </a:lnTo>
                  <a:lnTo>
                    <a:pt x="721301" y="13763"/>
                  </a:lnTo>
                  <a:lnTo>
                    <a:pt x="742990" y="10057"/>
                  </a:lnTo>
                  <a:lnTo>
                    <a:pt x="764944" y="7146"/>
                  </a:lnTo>
                  <a:lnTo>
                    <a:pt x="786898" y="4764"/>
                  </a:lnTo>
                  <a:lnTo>
                    <a:pt x="809116" y="2382"/>
                  </a:lnTo>
                  <a:lnTo>
                    <a:pt x="831335" y="1323"/>
                  </a:lnTo>
                  <a:lnTo>
                    <a:pt x="853817" y="265"/>
                  </a:lnTo>
                  <a:lnTo>
                    <a:pt x="87630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b="1">
                <a:solidFill>
                  <a:srgbClr val="FFFFFF"/>
                </a:solidFill>
                <a:latin typeface="微软雅黑" panose="020B0503020204020204" pitchFamily="34" charset="-122"/>
                <a:ea typeface="微软雅黑" panose="020B0503020204020204" pitchFamily="34" charset="-122"/>
              </a:endParaRPr>
            </a:p>
          </p:txBody>
        </p:sp>
        <p:sp>
          <p:nvSpPr>
            <p:cNvPr id="22" name="文本框 85"/>
            <p:cNvSpPr txBox="1"/>
            <p:nvPr/>
          </p:nvSpPr>
          <p:spPr>
            <a:xfrm>
              <a:off x="2255236" y="3965724"/>
              <a:ext cx="1193800" cy="371984"/>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 输入标题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cxnSp>
        <p:nvCxnSpPr>
          <p:cNvPr id="23" name="直接连接符 22"/>
          <p:cNvCxnSpPr/>
          <p:nvPr/>
        </p:nvCxnSpPr>
        <p:spPr>
          <a:xfrm>
            <a:off x="2696199" y="2123368"/>
            <a:ext cx="972791" cy="0"/>
          </a:xfrm>
          <a:prstGeom prst="line">
            <a:avLst/>
          </a:prstGeom>
          <a:ln>
            <a:solidFill>
              <a:srgbClr val="1B3378"/>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840198" y="2914492"/>
            <a:ext cx="972791" cy="0"/>
          </a:xfrm>
          <a:prstGeom prst="line">
            <a:avLst/>
          </a:prstGeom>
          <a:ln>
            <a:solidFill>
              <a:srgbClr val="1B3378"/>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5089880" y="3637208"/>
            <a:ext cx="972791" cy="0"/>
          </a:xfrm>
          <a:prstGeom prst="line">
            <a:avLst/>
          </a:prstGeom>
          <a:ln>
            <a:solidFill>
              <a:srgbClr val="1B3378"/>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26" name="圆角矩形 25"/>
          <p:cNvSpPr/>
          <p:nvPr/>
        </p:nvSpPr>
        <p:spPr>
          <a:xfrm>
            <a:off x="4812987" y="3344526"/>
            <a:ext cx="5313886" cy="764070"/>
          </a:xfrm>
          <a:prstGeom prst="roundRect">
            <a:avLst>
              <a:gd name="adj" fmla="val 50000"/>
            </a:avLst>
          </a:pr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2">
                  <a:lumMod val="50000"/>
                </a:schemeClr>
              </a:solidFill>
              <a:latin typeface="微软雅黑" panose="020B0503020204020204" pitchFamily="34" charset="-122"/>
              <a:ea typeface="微软雅黑" panose="020B0503020204020204" pitchFamily="34" charset="-122"/>
            </a:endParaRPr>
          </a:p>
        </p:txBody>
      </p:sp>
      <p:sp>
        <p:nvSpPr>
          <p:cNvPr id="27" name="圆角矩形 26"/>
          <p:cNvSpPr/>
          <p:nvPr/>
        </p:nvSpPr>
        <p:spPr>
          <a:xfrm>
            <a:off x="2884179" y="1760350"/>
            <a:ext cx="5155131" cy="764070"/>
          </a:xfrm>
          <a:prstGeom prst="roundRect">
            <a:avLst>
              <a:gd name="adj" fmla="val 50000"/>
            </a:avLst>
          </a:prstGeom>
          <a:solidFill>
            <a:schemeClr val="bg1">
              <a:lumMod val="75000"/>
              <a:alpha val="2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tx2">
                  <a:lumMod val="50000"/>
                </a:schemeClr>
              </a:solidFill>
              <a:latin typeface="微软雅黑" panose="020B0503020204020204" pitchFamily="34" charset="-122"/>
              <a:ea typeface="微软雅黑" panose="020B0503020204020204" pitchFamily="34" charset="-122"/>
            </a:endParaRPr>
          </a:p>
        </p:txBody>
      </p:sp>
      <p:sp>
        <p:nvSpPr>
          <p:cNvPr id="28" name="文本框 13"/>
          <p:cNvSpPr txBox="1"/>
          <p:nvPr/>
        </p:nvSpPr>
        <p:spPr>
          <a:xfrm>
            <a:off x="3852823" y="1927864"/>
            <a:ext cx="3769111" cy="609398"/>
          </a:xfrm>
          <a:prstGeom prst="rect">
            <a:avLst/>
          </a:prstGeom>
          <a:noFill/>
        </p:spPr>
        <p:txBody>
          <a:bodyPr wrap="square" rtlCol="0">
            <a:spAutoFit/>
          </a:bodyPr>
          <a:lstStyle/>
          <a:p>
            <a:pP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请在这里输入文字信息和简介，表达图表的含义，更好的理解。</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文本框 89"/>
          <p:cNvSpPr txBox="1"/>
          <p:nvPr/>
        </p:nvSpPr>
        <p:spPr>
          <a:xfrm>
            <a:off x="4945235" y="2678645"/>
            <a:ext cx="3769111" cy="609398"/>
          </a:xfrm>
          <a:prstGeom prst="rect">
            <a:avLst/>
          </a:prstGeom>
          <a:noFill/>
        </p:spPr>
        <p:txBody>
          <a:bodyPr wrap="square" rtlCol="0">
            <a:spAutoFit/>
          </a:bodyPr>
          <a:lstStyle>
            <a:defPPr>
              <a:defRPr lang="zh-CN"/>
            </a:defPPr>
            <a:lvl1pPr>
              <a:lnSpc>
                <a:spcPct val="120000"/>
              </a:lnSpc>
              <a:defRPr sz="1200">
                <a:solidFill>
                  <a:schemeClr val="bg1"/>
                </a:solidFill>
                <a:latin typeface="造字工房悦圆演示版常规体" pitchFamily="50" charset="-122"/>
                <a:ea typeface="造字工房悦圆演示版常规体" pitchFamily="50" charset="-122"/>
              </a:defRPr>
            </a:lvl1pPr>
          </a:lstStyle>
          <a:p>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请在这里输入文字信息和简介，表达图表的含义，更好的理解。</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文本框 91"/>
          <p:cNvSpPr txBox="1"/>
          <p:nvPr/>
        </p:nvSpPr>
        <p:spPr>
          <a:xfrm>
            <a:off x="6181569" y="3388516"/>
            <a:ext cx="3769111" cy="867930"/>
          </a:xfrm>
          <a:prstGeom prst="rect">
            <a:avLst/>
          </a:prstGeom>
          <a:noFill/>
        </p:spPr>
        <p:txBody>
          <a:bodyPr wrap="square" rtlCol="0">
            <a:spAutoFit/>
          </a:bodyPr>
          <a:lstStyle/>
          <a:p>
            <a:pP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请在这里输入文字信息和简介，表达图表的含义，更好的理解。</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pP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5028973" y="3901011"/>
            <a:ext cx="1230045" cy="1688231"/>
            <a:chOff x="3494041" y="3716886"/>
            <a:chExt cx="1230525" cy="1688231"/>
          </a:xfrm>
        </p:grpSpPr>
        <p:sp>
          <p:nvSpPr>
            <p:cNvPr id="32" name="任意多边形 31"/>
            <p:cNvSpPr/>
            <p:nvPr/>
          </p:nvSpPr>
          <p:spPr>
            <a:xfrm flipH="1">
              <a:off x="3528835" y="3716886"/>
              <a:ext cx="1195731" cy="1688231"/>
            </a:xfrm>
            <a:custGeom>
              <a:avLst/>
              <a:gdLst>
                <a:gd name="connsiteX0" fmla="*/ 602108 w 1364578"/>
                <a:gd name="connsiteY0" fmla="*/ 0 h 1926623"/>
                <a:gd name="connsiteX1" fmla="*/ 1364578 w 1364578"/>
                <a:gd name="connsiteY1" fmla="*/ 0 h 1926623"/>
                <a:gd name="connsiteX2" fmla="*/ 1364578 w 1364578"/>
                <a:gd name="connsiteY2" fmla="*/ 1926623 h 1926623"/>
                <a:gd name="connsiteX3" fmla="*/ 0 w 1364578"/>
                <a:gd name="connsiteY3" fmla="*/ 1926623 h 1926623"/>
                <a:gd name="connsiteX4" fmla="*/ 0 w 1364578"/>
                <a:gd name="connsiteY4" fmla="*/ 602108 h 1926623"/>
                <a:gd name="connsiteX5" fmla="*/ 602108 w 1364578"/>
                <a:gd name="connsiteY5" fmla="*/ 0 h 19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578" h="1926623">
                  <a:moveTo>
                    <a:pt x="602108" y="0"/>
                  </a:moveTo>
                  <a:lnTo>
                    <a:pt x="1364578" y="0"/>
                  </a:lnTo>
                  <a:lnTo>
                    <a:pt x="1364578" y="1926623"/>
                  </a:lnTo>
                  <a:lnTo>
                    <a:pt x="0" y="1926623"/>
                  </a:lnTo>
                  <a:lnTo>
                    <a:pt x="0" y="602108"/>
                  </a:lnTo>
                  <a:cubicBezTo>
                    <a:pt x="0" y="269573"/>
                    <a:pt x="269573" y="0"/>
                    <a:pt x="602108"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33" name="KSO_Shape"/>
            <p:cNvSpPr/>
            <p:nvPr/>
          </p:nvSpPr>
          <p:spPr bwMode="auto">
            <a:xfrm>
              <a:off x="3899886" y="4107374"/>
              <a:ext cx="453627" cy="453627"/>
            </a:xfrm>
            <a:custGeom>
              <a:avLst/>
              <a:gdLst>
                <a:gd name="T0" fmla="*/ 984018 w 1589088"/>
                <a:gd name="T1" fmla="*/ 589506 h 1589088"/>
                <a:gd name="T2" fmla="*/ 955171 w 1589088"/>
                <a:gd name="T3" fmla="*/ 645802 h 1589088"/>
                <a:gd name="T4" fmla="*/ 898294 w 1589088"/>
                <a:gd name="T5" fmla="*/ 673272 h 1589088"/>
                <a:gd name="T6" fmla="*/ 881422 w 1589088"/>
                <a:gd name="T7" fmla="*/ 964824 h 1589088"/>
                <a:gd name="T8" fmla="*/ 873530 w 1589088"/>
                <a:gd name="T9" fmla="*/ 1040159 h 1589088"/>
                <a:gd name="T10" fmla="*/ 824817 w 1589088"/>
                <a:gd name="T11" fmla="*/ 1084490 h 1589088"/>
                <a:gd name="T12" fmla="*/ 756238 w 1589088"/>
                <a:gd name="T13" fmla="*/ 1088026 h 1589088"/>
                <a:gd name="T14" fmla="*/ 703444 w 1589088"/>
                <a:gd name="T15" fmla="*/ 1048590 h 1589088"/>
                <a:gd name="T16" fmla="*/ 686571 w 1589088"/>
                <a:gd name="T17" fmla="*/ 985493 h 1589088"/>
                <a:gd name="T18" fmla="*/ 486007 w 1589088"/>
                <a:gd name="T19" fmla="*/ 893024 h 1589088"/>
                <a:gd name="T20" fmla="*/ 398106 w 1589088"/>
                <a:gd name="T21" fmla="*/ 820680 h 1589088"/>
                <a:gd name="T22" fmla="*/ 402189 w 1589088"/>
                <a:gd name="T23" fmla="*/ 755134 h 1589088"/>
                <a:gd name="T24" fmla="*/ 446547 w 1589088"/>
                <a:gd name="T25" fmla="*/ 706452 h 1589088"/>
                <a:gd name="T26" fmla="*/ 514037 w 1589088"/>
                <a:gd name="T27" fmla="*/ 696389 h 1589088"/>
                <a:gd name="T28" fmla="*/ 570641 w 1589088"/>
                <a:gd name="T29" fmla="*/ 730385 h 1589088"/>
                <a:gd name="T30" fmla="*/ 593501 w 1589088"/>
                <a:gd name="T31" fmla="*/ 794027 h 1589088"/>
                <a:gd name="T32" fmla="*/ 818558 w 1589088"/>
                <a:gd name="T33" fmla="*/ 648522 h 1589088"/>
                <a:gd name="T34" fmla="*/ 785901 w 1589088"/>
                <a:gd name="T35" fmla="*/ 575091 h 1589088"/>
                <a:gd name="T36" fmla="*/ 808761 w 1589088"/>
                <a:gd name="T37" fmla="*/ 511721 h 1589088"/>
                <a:gd name="T38" fmla="*/ 865365 w 1589088"/>
                <a:gd name="T39" fmla="*/ 477726 h 1589088"/>
                <a:gd name="T40" fmla="*/ 728574 w 1589088"/>
                <a:gd name="T41" fmla="*/ 144010 h 1589088"/>
                <a:gd name="T42" fmla="*/ 531280 w 1589088"/>
                <a:gd name="T43" fmla="*/ 182593 h 1589088"/>
                <a:gd name="T44" fmla="*/ 353281 w 1589088"/>
                <a:gd name="T45" fmla="*/ 288291 h 1589088"/>
                <a:gd name="T46" fmla="*/ 219577 w 1589088"/>
                <a:gd name="T47" fmla="*/ 451592 h 1589088"/>
                <a:gd name="T48" fmla="*/ 152454 w 1589088"/>
                <a:gd name="T49" fmla="*/ 642880 h 1589088"/>
                <a:gd name="T50" fmla="*/ 152454 w 1589088"/>
                <a:gd name="T51" fmla="*/ 843135 h 1589088"/>
                <a:gd name="T52" fmla="*/ 219577 w 1589088"/>
                <a:gd name="T53" fmla="*/ 1034422 h 1589088"/>
                <a:gd name="T54" fmla="*/ 353281 w 1589088"/>
                <a:gd name="T55" fmla="*/ 1197724 h 1589088"/>
                <a:gd name="T56" fmla="*/ 531280 w 1589088"/>
                <a:gd name="T57" fmla="*/ 1303421 h 1589088"/>
                <a:gd name="T58" fmla="*/ 728574 w 1589088"/>
                <a:gd name="T59" fmla="*/ 1341734 h 1589088"/>
                <a:gd name="T60" fmla="*/ 927227 w 1589088"/>
                <a:gd name="T61" fmla="*/ 1312931 h 1589088"/>
                <a:gd name="T62" fmla="*/ 1109302 w 1589088"/>
                <a:gd name="T63" fmla="*/ 1217015 h 1589088"/>
                <a:gd name="T64" fmla="*/ 1251431 w 1589088"/>
                <a:gd name="T65" fmla="*/ 1059964 h 1589088"/>
                <a:gd name="T66" fmla="*/ 1328065 w 1589088"/>
                <a:gd name="T67" fmla="*/ 871393 h 1589088"/>
                <a:gd name="T68" fmla="*/ 1337576 w 1589088"/>
                <a:gd name="T69" fmla="*/ 671410 h 1589088"/>
                <a:gd name="T70" fmla="*/ 1280237 w 1589088"/>
                <a:gd name="T71" fmla="*/ 477677 h 1589088"/>
                <a:gd name="T72" fmla="*/ 1155500 w 1589088"/>
                <a:gd name="T73" fmla="*/ 308670 h 1589088"/>
                <a:gd name="T74" fmla="*/ 981849 w 1589088"/>
                <a:gd name="T75" fmla="*/ 193462 h 1589088"/>
                <a:gd name="T76" fmla="*/ 785915 w 1589088"/>
                <a:gd name="T77" fmla="*/ 145640 h 1589088"/>
                <a:gd name="T78" fmla="*/ 902226 w 1589088"/>
                <a:gd name="T79" fmla="*/ 17390 h 1589088"/>
                <a:gd name="T80" fmla="*/ 1136207 w 1589088"/>
                <a:gd name="T81" fmla="*/ 112491 h 1589088"/>
                <a:gd name="T82" fmla="*/ 1320999 w 1589088"/>
                <a:gd name="T83" fmla="*/ 276063 h 1589088"/>
                <a:gd name="T84" fmla="*/ 1429702 w 1589088"/>
                <a:gd name="T85" fmla="*/ 459201 h 1589088"/>
                <a:gd name="T86" fmla="*/ 1481334 w 1589088"/>
                <a:gd name="T87" fmla="*/ 660270 h 1589088"/>
                <a:gd name="T88" fmla="*/ 1475356 w 1589088"/>
                <a:gd name="T89" fmla="*/ 866502 h 1589088"/>
                <a:gd name="T90" fmla="*/ 1412581 w 1589088"/>
                <a:gd name="T91" fmla="*/ 1064855 h 1589088"/>
                <a:gd name="T92" fmla="*/ 1892771 w 1589088"/>
                <a:gd name="T93" fmla="*/ 1636001 h 1589088"/>
                <a:gd name="T94" fmla="*/ 1896304 w 1589088"/>
                <a:gd name="T95" fmla="*/ 1759632 h 1589088"/>
                <a:gd name="T96" fmla="*/ 1783798 w 1589088"/>
                <a:gd name="T97" fmla="*/ 1885980 h 1589088"/>
                <a:gd name="T98" fmla="*/ 1662866 w 1589088"/>
                <a:gd name="T99" fmla="*/ 1900381 h 1589088"/>
                <a:gd name="T100" fmla="*/ 1104954 w 1589088"/>
                <a:gd name="T101" fmla="*/ 1391458 h 1589088"/>
                <a:gd name="T102" fmla="*/ 909835 w 1589088"/>
                <a:gd name="T103" fmla="*/ 1466451 h 1589088"/>
                <a:gd name="T104" fmla="*/ 704388 w 1589088"/>
                <a:gd name="T105" fmla="*/ 1484656 h 1589088"/>
                <a:gd name="T106" fmla="*/ 501116 w 1589088"/>
                <a:gd name="T107" fmla="*/ 1445528 h 1589088"/>
                <a:gd name="T108" fmla="*/ 313061 w 1589088"/>
                <a:gd name="T109" fmla="*/ 1349069 h 1589088"/>
                <a:gd name="T110" fmla="*/ 143758 w 1589088"/>
                <a:gd name="T111" fmla="*/ 1181965 h 1589088"/>
                <a:gd name="T112" fmla="*/ 30708 w 1589088"/>
                <a:gd name="T113" fmla="*/ 954538 h 1589088"/>
                <a:gd name="T114" fmla="*/ 815 w 1589088"/>
                <a:gd name="T115" fmla="*/ 707277 h 1589088"/>
                <a:gd name="T116" fmla="*/ 54351 w 1589088"/>
                <a:gd name="T117" fmla="*/ 463275 h 1589088"/>
                <a:gd name="T118" fmla="*/ 191315 w 1589088"/>
                <a:gd name="T119" fmla="*/ 245360 h 1589088"/>
                <a:gd name="T120" fmla="*/ 397577 w 1589088"/>
                <a:gd name="T121" fmla="*/ 85319 h 1589088"/>
                <a:gd name="T122" fmla="*/ 636177 w 1589088"/>
                <a:gd name="T123" fmla="*/ 7880 h 158908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589088" h="1589088">
                  <a:moveTo>
                    <a:pt x="916859" y="288925"/>
                  </a:moveTo>
                  <a:lnTo>
                    <a:pt x="954088" y="332030"/>
                  </a:lnTo>
                  <a:lnTo>
                    <a:pt x="816067" y="450682"/>
                  </a:lnTo>
                  <a:lnTo>
                    <a:pt x="817430" y="454085"/>
                  </a:lnTo>
                  <a:lnTo>
                    <a:pt x="818338" y="457488"/>
                  </a:lnTo>
                  <a:lnTo>
                    <a:pt x="819246" y="461118"/>
                  </a:lnTo>
                  <a:lnTo>
                    <a:pt x="820381" y="464748"/>
                  </a:lnTo>
                  <a:lnTo>
                    <a:pt x="820835" y="468378"/>
                  </a:lnTo>
                  <a:lnTo>
                    <a:pt x="821289" y="472008"/>
                  </a:lnTo>
                  <a:lnTo>
                    <a:pt x="821743" y="475865"/>
                  </a:lnTo>
                  <a:lnTo>
                    <a:pt x="821743" y="479722"/>
                  </a:lnTo>
                  <a:lnTo>
                    <a:pt x="821743" y="483805"/>
                  </a:lnTo>
                  <a:lnTo>
                    <a:pt x="821289" y="487662"/>
                  </a:lnTo>
                  <a:lnTo>
                    <a:pt x="820835" y="491746"/>
                  </a:lnTo>
                  <a:lnTo>
                    <a:pt x="820154" y="495602"/>
                  </a:lnTo>
                  <a:lnTo>
                    <a:pt x="819246" y="499459"/>
                  </a:lnTo>
                  <a:lnTo>
                    <a:pt x="818338" y="503089"/>
                  </a:lnTo>
                  <a:lnTo>
                    <a:pt x="816976" y="506946"/>
                  </a:lnTo>
                  <a:lnTo>
                    <a:pt x="815840" y="510349"/>
                  </a:lnTo>
                  <a:lnTo>
                    <a:pt x="814251" y="513979"/>
                  </a:lnTo>
                  <a:lnTo>
                    <a:pt x="812662" y="517382"/>
                  </a:lnTo>
                  <a:lnTo>
                    <a:pt x="810619" y="520785"/>
                  </a:lnTo>
                  <a:lnTo>
                    <a:pt x="808803" y="523961"/>
                  </a:lnTo>
                  <a:lnTo>
                    <a:pt x="806760" y="527137"/>
                  </a:lnTo>
                  <a:lnTo>
                    <a:pt x="804263" y="530313"/>
                  </a:lnTo>
                  <a:lnTo>
                    <a:pt x="801993" y="533036"/>
                  </a:lnTo>
                  <a:lnTo>
                    <a:pt x="799496" y="535985"/>
                  </a:lnTo>
                  <a:lnTo>
                    <a:pt x="796772" y="538707"/>
                  </a:lnTo>
                  <a:lnTo>
                    <a:pt x="794048" y="541203"/>
                  </a:lnTo>
                  <a:lnTo>
                    <a:pt x="791324" y="543698"/>
                  </a:lnTo>
                  <a:lnTo>
                    <a:pt x="788146" y="545967"/>
                  </a:lnTo>
                  <a:lnTo>
                    <a:pt x="785194" y="548009"/>
                  </a:lnTo>
                  <a:lnTo>
                    <a:pt x="781789" y="550051"/>
                  </a:lnTo>
                  <a:lnTo>
                    <a:pt x="778611" y="552093"/>
                  </a:lnTo>
                  <a:lnTo>
                    <a:pt x="775433" y="553908"/>
                  </a:lnTo>
                  <a:lnTo>
                    <a:pt x="771801" y="555496"/>
                  </a:lnTo>
                  <a:lnTo>
                    <a:pt x="768396" y="556857"/>
                  </a:lnTo>
                  <a:lnTo>
                    <a:pt x="764537" y="558218"/>
                  </a:lnTo>
                  <a:lnTo>
                    <a:pt x="760905" y="559352"/>
                  </a:lnTo>
                  <a:lnTo>
                    <a:pt x="757046" y="560260"/>
                  </a:lnTo>
                  <a:lnTo>
                    <a:pt x="753413" y="560940"/>
                  </a:lnTo>
                  <a:lnTo>
                    <a:pt x="749327" y="561621"/>
                  </a:lnTo>
                  <a:lnTo>
                    <a:pt x="745241" y="562075"/>
                  </a:lnTo>
                  <a:lnTo>
                    <a:pt x="692121" y="754005"/>
                  </a:lnTo>
                  <a:lnTo>
                    <a:pt x="697343" y="756728"/>
                  </a:lnTo>
                  <a:lnTo>
                    <a:pt x="702110" y="759904"/>
                  </a:lnTo>
                  <a:lnTo>
                    <a:pt x="706650" y="763080"/>
                  </a:lnTo>
                  <a:lnTo>
                    <a:pt x="710963" y="766937"/>
                  </a:lnTo>
                  <a:lnTo>
                    <a:pt x="715049" y="770794"/>
                  </a:lnTo>
                  <a:lnTo>
                    <a:pt x="718908" y="774877"/>
                  </a:lnTo>
                  <a:lnTo>
                    <a:pt x="722313" y="779188"/>
                  </a:lnTo>
                  <a:lnTo>
                    <a:pt x="725718" y="783952"/>
                  </a:lnTo>
                  <a:lnTo>
                    <a:pt x="728670" y="788943"/>
                  </a:lnTo>
                  <a:lnTo>
                    <a:pt x="731167" y="793934"/>
                  </a:lnTo>
                  <a:lnTo>
                    <a:pt x="733437" y="799379"/>
                  </a:lnTo>
                  <a:lnTo>
                    <a:pt x="735253" y="804824"/>
                  </a:lnTo>
                  <a:lnTo>
                    <a:pt x="736615" y="810496"/>
                  </a:lnTo>
                  <a:lnTo>
                    <a:pt x="737750" y="816167"/>
                  </a:lnTo>
                  <a:lnTo>
                    <a:pt x="738431" y="822066"/>
                  </a:lnTo>
                  <a:lnTo>
                    <a:pt x="738658" y="828191"/>
                  </a:lnTo>
                  <a:lnTo>
                    <a:pt x="738658" y="832729"/>
                  </a:lnTo>
                  <a:lnTo>
                    <a:pt x="738431" y="836812"/>
                  </a:lnTo>
                  <a:lnTo>
                    <a:pt x="737523" y="840896"/>
                  </a:lnTo>
                  <a:lnTo>
                    <a:pt x="736842" y="844980"/>
                  </a:lnTo>
                  <a:lnTo>
                    <a:pt x="735934" y="849063"/>
                  </a:lnTo>
                  <a:lnTo>
                    <a:pt x="734799" y="852920"/>
                  </a:lnTo>
                  <a:lnTo>
                    <a:pt x="733664" y="856777"/>
                  </a:lnTo>
                  <a:lnTo>
                    <a:pt x="732075" y="860407"/>
                  </a:lnTo>
                  <a:lnTo>
                    <a:pt x="730259" y="864263"/>
                  </a:lnTo>
                  <a:lnTo>
                    <a:pt x="728670" y="867666"/>
                  </a:lnTo>
                  <a:lnTo>
                    <a:pt x="726626" y="871296"/>
                  </a:lnTo>
                  <a:lnTo>
                    <a:pt x="724583" y="874699"/>
                  </a:lnTo>
                  <a:lnTo>
                    <a:pt x="722086" y="877876"/>
                  </a:lnTo>
                  <a:lnTo>
                    <a:pt x="719589" y="881052"/>
                  </a:lnTo>
                  <a:lnTo>
                    <a:pt x="717092" y="884228"/>
                  </a:lnTo>
                  <a:lnTo>
                    <a:pt x="714141" y="886950"/>
                  </a:lnTo>
                  <a:lnTo>
                    <a:pt x="711417" y="889673"/>
                  </a:lnTo>
                  <a:lnTo>
                    <a:pt x="708239" y="892395"/>
                  </a:lnTo>
                  <a:lnTo>
                    <a:pt x="705288" y="894891"/>
                  </a:lnTo>
                  <a:lnTo>
                    <a:pt x="702110" y="896933"/>
                  </a:lnTo>
                  <a:lnTo>
                    <a:pt x="698705" y="899428"/>
                  </a:lnTo>
                  <a:lnTo>
                    <a:pt x="695299" y="901243"/>
                  </a:lnTo>
                  <a:lnTo>
                    <a:pt x="691440" y="903058"/>
                  </a:lnTo>
                  <a:lnTo>
                    <a:pt x="688035" y="904646"/>
                  </a:lnTo>
                  <a:lnTo>
                    <a:pt x="684176" y="906234"/>
                  </a:lnTo>
                  <a:lnTo>
                    <a:pt x="680317" y="907595"/>
                  </a:lnTo>
                  <a:lnTo>
                    <a:pt x="676231" y="908730"/>
                  </a:lnTo>
                  <a:lnTo>
                    <a:pt x="672372" y="909637"/>
                  </a:lnTo>
                  <a:lnTo>
                    <a:pt x="668286" y="910318"/>
                  </a:lnTo>
                  <a:lnTo>
                    <a:pt x="664199" y="910771"/>
                  </a:lnTo>
                  <a:lnTo>
                    <a:pt x="659886" y="911225"/>
                  </a:lnTo>
                  <a:lnTo>
                    <a:pt x="655573" y="911225"/>
                  </a:lnTo>
                  <a:lnTo>
                    <a:pt x="651260" y="911225"/>
                  </a:lnTo>
                  <a:lnTo>
                    <a:pt x="646947" y="910771"/>
                  </a:lnTo>
                  <a:lnTo>
                    <a:pt x="643088" y="910318"/>
                  </a:lnTo>
                  <a:lnTo>
                    <a:pt x="638775" y="909637"/>
                  </a:lnTo>
                  <a:lnTo>
                    <a:pt x="634915" y="908730"/>
                  </a:lnTo>
                  <a:lnTo>
                    <a:pt x="630829" y="907595"/>
                  </a:lnTo>
                  <a:lnTo>
                    <a:pt x="627197" y="906234"/>
                  </a:lnTo>
                  <a:lnTo>
                    <a:pt x="623338" y="904646"/>
                  </a:lnTo>
                  <a:lnTo>
                    <a:pt x="619706" y="903058"/>
                  </a:lnTo>
                  <a:lnTo>
                    <a:pt x="616074" y="901243"/>
                  </a:lnTo>
                  <a:lnTo>
                    <a:pt x="612669" y="899428"/>
                  </a:lnTo>
                  <a:lnTo>
                    <a:pt x="609037" y="896933"/>
                  </a:lnTo>
                  <a:lnTo>
                    <a:pt x="605858" y="894891"/>
                  </a:lnTo>
                  <a:lnTo>
                    <a:pt x="602680" y="892395"/>
                  </a:lnTo>
                  <a:lnTo>
                    <a:pt x="599729" y="889673"/>
                  </a:lnTo>
                  <a:lnTo>
                    <a:pt x="596778" y="886950"/>
                  </a:lnTo>
                  <a:lnTo>
                    <a:pt x="594054" y="884228"/>
                  </a:lnTo>
                  <a:lnTo>
                    <a:pt x="591557" y="881052"/>
                  </a:lnTo>
                  <a:lnTo>
                    <a:pt x="588833" y="877876"/>
                  </a:lnTo>
                  <a:lnTo>
                    <a:pt x="586790" y="874699"/>
                  </a:lnTo>
                  <a:lnTo>
                    <a:pt x="584520" y="871296"/>
                  </a:lnTo>
                  <a:lnTo>
                    <a:pt x="582704" y="867666"/>
                  </a:lnTo>
                  <a:lnTo>
                    <a:pt x="580661" y="864263"/>
                  </a:lnTo>
                  <a:lnTo>
                    <a:pt x="579072" y="860407"/>
                  </a:lnTo>
                  <a:lnTo>
                    <a:pt x="577710" y="856777"/>
                  </a:lnTo>
                  <a:lnTo>
                    <a:pt x="576348" y="852920"/>
                  </a:lnTo>
                  <a:lnTo>
                    <a:pt x="575212" y="849063"/>
                  </a:lnTo>
                  <a:lnTo>
                    <a:pt x="574077" y="844980"/>
                  </a:lnTo>
                  <a:lnTo>
                    <a:pt x="573396" y="840896"/>
                  </a:lnTo>
                  <a:lnTo>
                    <a:pt x="572942" y="836812"/>
                  </a:lnTo>
                  <a:lnTo>
                    <a:pt x="572488" y="832729"/>
                  </a:lnTo>
                  <a:lnTo>
                    <a:pt x="572488" y="828191"/>
                  </a:lnTo>
                  <a:lnTo>
                    <a:pt x="572488" y="825242"/>
                  </a:lnTo>
                  <a:lnTo>
                    <a:pt x="572715" y="822066"/>
                  </a:lnTo>
                  <a:lnTo>
                    <a:pt x="573623" y="815940"/>
                  </a:lnTo>
                  <a:lnTo>
                    <a:pt x="574986" y="810042"/>
                  </a:lnTo>
                  <a:lnTo>
                    <a:pt x="576575" y="804370"/>
                  </a:lnTo>
                  <a:lnTo>
                    <a:pt x="454445" y="733134"/>
                  </a:lnTo>
                  <a:lnTo>
                    <a:pt x="449904" y="736083"/>
                  </a:lnTo>
                  <a:lnTo>
                    <a:pt x="444910" y="738352"/>
                  </a:lnTo>
                  <a:lnTo>
                    <a:pt x="439689" y="740166"/>
                  </a:lnTo>
                  <a:lnTo>
                    <a:pt x="434468" y="741981"/>
                  </a:lnTo>
                  <a:lnTo>
                    <a:pt x="429020" y="743569"/>
                  </a:lnTo>
                  <a:lnTo>
                    <a:pt x="423571" y="744477"/>
                  </a:lnTo>
                  <a:lnTo>
                    <a:pt x="417669" y="745158"/>
                  </a:lnTo>
                  <a:lnTo>
                    <a:pt x="412221" y="745384"/>
                  </a:lnTo>
                  <a:lnTo>
                    <a:pt x="408589" y="745158"/>
                  </a:lnTo>
                  <a:lnTo>
                    <a:pt x="405411" y="744931"/>
                  </a:lnTo>
                  <a:lnTo>
                    <a:pt x="398828" y="744023"/>
                  </a:lnTo>
                  <a:lnTo>
                    <a:pt x="305755" y="898294"/>
                  </a:lnTo>
                  <a:lnTo>
                    <a:pt x="257175" y="869255"/>
                  </a:lnTo>
                  <a:lnTo>
                    <a:pt x="349113" y="716118"/>
                  </a:lnTo>
                  <a:lnTo>
                    <a:pt x="347070" y="713396"/>
                  </a:lnTo>
                  <a:lnTo>
                    <a:pt x="344573" y="710220"/>
                  </a:lnTo>
                  <a:lnTo>
                    <a:pt x="342757" y="707497"/>
                  </a:lnTo>
                  <a:lnTo>
                    <a:pt x="340714" y="704321"/>
                  </a:lnTo>
                  <a:lnTo>
                    <a:pt x="339125" y="701145"/>
                  </a:lnTo>
                  <a:lnTo>
                    <a:pt x="337536" y="697969"/>
                  </a:lnTo>
                  <a:lnTo>
                    <a:pt x="335720" y="694793"/>
                  </a:lnTo>
                  <a:lnTo>
                    <a:pt x="334358" y="691390"/>
                  </a:lnTo>
                  <a:lnTo>
                    <a:pt x="333223" y="687987"/>
                  </a:lnTo>
                  <a:lnTo>
                    <a:pt x="332087" y="684584"/>
                  </a:lnTo>
                  <a:lnTo>
                    <a:pt x="331179" y="680954"/>
                  </a:lnTo>
                  <a:lnTo>
                    <a:pt x="330498" y="677324"/>
                  </a:lnTo>
                  <a:lnTo>
                    <a:pt x="329590" y="673467"/>
                  </a:lnTo>
                  <a:lnTo>
                    <a:pt x="329136" y="670064"/>
                  </a:lnTo>
                  <a:lnTo>
                    <a:pt x="328909" y="665981"/>
                  </a:lnTo>
                  <a:lnTo>
                    <a:pt x="328909" y="662351"/>
                  </a:lnTo>
                  <a:lnTo>
                    <a:pt x="328909" y="658040"/>
                  </a:lnTo>
                  <a:lnTo>
                    <a:pt x="329363" y="653730"/>
                  </a:lnTo>
                  <a:lnTo>
                    <a:pt x="330044" y="649646"/>
                  </a:lnTo>
                  <a:lnTo>
                    <a:pt x="330725" y="645335"/>
                  </a:lnTo>
                  <a:lnTo>
                    <a:pt x="331633" y="641479"/>
                  </a:lnTo>
                  <a:lnTo>
                    <a:pt x="332768" y="637395"/>
                  </a:lnTo>
                  <a:lnTo>
                    <a:pt x="333904" y="633765"/>
                  </a:lnTo>
                  <a:lnTo>
                    <a:pt x="335493" y="629908"/>
                  </a:lnTo>
                  <a:lnTo>
                    <a:pt x="337082" y="626279"/>
                  </a:lnTo>
                  <a:lnTo>
                    <a:pt x="339125" y="622649"/>
                  </a:lnTo>
                  <a:lnTo>
                    <a:pt x="340941" y="619246"/>
                  </a:lnTo>
                  <a:lnTo>
                    <a:pt x="342984" y="615843"/>
                  </a:lnTo>
                  <a:lnTo>
                    <a:pt x="345481" y="612666"/>
                  </a:lnTo>
                  <a:lnTo>
                    <a:pt x="347978" y="609263"/>
                  </a:lnTo>
                  <a:lnTo>
                    <a:pt x="350475" y="606314"/>
                  </a:lnTo>
                  <a:lnTo>
                    <a:pt x="353426" y="603592"/>
                  </a:lnTo>
                  <a:lnTo>
                    <a:pt x="356150" y="600642"/>
                  </a:lnTo>
                  <a:lnTo>
                    <a:pt x="359101" y="598147"/>
                  </a:lnTo>
                  <a:lnTo>
                    <a:pt x="362279" y="595878"/>
                  </a:lnTo>
                  <a:lnTo>
                    <a:pt x="365458" y="593383"/>
                  </a:lnTo>
                  <a:lnTo>
                    <a:pt x="369090" y="591341"/>
                  </a:lnTo>
                  <a:lnTo>
                    <a:pt x="372495" y="589299"/>
                  </a:lnTo>
                  <a:lnTo>
                    <a:pt x="376127" y="587484"/>
                  </a:lnTo>
                  <a:lnTo>
                    <a:pt x="379759" y="585669"/>
                  </a:lnTo>
                  <a:lnTo>
                    <a:pt x="383618" y="584308"/>
                  </a:lnTo>
                  <a:lnTo>
                    <a:pt x="387250" y="582947"/>
                  </a:lnTo>
                  <a:lnTo>
                    <a:pt x="391336" y="581812"/>
                  </a:lnTo>
                  <a:lnTo>
                    <a:pt x="395196" y="580905"/>
                  </a:lnTo>
                  <a:lnTo>
                    <a:pt x="399509" y="580224"/>
                  </a:lnTo>
                  <a:lnTo>
                    <a:pt x="403368" y="579544"/>
                  </a:lnTo>
                  <a:lnTo>
                    <a:pt x="407681" y="579317"/>
                  </a:lnTo>
                  <a:lnTo>
                    <a:pt x="412221" y="579090"/>
                  </a:lnTo>
                  <a:lnTo>
                    <a:pt x="416307" y="579317"/>
                  </a:lnTo>
                  <a:lnTo>
                    <a:pt x="420620" y="579544"/>
                  </a:lnTo>
                  <a:lnTo>
                    <a:pt x="424707" y="580224"/>
                  </a:lnTo>
                  <a:lnTo>
                    <a:pt x="428793" y="580905"/>
                  </a:lnTo>
                  <a:lnTo>
                    <a:pt x="432652" y="581812"/>
                  </a:lnTo>
                  <a:lnTo>
                    <a:pt x="436738" y="582947"/>
                  </a:lnTo>
                  <a:lnTo>
                    <a:pt x="440597" y="584308"/>
                  </a:lnTo>
                  <a:lnTo>
                    <a:pt x="444456" y="585669"/>
                  </a:lnTo>
                  <a:lnTo>
                    <a:pt x="447861" y="587484"/>
                  </a:lnTo>
                  <a:lnTo>
                    <a:pt x="451720" y="589299"/>
                  </a:lnTo>
                  <a:lnTo>
                    <a:pt x="454899" y="591341"/>
                  </a:lnTo>
                  <a:lnTo>
                    <a:pt x="458531" y="593383"/>
                  </a:lnTo>
                  <a:lnTo>
                    <a:pt x="461709" y="595878"/>
                  </a:lnTo>
                  <a:lnTo>
                    <a:pt x="464887" y="598147"/>
                  </a:lnTo>
                  <a:lnTo>
                    <a:pt x="467838" y="600642"/>
                  </a:lnTo>
                  <a:lnTo>
                    <a:pt x="470562" y="603592"/>
                  </a:lnTo>
                  <a:lnTo>
                    <a:pt x="473513" y="606314"/>
                  </a:lnTo>
                  <a:lnTo>
                    <a:pt x="476010" y="609263"/>
                  </a:lnTo>
                  <a:lnTo>
                    <a:pt x="478734" y="612666"/>
                  </a:lnTo>
                  <a:lnTo>
                    <a:pt x="481004" y="615843"/>
                  </a:lnTo>
                  <a:lnTo>
                    <a:pt x="483047" y="619246"/>
                  </a:lnTo>
                  <a:lnTo>
                    <a:pt x="484864" y="622649"/>
                  </a:lnTo>
                  <a:lnTo>
                    <a:pt x="486907" y="626279"/>
                  </a:lnTo>
                  <a:lnTo>
                    <a:pt x="488496" y="629908"/>
                  </a:lnTo>
                  <a:lnTo>
                    <a:pt x="490085" y="633765"/>
                  </a:lnTo>
                  <a:lnTo>
                    <a:pt x="491220" y="637395"/>
                  </a:lnTo>
                  <a:lnTo>
                    <a:pt x="492355" y="641479"/>
                  </a:lnTo>
                  <a:lnTo>
                    <a:pt x="493490" y="645335"/>
                  </a:lnTo>
                  <a:lnTo>
                    <a:pt x="494171" y="649646"/>
                  </a:lnTo>
                  <a:lnTo>
                    <a:pt x="494625" y="653730"/>
                  </a:lnTo>
                  <a:lnTo>
                    <a:pt x="495079" y="658040"/>
                  </a:lnTo>
                  <a:lnTo>
                    <a:pt x="495079" y="662351"/>
                  </a:lnTo>
                  <a:lnTo>
                    <a:pt x="495079" y="665527"/>
                  </a:lnTo>
                  <a:lnTo>
                    <a:pt x="494852" y="669157"/>
                  </a:lnTo>
                  <a:lnTo>
                    <a:pt x="494398" y="672333"/>
                  </a:lnTo>
                  <a:lnTo>
                    <a:pt x="493944" y="675509"/>
                  </a:lnTo>
                  <a:lnTo>
                    <a:pt x="492355" y="682088"/>
                  </a:lnTo>
                  <a:lnTo>
                    <a:pt x="490539" y="688214"/>
                  </a:lnTo>
                  <a:lnTo>
                    <a:pt x="610853" y="758543"/>
                  </a:lnTo>
                  <a:lnTo>
                    <a:pt x="616528" y="755140"/>
                  </a:lnTo>
                  <a:lnTo>
                    <a:pt x="622430" y="752417"/>
                  </a:lnTo>
                  <a:lnTo>
                    <a:pt x="628559" y="749922"/>
                  </a:lnTo>
                  <a:lnTo>
                    <a:pt x="634915" y="748107"/>
                  </a:lnTo>
                  <a:lnTo>
                    <a:pt x="690305" y="547101"/>
                  </a:lnTo>
                  <a:lnTo>
                    <a:pt x="686673" y="544152"/>
                  </a:lnTo>
                  <a:lnTo>
                    <a:pt x="682814" y="540976"/>
                  </a:lnTo>
                  <a:lnTo>
                    <a:pt x="679409" y="537800"/>
                  </a:lnTo>
                  <a:lnTo>
                    <a:pt x="676004" y="533943"/>
                  </a:lnTo>
                  <a:lnTo>
                    <a:pt x="673053" y="530540"/>
                  </a:lnTo>
                  <a:lnTo>
                    <a:pt x="670102" y="526456"/>
                  </a:lnTo>
                  <a:lnTo>
                    <a:pt x="667605" y="522373"/>
                  </a:lnTo>
                  <a:lnTo>
                    <a:pt x="665107" y="518062"/>
                  </a:lnTo>
                  <a:lnTo>
                    <a:pt x="662837" y="513979"/>
                  </a:lnTo>
                  <a:lnTo>
                    <a:pt x="661021" y="509214"/>
                  </a:lnTo>
                  <a:lnTo>
                    <a:pt x="659432" y="504450"/>
                  </a:lnTo>
                  <a:lnTo>
                    <a:pt x="658070" y="499913"/>
                  </a:lnTo>
                  <a:lnTo>
                    <a:pt x="657162" y="494922"/>
                  </a:lnTo>
                  <a:lnTo>
                    <a:pt x="656027" y="489931"/>
                  </a:lnTo>
                  <a:lnTo>
                    <a:pt x="655573" y="484940"/>
                  </a:lnTo>
                  <a:lnTo>
                    <a:pt x="655573" y="479722"/>
                  </a:lnTo>
                  <a:lnTo>
                    <a:pt x="655573" y="475411"/>
                  </a:lnTo>
                  <a:lnTo>
                    <a:pt x="655800" y="471327"/>
                  </a:lnTo>
                  <a:lnTo>
                    <a:pt x="656708" y="467017"/>
                  </a:lnTo>
                  <a:lnTo>
                    <a:pt x="657389" y="463160"/>
                  </a:lnTo>
                  <a:lnTo>
                    <a:pt x="658297" y="458850"/>
                  </a:lnTo>
                  <a:lnTo>
                    <a:pt x="659432" y="455220"/>
                  </a:lnTo>
                  <a:lnTo>
                    <a:pt x="660567" y="451136"/>
                  </a:lnTo>
                  <a:lnTo>
                    <a:pt x="661929" y="447506"/>
                  </a:lnTo>
                  <a:lnTo>
                    <a:pt x="663745" y="443649"/>
                  </a:lnTo>
                  <a:lnTo>
                    <a:pt x="665561" y="440246"/>
                  </a:lnTo>
                  <a:lnTo>
                    <a:pt x="667605" y="436617"/>
                  </a:lnTo>
                  <a:lnTo>
                    <a:pt x="669648" y="433440"/>
                  </a:lnTo>
                  <a:lnTo>
                    <a:pt x="672145" y="430037"/>
                  </a:lnTo>
                  <a:lnTo>
                    <a:pt x="674642" y="426861"/>
                  </a:lnTo>
                  <a:lnTo>
                    <a:pt x="677139" y="423912"/>
                  </a:lnTo>
                  <a:lnTo>
                    <a:pt x="679863" y="420963"/>
                  </a:lnTo>
                  <a:lnTo>
                    <a:pt x="682814" y="418240"/>
                  </a:lnTo>
                  <a:lnTo>
                    <a:pt x="685765" y="415518"/>
                  </a:lnTo>
                  <a:lnTo>
                    <a:pt x="688943" y="413249"/>
                  </a:lnTo>
                  <a:lnTo>
                    <a:pt x="692121" y="410980"/>
                  </a:lnTo>
                  <a:lnTo>
                    <a:pt x="695526" y="408712"/>
                  </a:lnTo>
                  <a:lnTo>
                    <a:pt x="698932" y="406670"/>
                  </a:lnTo>
                  <a:lnTo>
                    <a:pt x="702791" y="404855"/>
                  </a:lnTo>
                  <a:lnTo>
                    <a:pt x="706196" y="403267"/>
                  </a:lnTo>
                  <a:lnTo>
                    <a:pt x="710055" y="401679"/>
                  </a:lnTo>
                  <a:lnTo>
                    <a:pt x="713914" y="400318"/>
                  </a:lnTo>
                  <a:lnTo>
                    <a:pt x="718000" y="399410"/>
                  </a:lnTo>
                  <a:lnTo>
                    <a:pt x="721859" y="398503"/>
                  </a:lnTo>
                  <a:lnTo>
                    <a:pt x="725945" y="397595"/>
                  </a:lnTo>
                  <a:lnTo>
                    <a:pt x="730032" y="397141"/>
                  </a:lnTo>
                  <a:lnTo>
                    <a:pt x="734345" y="396915"/>
                  </a:lnTo>
                  <a:lnTo>
                    <a:pt x="738658" y="396688"/>
                  </a:lnTo>
                  <a:lnTo>
                    <a:pt x="744106" y="396915"/>
                  </a:lnTo>
                  <a:lnTo>
                    <a:pt x="749554" y="397595"/>
                  </a:lnTo>
                  <a:lnTo>
                    <a:pt x="754775" y="398276"/>
                  </a:lnTo>
                  <a:lnTo>
                    <a:pt x="759770" y="399637"/>
                  </a:lnTo>
                  <a:lnTo>
                    <a:pt x="764764" y="400998"/>
                  </a:lnTo>
                  <a:lnTo>
                    <a:pt x="769758" y="403040"/>
                  </a:lnTo>
                  <a:lnTo>
                    <a:pt x="774298" y="405082"/>
                  </a:lnTo>
                  <a:lnTo>
                    <a:pt x="778838" y="407577"/>
                  </a:lnTo>
                  <a:lnTo>
                    <a:pt x="916859" y="288925"/>
                  </a:lnTo>
                  <a:close/>
                  <a:moveTo>
                    <a:pt x="607752" y="120128"/>
                  </a:moveTo>
                  <a:lnTo>
                    <a:pt x="595738" y="120581"/>
                  </a:lnTo>
                  <a:lnTo>
                    <a:pt x="583950" y="121488"/>
                  </a:lnTo>
                  <a:lnTo>
                    <a:pt x="571936" y="122621"/>
                  </a:lnTo>
                  <a:lnTo>
                    <a:pt x="559921" y="123755"/>
                  </a:lnTo>
                  <a:lnTo>
                    <a:pt x="548133" y="125341"/>
                  </a:lnTo>
                  <a:lnTo>
                    <a:pt x="536119" y="127154"/>
                  </a:lnTo>
                  <a:lnTo>
                    <a:pt x="524331" y="129421"/>
                  </a:lnTo>
                  <a:lnTo>
                    <a:pt x="512543" y="131688"/>
                  </a:lnTo>
                  <a:lnTo>
                    <a:pt x="500755" y="134407"/>
                  </a:lnTo>
                  <a:lnTo>
                    <a:pt x="489194" y="137581"/>
                  </a:lnTo>
                  <a:lnTo>
                    <a:pt x="477406" y="140754"/>
                  </a:lnTo>
                  <a:lnTo>
                    <a:pt x="466072" y="144380"/>
                  </a:lnTo>
                  <a:lnTo>
                    <a:pt x="454511" y="148234"/>
                  </a:lnTo>
                  <a:lnTo>
                    <a:pt x="443176" y="152313"/>
                  </a:lnTo>
                  <a:lnTo>
                    <a:pt x="431615" y="156620"/>
                  </a:lnTo>
                  <a:lnTo>
                    <a:pt x="420508" y="161380"/>
                  </a:lnTo>
                  <a:lnTo>
                    <a:pt x="409400" y="166593"/>
                  </a:lnTo>
                  <a:lnTo>
                    <a:pt x="398519" y="171579"/>
                  </a:lnTo>
                  <a:lnTo>
                    <a:pt x="387411" y="177246"/>
                  </a:lnTo>
                  <a:lnTo>
                    <a:pt x="376530" y="183139"/>
                  </a:lnTo>
                  <a:lnTo>
                    <a:pt x="365876" y="189485"/>
                  </a:lnTo>
                  <a:lnTo>
                    <a:pt x="355221" y="195831"/>
                  </a:lnTo>
                  <a:lnTo>
                    <a:pt x="344794" y="202631"/>
                  </a:lnTo>
                  <a:lnTo>
                    <a:pt x="334593" y="209431"/>
                  </a:lnTo>
                  <a:lnTo>
                    <a:pt x="324392" y="216684"/>
                  </a:lnTo>
                  <a:lnTo>
                    <a:pt x="314191" y="224163"/>
                  </a:lnTo>
                  <a:lnTo>
                    <a:pt x="304443" y="232323"/>
                  </a:lnTo>
                  <a:lnTo>
                    <a:pt x="294695" y="240483"/>
                  </a:lnTo>
                  <a:lnTo>
                    <a:pt x="284948" y="248869"/>
                  </a:lnTo>
                  <a:lnTo>
                    <a:pt x="275654" y="257482"/>
                  </a:lnTo>
                  <a:lnTo>
                    <a:pt x="266359" y="266548"/>
                  </a:lnTo>
                  <a:lnTo>
                    <a:pt x="257518" y="275614"/>
                  </a:lnTo>
                  <a:lnTo>
                    <a:pt x="248678" y="285134"/>
                  </a:lnTo>
                  <a:lnTo>
                    <a:pt x="240290" y="294654"/>
                  </a:lnTo>
                  <a:lnTo>
                    <a:pt x="232129" y="304400"/>
                  </a:lnTo>
                  <a:lnTo>
                    <a:pt x="224195" y="314373"/>
                  </a:lnTo>
                  <a:lnTo>
                    <a:pt x="216714" y="324346"/>
                  </a:lnTo>
                  <a:lnTo>
                    <a:pt x="209460" y="334545"/>
                  </a:lnTo>
                  <a:lnTo>
                    <a:pt x="202433" y="344971"/>
                  </a:lnTo>
                  <a:lnTo>
                    <a:pt x="195632" y="355397"/>
                  </a:lnTo>
                  <a:lnTo>
                    <a:pt x="189058" y="366050"/>
                  </a:lnTo>
                  <a:lnTo>
                    <a:pt x="183164" y="376703"/>
                  </a:lnTo>
                  <a:lnTo>
                    <a:pt x="177271" y="387583"/>
                  </a:lnTo>
                  <a:lnTo>
                    <a:pt x="171603" y="398462"/>
                  </a:lnTo>
                  <a:lnTo>
                    <a:pt x="166390" y="409342"/>
                  </a:lnTo>
                  <a:lnTo>
                    <a:pt x="161402" y="420448"/>
                  </a:lnTo>
                  <a:lnTo>
                    <a:pt x="156642" y="431554"/>
                  </a:lnTo>
                  <a:lnTo>
                    <a:pt x="152108" y="443114"/>
                  </a:lnTo>
                  <a:lnTo>
                    <a:pt x="148028" y="454673"/>
                  </a:lnTo>
                  <a:lnTo>
                    <a:pt x="144174" y="466006"/>
                  </a:lnTo>
                  <a:lnTo>
                    <a:pt x="140774" y="477565"/>
                  </a:lnTo>
                  <a:lnTo>
                    <a:pt x="137373" y="489125"/>
                  </a:lnTo>
                  <a:lnTo>
                    <a:pt x="134426" y="500911"/>
                  </a:lnTo>
                  <a:lnTo>
                    <a:pt x="131706" y="512470"/>
                  </a:lnTo>
                  <a:lnTo>
                    <a:pt x="129213" y="524256"/>
                  </a:lnTo>
                  <a:lnTo>
                    <a:pt x="127172" y="536269"/>
                  </a:lnTo>
                  <a:lnTo>
                    <a:pt x="125359" y="548055"/>
                  </a:lnTo>
                  <a:lnTo>
                    <a:pt x="123772" y="560068"/>
                  </a:lnTo>
                  <a:lnTo>
                    <a:pt x="122185" y="571854"/>
                  </a:lnTo>
                  <a:lnTo>
                    <a:pt x="121278" y="583867"/>
                  </a:lnTo>
                  <a:lnTo>
                    <a:pt x="120598" y="595880"/>
                  </a:lnTo>
                  <a:lnTo>
                    <a:pt x="120145" y="607666"/>
                  </a:lnTo>
                  <a:lnTo>
                    <a:pt x="120145" y="619905"/>
                  </a:lnTo>
                  <a:lnTo>
                    <a:pt x="120145" y="631918"/>
                  </a:lnTo>
                  <a:lnTo>
                    <a:pt x="120598" y="643704"/>
                  </a:lnTo>
                  <a:lnTo>
                    <a:pt x="121278" y="655717"/>
                  </a:lnTo>
                  <a:lnTo>
                    <a:pt x="122185" y="667503"/>
                  </a:lnTo>
                  <a:lnTo>
                    <a:pt x="123772" y="679516"/>
                  </a:lnTo>
                  <a:lnTo>
                    <a:pt x="125359" y="691529"/>
                  </a:lnTo>
                  <a:lnTo>
                    <a:pt x="127172" y="703315"/>
                  </a:lnTo>
                  <a:lnTo>
                    <a:pt x="129213" y="715328"/>
                  </a:lnTo>
                  <a:lnTo>
                    <a:pt x="131706" y="726887"/>
                  </a:lnTo>
                  <a:lnTo>
                    <a:pt x="134426" y="738673"/>
                  </a:lnTo>
                  <a:lnTo>
                    <a:pt x="137373" y="750460"/>
                  </a:lnTo>
                  <a:lnTo>
                    <a:pt x="140774" y="762019"/>
                  </a:lnTo>
                  <a:lnTo>
                    <a:pt x="144174" y="773579"/>
                  </a:lnTo>
                  <a:lnTo>
                    <a:pt x="148028" y="784911"/>
                  </a:lnTo>
                  <a:lnTo>
                    <a:pt x="152108" y="796471"/>
                  </a:lnTo>
                  <a:lnTo>
                    <a:pt x="156642" y="807804"/>
                  </a:lnTo>
                  <a:lnTo>
                    <a:pt x="161402" y="819136"/>
                  </a:lnTo>
                  <a:lnTo>
                    <a:pt x="166390" y="830016"/>
                  </a:lnTo>
                  <a:lnTo>
                    <a:pt x="171603" y="841122"/>
                  </a:lnTo>
                  <a:lnTo>
                    <a:pt x="177271" y="852002"/>
                  </a:lnTo>
                  <a:lnTo>
                    <a:pt x="183164" y="862881"/>
                  </a:lnTo>
                  <a:lnTo>
                    <a:pt x="189058" y="873534"/>
                  </a:lnTo>
                  <a:lnTo>
                    <a:pt x="195632" y="884187"/>
                  </a:lnTo>
                  <a:lnTo>
                    <a:pt x="202433" y="894613"/>
                  </a:lnTo>
                  <a:lnTo>
                    <a:pt x="209460" y="904813"/>
                  </a:lnTo>
                  <a:lnTo>
                    <a:pt x="216714" y="915239"/>
                  </a:lnTo>
                  <a:lnTo>
                    <a:pt x="224195" y="925212"/>
                  </a:lnTo>
                  <a:lnTo>
                    <a:pt x="232129" y="934958"/>
                  </a:lnTo>
                  <a:lnTo>
                    <a:pt x="240290" y="944931"/>
                  </a:lnTo>
                  <a:lnTo>
                    <a:pt x="248678" y="954450"/>
                  </a:lnTo>
                  <a:lnTo>
                    <a:pt x="257518" y="963743"/>
                  </a:lnTo>
                  <a:lnTo>
                    <a:pt x="266359" y="973036"/>
                  </a:lnTo>
                  <a:lnTo>
                    <a:pt x="275654" y="982102"/>
                  </a:lnTo>
                  <a:lnTo>
                    <a:pt x="284948" y="990715"/>
                  </a:lnTo>
                  <a:lnTo>
                    <a:pt x="294695" y="999102"/>
                  </a:lnTo>
                  <a:lnTo>
                    <a:pt x="304443" y="1007261"/>
                  </a:lnTo>
                  <a:lnTo>
                    <a:pt x="314191" y="1015194"/>
                  </a:lnTo>
                  <a:lnTo>
                    <a:pt x="324392" y="1022674"/>
                  </a:lnTo>
                  <a:lnTo>
                    <a:pt x="334593" y="1029927"/>
                  </a:lnTo>
                  <a:lnTo>
                    <a:pt x="344794" y="1036953"/>
                  </a:lnTo>
                  <a:lnTo>
                    <a:pt x="355221" y="1043753"/>
                  </a:lnTo>
                  <a:lnTo>
                    <a:pt x="365876" y="1050099"/>
                  </a:lnTo>
                  <a:lnTo>
                    <a:pt x="376530" y="1056446"/>
                  </a:lnTo>
                  <a:lnTo>
                    <a:pt x="387411" y="1062339"/>
                  </a:lnTo>
                  <a:lnTo>
                    <a:pt x="398292" y="1067779"/>
                  </a:lnTo>
                  <a:lnTo>
                    <a:pt x="409400" y="1072992"/>
                  </a:lnTo>
                  <a:lnTo>
                    <a:pt x="420508" y="1078205"/>
                  </a:lnTo>
                  <a:lnTo>
                    <a:pt x="431615" y="1082738"/>
                  </a:lnTo>
                  <a:lnTo>
                    <a:pt x="443176" y="1087271"/>
                  </a:lnTo>
                  <a:lnTo>
                    <a:pt x="454511" y="1091351"/>
                  </a:lnTo>
                  <a:lnTo>
                    <a:pt x="466072" y="1095204"/>
                  </a:lnTo>
                  <a:lnTo>
                    <a:pt x="477406" y="1098830"/>
                  </a:lnTo>
                  <a:lnTo>
                    <a:pt x="489194" y="1102004"/>
                  </a:lnTo>
                  <a:lnTo>
                    <a:pt x="500755" y="1104950"/>
                  </a:lnTo>
                  <a:lnTo>
                    <a:pt x="512543" y="1107897"/>
                  </a:lnTo>
                  <a:lnTo>
                    <a:pt x="524331" y="1110163"/>
                  </a:lnTo>
                  <a:lnTo>
                    <a:pt x="536119" y="1112203"/>
                  </a:lnTo>
                  <a:lnTo>
                    <a:pt x="548133" y="1114243"/>
                  </a:lnTo>
                  <a:lnTo>
                    <a:pt x="559921" y="1115830"/>
                  </a:lnTo>
                  <a:lnTo>
                    <a:pt x="571936" y="1116963"/>
                  </a:lnTo>
                  <a:lnTo>
                    <a:pt x="583950" y="1118096"/>
                  </a:lnTo>
                  <a:lnTo>
                    <a:pt x="595738" y="1118776"/>
                  </a:lnTo>
                  <a:lnTo>
                    <a:pt x="607752" y="1119230"/>
                  </a:lnTo>
                  <a:lnTo>
                    <a:pt x="619540" y="1119230"/>
                  </a:lnTo>
                  <a:lnTo>
                    <a:pt x="631782" y="1119230"/>
                  </a:lnTo>
                  <a:lnTo>
                    <a:pt x="643796" y="1118776"/>
                  </a:lnTo>
                  <a:lnTo>
                    <a:pt x="655584" y="1118096"/>
                  </a:lnTo>
                  <a:lnTo>
                    <a:pt x="667598" y="1116963"/>
                  </a:lnTo>
                  <a:lnTo>
                    <a:pt x="679613" y="1115830"/>
                  </a:lnTo>
                  <a:lnTo>
                    <a:pt x="691401" y="1114243"/>
                  </a:lnTo>
                  <a:lnTo>
                    <a:pt x="703415" y="1112203"/>
                  </a:lnTo>
                  <a:lnTo>
                    <a:pt x="715203" y="1110163"/>
                  </a:lnTo>
                  <a:lnTo>
                    <a:pt x="726991" y="1107897"/>
                  </a:lnTo>
                  <a:lnTo>
                    <a:pt x="738779" y="1104950"/>
                  </a:lnTo>
                  <a:lnTo>
                    <a:pt x="750340" y="1102004"/>
                  </a:lnTo>
                  <a:lnTo>
                    <a:pt x="762128" y="1098830"/>
                  </a:lnTo>
                  <a:lnTo>
                    <a:pt x="773462" y="1095204"/>
                  </a:lnTo>
                  <a:lnTo>
                    <a:pt x="785023" y="1091351"/>
                  </a:lnTo>
                  <a:lnTo>
                    <a:pt x="796358" y="1087271"/>
                  </a:lnTo>
                  <a:lnTo>
                    <a:pt x="807692" y="1082738"/>
                  </a:lnTo>
                  <a:lnTo>
                    <a:pt x="819026" y="1078205"/>
                  </a:lnTo>
                  <a:lnTo>
                    <a:pt x="830134" y="1072992"/>
                  </a:lnTo>
                  <a:lnTo>
                    <a:pt x="841015" y="1067779"/>
                  </a:lnTo>
                  <a:lnTo>
                    <a:pt x="852123" y="1062339"/>
                  </a:lnTo>
                  <a:lnTo>
                    <a:pt x="862777" y="1056446"/>
                  </a:lnTo>
                  <a:lnTo>
                    <a:pt x="873658" y="1050099"/>
                  </a:lnTo>
                  <a:lnTo>
                    <a:pt x="884086" y="1043753"/>
                  </a:lnTo>
                  <a:lnTo>
                    <a:pt x="894740" y="1036953"/>
                  </a:lnTo>
                  <a:lnTo>
                    <a:pt x="904941" y="1029927"/>
                  </a:lnTo>
                  <a:lnTo>
                    <a:pt x="915142" y="1022674"/>
                  </a:lnTo>
                  <a:lnTo>
                    <a:pt x="925343" y="1015194"/>
                  </a:lnTo>
                  <a:lnTo>
                    <a:pt x="935091" y="1007261"/>
                  </a:lnTo>
                  <a:lnTo>
                    <a:pt x="944839" y="999102"/>
                  </a:lnTo>
                  <a:lnTo>
                    <a:pt x="954586" y="990715"/>
                  </a:lnTo>
                  <a:lnTo>
                    <a:pt x="963880" y="982102"/>
                  </a:lnTo>
                  <a:lnTo>
                    <a:pt x="972948" y="973036"/>
                  </a:lnTo>
                  <a:lnTo>
                    <a:pt x="982016" y="963743"/>
                  </a:lnTo>
                  <a:lnTo>
                    <a:pt x="990856" y="954450"/>
                  </a:lnTo>
                  <a:lnTo>
                    <a:pt x="999244" y="944931"/>
                  </a:lnTo>
                  <a:lnTo>
                    <a:pt x="1007405" y="934958"/>
                  </a:lnTo>
                  <a:lnTo>
                    <a:pt x="1015339" y="925212"/>
                  </a:lnTo>
                  <a:lnTo>
                    <a:pt x="1022820" y="915239"/>
                  </a:lnTo>
                  <a:lnTo>
                    <a:pt x="1030074" y="904813"/>
                  </a:lnTo>
                  <a:lnTo>
                    <a:pt x="1037101" y="894613"/>
                  </a:lnTo>
                  <a:lnTo>
                    <a:pt x="1043902" y="884187"/>
                  </a:lnTo>
                  <a:lnTo>
                    <a:pt x="1050249" y="873534"/>
                  </a:lnTo>
                  <a:lnTo>
                    <a:pt x="1056370" y="862881"/>
                  </a:lnTo>
                  <a:lnTo>
                    <a:pt x="1062263" y="852002"/>
                  </a:lnTo>
                  <a:lnTo>
                    <a:pt x="1067931" y="841122"/>
                  </a:lnTo>
                  <a:lnTo>
                    <a:pt x="1073144" y="830016"/>
                  </a:lnTo>
                  <a:lnTo>
                    <a:pt x="1078132" y="819136"/>
                  </a:lnTo>
                  <a:lnTo>
                    <a:pt x="1082892" y="807804"/>
                  </a:lnTo>
                  <a:lnTo>
                    <a:pt x="1087426" y="796471"/>
                  </a:lnTo>
                  <a:lnTo>
                    <a:pt x="1091280" y="784911"/>
                  </a:lnTo>
                  <a:lnTo>
                    <a:pt x="1095360" y="773579"/>
                  </a:lnTo>
                  <a:lnTo>
                    <a:pt x="1098760" y="762019"/>
                  </a:lnTo>
                  <a:lnTo>
                    <a:pt x="1102161" y="750460"/>
                  </a:lnTo>
                  <a:lnTo>
                    <a:pt x="1105108" y="738673"/>
                  </a:lnTo>
                  <a:lnTo>
                    <a:pt x="1107828" y="726887"/>
                  </a:lnTo>
                  <a:lnTo>
                    <a:pt x="1110321" y="715328"/>
                  </a:lnTo>
                  <a:lnTo>
                    <a:pt x="1112362" y="703315"/>
                  </a:lnTo>
                  <a:lnTo>
                    <a:pt x="1114175" y="691529"/>
                  </a:lnTo>
                  <a:lnTo>
                    <a:pt x="1115762" y="679516"/>
                  </a:lnTo>
                  <a:lnTo>
                    <a:pt x="1117122" y="667503"/>
                  </a:lnTo>
                  <a:lnTo>
                    <a:pt x="1118256" y="655717"/>
                  </a:lnTo>
                  <a:lnTo>
                    <a:pt x="1118936" y="643704"/>
                  </a:lnTo>
                  <a:lnTo>
                    <a:pt x="1119389" y="631918"/>
                  </a:lnTo>
                  <a:lnTo>
                    <a:pt x="1119389" y="619905"/>
                  </a:lnTo>
                  <a:lnTo>
                    <a:pt x="1119389" y="607666"/>
                  </a:lnTo>
                  <a:lnTo>
                    <a:pt x="1118936" y="595880"/>
                  </a:lnTo>
                  <a:lnTo>
                    <a:pt x="1118256" y="583867"/>
                  </a:lnTo>
                  <a:lnTo>
                    <a:pt x="1117122" y="571854"/>
                  </a:lnTo>
                  <a:lnTo>
                    <a:pt x="1115762" y="560068"/>
                  </a:lnTo>
                  <a:lnTo>
                    <a:pt x="1114175" y="548055"/>
                  </a:lnTo>
                  <a:lnTo>
                    <a:pt x="1112362" y="536269"/>
                  </a:lnTo>
                  <a:lnTo>
                    <a:pt x="1110321" y="524256"/>
                  </a:lnTo>
                  <a:lnTo>
                    <a:pt x="1107828" y="512470"/>
                  </a:lnTo>
                  <a:lnTo>
                    <a:pt x="1105108" y="500911"/>
                  </a:lnTo>
                  <a:lnTo>
                    <a:pt x="1102161" y="489125"/>
                  </a:lnTo>
                  <a:lnTo>
                    <a:pt x="1098760" y="477565"/>
                  </a:lnTo>
                  <a:lnTo>
                    <a:pt x="1095360" y="466006"/>
                  </a:lnTo>
                  <a:lnTo>
                    <a:pt x="1091280" y="454673"/>
                  </a:lnTo>
                  <a:lnTo>
                    <a:pt x="1087426" y="443114"/>
                  </a:lnTo>
                  <a:lnTo>
                    <a:pt x="1082892" y="431554"/>
                  </a:lnTo>
                  <a:lnTo>
                    <a:pt x="1078132" y="420448"/>
                  </a:lnTo>
                  <a:lnTo>
                    <a:pt x="1073144" y="409342"/>
                  </a:lnTo>
                  <a:lnTo>
                    <a:pt x="1067931" y="398462"/>
                  </a:lnTo>
                  <a:lnTo>
                    <a:pt x="1062263" y="387583"/>
                  </a:lnTo>
                  <a:lnTo>
                    <a:pt x="1056370" y="376703"/>
                  </a:lnTo>
                  <a:lnTo>
                    <a:pt x="1050249" y="366050"/>
                  </a:lnTo>
                  <a:lnTo>
                    <a:pt x="1043902" y="355397"/>
                  </a:lnTo>
                  <a:lnTo>
                    <a:pt x="1037101" y="344971"/>
                  </a:lnTo>
                  <a:lnTo>
                    <a:pt x="1030074" y="334545"/>
                  </a:lnTo>
                  <a:lnTo>
                    <a:pt x="1022820" y="324346"/>
                  </a:lnTo>
                  <a:lnTo>
                    <a:pt x="1015339" y="314373"/>
                  </a:lnTo>
                  <a:lnTo>
                    <a:pt x="1007405" y="304400"/>
                  </a:lnTo>
                  <a:lnTo>
                    <a:pt x="999244" y="294654"/>
                  </a:lnTo>
                  <a:lnTo>
                    <a:pt x="990856" y="285134"/>
                  </a:lnTo>
                  <a:lnTo>
                    <a:pt x="982016" y="275614"/>
                  </a:lnTo>
                  <a:lnTo>
                    <a:pt x="972948" y="266548"/>
                  </a:lnTo>
                  <a:lnTo>
                    <a:pt x="963880" y="257482"/>
                  </a:lnTo>
                  <a:lnTo>
                    <a:pt x="954586" y="248869"/>
                  </a:lnTo>
                  <a:lnTo>
                    <a:pt x="944839" y="240483"/>
                  </a:lnTo>
                  <a:lnTo>
                    <a:pt x="935091" y="232323"/>
                  </a:lnTo>
                  <a:lnTo>
                    <a:pt x="925343" y="224163"/>
                  </a:lnTo>
                  <a:lnTo>
                    <a:pt x="915142" y="216684"/>
                  </a:lnTo>
                  <a:lnTo>
                    <a:pt x="904941" y="209431"/>
                  </a:lnTo>
                  <a:lnTo>
                    <a:pt x="894740" y="202631"/>
                  </a:lnTo>
                  <a:lnTo>
                    <a:pt x="884086" y="195831"/>
                  </a:lnTo>
                  <a:lnTo>
                    <a:pt x="873658" y="189485"/>
                  </a:lnTo>
                  <a:lnTo>
                    <a:pt x="862777" y="183139"/>
                  </a:lnTo>
                  <a:lnTo>
                    <a:pt x="852123" y="177246"/>
                  </a:lnTo>
                  <a:lnTo>
                    <a:pt x="841015" y="171579"/>
                  </a:lnTo>
                  <a:lnTo>
                    <a:pt x="830134" y="166593"/>
                  </a:lnTo>
                  <a:lnTo>
                    <a:pt x="819026" y="161380"/>
                  </a:lnTo>
                  <a:lnTo>
                    <a:pt x="807692" y="156620"/>
                  </a:lnTo>
                  <a:lnTo>
                    <a:pt x="796358" y="152313"/>
                  </a:lnTo>
                  <a:lnTo>
                    <a:pt x="785023" y="148234"/>
                  </a:lnTo>
                  <a:lnTo>
                    <a:pt x="773462" y="144380"/>
                  </a:lnTo>
                  <a:lnTo>
                    <a:pt x="762128" y="140754"/>
                  </a:lnTo>
                  <a:lnTo>
                    <a:pt x="750340" y="137581"/>
                  </a:lnTo>
                  <a:lnTo>
                    <a:pt x="738779" y="134407"/>
                  </a:lnTo>
                  <a:lnTo>
                    <a:pt x="726991" y="131688"/>
                  </a:lnTo>
                  <a:lnTo>
                    <a:pt x="715203" y="129421"/>
                  </a:lnTo>
                  <a:lnTo>
                    <a:pt x="703415" y="127154"/>
                  </a:lnTo>
                  <a:lnTo>
                    <a:pt x="691401" y="125341"/>
                  </a:lnTo>
                  <a:lnTo>
                    <a:pt x="679613" y="123755"/>
                  </a:lnTo>
                  <a:lnTo>
                    <a:pt x="667598" y="122621"/>
                  </a:lnTo>
                  <a:lnTo>
                    <a:pt x="655584" y="121488"/>
                  </a:lnTo>
                  <a:lnTo>
                    <a:pt x="643796" y="120581"/>
                  </a:lnTo>
                  <a:lnTo>
                    <a:pt x="631782" y="120128"/>
                  </a:lnTo>
                  <a:lnTo>
                    <a:pt x="619540" y="120128"/>
                  </a:lnTo>
                  <a:lnTo>
                    <a:pt x="607752" y="120128"/>
                  </a:lnTo>
                  <a:close/>
                  <a:moveTo>
                    <a:pt x="619540" y="0"/>
                  </a:moveTo>
                  <a:lnTo>
                    <a:pt x="634502" y="227"/>
                  </a:lnTo>
                  <a:lnTo>
                    <a:pt x="649690" y="907"/>
                  </a:lnTo>
                  <a:lnTo>
                    <a:pt x="664198" y="1587"/>
                  </a:lnTo>
                  <a:lnTo>
                    <a:pt x="678933" y="3173"/>
                  </a:lnTo>
                  <a:lnTo>
                    <a:pt x="694121" y="4533"/>
                  </a:lnTo>
                  <a:lnTo>
                    <a:pt x="708629" y="6573"/>
                  </a:lnTo>
                  <a:lnTo>
                    <a:pt x="723364" y="8840"/>
                  </a:lnTo>
                  <a:lnTo>
                    <a:pt x="738098" y="11560"/>
                  </a:lnTo>
                  <a:lnTo>
                    <a:pt x="752607" y="14506"/>
                  </a:lnTo>
                  <a:lnTo>
                    <a:pt x="767115" y="17906"/>
                  </a:lnTo>
                  <a:lnTo>
                    <a:pt x="781623" y="21533"/>
                  </a:lnTo>
                  <a:lnTo>
                    <a:pt x="796131" y="25839"/>
                  </a:lnTo>
                  <a:lnTo>
                    <a:pt x="810412" y="30146"/>
                  </a:lnTo>
                  <a:lnTo>
                    <a:pt x="824694" y="34905"/>
                  </a:lnTo>
                  <a:lnTo>
                    <a:pt x="838975" y="40118"/>
                  </a:lnTo>
                  <a:lnTo>
                    <a:pt x="853030" y="45558"/>
                  </a:lnTo>
                  <a:lnTo>
                    <a:pt x="866858" y="51451"/>
                  </a:lnTo>
                  <a:lnTo>
                    <a:pt x="880686" y="57571"/>
                  </a:lnTo>
                  <a:lnTo>
                    <a:pt x="894514" y="64144"/>
                  </a:lnTo>
                  <a:lnTo>
                    <a:pt x="907888" y="71170"/>
                  </a:lnTo>
                  <a:lnTo>
                    <a:pt x="921263" y="78423"/>
                  </a:lnTo>
                  <a:lnTo>
                    <a:pt x="934638" y="85903"/>
                  </a:lnTo>
                  <a:lnTo>
                    <a:pt x="947786" y="93836"/>
                  </a:lnTo>
                  <a:lnTo>
                    <a:pt x="960934" y="102222"/>
                  </a:lnTo>
                  <a:lnTo>
                    <a:pt x="973401" y="110835"/>
                  </a:lnTo>
                  <a:lnTo>
                    <a:pt x="986096" y="119901"/>
                  </a:lnTo>
                  <a:lnTo>
                    <a:pt x="998791" y="129421"/>
                  </a:lnTo>
                  <a:lnTo>
                    <a:pt x="1010805" y="139167"/>
                  </a:lnTo>
                  <a:lnTo>
                    <a:pt x="1023046" y="149140"/>
                  </a:lnTo>
                  <a:lnTo>
                    <a:pt x="1034607" y="159793"/>
                  </a:lnTo>
                  <a:lnTo>
                    <a:pt x="1046395" y="170446"/>
                  </a:lnTo>
                  <a:lnTo>
                    <a:pt x="1057956" y="181779"/>
                  </a:lnTo>
                  <a:lnTo>
                    <a:pt x="1067251" y="191072"/>
                  </a:lnTo>
                  <a:lnTo>
                    <a:pt x="1076318" y="200591"/>
                  </a:lnTo>
                  <a:lnTo>
                    <a:pt x="1084932" y="210564"/>
                  </a:lnTo>
                  <a:lnTo>
                    <a:pt x="1093546" y="220310"/>
                  </a:lnTo>
                  <a:lnTo>
                    <a:pt x="1101934" y="230283"/>
                  </a:lnTo>
                  <a:lnTo>
                    <a:pt x="1110095" y="240709"/>
                  </a:lnTo>
                  <a:lnTo>
                    <a:pt x="1117802" y="250909"/>
                  </a:lnTo>
                  <a:lnTo>
                    <a:pt x="1125510" y="261108"/>
                  </a:lnTo>
                  <a:lnTo>
                    <a:pt x="1132764" y="271988"/>
                  </a:lnTo>
                  <a:lnTo>
                    <a:pt x="1139791" y="282414"/>
                  </a:lnTo>
                  <a:lnTo>
                    <a:pt x="1146592" y="293294"/>
                  </a:lnTo>
                  <a:lnTo>
                    <a:pt x="1153166" y="304173"/>
                  </a:lnTo>
                  <a:lnTo>
                    <a:pt x="1159513" y="315279"/>
                  </a:lnTo>
                  <a:lnTo>
                    <a:pt x="1165634" y="326159"/>
                  </a:lnTo>
                  <a:lnTo>
                    <a:pt x="1171527" y="337492"/>
                  </a:lnTo>
                  <a:lnTo>
                    <a:pt x="1177195" y="348598"/>
                  </a:lnTo>
                  <a:lnTo>
                    <a:pt x="1182408" y="360157"/>
                  </a:lnTo>
                  <a:lnTo>
                    <a:pt x="1187622" y="371490"/>
                  </a:lnTo>
                  <a:lnTo>
                    <a:pt x="1192610" y="383050"/>
                  </a:lnTo>
                  <a:lnTo>
                    <a:pt x="1197143" y="394609"/>
                  </a:lnTo>
                  <a:lnTo>
                    <a:pt x="1201677" y="406395"/>
                  </a:lnTo>
                  <a:lnTo>
                    <a:pt x="1205984" y="418181"/>
                  </a:lnTo>
                  <a:lnTo>
                    <a:pt x="1209611" y="429741"/>
                  </a:lnTo>
                  <a:lnTo>
                    <a:pt x="1213465" y="441754"/>
                  </a:lnTo>
                  <a:lnTo>
                    <a:pt x="1216865" y="453540"/>
                  </a:lnTo>
                  <a:lnTo>
                    <a:pt x="1219812" y="465552"/>
                  </a:lnTo>
                  <a:lnTo>
                    <a:pt x="1222986" y="477792"/>
                  </a:lnTo>
                  <a:lnTo>
                    <a:pt x="1225706" y="489578"/>
                  </a:lnTo>
                  <a:lnTo>
                    <a:pt x="1228200" y="501818"/>
                  </a:lnTo>
                  <a:lnTo>
                    <a:pt x="1230240" y="514057"/>
                  </a:lnTo>
                  <a:lnTo>
                    <a:pt x="1232280" y="526070"/>
                  </a:lnTo>
                  <a:lnTo>
                    <a:pt x="1233867" y="538536"/>
                  </a:lnTo>
                  <a:lnTo>
                    <a:pt x="1235680" y="550775"/>
                  </a:lnTo>
                  <a:lnTo>
                    <a:pt x="1236814" y="563015"/>
                  </a:lnTo>
                  <a:lnTo>
                    <a:pt x="1237720" y="575254"/>
                  </a:lnTo>
                  <a:lnTo>
                    <a:pt x="1238401" y="587720"/>
                  </a:lnTo>
                  <a:lnTo>
                    <a:pt x="1239081" y="599733"/>
                  </a:lnTo>
                  <a:lnTo>
                    <a:pt x="1239307" y="612199"/>
                  </a:lnTo>
                  <a:lnTo>
                    <a:pt x="1239307" y="624665"/>
                  </a:lnTo>
                  <a:lnTo>
                    <a:pt x="1239081" y="636678"/>
                  </a:lnTo>
                  <a:lnTo>
                    <a:pt x="1238627" y="649144"/>
                  </a:lnTo>
                  <a:lnTo>
                    <a:pt x="1237947" y="661610"/>
                  </a:lnTo>
                  <a:lnTo>
                    <a:pt x="1237040" y="673623"/>
                  </a:lnTo>
                  <a:lnTo>
                    <a:pt x="1235907" y="686089"/>
                  </a:lnTo>
                  <a:lnTo>
                    <a:pt x="1234320" y="698102"/>
                  </a:lnTo>
                  <a:lnTo>
                    <a:pt x="1232507" y="710341"/>
                  </a:lnTo>
                  <a:lnTo>
                    <a:pt x="1230693" y="722807"/>
                  </a:lnTo>
                  <a:lnTo>
                    <a:pt x="1228653" y="734820"/>
                  </a:lnTo>
                  <a:lnTo>
                    <a:pt x="1226159" y="746833"/>
                  </a:lnTo>
                  <a:lnTo>
                    <a:pt x="1223439" y="759073"/>
                  </a:lnTo>
                  <a:lnTo>
                    <a:pt x="1220719" y="771085"/>
                  </a:lnTo>
                  <a:lnTo>
                    <a:pt x="1217545" y="783098"/>
                  </a:lnTo>
                  <a:lnTo>
                    <a:pt x="1214145" y="795111"/>
                  </a:lnTo>
                  <a:lnTo>
                    <a:pt x="1210518" y="806897"/>
                  </a:lnTo>
                  <a:lnTo>
                    <a:pt x="1206664" y="818683"/>
                  </a:lnTo>
                  <a:lnTo>
                    <a:pt x="1202357" y="830469"/>
                  </a:lnTo>
                  <a:lnTo>
                    <a:pt x="1198277" y="842255"/>
                  </a:lnTo>
                  <a:lnTo>
                    <a:pt x="1193516" y="853588"/>
                  </a:lnTo>
                  <a:lnTo>
                    <a:pt x="1188529" y="865374"/>
                  </a:lnTo>
                  <a:lnTo>
                    <a:pt x="1183769" y="876934"/>
                  </a:lnTo>
                  <a:lnTo>
                    <a:pt x="1178328" y="888267"/>
                  </a:lnTo>
                  <a:lnTo>
                    <a:pt x="1172661" y="899599"/>
                  </a:lnTo>
                  <a:lnTo>
                    <a:pt x="1166767" y="910706"/>
                  </a:lnTo>
                  <a:lnTo>
                    <a:pt x="1160646" y="921812"/>
                  </a:lnTo>
                  <a:lnTo>
                    <a:pt x="1534229" y="1295115"/>
                  </a:lnTo>
                  <a:lnTo>
                    <a:pt x="1540350" y="1301461"/>
                  </a:lnTo>
                  <a:lnTo>
                    <a:pt x="1545790" y="1308034"/>
                  </a:lnTo>
                  <a:lnTo>
                    <a:pt x="1551231" y="1314607"/>
                  </a:lnTo>
                  <a:lnTo>
                    <a:pt x="1556445" y="1321407"/>
                  </a:lnTo>
                  <a:lnTo>
                    <a:pt x="1560752" y="1328433"/>
                  </a:lnTo>
                  <a:lnTo>
                    <a:pt x="1565286" y="1335460"/>
                  </a:lnTo>
                  <a:lnTo>
                    <a:pt x="1569366" y="1342713"/>
                  </a:lnTo>
                  <a:lnTo>
                    <a:pt x="1572766" y="1349966"/>
                  </a:lnTo>
                  <a:lnTo>
                    <a:pt x="1576167" y="1357219"/>
                  </a:lnTo>
                  <a:lnTo>
                    <a:pt x="1578887" y="1364698"/>
                  </a:lnTo>
                  <a:lnTo>
                    <a:pt x="1581381" y="1372178"/>
                  </a:lnTo>
                  <a:lnTo>
                    <a:pt x="1583648" y="1379658"/>
                  </a:lnTo>
                  <a:lnTo>
                    <a:pt x="1585461" y="1387137"/>
                  </a:lnTo>
                  <a:lnTo>
                    <a:pt x="1586821" y="1394617"/>
                  </a:lnTo>
                  <a:lnTo>
                    <a:pt x="1587955" y="1402323"/>
                  </a:lnTo>
                  <a:lnTo>
                    <a:pt x="1588635" y="1409803"/>
                  </a:lnTo>
                  <a:lnTo>
                    <a:pt x="1589088" y="1417283"/>
                  </a:lnTo>
                  <a:lnTo>
                    <a:pt x="1589088" y="1424762"/>
                  </a:lnTo>
                  <a:lnTo>
                    <a:pt x="1588861" y="1432242"/>
                  </a:lnTo>
                  <a:lnTo>
                    <a:pt x="1588181" y="1439495"/>
                  </a:lnTo>
                  <a:lnTo>
                    <a:pt x="1587274" y="1446748"/>
                  </a:lnTo>
                  <a:lnTo>
                    <a:pt x="1585914" y="1454001"/>
                  </a:lnTo>
                  <a:lnTo>
                    <a:pt x="1584101" y="1461027"/>
                  </a:lnTo>
                  <a:lnTo>
                    <a:pt x="1581834" y="1467827"/>
                  </a:lnTo>
                  <a:lnTo>
                    <a:pt x="1579340" y="1474627"/>
                  </a:lnTo>
                  <a:lnTo>
                    <a:pt x="1576620" y="1481200"/>
                  </a:lnTo>
                  <a:lnTo>
                    <a:pt x="1573220" y="1487773"/>
                  </a:lnTo>
                  <a:lnTo>
                    <a:pt x="1569593" y="1494119"/>
                  </a:lnTo>
                  <a:lnTo>
                    <a:pt x="1565512" y="1500239"/>
                  </a:lnTo>
                  <a:lnTo>
                    <a:pt x="1561432" y="1506132"/>
                  </a:lnTo>
                  <a:lnTo>
                    <a:pt x="1556445" y="1511572"/>
                  </a:lnTo>
                  <a:lnTo>
                    <a:pt x="1551231" y="1517011"/>
                  </a:lnTo>
                  <a:lnTo>
                    <a:pt x="1517228" y="1551237"/>
                  </a:lnTo>
                  <a:lnTo>
                    <a:pt x="1511787" y="1556223"/>
                  </a:lnTo>
                  <a:lnTo>
                    <a:pt x="1506120" y="1561209"/>
                  </a:lnTo>
                  <a:lnTo>
                    <a:pt x="1500226" y="1565516"/>
                  </a:lnTo>
                  <a:lnTo>
                    <a:pt x="1494106" y="1569369"/>
                  </a:lnTo>
                  <a:lnTo>
                    <a:pt x="1487985" y="1573222"/>
                  </a:lnTo>
                  <a:lnTo>
                    <a:pt x="1481411" y="1576395"/>
                  </a:lnTo>
                  <a:lnTo>
                    <a:pt x="1474837" y="1579342"/>
                  </a:lnTo>
                  <a:lnTo>
                    <a:pt x="1468036" y="1581835"/>
                  </a:lnTo>
                  <a:lnTo>
                    <a:pt x="1461009" y="1583875"/>
                  </a:lnTo>
                  <a:lnTo>
                    <a:pt x="1453982" y="1585688"/>
                  </a:lnTo>
                  <a:lnTo>
                    <a:pt x="1446728" y="1587275"/>
                  </a:lnTo>
                  <a:lnTo>
                    <a:pt x="1439474" y="1588182"/>
                  </a:lnTo>
                  <a:lnTo>
                    <a:pt x="1432219" y="1588862"/>
                  </a:lnTo>
                  <a:lnTo>
                    <a:pt x="1424739" y="1589088"/>
                  </a:lnTo>
                  <a:lnTo>
                    <a:pt x="1417258" y="1589088"/>
                  </a:lnTo>
                  <a:lnTo>
                    <a:pt x="1409777" y="1588862"/>
                  </a:lnTo>
                  <a:lnTo>
                    <a:pt x="1402296" y="1587955"/>
                  </a:lnTo>
                  <a:lnTo>
                    <a:pt x="1394589" y="1587048"/>
                  </a:lnTo>
                  <a:lnTo>
                    <a:pt x="1387108" y="1585235"/>
                  </a:lnTo>
                  <a:lnTo>
                    <a:pt x="1379628" y="1583422"/>
                  </a:lnTo>
                  <a:lnTo>
                    <a:pt x="1372147" y="1581382"/>
                  </a:lnTo>
                  <a:lnTo>
                    <a:pt x="1364666" y="1578662"/>
                  </a:lnTo>
                  <a:lnTo>
                    <a:pt x="1357186" y="1575942"/>
                  </a:lnTo>
                  <a:lnTo>
                    <a:pt x="1349931" y="1572769"/>
                  </a:lnTo>
                  <a:lnTo>
                    <a:pt x="1342677" y="1569142"/>
                  </a:lnTo>
                  <a:lnTo>
                    <a:pt x="1335423" y="1565289"/>
                  </a:lnTo>
                  <a:lnTo>
                    <a:pt x="1328396" y="1560756"/>
                  </a:lnTo>
                  <a:lnTo>
                    <a:pt x="1321369" y="1556223"/>
                  </a:lnTo>
                  <a:lnTo>
                    <a:pt x="1314568" y="1551237"/>
                  </a:lnTo>
                  <a:lnTo>
                    <a:pt x="1307994" y="1545797"/>
                  </a:lnTo>
                  <a:lnTo>
                    <a:pt x="1301420" y="1540130"/>
                  </a:lnTo>
                  <a:lnTo>
                    <a:pt x="1295299" y="1534011"/>
                  </a:lnTo>
                  <a:lnTo>
                    <a:pt x="921716" y="1160708"/>
                  </a:lnTo>
                  <a:lnTo>
                    <a:pt x="910835" y="1166827"/>
                  </a:lnTo>
                  <a:lnTo>
                    <a:pt x="899501" y="1172720"/>
                  </a:lnTo>
                  <a:lnTo>
                    <a:pt x="888166" y="1178160"/>
                  </a:lnTo>
                  <a:lnTo>
                    <a:pt x="876832" y="1183600"/>
                  </a:lnTo>
                  <a:lnTo>
                    <a:pt x="865498" y="1188586"/>
                  </a:lnTo>
                  <a:lnTo>
                    <a:pt x="853710" y="1193346"/>
                  </a:lnTo>
                  <a:lnTo>
                    <a:pt x="842375" y="1198106"/>
                  </a:lnTo>
                  <a:lnTo>
                    <a:pt x="830588" y="1202412"/>
                  </a:lnTo>
                  <a:lnTo>
                    <a:pt x="818573" y="1206492"/>
                  </a:lnTo>
                  <a:lnTo>
                    <a:pt x="807012" y="1210572"/>
                  </a:lnTo>
                  <a:lnTo>
                    <a:pt x="794997" y="1213972"/>
                  </a:lnTo>
                  <a:lnTo>
                    <a:pt x="783210" y="1217598"/>
                  </a:lnTo>
                  <a:lnTo>
                    <a:pt x="771195" y="1220545"/>
                  </a:lnTo>
                  <a:lnTo>
                    <a:pt x="758954" y="1223265"/>
                  </a:lnTo>
                  <a:lnTo>
                    <a:pt x="746939" y="1226211"/>
                  </a:lnTo>
                  <a:lnTo>
                    <a:pt x="734698" y="1228478"/>
                  </a:lnTo>
                  <a:lnTo>
                    <a:pt x="722457" y="1230518"/>
                  </a:lnTo>
                  <a:lnTo>
                    <a:pt x="710442" y="1232784"/>
                  </a:lnTo>
                  <a:lnTo>
                    <a:pt x="698201" y="1234371"/>
                  </a:lnTo>
                  <a:lnTo>
                    <a:pt x="685960" y="1235731"/>
                  </a:lnTo>
                  <a:lnTo>
                    <a:pt x="673719" y="1236864"/>
                  </a:lnTo>
                  <a:lnTo>
                    <a:pt x="661478" y="1237771"/>
                  </a:lnTo>
                  <a:lnTo>
                    <a:pt x="649010" y="1238451"/>
                  </a:lnTo>
                  <a:lnTo>
                    <a:pt x="636769" y="1239131"/>
                  </a:lnTo>
                  <a:lnTo>
                    <a:pt x="624527" y="1239357"/>
                  </a:lnTo>
                  <a:lnTo>
                    <a:pt x="612060" y="1239357"/>
                  </a:lnTo>
                  <a:lnTo>
                    <a:pt x="599818" y="1239131"/>
                  </a:lnTo>
                  <a:lnTo>
                    <a:pt x="587577" y="1238451"/>
                  </a:lnTo>
                  <a:lnTo>
                    <a:pt x="575109" y="1237544"/>
                  </a:lnTo>
                  <a:lnTo>
                    <a:pt x="562868" y="1236638"/>
                  </a:lnTo>
                  <a:lnTo>
                    <a:pt x="550627" y="1235504"/>
                  </a:lnTo>
                  <a:lnTo>
                    <a:pt x="538612" y="1233918"/>
                  </a:lnTo>
                  <a:lnTo>
                    <a:pt x="526145" y="1232331"/>
                  </a:lnTo>
                  <a:lnTo>
                    <a:pt x="513903" y="1230291"/>
                  </a:lnTo>
                  <a:lnTo>
                    <a:pt x="501889" y="1228025"/>
                  </a:lnTo>
                  <a:lnTo>
                    <a:pt x="489648" y="1225758"/>
                  </a:lnTo>
                  <a:lnTo>
                    <a:pt x="477633" y="1222811"/>
                  </a:lnTo>
                  <a:lnTo>
                    <a:pt x="465619" y="1219865"/>
                  </a:lnTo>
                  <a:lnTo>
                    <a:pt x="453604" y="1216918"/>
                  </a:lnTo>
                  <a:lnTo>
                    <a:pt x="441590" y="1213292"/>
                  </a:lnTo>
                  <a:lnTo>
                    <a:pt x="429802" y="1209665"/>
                  </a:lnTo>
                  <a:lnTo>
                    <a:pt x="418014" y="1205812"/>
                  </a:lnTo>
                  <a:lnTo>
                    <a:pt x="406453" y="1201506"/>
                  </a:lnTo>
                  <a:lnTo>
                    <a:pt x="394665" y="1197199"/>
                  </a:lnTo>
                  <a:lnTo>
                    <a:pt x="383104" y="1192440"/>
                  </a:lnTo>
                  <a:lnTo>
                    <a:pt x="371543" y="1187680"/>
                  </a:lnTo>
                  <a:lnTo>
                    <a:pt x="359982" y="1182467"/>
                  </a:lnTo>
                  <a:lnTo>
                    <a:pt x="348647" y="1177027"/>
                  </a:lnTo>
                  <a:lnTo>
                    <a:pt x="337313" y="1171360"/>
                  </a:lnTo>
                  <a:lnTo>
                    <a:pt x="326205" y="1165694"/>
                  </a:lnTo>
                  <a:lnTo>
                    <a:pt x="315097" y="1159574"/>
                  </a:lnTo>
                  <a:lnTo>
                    <a:pt x="304216" y="1153228"/>
                  </a:lnTo>
                  <a:lnTo>
                    <a:pt x="293109" y="1146655"/>
                  </a:lnTo>
                  <a:lnTo>
                    <a:pt x="282454" y="1139629"/>
                  </a:lnTo>
                  <a:lnTo>
                    <a:pt x="272026" y="1132602"/>
                  </a:lnTo>
                  <a:lnTo>
                    <a:pt x="261145" y="1125349"/>
                  </a:lnTo>
                  <a:lnTo>
                    <a:pt x="250944" y="1117643"/>
                  </a:lnTo>
                  <a:lnTo>
                    <a:pt x="240517" y="1109937"/>
                  </a:lnTo>
                  <a:lnTo>
                    <a:pt x="230316" y="1101777"/>
                  </a:lnTo>
                  <a:lnTo>
                    <a:pt x="220341" y="1093617"/>
                  </a:lnTo>
                  <a:lnTo>
                    <a:pt x="210367" y="1085004"/>
                  </a:lnTo>
                  <a:lnTo>
                    <a:pt x="200620" y="1076391"/>
                  </a:lnTo>
                  <a:lnTo>
                    <a:pt x="191099" y="1067099"/>
                  </a:lnTo>
                  <a:lnTo>
                    <a:pt x="181578" y="1057806"/>
                  </a:lnTo>
                  <a:lnTo>
                    <a:pt x="170470" y="1046473"/>
                  </a:lnTo>
                  <a:lnTo>
                    <a:pt x="159589" y="1034913"/>
                  </a:lnTo>
                  <a:lnTo>
                    <a:pt x="149161" y="1022901"/>
                  </a:lnTo>
                  <a:lnTo>
                    <a:pt x="139187" y="1010888"/>
                  </a:lnTo>
                  <a:lnTo>
                    <a:pt x="129213" y="998648"/>
                  </a:lnTo>
                  <a:lnTo>
                    <a:pt x="119918" y="985956"/>
                  </a:lnTo>
                  <a:lnTo>
                    <a:pt x="110851" y="973489"/>
                  </a:lnTo>
                  <a:lnTo>
                    <a:pt x="102237" y="960797"/>
                  </a:lnTo>
                  <a:lnTo>
                    <a:pt x="93849" y="947651"/>
                  </a:lnTo>
                  <a:lnTo>
                    <a:pt x="85688" y="934505"/>
                  </a:lnTo>
                  <a:lnTo>
                    <a:pt x="78208" y="921358"/>
                  </a:lnTo>
                  <a:lnTo>
                    <a:pt x="70954" y="907986"/>
                  </a:lnTo>
                  <a:lnTo>
                    <a:pt x="64153" y="894386"/>
                  </a:lnTo>
                  <a:lnTo>
                    <a:pt x="57579" y="880560"/>
                  </a:lnTo>
                  <a:lnTo>
                    <a:pt x="51232" y="866734"/>
                  </a:lnTo>
                  <a:lnTo>
                    <a:pt x="45338" y="852908"/>
                  </a:lnTo>
                  <a:lnTo>
                    <a:pt x="39897" y="838856"/>
                  </a:lnTo>
                  <a:lnTo>
                    <a:pt x="34910" y="824803"/>
                  </a:lnTo>
                  <a:lnTo>
                    <a:pt x="30150" y="810524"/>
                  </a:lnTo>
                  <a:lnTo>
                    <a:pt x="25616" y="796244"/>
                  </a:lnTo>
                  <a:lnTo>
                    <a:pt x="21535" y="781738"/>
                  </a:lnTo>
                  <a:lnTo>
                    <a:pt x="17682" y="767232"/>
                  </a:lnTo>
                  <a:lnTo>
                    <a:pt x="14508" y="752726"/>
                  </a:lnTo>
                  <a:lnTo>
                    <a:pt x="11334" y="738220"/>
                  </a:lnTo>
                  <a:lnTo>
                    <a:pt x="8841" y="723487"/>
                  </a:lnTo>
                  <a:lnTo>
                    <a:pt x="6574" y="708755"/>
                  </a:lnTo>
                  <a:lnTo>
                    <a:pt x="4307" y="694022"/>
                  </a:lnTo>
                  <a:lnTo>
                    <a:pt x="2947" y="679289"/>
                  </a:lnTo>
                  <a:lnTo>
                    <a:pt x="1587" y="664330"/>
                  </a:lnTo>
                  <a:lnTo>
                    <a:pt x="680" y="649597"/>
                  </a:lnTo>
                  <a:lnTo>
                    <a:pt x="227" y="634638"/>
                  </a:lnTo>
                  <a:lnTo>
                    <a:pt x="0" y="619905"/>
                  </a:lnTo>
                  <a:lnTo>
                    <a:pt x="227" y="604946"/>
                  </a:lnTo>
                  <a:lnTo>
                    <a:pt x="680" y="589987"/>
                  </a:lnTo>
                  <a:lnTo>
                    <a:pt x="1587" y="575254"/>
                  </a:lnTo>
                  <a:lnTo>
                    <a:pt x="2947" y="560295"/>
                  </a:lnTo>
                  <a:lnTo>
                    <a:pt x="4307" y="545562"/>
                  </a:lnTo>
                  <a:lnTo>
                    <a:pt x="6574" y="530830"/>
                  </a:lnTo>
                  <a:lnTo>
                    <a:pt x="8841" y="516097"/>
                  </a:lnTo>
                  <a:lnTo>
                    <a:pt x="11334" y="501364"/>
                  </a:lnTo>
                  <a:lnTo>
                    <a:pt x="14508" y="486858"/>
                  </a:lnTo>
                  <a:lnTo>
                    <a:pt x="17682" y="472352"/>
                  </a:lnTo>
                  <a:lnTo>
                    <a:pt x="21535" y="457846"/>
                  </a:lnTo>
                  <a:lnTo>
                    <a:pt x="25616" y="443340"/>
                  </a:lnTo>
                  <a:lnTo>
                    <a:pt x="30150" y="429061"/>
                  </a:lnTo>
                  <a:lnTo>
                    <a:pt x="34910" y="414781"/>
                  </a:lnTo>
                  <a:lnTo>
                    <a:pt x="39897" y="400502"/>
                  </a:lnTo>
                  <a:lnTo>
                    <a:pt x="45338" y="386449"/>
                  </a:lnTo>
                  <a:lnTo>
                    <a:pt x="51232" y="372850"/>
                  </a:lnTo>
                  <a:lnTo>
                    <a:pt x="57579" y="359024"/>
                  </a:lnTo>
                  <a:lnTo>
                    <a:pt x="64153" y="345198"/>
                  </a:lnTo>
                  <a:lnTo>
                    <a:pt x="70954" y="331599"/>
                  </a:lnTo>
                  <a:lnTo>
                    <a:pt x="78208" y="318226"/>
                  </a:lnTo>
                  <a:lnTo>
                    <a:pt x="85688" y="304853"/>
                  </a:lnTo>
                  <a:lnTo>
                    <a:pt x="93849" y="291934"/>
                  </a:lnTo>
                  <a:lnTo>
                    <a:pt x="102237" y="278788"/>
                  </a:lnTo>
                  <a:lnTo>
                    <a:pt x="110851" y="266095"/>
                  </a:lnTo>
                  <a:lnTo>
                    <a:pt x="119918" y="253402"/>
                  </a:lnTo>
                  <a:lnTo>
                    <a:pt x="129213" y="240936"/>
                  </a:lnTo>
                  <a:lnTo>
                    <a:pt x="139187" y="228697"/>
                  </a:lnTo>
                  <a:lnTo>
                    <a:pt x="149161" y="216457"/>
                  </a:lnTo>
                  <a:lnTo>
                    <a:pt x="159589" y="204671"/>
                  </a:lnTo>
                  <a:lnTo>
                    <a:pt x="170470" y="193111"/>
                  </a:lnTo>
                  <a:lnTo>
                    <a:pt x="181578" y="181779"/>
                  </a:lnTo>
                  <a:lnTo>
                    <a:pt x="193139" y="170446"/>
                  </a:lnTo>
                  <a:lnTo>
                    <a:pt x="204473" y="159793"/>
                  </a:lnTo>
                  <a:lnTo>
                    <a:pt x="216488" y="149140"/>
                  </a:lnTo>
                  <a:lnTo>
                    <a:pt x="228729" y="139167"/>
                  </a:lnTo>
                  <a:lnTo>
                    <a:pt x="240743" y="129421"/>
                  </a:lnTo>
                  <a:lnTo>
                    <a:pt x="253438" y="119901"/>
                  </a:lnTo>
                  <a:lnTo>
                    <a:pt x="266133" y="110835"/>
                  </a:lnTo>
                  <a:lnTo>
                    <a:pt x="278600" y="102222"/>
                  </a:lnTo>
                  <a:lnTo>
                    <a:pt x="291748" y="93836"/>
                  </a:lnTo>
                  <a:lnTo>
                    <a:pt x="304896" y="85903"/>
                  </a:lnTo>
                  <a:lnTo>
                    <a:pt x="318271" y="78423"/>
                  </a:lnTo>
                  <a:lnTo>
                    <a:pt x="331646" y="71170"/>
                  </a:lnTo>
                  <a:lnTo>
                    <a:pt x="345020" y="64144"/>
                  </a:lnTo>
                  <a:lnTo>
                    <a:pt x="358848" y="57571"/>
                  </a:lnTo>
                  <a:lnTo>
                    <a:pt x="372676" y="51451"/>
                  </a:lnTo>
                  <a:lnTo>
                    <a:pt x="386504" y="45558"/>
                  </a:lnTo>
                  <a:lnTo>
                    <a:pt x="400559" y="40118"/>
                  </a:lnTo>
                  <a:lnTo>
                    <a:pt x="414840" y="34905"/>
                  </a:lnTo>
                  <a:lnTo>
                    <a:pt x="429122" y="30146"/>
                  </a:lnTo>
                  <a:lnTo>
                    <a:pt x="443403" y="25839"/>
                  </a:lnTo>
                  <a:lnTo>
                    <a:pt x="457911" y="21533"/>
                  </a:lnTo>
                  <a:lnTo>
                    <a:pt x="472419" y="17906"/>
                  </a:lnTo>
                  <a:lnTo>
                    <a:pt x="486927" y="14506"/>
                  </a:lnTo>
                  <a:lnTo>
                    <a:pt x="501435" y="11560"/>
                  </a:lnTo>
                  <a:lnTo>
                    <a:pt x="515944" y="8840"/>
                  </a:lnTo>
                  <a:lnTo>
                    <a:pt x="530678" y="6573"/>
                  </a:lnTo>
                  <a:lnTo>
                    <a:pt x="545413" y="4533"/>
                  </a:lnTo>
                  <a:lnTo>
                    <a:pt x="560148" y="3173"/>
                  </a:lnTo>
                  <a:lnTo>
                    <a:pt x="575109" y="1587"/>
                  </a:lnTo>
                  <a:lnTo>
                    <a:pt x="589844" y="907"/>
                  </a:lnTo>
                  <a:lnTo>
                    <a:pt x="604806" y="227"/>
                  </a:lnTo>
                  <a:lnTo>
                    <a:pt x="619540"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b="1">
                <a:solidFill>
                  <a:srgbClr val="FFFFFF"/>
                </a:solidFill>
                <a:latin typeface="微软雅黑" panose="020B0503020204020204" pitchFamily="34" charset="-122"/>
                <a:ea typeface="微软雅黑" panose="020B0503020204020204" pitchFamily="34" charset="-122"/>
              </a:endParaRPr>
            </a:p>
          </p:txBody>
        </p:sp>
        <p:sp>
          <p:nvSpPr>
            <p:cNvPr id="34" name="文本框 86"/>
            <p:cNvSpPr txBox="1"/>
            <p:nvPr/>
          </p:nvSpPr>
          <p:spPr>
            <a:xfrm>
              <a:off x="3494041" y="4712872"/>
              <a:ext cx="1193800" cy="371984"/>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 输入标题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cxnSp>
        <p:nvCxnSpPr>
          <p:cNvPr id="35" name="直接连接符 34"/>
          <p:cNvCxnSpPr/>
          <p:nvPr/>
        </p:nvCxnSpPr>
        <p:spPr>
          <a:xfrm>
            <a:off x="6287559" y="4437112"/>
            <a:ext cx="972791" cy="0"/>
          </a:xfrm>
          <a:prstGeom prst="line">
            <a:avLst/>
          </a:prstGeom>
          <a:ln>
            <a:solidFill>
              <a:srgbClr val="1B3378"/>
            </a:solidFill>
            <a:prstDash val="solid"/>
            <a:tailEnd type="oval"/>
          </a:ln>
        </p:spPr>
        <p:style>
          <a:lnRef idx="1">
            <a:schemeClr val="accent1"/>
          </a:lnRef>
          <a:fillRef idx="0">
            <a:schemeClr val="accent1"/>
          </a:fillRef>
          <a:effectRef idx="0">
            <a:schemeClr val="accent1"/>
          </a:effectRef>
          <a:fontRef idx="minor">
            <a:schemeClr val="tx1"/>
          </a:fontRef>
        </p:style>
      </p:cxnSp>
      <p:sp>
        <p:nvSpPr>
          <p:cNvPr id="36" name="文本框 91"/>
          <p:cNvSpPr txBox="1"/>
          <p:nvPr/>
        </p:nvSpPr>
        <p:spPr>
          <a:xfrm>
            <a:off x="7450132" y="4193071"/>
            <a:ext cx="3769111" cy="867930"/>
          </a:xfrm>
          <a:prstGeom prst="rect">
            <a:avLst/>
          </a:prstGeom>
          <a:noFill/>
        </p:spPr>
        <p:txBody>
          <a:bodyPr wrap="square" rtlCol="0">
            <a:spAutoFit/>
          </a:bodyPr>
          <a:lstStyle/>
          <a:p>
            <a:pPr>
              <a:lnSpc>
                <a:spcPct val="120000"/>
              </a:lnSpc>
            </a:pPr>
            <a:r>
              <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rPr>
              <a:t>请在这里输入文字信息和简介，表达图表的含义，更好的理解。。</a:t>
            </a: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20000"/>
              </a:lnSpc>
            </a:pPr>
            <a:endParaRPr lang="zh-CN" altLang="en-US" sz="14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3805417" y="3388372"/>
            <a:ext cx="1230045" cy="1688231"/>
            <a:chOff x="3937449" y="3388370"/>
            <a:chExt cx="1230525" cy="1688231"/>
          </a:xfrm>
        </p:grpSpPr>
        <p:grpSp>
          <p:nvGrpSpPr>
            <p:cNvPr id="38" name="组合 37"/>
            <p:cNvGrpSpPr/>
            <p:nvPr/>
          </p:nvGrpSpPr>
          <p:grpSpPr>
            <a:xfrm>
              <a:off x="3937449" y="3388370"/>
              <a:ext cx="1230525" cy="1688231"/>
              <a:chOff x="3494041" y="3716886"/>
              <a:chExt cx="1230525" cy="1688231"/>
            </a:xfrm>
            <a:solidFill>
              <a:srgbClr val="FC4B41"/>
            </a:solidFill>
          </p:grpSpPr>
          <p:sp>
            <p:nvSpPr>
              <p:cNvPr id="40" name="任意多边形 39"/>
              <p:cNvSpPr/>
              <p:nvPr/>
            </p:nvSpPr>
            <p:spPr>
              <a:xfrm flipH="1">
                <a:off x="3528835" y="3716886"/>
                <a:ext cx="1195731" cy="1688231"/>
              </a:xfrm>
              <a:custGeom>
                <a:avLst/>
                <a:gdLst>
                  <a:gd name="connsiteX0" fmla="*/ 602108 w 1364578"/>
                  <a:gd name="connsiteY0" fmla="*/ 0 h 1926623"/>
                  <a:gd name="connsiteX1" fmla="*/ 1364578 w 1364578"/>
                  <a:gd name="connsiteY1" fmla="*/ 0 h 1926623"/>
                  <a:gd name="connsiteX2" fmla="*/ 1364578 w 1364578"/>
                  <a:gd name="connsiteY2" fmla="*/ 1926623 h 1926623"/>
                  <a:gd name="connsiteX3" fmla="*/ 0 w 1364578"/>
                  <a:gd name="connsiteY3" fmla="*/ 1926623 h 1926623"/>
                  <a:gd name="connsiteX4" fmla="*/ 0 w 1364578"/>
                  <a:gd name="connsiteY4" fmla="*/ 602108 h 1926623"/>
                  <a:gd name="connsiteX5" fmla="*/ 602108 w 1364578"/>
                  <a:gd name="connsiteY5" fmla="*/ 0 h 19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4578" h="1926623">
                    <a:moveTo>
                      <a:pt x="602108" y="0"/>
                    </a:moveTo>
                    <a:lnTo>
                      <a:pt x="1364578" y="0"/>
                    </a:lnTo>
                    <a:lnTo>
                      <a:pt x="1364578" y="1926623"/>
                    </a:lnTo>
                    <a:lnTo>
                      <a:pt x="0" y="1926623"/>
                    </a:lnTo>
                    <a:lnTo>
                      <a:pt x="0" y="602108"/>
                    </a:lnTo>
                    <a:cubicBezTo>
                      <a:pt x="0" y="269573"/>
                      <a:pt x="269573" y="0"/>
                      <a:pt x="60210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41" name="文本框 86"/>
              <p:cNvSpPr txBox="1"/>
              <p:nvPr/>
            </p:nvSpPr>
            <p:spPr>
              <a:xfrm>
                <a:off x="3494041" y="4712872"/>
                <a:ext cx="1193800" cy="371984"/>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 输入标题 </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39" name="Freeform 126"/>
            <p:cNvSpPr>
              <a:spLocks noChangeAspect="1" noEditPoints="1"/>
            </p:cNvSpPr>
            <p:nvPr/>
          </p:nvSpPr>
          <p:spPr bwMode="auto">
            <a:xfrm>
              <a:off x="4385843" y="3856787"/>
              <a:ext cx="297012" cy="371653"/>
            </a:xfrm>
            <a:custGeom>
              <a:avLst/>
              <a:gdLst>
                <a:gd name="T0" fmla="*/ 48 w 81"/>
                <a:gd name="T1" fmla="*/ 27 h 101"/>
                <a:gd name="T2" fmla="*/ 4 w 81"/>
                <a:gd name="T3" fmla="*/ 48 h 101"/>
                <a:gd name="T4" fmla="*/ 0 w 81"/>
                <a:gd name="T5" fmla="*/ 31 h 101"/>
                <a:gd name="T6" fmla="*/ 58 w 81"/>
                <a:gd name="T7" fmla="*/ 90 h 101"/>
                <a:gd name="T8" fmla="*/ 81 w 81"/>
                <a:gd name="T9" fmla="*/ 98 h 101"/>
                <a:gd name="T10" fmla="*/ 58 w 81"/>
                <a:gd name="T11" fmla="*/ 90 h 101"/>
                <a:gd name="T12" fmla="*/ 53 w 81"/>
                <a:gd name="T13" fmla="*/ 101 h 101"/>
                <a:gd name="T14" fmla="*/ 29 w 81"/>
                <a:gd name="T15" fmla="*/ 98 h 101"/>
                <a:gd name="T16" fmla="*/ 0 w 81"/>
                <a:gd name="T17" fmla="*/ 90 h 101"/>
                <a:gd name="T18" fmla="*/ 29 w 81"/>
                <a:gd name="T19" fmla="*/ 87 h 101"/>
                <a:gd name="T20" fmla="*/ 38 w 81"/>
                <a:gd name="T21" fmla="*/ 76 h 101"/>
                <a:gd name="T22" fmla="*/ 0 w 81"/>
                <a:gd name="T23" fmla="*/ 72 h 101"/>
                <a:gd name="T24" fmla="*/ 4 w 81"/>
                <a:gd name="T25" fmla="*/ 54 h 101"/>
                <a:gd name="T26" fmla="*/ 48 w 81"/>
                <a:gd name="T27" fmla="*/ 76 h 101"/>
                <a:gd name="T28" fmla="*/ 44 w 81"/>
                <a:gd name="T29" fmla="*/ 87 h 101"/>
                <a:gd name="T30" fmla="*/ 53 w 81"/>
                <a:gd name="T31" fmla="*/ 90 h 101"/>
                <a:gd name="T32" fmla="*/ 4 w 81"/>
                <a:gd name="T33" fmla="*/ 0 h 101"/>
                <a:gd name="T34" fmla="*/ 48 w 81"/>
                <a:gd name="T35" fmla="*/ 21 h 101"/>
                <a:gd name="T36" fmla="*/ 0 w 81"/>
                <a:gd name="T37" fmla="*/ 17 h 101"/>
                <a:gd name="T38" fmla="*/ 4 w 81"/>
                <a:gd name="T39" fmla="*/ 0 h 101"/>
                <a:gd name="T40" fmla="*/ 53 w 81"/>
                <a:gd name="T41" fmla="*/ 76 h 101"/>
                <a:gd name="T42" fmla="*/ 81 w 81"/>
                <a:gd name="T43" fmla="*/ 72 h 101"/>
                <a:gd name="T44" fmla="*/ 77 w 81"/>
                <a:gd name="T45" fmla="*/ 54 h 101"/>
                <a:gd name="T46" fmla="*/ 59 w 81"/>
                <a:gd name="T47" fmla="*/ 8 h 101"/>
                <a:gd name="T48" fmla="*/ 69 w 81"/>
                <a:gd name="T49" fmla="*/ 13 h 101"/>
                <a:gd name="T50" fmla="*/ 59 w 81"/>
                <a:gd name="T51" fmla="*/ 8 h 101"/>
                <a:gd name="T52" fmla="*/ 69 w 81"/>
                <a:gd name="T53" fmla="*/ 63 h 101"/>
                <a:gd name="T54" fmla="*/ 59 w 81"/>
                <a:gd name="T55" fmla="*/ 67 h 101"/>
                <a:gd name="T56" fmla="*/ 59 w 81"/>
                <a:gd name="T57" fmla="*/ 35 h 101"/>
                <a:gd name="T58" fmla="*/ 69 w 81"/>
                <a:gd name="T59" fmla="*/ 40 h 101"/>
                <a:gd name="T60" fmla="*/ 59 w 81"/>
                <a:gd name="T61" fmla="*/ 35 h 101"/>
                <a:gd name="T62" fmla="*/ 53 w 81"/>
                <a:gd name="T63" fmla="*/ 21 h 101"/>
                <a:gd name="T64" fmla="*/ 81 w 81"/>
                <a:gd name="T65" fmla="*/ 17 h 101"/>
                <a:gd name="T66" fmla="*/ 77 w 81"/>
                <a:gd name="T67" fmla="*/ 0 h 101"/>
                <a:gd name="T68" fmla="*/ 53 w 81"/>
                <a:gd name="T69" fmla="*/ 27 h 101"/>
                <a:gd name="T70" fmla="*/ 77 w 81"/>
                <a:gd name="T71" fmla="*/ 48 h 101"/>
                <a:gd name="T72" fmla="*/ 81 w 81"/>
                <a:gd name="T73" fmla="*/ 31 h 101"/>
                <a:gd name="T74" fmla="*/ 53 w 81"/>
                <a:gd name="T7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01">
                  <a:moveTo>
                    <a:pt x="4" y="27"/>
                  </a:moveTo>
                  <a:cubicBezTo>
                    <a:pt x="48" y="27"/>
                    <a:pt x="48" y="27"/>
                    <a:pt x="48" y="27"/>
                  </a:cubicBezTo>
                  <a:cubicBezTo>
                    <a:pt x="48" y="48"/>
                    <a:pt x="48" y="48"/>
                    <a:pt x="48" y="48"/>
                  </a:cubicBezTo>
                  <a:cubicBezTo>
                    <a:pt x="4" y="48"/>
                    <a:pt x="4" y="48"/>
                    <a:pt x="4" y="48"/>
                  </a:cubicBezTo>
                  <a:cubicBezTo>
                    <a:pt x="2" y="48"/>
                    <a:pt x="0" y="46"/>
                    <a:pt x="0" y="44"/>
                  </a:cubicBezTo>
                  <a:cubicBezTo>
                    <a:pt x="0" y="31"/>
                    <a:pt x="0" y="31"/>
                    <a:pt x="0" y="31"/>
                  </a:cubicBezTo>
                  <a:cubicBezTo>
                    <a:pt x="0" y="29"/>
                    <a:pt x="2" y="27"/>
                    <a:pt x="4" y="27"/>
                  </a:cubicBezTo>
                  <a:close/>
                  <a:moveTo>
                    <a:pt x="58" y="90"/>
                  </a:moveTo>
                  <a:cubicBezTo>
                    <a:pt x="81" y="90"/>
                    <a:pt x="81" y="90"/>
                    <a:pt x="81" y="90"/>
                  </a:cubicBezTo>
                  <a:cubicBezTo>
                    <a:pt x="81" y="98"/>
                    <a:pt x="81" y="98"/>
                    <a:pt x="81" y="98"/>
                  </a:cubicBezTo>
                  <a:cubicBezTo>
                    <a:pt x="58" y="98"/>
                    <a:pt x="58" y="98"/>
                    <a:pt x="58" y="98"/>
                  </a:cubicBezTo>
                  <a:cubicBezTo>
                    <a:pt x="58" y="90"/>
                    <a:pt x="58" y="90"/>
                    <a:pt x="58" y="90"/>
                  </a:cubicBezTo>
                  <a:close/>
                  <a:moveTo>
                    <a:pt x="53" y="98"/>
                  </a:moveTo>
                  <a:cubicBezTo>
                    <a:pt x="53" y="101"/>
                    <a:pt x="53" y="101"/>
                    <a:pt x="53" y="101"/>
                  </a:cubicBezTo>
                  <a:cubicBezTo>
                    <a:pt x="29" y="101"/>
                    <a:pt x="29" y="101"/>
                    <a:pt x="29" y="101"/>
                  </a:cubicBezTo>
                  <a:cubicBezTo>
                    <a:pt x="29" y="98"/>
                    <a:pt x="29" y="98"/>
                    <a:pt x="29" y="98"/>
                  </a:cubicBezTo>
                  <a:cubicBezTo>
                    <a:pt x="0" y="98"/>
                    <a:pt x="0" y="98"/>
                    <a:pt x="0" y="98"/>
                  </a:cubicBezTo>
                  <a:cubicBezTo>
                    <a:pt x="0" y="90"/>
                    <a:pt x="0" y="90"/>
                    <a:pt x="0" y="90"/>
                  </a:cubicBezTo>
                  <a:cubicBezTo>
                    <a:pt x="29" y="90"/>
                    <a:pt x="29" y="90"/>
                    <a:pt x="29" y="90"/>
                  </a:cubicBezTo>
                  <a:cubicBezTo>
                    <a:pt x="29" y="87"/>
                    <a:pt x="29" y="87"/>
                    <a:pt x="29" y="87"/>
                  </a:cubicBezTo>
                  <a:cubicBezTo>
                    <a:pt x="38" y="87"/>
                    <a:pt x="38" y="87"/>
                    <a:pt x="38" y="87"/>
                  </a:cubicBezTo>
                  <a:cubicBezTo>
                    <a:pt x="38" y="76"/>
                    <a:pt x="38" y="76"/>
                    <a:pt x="38" y="76"/>
                  </a:cubicBezTo>
                  <a:cubicBezTo>
                    <a:pt x="4" y="76"/>
                    <a:pt x="4" y="76"/>
                    <a:pt x="4" y="76"/>
                  </a:cubicBezTo>
                  <a:cubicBezTo>
                    <a:pt x="2" y="76"/>
                    <a:pt x="0" y="74"/>
                    <a:pt x="0" y="72"/>
                  </a:cubicBezTo>
                  <a:cubicBezTo>
                    <a:pt x="0" y="58"/>
                    <a:pt x="0" y="58"/>
                    <a:pt x="0" y="58"/>
                  </a:cubicBezTo>
                  <a:cubicBezTo>
                    <a:pt x="0" y="56"/>
                    <a:pt x="2" y="54"/>
                    <a:pt x="4" y="54"/>
                  </a:cubicBezTo>
                  <a:cubicBezTo>
                    <a:pt x="48" y="54"/>
                    <a:pt x="48" y="54"/>
                    <a:pt x="48" y="54"/>
                  </a:cubicBezTo>
                  <a:cubicBezTo>
                    <a:pt x="48" y="76"/>
                    <a:pt x="48" y="76"/>
                    <a:pt x="48" y="76"/>
                  </a:cubicBezTo>
                  <a:cubicBezTo>
                    <a:pt x="44" y="76"/>
                    <a:pt x="44" y="76"/>
                    <a:pt x="44" y="76"/>
                  </a:cubicBezTo>
                  <a:cubicBezTo>
                    <a:pt x="44" y="87"/>
                    <a:pt x="44" y="87"/>
                    <a:pt x="44" y="87"/>
                  </a:cubicBezTo>
                  <a:cubicBezTo>
                    <a:pt x="53" y="87"/>
                    <a:pt x="53" y="87"/>
                    <a:pt x="53" y="87"/>
                  </a:cubicBezTo>
                  <a:cubicBezTo>
                    <a:pt x="53" y="90"/>
                    <a:pt x="53" y="90"/>
                    <a:pt x="53" y="90"/>
                  </a:cubicBezTo>
                  <a:cubicBezTo>
                    <a:pt x="53" y="98"/>
                    <a:pt x="53" y="98"/>
                    <a:pt x="53" y="98"/>
                  </a:cubicBezTo>
                  <a:close/>
                  <a:moveTo>
                    <a:pt x="4" y="0"/>
                  </a:moveTo>
                  <a:cubicBezTo>
                    <a:pt x="48" y="0"/>
                    <a:pt x="48" y="0"/>
                    <a:pt x="48" y="0"/>
                  </a:cubicBezTo>
                  <a:cubicBezTo>
                    <a:pt x="48" y="21"/>
                    <a:pt x="48" y="21"/>
                    <a:pt x="48" y="21"/>
                  </a:cubicBezTo>
                  <a:cubicBezTo>
                    <a:pt x="4" y="21"/>
                    <a:pt x="4" y="21"/>
                    <a:pt x="4" y="21"/>
                  </a:cubicBezTo>
                  <a:cubicBezTo>
                    <a:pt x="2" y="21"/>
                    <a:pt x="0" y="19"/>
                    <a:pt x="0" y="17"/>
                  </a:cubicBezTo>
                  <a:cubicBezTo>
                    <a:pt x="0" y="4"/>
                    <a:pt x="0" y="4"/>
                    <a:pt x="0" y="4"/>
                  </a:cubicBezTo>
                  <a:cubicBezTo>
                    <a:pt x="0" y="2"/>
                    <a:pt x="2" y="0"/>
                    <a:pt x="4" y="0"/>
                  </a:cubicBezTo>
                  <a:close/>
                  <a:moveTo>
                    <a:pt x="53" y="54"/>
                  </a:moveTo>
                  <a:cubicBezTo>
                    <a:pt x="53" y="76"/>
                    <a:pt x="53" y="76"/>
                    <a:pt x="53" y="76"/>
                  </a:cubicBezTo>
                  <a:cubicBezTo>
                    <a:pt x="77" y="76"/>
                    <a:pt x="77" y="76"/>
                    <a:pt x="77" y="76"/>
                  </a:cubicBezTo>
                  <a:cubicBezTo>
                    <a:pt x="79" y="76"/>
                    <a:pt x="81" y="74"/>
                    <a:pt x="81" y="72"/>
                  </a:cubicBezTo>
                  <a:cubicBezTo>
                    <a:pt x="81" y="58"/>
                    <a:pt x="81" y="58"/>
                    <a:pt x="81" y="58"/>
                  </a:cubicBezTo>
                  <a:cubicBezTo>
                    <a:pt x="81" y="56"/>
                    <a:pt x="79" y="54"/>
                    <a:pt x="77" y="54"/>
                  </a:cubicBezTo>
                  <a:cubicBezTo>
                    <a:pt x="53" y="54"/>
                    <a:pt x="53" y="54"/>
                    <a:pt x="53" y="54"/>
                  </a:cubicBezTo>
                  <a:close/>
                  <a:moveTo>
                    <a:pt x="59" y="8"/>
                  </a:moveTo>
                  <a:cubicBezTo>
                    <a:pt x="69" y="8"/>
                    <a:pt x="69" y="8"/>
                    <a:pt x="69" y="8"/>
                  </a:cubicBezTo>
                  <a:cubicBezTo>
                    <a:pt x="69" y="13"/>
                    <a:pt x="69" y="13"/>
                    <a:pt x="69" y="13"/>
                  </a:cubicBezTo>
                  <a:cubicBezTo>
                    <a:pt x="59" y="13"/>
                    <a:pt x="59" y="13"/>
                    <a:pt x="59" y="13"/>
                  </a:cubicBezTo>
                  <a:cubicBezTo>
                    <a:pt x="59" y="8"/>
                    <a:pt x="59" y="8"/>
                    <a:pt x="59" y="8"/>
                  </a:cubicBezTo>
                  <a:close/>
                  <a:moveTo>
                    <a:pt x="59" y="63"/>
                  </a:moveTo>
                  <a:cubicBezTo>
                    <a:pt x="69" y="63"/>
                    <a:pt x="69" y="63"/>
                    <a:pt x="69" y="63"/>
                  </a:cubicBezTo>
                  <a:cubicBezTo>
                    <a:pt x="69" y="67"/>
                    <a:pt x="69" y="67"/>
                    <a:pt x="69" y="67"/>
                  </a:cubicBezTo>
                  <a:cubicBezTo>
                    <a:pt x="59" y="67"/>
                    <a:pt x="59" y="67"/>
                    <a:pt x="59" y="67"/>
                  </a:cubicBezTo>
                  <a:cubicBezTo>
                    <a:pt x="59" y="63"/>
                    <a:pt x="59" y="63"/>
                    <a:pt x="59" y="63"/>
                  </a:cubicBezTo>
                  <a:close/>
                  <a:moveTo>
                    <a:pt x="59" y="35"/>
                  </a:moveTo>
                  <a:cubicBezTo>
                    <a:pt x="69" y="35"/>
                    <a:pt x="69" y="35"/>
                    <a:pt x="69" y="35"/>
                  </a:cubicBezTo>
                  <a:cubicBezTo>
                    <a:pt x="69" y="40"/>
                    <a:pt x="69" y="40"/>
                    <a:pt x="69" y="40"/>
                  </a:cubicBezTo>
                  <a:cubicBezTo>
                    <a:pt x="59" y="40"/>
                    <a:pt x="59" y="40"/>
                    <a:pt x="59" y="40"/>
                  </a:cubicBezTo>
                  <a:cubicBezTo>
                    <a:pt x="59" y="35"/>
                    <a:pt x="59" y="35"/>
                    <a:pt x="59" y="35"/>
                  </a:cubicBezTo>
                  <a:close/>
                  <a:moveTo>
                    <a:pt x="53" y="0"/>
                  </a:moveTo>
                  <a:cubicBezTo>
                    <a:pt x="53" y="21"/>
                    <a:pt x="53" y="21"/>
                    <a:pt x="53" y="21"/>
                  </a:cubicBezTo>
                  <a:cubicBezTo>
                    <a:pt x="77" y="21"/>
                    <a:pt x="77" y="21"/>
                    <a:pt x="77" y="21"/>
                  </a:cubicBezTo>
                  <a:cubicBezTo>
                    <a:pt x="79" y="21"/>
                    <a:pt x="81" y="19"/>
                    <a:pt x="81" y="17"/>
                  </a:cubicBezTo>
                  <a:cubicBezTo>
                    <a:pt x="81" y="4"/>
                    <a:pt x="81" y="4"/>
                    <a:pt x="81" y="4"/>
                  </a:cubicBezTo>
                  <a:cubicBezTo>
                    <a:pt x="81" y="2"/>
                    <a:pt x="79" y="0"/>
                    <a:pt x="77" y="0"/>
                  </a:cubicBezTo>
                  <a:cubicBezTo>
                    <a:pt x="53" y="0"/>
                    <a:pt x="53" y="0"/>
                    <a:pt x="53" y="0"/>
                  </a:cubicBezTo>
                  <a:close/>
                  <a:moveTo>
                    <a:pt x="53" y="27"/>
                  </a:moveTo>
                  <a:cubicBezTo>
                    <a:pt x="53" y="48"/>
                    <a:pt x="53" y="48"/>
                    <a:pt x="53" y="48"/>
                  </a:cubicBezTo>
                  <a:cubicBezTo>
                    <a:pt x="77" y="48"/>
                    <a:pt x="77" y="48"/>
                    <a:pt x="77" y="48"/>
                  </a:cubicBezTo>
                  <a:cubicBezTo>
                    <a:pt x="79" y="48"/>
                    <a:pt x="81" y="46"/>
                    <a:pt x="81" y="44"/>
                  </a:cubicBezTo>
                  <a:cubicBezTo>
                    <a:pt x="81" y="31"/>
                    <a:pt x="81" y="31"/>
                    <a:pt x="81" y="31"/>
                  </a:cubicBezTo>
                  <a:cubicBezTo>
                    <a:pt x="81" y="29"/>
                    <a:pt x="79" y="27"/>
                    <a:pt x="77" y="27"/>
                  </a:cubicBezTo>
                  <a:lnTo>
                    <a:pt x="53" y="27"/>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sz="1600">
                <a:solidFill>
                  <a:srgbClr val="0EDEBA"/>
                </a:solidFill>
                <a:latin typeface="微软雅黑" panose="020B0503020204020204" pitchFamily="34" charset="-122"/>
                <a:ea typeface="微软雅黑" panose="020B0503020204020204" pitchFamily="34" charset="-122"/>
                <a:cs typeface="Arial" panose="020B0604020202020204" pitchFamily="34" charset="0"/>
              </a:endParaRPr>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2000"/>
                            </p:stCondLst>
                            <p:childTnLst>
                              <p:par>
                                <p:cTn id="19" presetID="41" presetClass="entr" presetSubtype="0" fill="hold" grpId="0" nodeType="afterEffect">
                                  <p:stCondLst>
                                    <p:cond delay="0"/>
                                  </p:stCondLst>
                                  <p:iterate type="lt">
                                    <p:tmPct val="10000"/>
                                  </p:iterate>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28"/>
                                        </p:tgtEl>
                                        <p:attrNameLst>
                                          <p:attrName>ppt_y</p:attrName>
                                        </p:attrNameLst>
                                      </p:cBhvr>
                                      <p:tavLst>
                                        <p:tav tm="0">
                                          <p:val>
                                            <p:strVal val="#ppt_y"/>
                                          </p:val>
                                        </p:tav>
                                        <p:tav tm="100000">
                                          <p:val>
                                            <p:strVal val="#ppt_y"/>
                                          </p:val>
                                        </p:tav>
                                      </p:tavLst>
                                    </p:anim>
                                    <p:anim calcmode="lin" valueType="num">
                                      <p:cBhvr>
                                        <p:cTn id="23"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28"/>
                                        </p:tgtEl>
                                      </p:cBhvr>
                                    </p:animEffect>
                                  </p:childTnLst>
                                </p:cTn>
                              </p:par>
                            </p:childTnLst>
                          </p:cTn>
                        </p:par>
                        <p:par>
                          <p:cTn id="26" fill="hold">
                            <p:stCondLst>
                              <p:cond delay="3599"/>
                            </p:stCondLst>
                            <p:childTnLst>
                              <p:par>
                                <p:cTn id="27" presetID="42"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par>
                          <p:cTn id="32" fill="hold">
                            <p:stCondLst>
                              <p:cond delay="4599"/>
                            </p:stCondLst>
                            <p:childTnLst>
                              <p:par>
                                <p:cTn id="33" presetID="22" presetClass="entr" presetSubtype="8"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par>
                          <p:cTn id="36" fill="hold">
                            <p:stCondLst>
                              <p:cond delay="5099"/>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par>
                          <p:cTn id="40" fill="hold">
                            <p:stCondLst>
                              <p:cond delay="5599"/>
                            </p:stCondLst>
                            <p:childTnLst>
                              <p:par>
                                <p:cTn id="41" presetID="41" presetClass="entr" presetSubtype="0" fill="hold" grpId="0" nodeType="afterEffect">
                                  <p:stCondLst>
                                    <p:cond delay="0"/>
                                  </p:stCondLst>
                                  <p:iterate type="lt">
                                    <p:tmPct val="10000"/>
                                  </p:iterate>
                                  <p:childTnLst>
                                    <p:set>
                                      <p:cBhvr>
                                        <p:cTn id="42" dur="1" fill="hold">
                                          <p:stCondLst>
                                            <p:cond delay="0"/>
                                          </p:stCondLst>
                                        </p:cTn>
                                        <p:tgtEl>
                                          <p:spTgt spid="29"/>
                                        </p:tgtEl>
                                        <p:attrNameLst>
                                          <p:attrName>style.visibility</p:attrName>
                                        </p:attrNameLst>
                                      </p:cBhvr>
                                      <p:to>
                                        <p:strVal val="visible"/>
                                      </p:to>
                                    </p:set>
                                    <p:anim calcmode="lin" valueType="num">
                                      <p:cBhvr>
                                        <p:cTn id="43"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9"/>
                                        </p:tgtEl>
                                        <p:attrNameLst>
                                          <p:attrName>ppt_y</p:attrName>
                                        </p:attrNameLst>
                                      </p:cBhvr>
                                      <p:tavLst>
                                        <p:tav tm="0">
                                          <p:val>
                                            <p:strVal val="#ppt_y"/>
                                          </p:val>
                                        </p:tav>
                                        <p:tav tm="100000">
                                          <p:val>
                                            <p:strVal val="#ppt_y"/>
                                          </p:val>
                                        </p:tav>
                                      </p:tavLst>
                                    </p:anim>
                                    <p:anim calcmode="lin" valueType="num">
                                      <p:cBhvr>
                                        <p:cTn id="45"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9"/>
                                        </p:tgtEl>
                                      </p:cBhvr>
                                    </p:animEffect>
                                  </p:childTnLst>
                                </p:cTn>
                              </p:par>
                            </p:childTnLst>
                          </p:cTn>
                        </p:par>
                        <p:par>
                          <p:cTn id="48" fill="hold">
                            <p:stCondLst>
                              <p:cond delay="7449"/>
                            </p:stCondLst>
                            <p:childTnLst>
                              <p:par>
                                <p:cTn id="49" presetID="42" presetClass="entr" presetSubtype="0" fill="hold" nodeType="after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1000"/>
                                        <p:tgtEl>
                                          <p:spTgt spid="37"/>
                                        </p:tgtEl>
                                      </p:cBhvr>
                                    </p:animEffect>
                                    <p:anim calcmode="lin" valueType="num">
                                      <p:cBhvr>
                                        <p:cTn id="52" dur="1000" fill="hold"/>
                                        <p:tgtEl>
                                          <p:spTgt spid="37"/>
                                        </p:tgtEl>
                                        <p:attrNameLst>
                                          <p:attrName>ppt_x</p:attrName>
                                        </p:attrNameLst>
                                      </p:cBhvr>
                                      <p:tavLst>
                                        <p:tav tm="0">
                                          <p:val>
                                            <p:strVal val="#ppt_x"/>
                                          </p:val>
                                        </p:tav>
                                        <p:tav tm="100000">
                                          <p:val>
                                            <p:strVal val="#ppt_x"/>
                                          </p:val>
                                        </p:tav>
                                      </p:tavLst>
                                    </p:anim>
                                    <p:anim calcmode="lin" valueType="num">
                                      <p:cBhvr>
                                        <p:cTn id="53" dur="1000" fill="hold"/>
                                        <p:tgtEl>
                                          <p:spTgt spid="37"/>
                                        </p:tgtEl>
                                        <p:attrNameLst>
                                          <p:attrName>ppt_y</p:attrName>
                                        </p:attrNameLst>
                                      </p:cBhvr>
                                      <p:tavLst>
                                        <p:tav tm="0">
                                          <p:val>
                                            <p:strVal val="#ppt_y+.1"/>
                                          </p:val>
                                        </p:tav>
                                        <p:tav tm="100000">
                                          <p:val>
                                            <p:strVal val="#ppt_y"/>
                                          </p:val>
                                        </p:tav>
                                      </p:tavLst>
                                    </p:anim>
                                  </p:childTnLst>
                                </p:cTn>
                              </p:par>
                            </p:childTnLst>
                          </p:cTn>
                        </p:par>
                        <p:par>
                          <p:cTn id="54" fill="hold">
                            <p:stCondLst>
                              <p:cond delay="8449"/>
                            </p:stCondLst>
                            <p:childTnLst>
                              <p:par>
                                <p:cTn id="55" presetID="22" presetClass="entr" presetSubtype="8" fill="hold" nodeType="after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left)">
                                      <p:cBhvr>
                                        <p:cTn id="57" dur="500"/>
                                        <p:tgtEl>
                                          <p:spTgt spid="25"/>
                                        </p:tgtEl>
                                      </p:cBhvr>
                                    </p:animEffect>
                                  </p:childTnLst>
                                </p:cTn>
                              </p:par>
                            </p:childTnLst>
                          </p:cTn>
                        </p:par>
                        <p:par>
                          <p:cTn id="58" fill="hold">
                            <p:stCondLst>
                              <p:cond delay="8949"/>
                            </p:stCondLst>
                            <p:childTnLst>
                              <p:par>
                                <p:cTn id="59" presetID="10" presetClass="entr" presetSubtype="0"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500"/>
                                        <p:tgtEl>
                                          <p:spTgt spid="26"/>
                                        </p:tgtEl>
                                      </p:cBhvr>
                                    </p:animEffect>
                                  </p:childTnLst>
                                </p:cTn>
                              </p:par>
                            </p:childTnLst>
                          </p:cTn>
                        </p:par>
                        <p:par>
                          <p:cTn id="62" fill="hold">
                            <p:stCondLst>
                              <p:cond delay="9449"/>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30"/>
                                        </p:tgtEl>
                                        <p:attrNameLst>
                                          <p:attrName>style.visibility</p:attrName>
                                        </p:attrNameLst>
                                      </p:cBhvr>
                                      <p:to>
                                        <p:strVal val="visible"/>
                                      </p:to>
                                    </p:set>
                                    <p:anim calcmode="lin" valueType="num">
                                      <p:cBhvr>
                                        <p:cTn id="65"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30"/>
                                        </p:tgtEl>
                                        <p:attrNameLst>
                                          <p:attrName>ppt_y</p:attrName>
                                        </p:attrNameLst>
                                      </p:cBhvr>
                                      <p:tavLst>
                                        <p:tav tm="0">
                                          <p:val>
                                            <p:strVal val="#ppt_y"/>
                                          </p:val>
                                        </p:tav>
                                        <p:tav tm="100000">
                                          <p:val>
                                            <p:strVal val="#ppt_y"/>
                                          </p:val>
                                        </p:tav>
                                      </p:tavLst>
                                    </p:anim>
                                    <p:anim calcmode="lin" valueType="num">
                                      <p:cBhvr>
                                        <p:cTn id="67"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30"/>
                                        </p:tgtEl>
                                      </p:cBhvr>
                                    </p:animEffect>
                                  </p:childTnLst>
                                </p:cTn>
                              </p:par>
                            </p:childTnLst>
                          </p:cTn>
                        </p:par>
                        <p:par>
                          <p:cTn id="70" fill="hold">
                            <p:stCondLst>
                              <p:cond delay="11300"/>
                            </p:stCondLst>
                            <p:childTnLst>
                              <p:par>
                                <p:cTn id="71" presetID="42" presetClass="entr" presetSubtype="0" fill="hold"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fade">
                                      <p:cBhvr>
                                        <p:cTn id="73" dur="1000"/>
                                        <p:tgtEl>
                                          <p:spTgt spid="31"/>
                                        </p:tgtEl>
                                      </p:cBhvr>
                                    </p:animEffect>
                                    <p:anim calcmode="lin" valueType="num">
                                      <p:cBhvr>
                                        <p:cTn id="74" dur="1000" fill="hold"/>
                                        <p:tgtEl>
                                          <p:spTgt spid="31"/>
                                        </p:tgtEl>
                                        <p:attrNameLst>
                                          <p:attrName>ppt_x</p:attrName>
                                        </p:attrNameLst>
                                      </p:cBhvr>
                                      <p:tavLst>
                                        <p:tav tm="0">
                                          <p:val>
                                            <p:strVal val="#ppt_x"/>
                                          </p:val>
                                        </p:tav>
                                        <p:tav tm="100000">
                                          <p:val>
                                            <p:strVal val="#ppt_x"/>
                                          </p:val>
                                        </p:tav>
                                      </p:tavLst>
                                    </p:anim>
                                    <p:anim calcmode="lin" valueType="num">
                                      <p:cBhvr>
                                        <p:cTn id="75" dur="1000" fill="hold"/>
                                        <p:tgtEl>
                                          <p:spTgt spid="31"/>
                                        </p:tgtEl>
                                        <p:attrNameLst>
                                          <p:attrName>ppt_y</p:attrName>
                                        </p:attrNameLst>
                                      </p:cBhvr>
                                      <p:tavLst>
                                        <p:tav tm="0">
                                          <p:val>
                                            <p:strVal val="#ppt_y+.1"/>
                                          </p:val>
                                        </p:tav>
                                        <p:tav tm="100000">
                                          <p:val>
                                            <p:strVal val="#ppt_y"/>
                                          </p:val>
                                        </p:tav>
                                      </p:tavLst>
                                    </p:anim>
                                  </p:childTnLst>
                                </p:cTn>
                              </p:par>
                            </p:childTnLst>
                          </p:cTn>
                        </p:par>
                        <p:par>
                          <p:cTn id="76" fill="hold">
                            <p:stCondLst>
                              <p:cond delay="12300"/>
                            </p:stCondLst>
                            <p:childTnLst>
                              <p:par>
                                <p:cTn id="77" presetID="22" presetClass="entr" presetSubtype="8" fill="hold" nodeType="after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left)">
                                      <p:cBhvr>
                                        <p:cTn id="79" dur="500"/>
                                        <p:tgtEl>
                                          <p:spTgt spid="35"/>
                                        </p:tgtEl>
                                      </p:cBhvr>
                                    </p:animEffect>
                                  </p:childTnLst>
                                </p:cTn>
                              </p:par>
                            </p:childTnLst>
                          </p:cTn>
                        </p:par>
                        <p:par>
                          <p:cTn id="80" fill="hold">
                            <p:stCondLst>
                              <p:cond delay="12800"/>
                            </p:stCondLst>
                            <p:childTnLst>
                              <p:par>
                                <p:cTn id="81" presetID="10" presetClass="entr" presetSubtype="0"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500"/>
                                        <p:tgtEl>
                                          <p:spTgt spid="13"/>
                                        </p:tgtEl>
                                      </p:cBhvr>
                                    </p:animEffect>
                                  </p:childTnLst>
                                </p:cTn>
                              </p:par>
                            </p:childTnLst>
                          </p:cTn>
                        </p:par>
                        <p:par>
                          <p:cTn id="84" fill="hold">
                            <p:stCondLst>
                              <p:cond delay="13300"/>
                            </p:stCondLst>
                            <p:childTnLst>
                              <p:par>
                                <p:cTn id="85" presetID="41" presetClass="entr" presetSubtype="0" fill="hold" grpId="0" nodeType="afterEffect">
                                  <p:stCondLst>
                                    <p:cond delay="0"/>
                                  </p:stCondLst>
                                  <p:iterate type="lt">
                                    <p:tmPct val="10000"/>
                                  </p:iterate>
                                  <p:childTnLst>
                                    <p:set>
                                      <p:cBhvr>
                                        <p:cTn id="86" dur="1" fill="hold">
                                          <p:stCondLst>
                                            <p:cond delay="0"/>
                                          </p:stCondLst>
                                        </p:cTn>
                                        <p:tgtEl>
                                          <p:spTgt spid="36"/>
                                        </p:tgtEl>
                                        <p:attrNameLst>
                                          <p:attrName>style.visibility</p:attrName>
                                        </p:attrNameLst>
                                      </p:cBhvr>
                                      <p:to>
                                        <p:strVal val="visible"/>
                                      </p:to>
                                    </p:set>
                                    <p:anim calcmode="lin" valueType="num">
                                      <p:cBhvr>
                                        <p:cTn id="87" dur="500" fill="hold"/>
                                        <p:tgtEl>
                                          <p:spTgt spid="36"/>
                                        </p:tgtEl>
                                        <p:attrNameLst>
                                          <p:attrName>ppt_x</p:attrName>
                                        </p:attrNameLst>
                                      </p:cBhvr>
                                      <p:tavLst>
                                        <p:tav tm="0">
                                          <p:val>
                                            <p:strVal val="#ppt_x"/>
                                          </p:val>
                                        </p:tav>
                                        <p:tav tm="50000">
                                          <p:val>
                                            <p:strVal val="#ppt_x+.1"/>
                                          </p:val>
                                        </p:tav>
                                        <p:tav tm="100000">
                                          <p:val>
                                            <p:strVal val="#ppt_x"/>
                                          </p:val>
                                        </p:tav>
                                      </p:tavLst>
                                    </p:anim>
                                    <p:anim calcmode="lin" valueType="num">
                                      <p:cBhvr>
                                        <p:cTn id="88" dur="500" fill="hold"/>
                                        <p:tgtEl>
                                          <p:spTgt spid="36"/>
                                        </p:tgtEl>
                                        <p:attrNameLst>
                                          <p:attrName>ppt_y</p:attrName>
                                        </p:attrNameLst>
                                      </p:cBhvr>
                                      <p:tavLst>
                                        <p:tav tm="0">
                                          <p:val>
                                            <p:strVal val="#ppt_y"/>
                                          </p:val>
                                        </p:tav>
                                        <p:tav tm="100000">
                                          <p:val>
                                            <p:strVal val="#ppt_y"/>
                                          </p:val>
                                        </p:tav>
                                      </p:tavLst>
                                    </p:anim>
                                    <p:anim calcmode="lin" valueType="num">
                                      <p:cBhvr>
                                        <p:cTn id="89" dur="500" fill="hold"/>
                                        <p:tgtEl>
                                          <p:spTgt spid="36"/>
                                        </p:tgtEl>
                                        <p:attrNameLst>
                                          <p:attrName>ppt_h</p:attrName>
                                        </p:attrNameLst>
                                      </p:cBhvr>
                                      <p:tavLst>
                                        <p:tav tm="0">
                                          <p:val>
                                            <p:strVal val="#ppt_h/10"/>
                                          </p:val>
                                        </p:tav>
                                        <p:tav tm="50000">
                                          <p:val>
                                            <p:strVal val="#ppt_h+.01"/>
                                          </p:val>
                                        </p:tav>
                                        <p:tav tm="100000">
                                          <p:val>
                                            <p:strVal val="#ppt_h"/>
                                          </p:val>
                                        </p:tav>
                                      </p:tavLst>
                                    </p:anim>
                                    <p:anim calcmode="lin" valueType="num">
                                      <p:cBhvr>
                                        <p:cTn id="90" dur="500" fill="hold"/>
                                        <p:tgtEl>
                                          <p:spTgt spid="36"/>
                                        </p:tgtEl>
                                        <p:attrNameLst>
                                          <p:attrName>ppt_w</p:attrName>
                                        </p:attrNameLst>
                                      </p:cBhvr>
                                      <p:tavLst>
                                        <p:tav tm="0">
                                          <p:val>
                                            <p:strVal val="#ppt_w/10"/>
                                          </p:val>
                                        </p:tav>
                                        <p:tav tm="50000">
                                          <p:val>
                                            <p:strVal val="#ppt_w+.01"/>
                                          </p:val>
                                        </p:tav>
                                        <p:tav tm="100000">
                                          <p:val>
                                            <p:strVal val="#ppt_w"/>
                                          </p:val>
                                        </p:tav>
                                      </p:tavLst>
                                    </p:anim>
                                    <p:animEffect transition="in" filter="fade">
                                      <p:cBhvr>
                                        <p:cTn id="91" dur="500" tmFilter="0,0; .5, 1; 1, 1"/>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6" grpId="0" animBg="1"/>
      <p:bldP spid="27" grpId="0" animBg="1"/>
      <p:bldP spid="28" grpId="0"/>
      <p:bldP spid="29" grpId="0"/>
      <p:bldP spid="30"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nvSpPr>
        <p:spPr>
          <a:xfrm>
            <a:off x="2425027" y="1738070"/>
            <a:ext cx="2015437" cy="2016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4980465" y="1738070"/>
            <a:ext cx="2015437" cy="20162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535902" y="1738070"/>
            <a:ext cx="2015437" cy="201622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2875202" y="2837947"/>
            <a:ext cx="1036462" cy="307777"/>
          </a:xfrm>
          <a:prstGeom prst="rect">
            <a:avLst/>
          </a:prstGeom>
          <a:noFill/>
        </p:spPr>
        <p:txBody>
          <a:bodyPr wrap="square" lIns="0" tIns="0" rIns="0" bIns="0"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线下门店</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7" name="TextBox 16"/>
          <p:cNvSpPr txBox="1"/>
          <p:nvPr/>
        </p:nvSpPr>
        <p:spPr>
          <a:xfrm>
            <a:off x="5322783" y="2837947"/>
            <a:ext cx="1330798" cy="307777"/>
          </a:xfrm>
          <a:prstGeom prst="rect">
            <a:avLst/>
          </a:prstGeom>
          <a:noFill/>
        </p:spPr>
        <p:txBody>
          <a:bodyPr wrap="square" lIns="0" tIns="0" rIns="0" bIns="0"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电脑客户端</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8" name="TextBox 17"/>
          <p:cNvSpPr txBox="1"/>
          <p:nvPr/>
        </p:nvSpPr>
        <p:spPr>
          <a:xfrm>
            <a:off x="7960595" y="2837947"/>
            <a:ext cx="1166051" cy="307777"/>
          </a:xfrm>
          <a:prstGeom prst="rect">
            <a:avLst/>
          </a:prstGeom>
          <a:noFill/>
        </p:spPr>
        <p:txBody>
          <a:bodyPr wrap="square" lIns="0" tIns="0" rIns="0" bIns="0"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手机</a:t>
            </a:r>
            <a:r>
              <a:rPr lang="en-US" altLang="zh-CN" sz="2000" b="1" dirty="0">
                <a:solidFill>
                  <a:schemeClr val="bg1"/>
                </a:solidFill>
                <a:latin typeface="微软雅黑" panose="020B0503020204020204" pitchFamily="34" charset="-122"/>
                <a:ea typeface="微软雅黑" panose="020B0503020204020204" pitchFamily="34" charset="-122"/>
              </a:rPr>
              <a:t>APP</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9" name="KSO_Shape"/>
          <p:cNvSpPr/>
          <p:nvPr/>
        </p:nvSpPr>
        <p:spPr bwMode="auto">
          <a:xfrm>
            <a:off x="5632801" y="2064669"/>
            <a:ext cx="710762" cy="532094"/>
          </a:xfrm>
          <a:custGeom>
            <a:avLst/>
            <a:gdLst>
              <a:gd name="T0" fmla="*/ 151004 w 5185"/>
              <a:gd name="T1" fmla="*/ 1065477 h 3880"/>
              <a:gd name="T2" fmla="*/ 1873403 w 5185"/>
              <a:gd name="T3" fmla="*/ 1297678 h 3880"/>
              <a:gd name="T4" fmla="*/ 751713 w 5185"/>
              <a:gd name="T5" fmla="*/ 1241832 h 3880"/>
              <a:gd name="T6" fmla="*/ 1108464 w 5185"/>
              <a:gd name="T7" fmla="*/ 1148144 h 3880"/>
              <a:gd name="T8" fmla="*/ 751713 w 5185"/>
              <a:gd name="T9" fmla="*/ 1241832 h 3880"/>
              <a:gd name="T10" fmla="*/ 1726808 w 5185"/>
              <a:gd name="T11" fmla="*/ 1012203 h 3880"/>
              <a:gd name="T12" fmla="*/ 1726073 w 5185"/>
              <a:gd name="T13" fmla="*/ 1007794 h 3880"/>
              <a:gd name="T14" fmla="*/ 1726808 w 5185"/>
              <a:gd name="T15" fmla="*/ 44089 h 3880"/>
              <a:gd name="T16" fmla="*/ 1726441 w 5185"/>
              <a:gd name="T17" fmla="*/ 39680 h 3880"/>
              <a:gd name="T18" fmla="*/ 1724604 w 5185"/>
              <a:gd name="T19" fmla="*/ 30862 h 3880"/>
              <a:gd name="T20" fmla="*/ 1721297 w 5185"/>
              <a:gd name="T21" fmla="*/ 23147 h 3880"/>
              <a:gd name="T22" fmla="*/ 1716888 w 5185"/>
              <a:gd name="T23" fmla="*/ 15798 h 3880"/>
              <a:gd name="T24" fmla="*/ 1711010 w 5185"/>
              <a:gd name="T25" fmla="*/ 9920 h 3880"/>
              <a:gd name="T26" fmla="*/ 1703662 w 5185"/>
              <a:gd name="T27" fmla="*/ 5144 h 3880"/>
              <a:gd name="T28" fmla="*/ 1695946 w 5185"/>
              <a:gd name="T29" fmla="*/ 1837 h 3880"/>
              <a:gd name="T30" fmla="*/ 1687128 w 5185"/>
              <a:gd name="T31" fmla="*/ 367 h 3880"/>
              <a:gd name="T32" fmla="*/ 222281 w 5185"/>
              <a:gd name="T33" fmla="*/ 0 h 3880"/>
              <a:gd name="T34" fmla="*/ 217872 w 5185"/>
              <a:gd name="T35" fmla="*/ 367 h 3880"/>
              <a:gd name="T36" fmla="*/ 209054 w 5185"/>
              <a:gd name="T37" fmla="*/ 1837 h 3880"/>
              <a:gd name="T38" fmla="*/ 201338 w 5185"/>
              <a:gd name="T39" fmla="*/ 5144 h 3880"/>
              <a:gd name="T40" fmla="*/ 194358 w 5185"/>
              <a:gd name="T41" fmla="*/ 9920 h 3880"/>
              <a:gd name="T42" fmla="*/ 188112 w 5185"/>
              <a:gd name="T43" fmla="*/ 15798 h 3880"/>
              <a:gd name="T44" fmla="*/ 183336 w 5185"/>
              <a:gd name="T45" fmla="*/ 23147 h 3880"/>
              <a:gd name="T46" fmla="*/ 180029 w 5185"/>
              <a:gd name="T47" fmla="*/ 30862 h 3880"/>
              <a:gd name="T48" fmla="*/ 178559 w 5185"/>
              <a:gd name="T49" fmla="*/ 39680 h 3880"/>
              <a:gd name="T50" fmla="*/ 178192 w 5185"/>
              <a:gd name="T51" fmla="*/ 1003386 h 3880"/>
              <a:gd name="T52" fmla="*/ 178559 w 5185"/>
              <a:gd name="T53" fmla="*/ 1007794 h 3880"/>
              <a:gd name="T54" fmla="*/ 178192 w 5185"/>
              <a:gd name="T55" fmla="*/ 1012203 h 3880"/>
              <a:gd name="T56" fmla="*/ 1727176 w 5185"/>
              <a:gd name="T57" fmla="*/ 1012571 h 3880"/>
              <a:gd name="T58" fmla="*/ 1616954 w 5185"/>
              <a:gd name="T59" fmla="*/ 937620 h 3880"/>
              <a:gd name="T60" fmla="*/ 288046 w 5185"/>
              <a:gd name="T61" fmla="*/ 109854 h 3880"/>
              <a:gd name="T62" fmla="*/ 1616954 w 5185"/>
              <a:gd name="T63" fmla="*/ 937620 h 3880"/>
              <a:gd name="T64" fmla="*/ 4409 w 5185"/>
              <a:gd name="T65" fmla="*/ 1350584 h 3880"/>
              <a:gd name="T66" fmla="*/ 0 w 5185"/>
              <a:gd name="T67" fmla="*/ 1359402 h 3880"/>
              <a:gd name="T68" fmla="*/ 735 w 5185"/>
              <a:gd name="T69" fmla="*/ 1369322 h 3880"/>
              <a:gd name="T70" fmla="*/ 3307 w 5185"/>
              <a:gd name="T71" fmla="*/ 1379977 h 3880"/>
              <a:gd name="T72" fmla="*/ 7348 w 5185"/>
              <a:gd name="T73" fmla="*/ 1390999 h 3880"/>
              <a:gd name="T74" fmla="*/ 13227 w 5185"/>
              <a:gd name="T75" fmla="*/ 1401654 h 3880"/>
              <a:gd name="T76" fmla="*/ 19473 w 5185"/>
              <a:gd name="T77" fmla="*/ 1411206 h 3880"/>
              <a:gd name="T78" fmla="*/ 26821 w 5185"/>
              <a:gd name="T79" fmla="*/ 1418554 h 3880"/>
              <a:gd name="T80" fmla="*/ 35271 w 5185"/>
              <a:gd name="T81" fmla="*/ 1423698 h 3880"/>
              <a:gd name="T82" fmla="*/ 41884 w 5185"/>
              <a:gd name="T83" fmla="*/ 1425168 h 3880"/>
              <a:gd name="T84" fmla="*/ 1860911 w 5185"/>
              <a:gd name="T85" fmla="*/ 1425535 h 3880"/>
              <a:gd name="T86" fmla="*/ 1863116 w 5185"/>
              <a:gd name="T87" fmla="*/ 1425168 h 3880"/>
              <a:gd name="T88" fmla="*/ 1869729 w 5185"/>
              <a:gd name="T89" fmla="*/ 1423698 h 3880"/>
              <a:gd name="T90" fmla="*/ 1878179 w 5185"/>
              <a:gd name="T91" fmla="*/ 1418554 h 3880"/>
              <a:gd name="T92" fmla="*/ 1885527 w 5185"/>
              <a:gd name="T93" fmla="*/ 1411206 h 3880"/>
              <a:gd name="T94" fmla="*/ 1892141 w 5185"/>
              <a:gd name="T95" fmla="*/ 1401654 h 3880"/>
              <a:gd name="T96" fmla="*/ 1897652 w 5185"/>
              <a:gd name="T97" fmla="*/ 1390999 h 3880"/>
              <a:gd name="T98" fmla="*/ 1901693 w 5185"/>
              <a:gd name="T99" fmla="*/ 1379977 h 3880"/>
              <a:gd name="T100" fmla="*/ 1903898 w 5185"/>
              <a:gd name="T101" fmla="*/ 1369322 h 3880"/>
              <a:gd name="T102" fmla="*/ 1905000 w 5185"/>
              <a:gd name="T103" fmla="*/ 1359402 h 388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185" h="3880">
                <a:moveTo>
                  <a:pt x="4775" y="2900"/>
                </a:moveTo>
                <a:lnTo>
                  <a:pt x="411" y="2900"/>
                </a:lnTo>
                <a:lnTo>
                  <a:pt x="87" y="3532"/>
                </a:lnTo>
                <a:lnTo>
                  <a:pt x="5099" y="3532"/>
                </a:lnTo>
                <a:lnTo>
                  <a:pt x="4775" y="2900"/>
                </a:lnTo>
                <a:close/>
                <a:moveTo>
                  <a:pt x="2046" y="3380"/>
                </a:moveTo>
                <a:lnTo>
                  <a:pt x="2181" y="3125"/>
                </a:lnTo>
                <a:lnTo>
                  <a:pt x="3017" y="3125"/>
                </a:lnTo>
                <a:lnTo>
                  <a:pt x="3139" y="3380"/>
                </a:lnTo>
                <a:lnTo>
                  <a:pt x="2046" y="3380"/>
                </a:lnTo>
                <a:close/>
                <a:moveTo>
                  <a:pt x="4700" y="2755"/>
                </a:moveTo>
                <a:lnTo>
                  <a:pt x="4700" y="2755"/>
                </a:lnTo>
                <a:lnTo>
                  <a:pt x="4698" y="2743"/>
                </a:lnTo>
                <a:lnTo>
                  <a:pt x="4700" y="2731"/>
                </a:lnTo>
                <a:lnTo>
                  <a:pt x="4700" y="120"/>
                </a:lnTo>
                <a:lnTo>
                  <a:pt x="4699" y="108"/>
                </a:lnTo>
                <a:lnTo>
                  <a:pt x="4697" y="95"/>
                </a:lnTo>
                <a:lnTo>
                  <a:pt x="4694" y="84"/>
                </a:lnTo>
                <a:lnTo>
                  <a:pt x="4690" y="73"/>
                </a:lnTo>
                <a:lnTo>
                  <a:pt x="4685" y="63"/>
                </a:lnTo>
                <a:lnTo>
                  <a:pt x="4680" y="53"/>
                </a:lnTo>
                <a:lnTo>
                  <a:pt x="4673" y="43"/>
                </a:lnTo>
                <a:lnTo>
                  <a:pt x="4665" y="34"/>
                </a:lnTo>
                <a:lnTo>
                  <a:pt x="4657" y="27"/>
                </a:lnTo>
                <a:lnTo>
                  <a:pt x="4647" y="20"/>
                </a:lnTo>
                <a:lnTo>
                  <a:pt x="4637" y="14"/>
                </a:lnTo>
                <a:lnTo>
                  <a:pt x="4627" y="9"/>
                </a:lnTo>
                <a:lnTo>
                  <a:pt x="4616" y="5"/>
                </a:lnTo>
                <a:lnTo>
                  <a:pt x="4605" y="2"/>
                </a:lnTo>
                <a:lnTo>
                  <a:pt x="4592" y="1"/>
                </a:lnTo>
                <a:lnTo>
                  <a:pt x="4580" y="0"/>
                </a:lnTo>
                <a:lnTo>
                  <a:pt x="605" y="0"/>
                </a:lnTo>
                <a:lnTo>
                  <a:pt x="593" y="1"/>
                </a:lnTo>
                <a:lnTo>
                  <a:pt x="581" y="2"/>
                </a:lnTo>
                <a:lnTo>
                  <a:pt x="569" y="5"/>
                </a:lnTo>
                <a:lnTo>
                  <a:pt x="558" y="9"/>
                </a:lnTo>
                <a:lnTo>
                  <a:pt x="548" y="14"/>
                </a:lnTo>
                <a:lnTo>
                  <a:pt x="538" y="20"/>
                </a:lnTo>
                <a:lnTo>
                  <a:pt x="529" y="27"/>
                </a:lnTo>
                <a:lnTo>
                  <a:pt x="521" y="34"/>
                </a:lnTo>
                <a:lnTo>
                  <a:pt x="512" y="43"/>
                </a:lnTo>
                <a:lnTo>
                  <a:pt x="505" y="53"/>
                </a:lnTo>
                <a:lnTo>
                  <a:pt x="499" y="63"/>
                </a:lnTo>
                <a:lnTo>
                  <a:pt x="494" y="73"/>
                </a:lnTo>
                <a:lnTo>
                  <a:pt x="490" y="84"/>
                </a:lnTo>
                <a:lnTo>
                  <a:pt x="488" y="95"/>
                </a:lnTo>
                <a:lnTo>
                  <a:pt x="486" y="108"/>
                </a:lnTo>
                <a:lnTo>
                  <a:pt x="485" y="120"/>
                </a:lnTo>
                <a:lnTo>
                  <a:pt x="485" y="2731"/>
                </a:lnTo>
                <a:lnTo>
                  <a:pt x="486" y="2743"/>
                </a:lnTo>
                <a:lnTo>
                  <a:pt x="485" y="2755"/>
                </a:lnTo>
                <a:lnTo>
                  <a:pt x="484" y="2756"/>
                </a:lnTo>
                <a:lnTo>
                  <a:pt x="4701" y="2756"/>
                </a:lnTo>
                <a:lnTo>
                  <a:pt x="4700" y="2755"/>
                </a:lnTo>
                <a:close/>
                <a:moveTo>
                  <a:pt x="4401" y="2552"/>
                </a:moveTo>
                <a:lnTo>
                  <a:pt x="784" y="2552"/>
                </a:lnTo>
                <a:lnTo>
                  <a:pt x="784" y="299"/>
                </a:lnTo>
                <a:lnTo>
                  <a:pt x="4401" y="299"/>
                </a:lnTo>
                <a:lnTo>
                  <a:pt x="4401" y="2552"/>
                </a:lnTo>
                <a:close/>
                <a:moveTo>
                  <a:pt x="5172" y="3676"/>
                </a:moveTo>
                <a:lnTo>
                  <a:pt x="12" y="3676"/>
                </a:lnTo>
                <a:lnTo>
                  <a:pt x="0" y="3700"/>
                </a:lnTo>
                <a:lnTo>
                  <a:pt x="1" y="3713"/>
                </a:lnTo>
                <a:lnTo>
                  <a:pt x="2" y="3727"/>
                </a:lnTo>
                <a:lnTo>
                  <a:pt x="5" y="3741"/>
                </a:lnTo>
                <a:lnTo>
                  <a:pt x="9" y="3756"/>
                </a:lnTo>
                <a:lnTo>
                  <a:pt x="14" y="3771"/>
                </a:lnTo>
                <a:lnTo>
                  <a:pt x="20" y="3786"/>
                </a:lnTo>
                <a:lnTo>
                  <a:pt x="28" y="3801"/>
                </a:lnTo>
                <a:lnTo>
                  <a:pt x="36" y="3815"/>
                </a:lnTo>
                <a:lnTo>
                  <a:pt x="44" y="3828"/>
                </a:lnTo>
                <a:lnTo>
                  <a:pt x="53" y="3841"/>
                </a:lnTo>
                <a:lnTo>
                  <a:pt x="63" y="3852"/>
                </a:lnTo>
                <a:lnTo>
                  <a:pt x="73" y="3861"/>
                </a:lnTo>
                <a:lnTo>
                  <a:pt x="85" y="3869"/>
                </a:lnTo>
                <a:lnTo>
                  <a:pt x="96" y="3875"/>
                </a:lnTo>
                <a:lnTo>
                  <a:pt x="108" y="3878"/>
                </a:lnTo>
                <a:lnTo>
                  <a:pt x="114" y="3879"/>
                </a:lnTo>
                <a:lnTo>
                  <a:pt x="120" y="3880"/>
                </a:lnTo>
                <a:lnTo>
                  <a:pt x="5065" y="3880"/>
                </a:lnTo>
                <a:lnTo>
                  <a:pt x="5071" y="3879"/>
                </a:lnTo>
                <a:lnTo>
                  <a:pt x="5077" y="3878"/>
                </a:lnTo>
                <a:lnTo>
                  <a:pt x="5089" y="3875"/>
                </a:lnTo>
                <a:lnTo>
                  <a:pt x="5101" y="3869"/>
                </a:lnTo>
                <a:lnTo>
                  <a:pt x="5112" y="3861"/>
                </a:lnTo>
                <a:lnTo>
                  <a:pt x="5122" y="3852"/>
                </a:lnTo>
                <a:lnTo>
                  <a:pt x="5132" y="3841"/>
                </a:lnTo>
                <a:lnTo>
                  <a:pt x="5141" y="3828"/>
                </a:lnTo>
                <a:lnTo>
                  <a:pt x="5150" y="3815"/>
                </a:lnTo>
                <a:lnTo>
                  <a:pt x="5158" y="3801"/>
                </a:lnTo>
                <a:lnTo>
                  <a:pt x="5165" y="3786"/>
                </a:lnTo>
                <a:lnTo>
                  <a:pt x="5171" y="3771"/>
                </a:lnTo>
                <a:lnTo>
                  <a:pt x="5176" y="3756"/>
                </a:lnTo>
                <a:lnTo>
                  <a:pt x="5180" y="3741"/>
                </a:lnTo>
                <a:lnTo>
                  <a:pt x="5182" y="3727"/>
                </a:lnTo>
                <a:lnTo>
                  <a:pt x="5184" y="3713"/>
                </a:lnTo>
                <a:lnTo>
                  <a:pt x="5185" y="3700"/>
                </a:lnTo>
                <a:lnTo>
                  <a:pt x="5172" y="3676"/>
                </a:lnTo>
                <a:close/>
              </a:path>
            </a:pathLst>
          </a:custGeom>
          <a:solidFill>
            <a:schemeClr val="bg1"/>
          </a:solidFill>
          <a:ln>
            <a:noFill/>
          </a:ln>
        </p:spPr>
        <p:txBody>
          <a:bodyPr bIns="360000" anchor="ctr">
            <a:scene3d>
              <a:camera prst="orthographicFront"/>
              <a:lightRig rig="threePt" dir="t"/>
            </a:scene3d>
            <a:sp3d>
              <a:contourClr>
                <a:srgbClr val="FFFFFF"/>
              </a:contourClr>
            </a:sp3d>
          </a:bodyPr>
          <a:lstStyle/>
          <a:p>
            <a:pPr algn="ctr">
              <a:defRPr/>
            </a:pPr>
            <a:endParaRPr lang="zh-CN" altLang="en-US" dirty="0">
              <a:solidFill>
                <a:srgbClr val="FFFFFF"/>
              </a:solidFill>
              <a:ea typeface="宋体" panose="02010600030101010101" pitchFamily="2" charset="-122"/>
            </a:endParaRPr>
          </a:p>
        </p:txBody>
      </p:sp>
      <p:sp>
        <p:nvSpPr>
          <p:cNvPr id="20" name="KSO_Shape"/>
          <p:cNvSpPr/>
          <p:nvPr/>
        </p:nvSpPr>
        <p:spPr bwMode="auto">
          <a:xfrm>
            <a:off x="8268607" y="2090084"/>
            <a:ext cx="570447" cy="481264"/>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sp>
        <p:nvSpPr>
          <p:cNvPr id="21" name="KSO_Shape"/>
          <p:cNvSpPr/>
          <p:nvPr/>
        </p:nvSpPr>
        <p:spPr bwMode="auto">
          <a:xfrm>
            <a:off x="3109703" y="2018992"/>
            <a:ext cx="535955" cy="623448"/>
          </a:xfrm>
          <a:custGeom>
            <a:avLst/>
            <a:gdLst>
              <a:gd name="T0" fmla="*/ 2147483646 w 5822"/>
              <a:gd name="T1" fmla="*/ 2147483646 h 6759"/>
              <a:gd name="T2" fmla="*/ 2147483646 w 5822"/>
              <a:gd name="T3" fmla="*/ 2147483646 h 6759"/>
              <a:gd name="T4" fmla="*/ 2147483646 w 5822"/>
              <a:gd name="T5" fmla="*/ 2147483646 h 6759"/>
              <a:gd name="T6" fmla="*/ 2147483646 w 5822"/>
              <a:gd name="T7" fmla="*/ 2147483646 h 6759"/>
              <a:gd name="T8" fmla="*/ 2147483646 w 5822"/>
              <a:gd name="T9" fmla="*/ 2147483646 h 6759"/>
              <a:gd name="T10" fmla="*/ 2147483646 w 5822"/>
              <a:gd name="T11" fmla="*/ 1253760573 h 6759"/>
              <a:gd name="T12" fmla="*/ 2147483646 w 5822"/>
              <a:gd name="T13" fmla="*/ 2147483646 h 6759"/>
              <a:gd name="T14" fmla="*/ 2147483646 w 5822"/>
              <a:gd name="T15" fmla="*/ 2147483646 h 6759"/>
              <a:gd name="T16" fmla="*/ 2147483646 w 5822"/>
              <a:gd name="T17" fmla="*/ 2147483646 h 6759"/>
              <a:gd name="T18" fmla="*/ 2147483646 w 5822"/>
              <a:gd name="T19" fmla="*/ 2147483646 h 6759"/>
              <a:gd name="T20" fmla="*/ 2147483646 w 5822"/>
              <a:gd name="T21" fmla="*/ 2147483646 h 6759"/>
              <a:gd name="T22" fmla="*/ 2147483646 w 5822"/>
              <a:gd name="T23" fmla="*/ 2147483646 h 6759"/>
              <a:gd name="T24" fmla="*/ 2147483646 w 5822"/>
              <a:gd name="T25" fmla="*/ 2147483646 h 6759"/>
              <a:gd name="T26" fmla="*/ 2147483646 w 5822"/>
              <a:gd name="T27" fmla="*/ 2147483646 h 6759"/>
              <a:gd name="T28" fmla="*/ 2147483646 w 5822"/>
              <a:gd name="T29" fmla="*/ 2147483646 h 6759"/>
              <a:gd name="T30" fmla="*/ 2147483646 w 5822"/>
              <a:gd name="T31" fmla="*/ 2147483646 h 6759"/>
              <a:gd name="T32" fmla="*/ 2147483646 w 5822"/>
              <a:gd name="T33" fmla="*/ 2147483646 h 6759"/>
              <a:gd name="T34" fmla="*/ 2147483646 w 5822"/>
              <a:gd name="T35" fmla="*/ 2147483646 h 6759"/>
              <a:gd name="T36" fmla="*/ 2147483646 w 5822"/>
              <a:gd name="T37" fmla="*/ 2147483646 h 6759"/>
              <a:gd name="T38" fmla="*/ 2147483646 w 5822"/>
              <a:gd name="T39" fmla="*/ 2147483646 h 6759"/>
              <a:gd name="T40" fmla="*/ 0 w 5822"/>
              <a:gd name="T41" fmla="*/ 2147483646 h 6759"/>
              <a:gd name="T42" fmla="*/ 2147483646 w 5822"/>
              <a:gd name="T43" fmla="*/ 2147483646 h 6759"/>
              <a:gd name="T44" fmla="*/ 2147483646 w 5822"/>
              <a:gd name="T45" fmla="*/ 2147483646 h 6759"/>
              <a:gd name="T46" fmla="*/ 2147483646 w 5822"/>
              <a:gd name="T47" fmla="*/ 2147483646 h 6759"/>
              <a:gd name="T48" fmla="*/ 2147483646 w 5822"/>
              <a:gd name="T49" fmla="*/ 2147483646 h 6759"/>
              <a:gd name="T50" fmla="*/ 2147483646 w 5822"/>
              <a:gd name="T51" fmla="*/ 2147483646 h 6759"/>
              <a:gd name="T52" fmla="*/ 2147483646 w 5822"/>
              <a:gd name="T53" fmla="*/ 2147483646 h 6759"/>
              <a:gd name="T54" fmla="*/ 2147483646 w 5822"/>
              <a:gd name="T55" fmla="*/ 2147483646 h 6759"/>
              <a:gd name="T56" fmla="*/ 2147483646 w 5822"/>
              <a:gd name="T57" fmla="*/ 2147483646 h 6759"/>
              <a:gd name="T58" fmla="*/ 2147483646 w 5822"/>
              <a:gd name="T59" fmla="*/ 2147483646 h 6759"/>
              <a:gd name="T60" fmla="*/ 2147483646 w 5822"/>
              <a:gd name="T61" fmla="*/ 2147483646 h 6759"/>
              <a:gd name="T62" fmla="*/ 2147483646 w 5822"/>
              <a:gd name="T63" fmla="*/ 2147483646 h 6759"/>
              <a:gd name="T64" fmla="*/ 2147483646 w 5822"/>
              <a:gd name="T65" fmla="*/ 2147483646 h 6759"/>
              <a:gd name="T66" fmla="*/ 2147483646 w 5822"/>
              <a:gd name="T67" fmla="*/ 2147483646 h 6759"/>
              <a:gd name="T68" fmla="*/ 2147483646 w 5822"/>
              <a:gd name="T69" fmla="*/ 2147483646 h 6759"/>
              <a:gd name="T70" fmla="*/ 2147483646 w 5822"/>
              <a:gd name="T71" fmla="*/ 2147483646 h 6759"/>
              <a:gd name="T72" fmla="*/ 2147483646 w 5822"/>
              <a:gd name="T73" fmla="*/ 2147483646 h 6759"/>
              <a:gd name="T74" fmla="*/ 2147483646 w 5822"/>
              <a:gd name="T75" fmla="*/ 2147483646 h 6759"/>
              <a:gd name="T76" fmla="*/ 2147483646 w 5822"/>
              <a:gd name="T77" fmla="*/ 2147483646 h 6759"/>
              <a:gd name="T78" fmla="*/ 2147483646 w 5822"/>
              <a:gd name="T79" fmla="*/ 2147483646 h 6759"/>
              <a:gd name="T80" fmla="*/ 2147483646 w 5822"/>
              <a:gd name="T81" fmla="*/ 2147483646 h 6759"/>
              <a:gd name="T82" fmla="*/ 2147483646 w 5822"/>
              <a:gd name="T83" fmla="*/ 2147483646 h 6759"/>
              <a:gd name="T84" fmla="*/ 2147483646 w 5822"/>
              <a:gd name="T85" fmla="*/ 2147483646 h 6759"/>
              <a:gd name="T86" fmla="*/ 2147483646 w 5822"/>
              <a:gd name="T87" fmla="*/ 2147483646 h 6759"/>
              <a:gd name="T88" fmla="*/ 2147483646 w 5822"/>
              <a:gd name="T89" fmla="*/ 2147483646 h 6759"/>
              <a:gd name="T90" fmla="*/ 2147483646 w 5822"/>
              <a:gd name="T91" fmla="*/ 2147483646 h 6759"/>
              <a:gd name="T92" fmla="*/ 2147483646 w 5822"/>
              <a:gd name="T93" fmla="*/ 2147483646 h 6759"/>
              <a:gd name="T94" fmla="*/ 2147483646 w 5822"/>
              <a:gd name="T95" fmla="*/ 2147483646 h 6759"/>
              <a:gd name="T96" fmla="*/ 2147483646 w 5822"/>
              <a:gd name="T97" fmla="*/ 2147483646 h 67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22" h="6759">
                <a:moveTo>
                  <a:pt x="0" y="6351"/>
                </a:moveTo>
                <a:lnTo>
                  <a:pt x="129" y="6351"/>
                </a:lnTo>
                <a:lnTo>
                  <a:pt x="129" y="3057"/>
                </a:lnTo>
                <a:lnTo>
                  <a:pt x="129" y="2914"/>
                </a:lnTo>
                <a:lnTo>
                  <a:pt x="266" y="2865"/>
                </a:lnTo>
                <a:lnTo>
                  <a:pt x="1775" y="2337"/>
                </a:lnTo>
                <a:lnTo>
                  <a:pt x="1775" y="1515"/>
                </a:lnTo>
                <a:lnTo>
                  <a:pt x="1775" y="1386"/>
                </a:lnTo>
                <a:lnTo>
                  <a:pt x="1892" y="1331"/>
                </a:lnTo>
                <a:lnTo>
                  <a:pt x="4422" y="137"/>
                </a:lnTo>
                <a:lnTo>
                  <a:pt x="4714" y="0"/>
                </a:lnTo>
                <a:lnTo>
                  <a:pt x="4714" y="56"/>
                </a:lnTo>
                <a:lnTo>
                  <a:pt x="5511" y="532"/>
                </a:lnTo>
                <a:lnTo>
                  <a:pt x="5511" y="6326"/>
                </a:lnTo>
                <a:lnTo>
                  <a:pt x="5822" y="6326"/>
                </a:lnTo>
                <a:lnTo>
                  <a:pt x="5822" y="6734"/>
                </a:lnTo>
                <a:lnTo>
                  <a:pt x="4510" y="6734"/>
                </a:lnTo>
                <a:lnTo>
                  <a:pt x="4305" y="6734"/>
                </a:lnTo>
                <a:lnTo>
                  <a:pt x="4305" y="6529"/>
                </a:lnTo>
                <a:lnTo>
                  <a:pt x="4305" y="643"/>
                </a:lnTo>
                <a:lnTo>
                  <a:pt x="2183" y="1644"/>
                </a:lnTo>
                <a:lnTo>
                  <a:pt x="2183" y="2194"/>
                </a:lnTo>
                <a:lnTo>
                  <a:pt x="2798" y="1979"/>
                </a:lnTo>
                <a:lnTo>
                  <a:pt x="3035" y="1895"/>
                </a:lnTo>
                <a:lnTo>
                  <a:pt x="3035" y="1889"/>
                </a:lnTo>
                <a:lnTo>
                  <a:pt x="3042" y="1892"/>
                </a:lnTo>
                <a:lnTo>
                  <a:pt x="3068" y="1884"/>
                </a:lnTo>
                <a:lnTo>
                  <a:pt x="3068" y="1909"/>
                </a:lnTo>
                <a:lnTo>
                  <a:pt x="3862" y="2381"/>
                </a:lnTo>
                <a:lnTo>
                  <a:pt x="3862" y="6313"/>
                </a:lnTo>
                <a:lnTo>
                  <a:pt x="4177" y="6313"/>
                </a:lnTo>
                <a:lnTo>
                  <a:pt x="4177" y="6722"/>
                </a:lnTo>
                <a:lnTo>
                  <a:pt x="2865" y="6722"/>
                </a:lnTo>
                <a:lnTo>
                  <a:pt x="2661" y="6722"/>
                </a:lnTo>
                <a:lnTo>
                  <a:pt x="2661" y="6517"/>
                </a:lnTo>
                <a:lnTo>
                  <a:pt x="2661" y="2458"/>
                </a:lnTo>
                <a:lnTo>
                  <a:pt x="538" y="3202"/>
                </a:lnTo>
                <a:lnTo>
                  <a:pt x="538" y="6556"/>
                </a:lnTo>
                <a:lnTo>
                  <a:pt x="538" y="6759"/>
                </a:lnTo>
                <a:lnTo>
                  <a:pt x="334" y="6759"/>
                </a:lnTo>
                <a:lnTo>
                  <a:pt x="0" y="6759"/>
                </a:lnTo>
                <a:lnTo>
                  <a:pt x="0" y="6351"/>
                </a:lnTo>
                <a:close/>
                <a:moveTo>
                  <a:pt x="776" y="6707"/>
                </a:moveTo>
                <a:lnTo>
                  <a:pt x="776" y="6707"/>
                </a:lnTo>
                <a:lnTo>
                  <a:pt x="1501" y="6707"/>
                </a:lnTo>
                <a:lnTo>
                  <a:pt x="2348" y="6707"/>
                </a:lnTo>
                <a:lnTo>
                  <a:pt x="2348" y="5989"/>
                </a:lnTo>
                <a:lnTo>
                  <a:pt x="1501" y="6044"/>
                </a:lnTo>
                <a:lnTo>
                  <a:pt x="776" y="6092"/>
                </a:lnTo>
                <a:lnTo>
                  <a:pt x="776" y="6707"/>
                </a:lnTo>
                <a:close/>
                <a:moveTo>
                  <a:pt x="776" y="4048"/>
                </a:moveTo>
                <a:lnTo>
                  <a:pt x="776" y="4048"/>
                </a:lnTo>
                <a:lnTo>
                  <a:pt x="1501" y="3842"/>
                </a:lnTo>
                <a:lnTo>
                  <a:pt x="2348" y="3604"/>
                </a:lnTo>
                <a:lnTo>
                  <a:pt x="2348" y="2883"/>
                </a:lnTo>
                <a:lnTo>
                  <a:pt x="1501" y="3178"/>
                </a:lnTo>
                <a:lnTo>
                  <a:pt x="776" y="3431"/>
                </a:lnTo>
                <a:lnTo>
                  <a:pt x="776" y="4048"/>
                </a:lnTo>
                <a:close/>
                <a:moveTo>
                  <a:pt x="776" y="4926"/>
                </a:moveTo>
                <a:lnTo>
                  <a:pt x="776" y="4926"/>
                </a:lnTo>
                <a:lnTo>
                  <a:pt x="1501" y="4788"/>
                </a:lnTo>
                <a:lnTo>
                  <a:pt x="2348" y="4628"/>
                </a:lnTo>
                <a:lnTo>
                  <a:pt x="2348" y="3909"/>
                </a:lnTo>
                <a:lnTo>
                  <a:pt x="1501" y="4124"/>
                </a:lnTo>
                <a:lnTo>
                  <a:pt x="776" y="4310"/>
                </a:lnTo>
                <a:lnTo>
                  <a:pt x="776" y="4926"/>
                </a:lnTo>
                <a:close/>
                <a:moveTo>
                  <a:pt x="776" y="5811"/>
                </a:moveTo>
                <a:lnTo>
                  <a:pt x="776" y="5811"/>
                </a:lnTo>
                <a:lnTo>
                  <a:pt x="1501" y="5741"/>
                </a:lnTo>
                <a:lnTo>
                  <a:pt x="2348" y="5661"/>
                </a:lnTo>
                <a:lnTo>
                  <a:pt x="2348" y="4942"/>
                </a:lnTo>
                <a:lnTo>
                  <a:pt x="1501" y="5078"/>
                </a:lnTo>
                <a:lnTo>
                  <a:pt x="776" y="5194"/>
                </a:lnTo>
                <a:lnTo>
                  <a:pt x="776" y="5811"/>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grpSp>
        <p:nvGrpSpPr>
          <p:cNvPr id="22" name="组合 21"/>
          <p:cNvGrpSpPr/>
          <p:nvPr/>
        </p:nvGrpSpPr>
        <p:grpSpPr>
          <a:xfrm>
            <a:off x="4555322" y="2590979"/>
            <a:ext cx="310285" cy="310406"/>
            <a:chOff x="3264324" y="1749600"/>
            <a:chExt cx="348156" cy="348156"/>
          </a:xfrm>
          <a:solidFill>
            <a:srgbClr val="34495E"/>
          </a:solidFill>
        </p:grpSpPr>
        <p:sp>
          <p:nvSpPr>
            <p:cNvPr id="23" name="矩形 22"/>
            <p:cNvSpPr/>
            <p:nvPr/>
          </p:nvSpPr>
          <p:spPr>
            <a:xfrm>
              <a:off x="3264324" y="1900818"/>
              <a:ext cx="34815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p:nvPr/>
          </p:nvSpPr>
          <p:spPr>
            <a:xfrm rot="5400000">
              <a:off x="3264324" y="1900818"/>
              <a:ext cx="34815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5" name="组合 24"/>
          <p:cNvGrpSpPr/>
          <p:nvPr/>
        </p:nvGrpSpPr>
        <p:grpSpPr>
          <a:xfrm>
            <a:off x="7110759" y="2590979"/>
            <a:ext cx="310285" cy="310406"/>
            <a:chOff x="3264324" y="1749600"/>
            <a:chExt cx="348156" cy="348156"/>
          </a:xfrm>
          <a:solidFill>
            <a:srgbClr val="34495E"/>
          </a:solidFill>
        </p:grpSpPr>
        <p:sp>
          <p:nvSpPr>
            <p:cNvPr id="26" name="矩形 25"/>
            <p:cNvSpPr/>
            <p:nvPr/>
          </p:nvSpPr>
          <p:spPr>
            <a:xfrm>
              <a:off x="3264324" y="1900818"/>
              <a:ext cx="34815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nvSpPr>
          <p:spPr>
            <a:xfrm rot="5400000">
              <a:off x="3264324" y="1900818"/>
              <a:ext cx="348156"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8" name="TextBox 27"/>
          <p:cNvSpPr txBox="1"/>
          <p:nvPr/>
        </p:nvSpPr>
        <p:spPr>
          <a:xfrm>
            <a:off x="2875202" y="3168358"/>
            <a:ext cx="1036462" cy="153888"/>
          </a:xfrm>
          <a:prstGeom prst="rect">
            <a:avLst/>
          </a:prstGeom>
          <a:noFill/>
        </p:spPr>
        <p:txBody>
          <a:bodyPr wrap="square" lIns="0" tIns="0" rIns="0" bIns="0" rtlCol="0">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点击输入说明文字</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5405158" y="3168358"/>
            <a:ext cx="1166051" cy="153888"/>
          </a:xfrm>
          <a:prstGeom prst="rect">
            <a:avLst/>
          </a:prstGeom>
          <a:noFill/>
        </p:spPr>
        <p:txBody>
          <a:bodyPr wrap="square" lIns="0" tIns="0" rIns="0" bIns="0" rtlCol="0">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点击输入说明文字</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7960595" y="3168358"/>
            <a:ext cx="1166051" cy="153888"/>
          </a:xfrm>
          <a:prstGeom prst="rect">
            <a:avLst/>
          </a:prstGeom>
          <a:noFill/>
        </p:spPr>
        <p:txBody>
          <a:bodyPr wrap="square" lIns="0" tIns="0" rIns="0" bIns="0" rtlCol="0">
            <a:spAutoFit/>
          </a:bodyPr>
          <a:lstStyle/>
          <a:p>
            <a:pPr algn="ctr"/>
            <a:r>
              <a:rPr lang="zh-CN" altLang="en-US" sz="1000" b="1" dirty="0">
                <a:solidFill>
                  <a:schemeClr val="bg1"/>
                </a:solidFill>
                <a:latin typeface="微软雅黑" panose="020B0503020204020204" pitchFamily="34" charset="-122"/>
                <a:ea typeface="微软雅黑" panose="020B0503020204020204" pitchFamily="34" charset="-122"/>
              </a:rPr>
              <a:t>点击输入说明文字</a:t>
            </a:r>
            <a:endParaRPr lang="zh-CN" altLang="en-US" sz="1000" b="1" dirty="0">
              <a:solidFill>
                <a:schemeClr val="bg1"/>
              </a:solidFill>
              <a:latin typeface="微软雅黑" panose="020B0503020204020204" pitchFamily="34" charset="-122"/>
              <a:ea typeface="微软雅黑" panose="020B0503020204020204" pitchFamily="34" charset="-122"/>
            </a:endParaRPr>
          </a:p>
        </p:txBody>
      </p:sp>
      <p:sp>
        <p:nvSpPr>
          <p:cNvPr id="31" name="Freeform 12"/>
          <p:cNvSpPr/>
          <p:nvPr/>
        </p:nvSpPr>
        <p:spPr bwMode="auto">
          <a:xfrm>
            <a:off x="1608675" y="4221090"/>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2" name="Freeform 12"/>
          <p:cNvSpPr/>
          <p:nvPr/>
        </p:nvSpPr>
        <p:spPr bwMode="auto">
          <a:xfrm flipH="1" flipV="1">
            <a:off x="10246261" y="5255371"/>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3" name="TextBox 32"/>
          <p:cNvSpPr txBox="1"/>
          <p:nvPr/>
        </p:nvSpPr>
        <p:spPr>
          <a:xfrm>
            <a:off x="1968575" y="4535290"/>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290">
                                          <p:stCondLst>
                                            <p:cond delay="0"/>
                                          </p:stCondLst>
                                        </p:cTn>
                                        <p:tgtEl>
                                          <p:spTgt spid="16"/>
                                        </p:tgtEl>
                                      </p:cBhvr>
                                    </p:animEffect>
                                    <p:anim calcmode="lin" valueType="num">
                                      <p:cBhvr>
                                        <p:cTn id="8" dur="911"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16"/>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16"/>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16"/>
                                        </p:tgtEl>
                                        <p:attrNameLst>
                                          <p:attrName>ppt_y</p:attrName>
                                        </p:attrNameLst>
                                      </p:cBhvr>
                                      <p:tavLst>
                                        <p:tav tm="0" fmla="#ppt_y-sin(pi*$)/81">
                                          <p:val>
                                            <p:fltVal val="0"/>
                                          </p:val>
                                        </p:tav>
                                        <p:tav tm="100000">
                                          <p:val>
                                            <p:fltVal val="1"/>
                                          </p:val>
                                        </p:tav>
                                      </p:tavLst>
                                    </p:anim>
                                    <p:animScale>
                                      <p:cBhvr>
                                        <p:cTn id="13" dur="13">
                                          <p:stCondLst>
                                            <p:cond delay="325"/>
                                          </p:stCondLst>
                                        </p:cTn>
                                        <p:tgtEl>
                                          <p:spTgt spid="16"/>
                                        </p:tgtEl>
                                      </p:cBhvr>
                                      <p:to x="100000" y="60000"/>
                                    </p:animScale>
                                    <p:animScale>
                                      <p:cBhvr>
                                        <p:cTn id="14" dur="83" decel="50000">
                                          <p:stCondLst>
                                            <p:cond delay="338"/>
                                          </p:stCondLst>
                                        </p:cTn>
                                        <p:tgtEl>
                                          <p:spTgt spid="16"/>
                                        </p:tgtEl>
                                      </p:cBhvr>
                                      <p:to x="100000" y="100000"/>
                                    </p:animScale>
                                    <p:animScale>
                                      <p:cBhvr>
                                        <p:cTn id="15" dur="13">
                                          <p:stCondLst>
                                            <p:cond delay="656"/>
                                          </p:stCondLst>
                                        </p:cTn>
                                        <p:tgtEl>
                                          <p:spTgt spid="16"/>
                                        </p:tgtEl>
                                      </p:cBhvr>
                                      <p:to x="100000" y="80000"/>
                                    </p:animScale>
                                    <p:animScale>
                                      <p:cBhvr>
                                        <p:cTn id="16" dur="83" decel="50000">
                                          <p:stCondLst>
                                            <p:cond delay="669"/>
                                          </p:stCondLst>
                                        </p:cTn>
                                        <p:tgtEl>
                                          <p:spTgt spid="16"/>
                                        </p:tgtEl>
                                      </p:cBhvr>
                                      <p:to x="100000" y="100000"/>
                                    </p:animScale>
                                    <p:animScale>
                                      <p:cBhvr>
                                        <p:cTn id="17" dur="13">
                                          <p:stCondLst>
                                            <p:cond delay="821"/>
                                          </p:stCondLst>
                                        </p:cTn>
                                        <p:tgtEl>
                                          <p:spTgt spid="16"/>
                                        </p:tgtEl>
                                      </p:cBhvr>
                                      <p:to x="100000" y="90000"/>
                                    </p:animScale>
                                    <p:animScale>
                                      <p:cBhvr>
                                        <p:cTn id="18" dur="83" decel="50000">
                                          <p:stCondLst>
                                            <p:cond delay="834"/>
                                          </p:stCondLst>
                                        </p:cTn>
                                        <p:tgtEl>
                                          <p:spTgt spid="16"/>
                                        </p:tgtEl>
                                      </p:cBhvr>
                                      <p:to x="100000" y="100000"/>
                                    </p:animScale>
                                    <p:animScale>
                                      <p:cBhvr>
                                        <p:cTn id="19" dur="13">
                                          <p:stCondLst>
                                            <p:cond delay="904"/>
                                          </p:stCondLst>
                                        </p:cTn>
                                        <p:tgtEl>
                                          <p:spTgt spid="16"/>
                                        </p:tgtEl>
                                      </p:cBhvr>
                                      <p:to x="100000" y="95000"/>
                                    </p:animScale>
                                    <p:animScale>
                                      <p:cBhvr>
                                        <p:cTn id="20" dur="83" decel="50000">
                                          <p:stCondLst>
                                            <p:cond delay="917"/>
                                          </p:stCondLst>
                                        </p:cTn>
                                        <p:tgtEl>
                                          <p:spTgt spid="16"/>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290">
                                          <p:stCondLst>
                                            <p:cond delay="0"/>
                                          </p:stCondLst>
                                        </p:cTn>
                                        <p:tgtEl>
                                          <p:spTgt spid="28"/>
                                        </p:tgtEl>
                                      </p:cBhvr>
                                    </p:animEffect>
                                    <p:anim calcmode="lin" valueType="num">
                                      <p:cBhvr>
                                        <p:cTn id="24" dur="911"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28"/>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28"/>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28"/>
                                        </p:tgtEl>
                                        <p:attrNameLst>
                                          <p:attrName>ppt_y</p:attrName>
                                        </p:attrNameLst>
                                      </p:cBhvr>
                                      <p:tavLst>
                                        <p:tav tm="0" fmla="#ppt_y-sin(pi*$)/81">
                                          <p:val>
                                            <p:fltVal val="0"/>
                                          </p:val>
                                        </p:tav>
                                        <p:tav tm="100000">
                                          <p:val>
                                            <p:fltVal val="1"/>
                                          </p:val>
                                        </p:tav>
                                      </p:tavLst>
                                    </p:anim>
                                    <p:animScale>
                                      <p:cBhvr>
                                        <p:cTn id="29" dur="13">
                                          <p:stCondLst>
                                            <p:cond delay="325"/>
                                          </p:stCondLst>
                                        </p:cTn>
                                        <p:tgtEl>
                                          <p:spTgt spid="28"/>
                                        </p:tgtEl>
                                      </p:cBhvr>
                                      <p:to x="100000" y="60000"/>
                                    </p:animScale>
                                    <p:animScale>
                                      <p:cBhvr>
                                        <p:cTn id="30" dur="83" decel="50000">
                                          <p:stCondLst>
                                            <p:cond delay="338"/>
                                          </p:stCondLst>
                                        </p:cTn>
                                        <p:tgtEl>
                                          <p:spTgt spid="28"/>
                                        </p:tgtEl>
                                      </p:cBhvr>
                                      <p:to x="100000" y="100000"/>
                                    </p:animScale>
                                    <p:animScale>
                                      <p:cBhvr>
                                        <p:cTn id="31" dur="13">
                                          <p:stCondLst>
                                            <p:cond delay="656"/>
                                          </p:stCondLst>
                                        </p:cTn>
                                        <p:tgtEl>
                                          <p:spTgt spid="28"/>
                                        </p:tgtEl>
                                      </p:cBhvr>
                                      <p:to x="100000" y="80000"/>
                                    </p:animScale>
                                    <p:animScale>
                                      <p:cBhvr>
                                        <p:cTn id="32" dur="83" decel="50000">
                                          <p:stCondLst>
                                            <p:cond delay="669"/>
                                          </p:stCondLst>
                                        </p:cTn>
                                        <p:tgtEl>
                                          <p:spTgt spid="28"/>
                                        </p:tgtEl>
                                      </p:cBhvr>
                                      <p:to x="100000" y="100000"/>
                                    </p:animScale>
                                    <p:animScale>
                                      <p:cBhvr>
                                        <p:cTn id="33" dur="13">
                                          <p:stCondLst>
                                            <p:cond delay="821"/>
                                          </p:stCondLst>
                                        </p:cTn>
                                        <p:tgtEl>
                                          <p:spTgt spid="28"/>
                                        </p:tgtEl>
                                      </p:cBhvr>
                                      <p:to x="100000" y="90000"/>
                                    </p:animScale>
                                    <p:animScale>
                                      <p:cBhvr>
                                        <p:cTn id="34" dur="83" decel="50000">
                                          <p:stCondLst>
                                            <p:cond delay="834"/>
                                          </p:stCondLst>
                                        </p:cTn>
                                        <p:tgtEl>
                                          <p:spTgt spid="28"/>
                                        </p:tgtEl>
                                      </p:cBhvr>
                                      <p:to x="100000" y="100000"/>
                                    </p:animScale>
                                    <p:animScale>
                                      <p:cBhvr>
                                        <p:cTn id="35" dur="13">
                                          <p:stCondLst>
                                            <p:cond delay="904"/>
                                          </p:stCondLst>
                                        </p:cTn>
                                        <p:tgtEl>
                                          <p:spTgt spid="28"/>
                                        </p:tgtEl>
                                      </p:cBhvr>
                                      <p:to x="100000" y="95000"/>
                                    </p:animScale>
                                    <p:animScale>
                                      <p:cBhvr>
                                        <p:cTn id="36" dur="83" decel="50000">
                                          <p:stCondLst>
                                            <p:cond delay="917"/>
                                          </p:stCondLst>
                                        </p:cTn>
                                        <p:tgtEl>
                                          <p:spTgt spid="28"/>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290">
                                          <p:stCondLst>
                                            <p:cond delay="0"/>
                                          </p:stCondLst>
                                        </p:cTn>
                                        <p:tgtEl>
                                          <p:spTgt spid="12"/>
                                        </p:tgtEl>
                                      </p:cBhvr>
                                    </p:animEffect>
                                    <p:anim calcmode="lin" valueType="num">
                                      <p:cBhvr>
                                        <p:cTn id="40"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45" dur="13">
                                          <p:stCondLst>
                                            <p:cond delay="325"/>
                                          </p:stCondLst>
                                        </p:cTn>
                                        <p:tgtEl>
                                          <p:spTgt spid="12"/>
                                        </p:tgtEl>
                                      </p:cBhvr>
                                      <p:to x="100000" y="60000"/>
                                    </p:animScale>
                                    <p:animScale>
                                      <p:cBhvr>
                                        <p:cTn id="46" dur="83" decel="50000">
                                          <p:stCondLst>
                                            <p:cond delay="338"/>
                                          </p:stCondLst>
                                        </p:cTn>
                                        <p:tgtEl>
                                          <p:spTgt spid="12"/>
                                        </p:tgtEl>
                                      </p:cBhvr>
                                      <p:to x="100000" y="100000"/>
                                    </p:animScale>
                                    <p:animScale>
                                      <p:cBhvr>
                                        <p:cTn id="47" dur="13">
                                          <p:stCondLst>
                                            <p:cond delay="656"/>
                                          </p:stCondLst>
                                        </p:cTn>
                                        <p:tgtEl>
                                          <p:spTgt spid="12"/>
                                        </p:tgtEl>
                                      </p:cBhvr>
                                      <p:to x="100000" y="80000"/>
                                    </p:animScale>
                                    <p:animScale>
                                      <p:cBhvr>
                                        <p:cTn id="48" dur="83" decel="50000">
                                          <p:stCondLst>
                                            <p:cond delay="669"/>
                                          </p:stCondLst>
                                        </p:cTn>
                                        <p:tgtEl>
                                          <p:spTgt spid="12"/>
                                        </p:tgtEl>
                                      </p:cBhvr>
                                      <p:to x="100000" y="100000"/>
                                    </p:animScale>
                                    <p:animScale>
                                      <p:cBhvr>
                                        <p:cTn id="49" dur="13">
                                          <p:stCondLst>
                                            <p:cond delay="821"/>
                                          </p:stCondLst>
                                        </p:cTn>
                                        <p:tgtEl>
                                          <p:spTgt spid="12"/>
                                        </p:tgtEl>
                                      </p:cBhvr>
                                      <p:to x="100000" y="90000"/>
                                    </p:animScale>
                                    <p:animScale>
                                      <p:cBhvr>
                                        <p:cTn id="50" dur="83" decel="50000">
                                          <p:stCondLst>
                                            <p:cond delay="834"/>
                                          </p:stCondLst>
                                        </p:cTn>
                                        <p:tgtEl>
                                          <p:spTgt spid="12"/>
                                        </p:tgtEl>
                                      </p:cBhvr>
                                      <p:to x="100000" y="100000"/>
                                    </p:animScale>
                                    <p:animScale>
                                      <p:cBhvr>
                                        <p:cTn id="51" dur="13">
                                          <p:stCondLst>
                                            <p:cond delay="904"/>
                                          </p:stCondLst>
                                        </p:cTn>
                                        <p:tgtEl>
                                          <p:spTgt spid="12"/>
                                        </p:tgtEl>
                                      </p:cBhvr>
                                      <p:to x="100000" y="95000"/>
                                    </p:animScale>
                                    <p:animScale>
                                      <p:cBhvr>
                                        <p:cTn id="52" dur="83" decel="50000">
                                          <p:stCondLst>
                                            <p:cond delay="917"/>
                                          </p:stCondLst>
                                        </p:cTn>
                                        <p:tgtEl>
                                          <p:spTgt spid="12"/>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290">
                                          <p:stCondLst>
                                            <p:cond delay="0"/>
                                          </p:stCondLst>
                                        </p:cTn>
                                        <p:tgtEl>
                                          <p:spTgt spid="21"/>
                                        </p:tgtEl>
                                      </p:cBhvr>
                                    </p:animEffect>
                                    <p:anim calcmode="lin" valueType="num">
                                      <p:cBhvr>
                                        <p:cTn id="56" dur="911"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21"/>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21"/>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21"/>
                                        </p:tgtEl>
                                        <p:attrNameLst>
                                          <p:attrName>ppt_y</p:attrName>
                                        </p:attrNameLst>
                                      </p:cBhvr>
                                      <p:tavLst>
                                        <p:tav tm="0" fmla="#ppt_y-sin(pi*$)/81">
                                          <p:val>
                                            <p:fltVal val="0"/>
                                          </p:val>
                                        </p:tav>
                                        <p:tav tm="100000">
                                          <p:val>
                                            <p:fltVal val="1"/>
                                          </p:val>
                                        </p:tav>
                                      </p:tavLst>
                                    </p:anim>
                                    <p:animScale>
                                      <p:cBhvr>
                                        <p:cTn id="61" dur="13">
                                          <p:stCondLst>
                                            <p:cond delay="325"/>
                                          </p:stCondLst>
                                        </p:cTn>
                                        <p:tgtEl>
                                          <p:spTgt spid="21"/>
                                        </p:tgtEl>
                                      </p:cBhvr>
                                      <p:to x="100000" y="60000"/>
                                    </p:animScale>
                                    <p:animScale>
                                      <p:cBhvr>
                                        <p:cTn id="62" dur="83" decel="50000">
                                          <p:stCondLst>
                                            <p:cond delay="338"/>
                                          </p:stCondLst>
                                        </p:cTn>
                                        <p:tgtEl>
                                          <p:spTgt spid="21"/>
                                        </p:tgtEl>
                                      </p:cBhvr>
                                      <p:to x="100000" y="100000"/>
                                    </p:animScale>
                                    <p:animScale>
                                      <p:cBhvr>
                                        <p:cTn id="63" dur="13">
                                          <p:stCondLst>
                                            <p:cond delay="656"/>
                                          </p:stCondLst>
                                        </p:cTn>
                                        <p:tgtEl>
                                          <p:spTgt spid="21"/>
                                        </p:tgtEl>
                                      </p:cBhvr>
                                      <p:to x="100000" y="80000"/>
                                    </p:animScale>
                                    <p:animScale>
                                      <p:cBhvr>
                                        <p:cTn id="64" dur="83" decel="50000">
                                          <p:stCondLst>
                                            <p:cond delay="669"/>
                                          </p:stCondLst>
                                        </p:cTn>
                                        <p:tgtEl>
                                          <p:spTgt spid="21"/>
                                        </p:tgtEl>
                                      </p:cBhvr>
                                      <p:to x="100000" y="100000"/>
                                    </p:animScale>
                                    <p:animScale>
                                      <p:cBhvr>
                                        <p:cTn id="65" dur="13">
                                          <p:stCondLst>
                                            <p:cond delay="821"/>
                                          </p:stCondLst>
                                        </p:cTn>
                                        <p:tgtEl>
                                          <p:spTgt spid="21"/>
                                        </p:tgtEl>
                                      </p:cBhvr>
                                      <p:to x="100000" y="90000"/>
                                    </p:animScale>
                                    <p:animScale>
                                      <p:cBhvr>
                                        <p:cTn id="66" dur="83" decel="50000">
                                          <p:stCondLst>
                                            <p:cond delay="834"/>
                                          </p:stCondLst>
                                        </p:cTn>
                                        <p:tgtEl>
                                          <p:spTgt spid="21"/>
                                        </p:tgtEl>
                                      </p:cBhvr>
                                      <p:to x="100000" y="100000"/>
                                    </p:animScale>
                                    <p:animScale>
                                      <p:cBhvr>
                                        <p:cTn id="67" dur="13">
                                          <p:stCondLst>
                                            <p:cond delay="904"/>
                                          </p:stCondLst>
                                        </p:cTn>
                                        <p:tgtEl>
                                          <p:spTgt spid="21"/>
                                        </p:tgtEl>
                                      </p:cBhvr>
                                      <p:to x="100000" y="95000"/>
                                    </p:animScale>
                                    <p:animScale>
                                      <p:cBhvr>
                                        <p:cTn id="68" dur="83" decel="50000">
                                          <p:stCondLst>
                                            <p:cond delay="917"/>
                                          </p:stCondLst>
                                        </p:cTn>
                                        <p:tgtEl>
                                          <p:spTgt spid="21"/>
                                        </p:tgtEl>
                                      </p:cBhvr>
                                      <p:to x="100000" y="100000"/>
                                    </p:animScale>
                                  </p:childTnLst>
                                </p:cTn>
                              </p:par>
                            </p:childTnLst>
                          </p:cTn>
                        </p:par>
                        <p:par>
                          <p:cTn id="69" fill="hold">
                            <p:stCondLst>
                              <p:cond delay="1000"/>
                            </p:stCondLst>
                            <p:childTnLst>
                              <p:par>
                                <p:cTn id="70" presetID="31"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p:cTn id="72" dur="700" fill="hold"/>
                                        <p:tgtEl>
                                          <p:spTgt spid="22"/>
                                        </p:tgtEl>
                                        <p:attrNameLst>
                                          <p:attrName>ppt_w</p:attrName>
                                        </p:attrNameLst>
                                      </p:cBhvr>
                                      <p:tavLst>
                                        <p:tav tm="0">
                                          <p:val>
                                            <p:fltVal val="0"/>
                                          </p:val>
                                        </p:tav>
                                        <p:tav tm="100000">
                                          <p:val>
                                            <p:strVal val="#ppt_w"/>
                                          </p:val>
                                        </p:tav>
                                      </p:tavLst>
                                    </p:anim>
                                    <p:anim calcmode="lin" valueType="num">
                                      <p:cBhvr>
                                        <p:cTn id="73" dur="700" fill="hold"/>
                                        <p:tgtEl>
                                          <p:spTgt spid="22"/>
                                        </p:tgtEl>
                                        <p:attrNameLst>
                                          <p:attrName>ppt_h</p:attrName>
                                        </p:attrNameLst>
                                      </p:cBhvr>
                                      <p:tavLst>
                                        <p:tav tm="0">
                                          <p:val>
                                            <p:fltVal val="0"/>
                                          </p:val>
                                        </p:tav>
                                        <p:tav tm="100000">
                                          <p:val>
                                            <p:strVal val="#ppt_h"/>
                                          </p:val>
                                        </p:tav>
                                      </p:tavLst>
                                    </p:anim>
                                    <p:anim calcmode="lin" valueType="num">
                                      <p:cBhvr>
                                        <p:cTn id="74" dur="700" fill="hold"/>
                                        <p:tgtEl>
                                          <p:spTgt spid="22"/>
                                        </p:tgtEl>
                                        <p:attrNameLst>
                                          <p:attrName>style.rotation</p:attrName>
                                        </p:attrNameLst>
                                      </p:cBhvr>
                                      <p:tavLst>
                                        <p:tav tm="0">
                                          <p:val>
                                            <p:fltVal val="90"/>
                                          </p:val>
                                        </p:tav>
                                        <p:tav tm="100000">
                                          <p:val>
                                            <p:fltVal val="0"/>
                                          </p:val>
                                        </p:tav>
                                      </p:tavLst>
                                    </p:anim>
                                    <p:animEffect transition="in" filter="fade">
                                      <p:cBhvr>
                                        <p:cTn id="75" dur="700"/>
                                        <p:tgtEl>
                                          <p:spTgt spid="22"/>
                                        </p:tgtEl>
                                      </p:cBhvr>
                                    </p:animEffect>
                                  </p:childTnLst>
                                </p:cTn>
                              </p:par>
                            </p:childTnLst>
                          </p:cTn>
                        </p:par>
                        <p:par>
                          <p:cTn id="76" fill="hold">
                            <p:stCondLst>
                              <p:cond delay="2000"/>
                            </p:stCondLst>
                            <p:childTnLst>
                              <p:par>
                                <p:cTn id="77" presetID="26" presetClass="entr" presetSubtype="0"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wipe(down)">
                                      <p:cBhvr>
                                        <p:cTn id="79" dur="290">
                                          <p:stCondLst>
                                            <p:cond delay="0"/>
                                          </p:stCondLst>
                                        </p:cTn>
                                        <p:tgtEl>
                                          <p:spTgt spid="14"/>
                                        </p:tgtEl>
                                      </p:cBhvr>
                                    </p:animEffect>
                                    <p:anim calcmode="lin" valueType="num">
                                      <p:cBhvr>
                                        <p:cTn id="80" dur="911"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81" dur="332"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82" dur="332" tmFilter="0, 0; 0.125,0.2665; 0.25,0.4; 0.375,0.465; 0.5,0.5;  0.625,0.535; 0.75,0.6; 0.875,0.7335; 1,1">
                                          <p:stCondLst>
                                            <p:cond delay="332"/>
                                          </p:stCondLst>
                                        </p:cTn>
                                        <p:tgtEl>
                                          <p:spTgt spid="14"/>
                                        </p:tgtEl>
                                        <p:attrNameLst>
                                          <p:attrName>ppt_y</p:attrName>
                                        </p:attrNameLst>
                                      </p:cBhvr>
                                      <p:tavLst>
                                        <p:tav tm="0" fmla="#ppt_y-sin(pi*$)/9">
                                          <p:val>
                                            <p:fltVal val="0"/>
                                          </p:val>
                                        </p:tav>
                                        <p:tav tm="100000">
                                          <p:val>
                                            <p:fltVal val="1"/>
                                          </p:val>
                                        </p:tav>
                                      </p:tavLst>
                                    </p:anim>
                                    <p:anim calcmode="lin" valueType="num">
                                      <p:cBhvr>
                                        <p:cTn id="83" dur="166" tmFilter="0, 0; 0.125,0.2665; 0.25,0.4; 0.375,0.465; 0.5,0.5;  0.625,0.535; 0.75,0.6; 0.875,0.7335; 1,1">
                                          <p:stCondLst>
                                            <p:cond delay="662"/>
                                          </p:stCondLst>
                                        </p:cTn>
                                        <p:tgtEl>
                                          <p:spTgt spid="14"/>
                                        </p:tgtEl>
                                        <p:attrNameLst>
                                          <p:attrName>ppt_y</p:attrName>
                                        </p:attrNameLst>
                                      </p:cBhvr>
                                      <p:tavLst>
                                        <p:tav tm="0" fmla="#ppt_y-sin(pi*$)/27">
                                          <p:val>
                                            <p:fltVal val="0"/>
                                          </p:val>
                                        </p:tav>
                                        <p:tav tm="100000">
                                          <p:val>
                                            <p:fltVal val="1"/>
                                          </p:val>
                                        </p:tav>
                                      </p:tavLst>
                                    </p:anim>
                                    <p:anim calcmode="lin" valueType="num">
                                      <p:cBhvr>
                                        <p:cTn id="84" dur="82" tmFilter="0, 0; 0.125,0.2665; 0.25,0.4; 0.375,0.465; 0.5,0.5;  0.625,0.535; 0.75,0.6; 0.875,0.7335; 1,1">
                                          <p:stCondLst>
                                            <p:cond delay="828"/>
                                          </p:stCondLst>
                                        </p:cTn>
                                        <p:tgtEl>
                                          <p:spTgt spid="14"/>
                                        </p:tgtEl>
                                        <p:attrNameLst>
                                          <p:attrName>ppt_y</p:attrName>
                                        </p:attrNameLst>
                                      </p:cBhvr>
                                      <p:tavLst>
                                        <p:tav tm="0" fmla="#ppt_y-sin(pi*$)/81">
                                          <p:val>
                                            <p:fltVal val="0"/>
                                          </p:val>
                                        </p:tav>
                                        <p:tav tm="100000">
                                          <p:val>
                                            <p:fltVal val="1"/>
                                          </p:val>
                                        </p:tav>
                                      </p:tavLst>
                                    </p:anim>
                                    <p:animScale>
                                      <p:cBhvr>
                                        <p:cTn id="85" dur="13">
                                          <p:stCondLst>
                                            <p:cond delay="325"/>
                                          </p:stCondLst>
                                        </p:cTn>
                                        <p:tgtEl>
                                          <p:spTgt spid="14"/>
                                        </p:tgtEl>
                                      </p:cBhvr>
                                      <p:to x="100000" y="60000"/>
                                    </p:animScale>
                                    <p:animScale>
                                      <p:cBhvr>
                                        <p:cTn id="86" dur="83" decel="50000">
                                          <p:stCondLst>
                                            <p:cond delay="338"/>
                                          </p:stCondLst>
                                        </p:cTn>
                                        <p:tgtEl>
                                          <p:spTgt spid="14"/>
                                        </p:tgtEl>
                                      </p:cBhvr>
                                      <p:to x="100000" y="100000"/>
                                    </p:animScale>
                                    <p:animScale>
                                      <p:cBhvr>
                                        <p:cTn id="87" dur="13">
                                          <p:stCondLst>
                                            <p:cond delay="656"/>
                                          </p:stCondLst>
                                        </p:cTn>
                                        <p:tgtEl>
                                          <p:spTgt spid="14"/>
                                        </p:tgtEl>
                                      </p:cBhvr>
                                      <p:to x="100000" y="80000"/>
                                    </p:animScale>
                                    <p:animScale>
                                      <p:cBhvr>
                                        <p:cTn id="88" dur="83" decel="50000">
                                          <p:stCondLst>
                                            <p:cond delay="669"/>
                                          </p:stCondLst>
                                        </p:cTn>
                                        <p:tgtEl>
                                          <p:spTgt spid="14"/>
                                        </p:tgtEl>
                                      </p:cBhvr>
                                      <p:to x="100000" y="100000"/>
                                    </p:animScale>
                                    <p:animScale>
                                      <p:cBhvr>
                                        <p:cTn id="89" dur="13">
                                          <p:stCondLst>
                                            <p:cond delay="821"/>
                                          </p:stCondLst>
                                        </p:cTn>
                                        <p:tgtEl>
                                          <p:spTgt spid="14"/>
                                        </p:tgtEl>
                                      </p:cBhvr>
                                      <p:to x="100000" y="90000"/>
                                    </p:animScale>
                                    <p:animScale>
                                      <p:cBhvr>
                                        <p:cTn id="90" dur="83" decel="50000">
                                          <p:stCondLst>
                                            <p:cond delay="834"/>
                                          </p:stCondLst>
                                        </p:cTn>
                                        <p:tgtEl>
                                          <p:spTgt spid="14"/>
                                        </p:tgtEl>
                                      </p:cBhvr>
                                      <p:to x="100000" y="100000"/>
                                    </p:animScale>
                                    <p:animScale>
                                      <p:cBhvr>
                                        <p:cTn id="91" dur="13">
                                          <p:stCondLst>
                                            <p:cond delay="904"/>
                                          </p:stCondLst>
                                        </p:cTn>
                                        <p:tgtEl>
                                          <p:spTgt spid="14"/>
                                        </p:tgtEl>
                                      </p:cBhvr>
                                      <p:to x="100000" y="95000"/>
                                    </p:animScale>
                                    <p:animScale>
                                      <p:cBhvr>
                                        <p:cTn id="92" dur="83" decel="50000">
                                          <p:stCondLst>
                                            <p:cond delay="917"/>
                                          </p:stCondLst>
                                        </p:cTn>
                                        <p:tgtEl>
                                          <p:spTgt spid="14"/>
                                        </p:tgtEl>
                                      </p:cBhvr>
                                      <p:to x="100000" y="100000"/>
                                    </p:animScale>
                                  </p:childTnLst>
                                </p:cTn>
                              </p:par>
                              <p:par>
                                <p:cTn id="93" presetID="26"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wipe(down)">
                                      <p:cBhvr>
                                        <p:cTn id="95" dur="290">
                                          <p:stCondLst>
                                            <p:cond delay="0"/>
                                          </p:stCondLst>
                                        </p:cTn>
                                        <p:tgtEl>
                                          <p:spTgt spid="17"/>
                                        </p:tgtEl>
                                      </p:cBhvr>
                                    </p:animEffect>
                                    <p:anim calcmode="lin" valueType="num">
                                      <p:cBhvr>
                                        <p:cTn id="96" dur="911"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7" dur="332"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8" dur="332" tmFilter="0, 0; 0.125,0.2665; 0.25,0.4; 0.375,0.465; 0.5,0.5;  0.625,0.535; 0.75,0.6; 0.875,0.7335; 1,1">
                                          <p:stCondLst>
                                            <p:cond delay="332"/>
                                          </p:stCondLst>
                                        </p:cTn>
                                        <p:tgtEl>
                                          <p:spTgt spid="17"/>
                                        </p:tgtEl>
                                        <p:attrNameLst>
                                          <p:attrName>ppt_y</p:attrName>
                                        </p:attrNameLst>
                                      </p:cBhvr>
                                      <p:tavLst>
                                        <p:tav tm="0" fmla="#ppt_y-sin(pi*$)/9">
                                          <p:val>
                                            <p:fltVal val="0"/>
                                          </p:val>
                                        </p:tav>
                                        <p:tav tm="100000">
                                          <p:val>
                                            <p:fltVal val="1"/>
                                          </p:val>
                                        </p:tav>
                                      </p:tavLst>
                                    </p:anim>
                                    <p:anim calcmode="lin" valueType="num">
                                      <p:cBhvr>
                                        <p:cTn id="99" dur="166" tmFilter="0, 0; 0.125,0.2665; 0.25,0.4; 0.375,0.465; 0.5,0.5;  0.625,0.535; 0.75,0.6; 0.875,0.7335; 1,1">
                                          <p:stCondLst>
                                            <p:cond delay="662"/>
                                          </p:stCondLst>
                                        </p:cTn>
                                        <p:tgtEl>
                                          <p:spTgt spid="17"/>
                                        </p:tgtEl>
                                        <p:attrNameLst>
                                          <p:attrName>ppt_y</p:attrName>
                                        </p:attrNameLst>
                                      </p:cBhvr>
                                      <p:tavLst>
                                        <p:tav tm="0" fmla="#ppt_y-sin(pi*$)/27">
                                          <p:val>
                                            <p:fltVal val="0"/>
                                          </p:val>
                                        </p:tav>
                                        <p:tav tm="100000">
                                          <p:val>
                                            <p:fltVal val="1"/>
                                          </p:val>
                                        </p:tav>
                                      </p:tavLst>
                                    </p:anim>
                                    <p:anim calcmode="lin" valueType="num">
                                      <p:cBhvr>
                                        <p:cTn id="100" dur="82" tmFilter="0, 0; 0.125,0.2665; 0.25,0.4; 0.375,0.465; 0.5,0.5;  0.625,0.535; 0.75,0.6; 0.875,0.7335; 1,1">
                                          <p:stCondLst>
                                            <p:cond delay="828"/>
                                          </p:stCondLst>
                                        </p:cTn>
                                        <p:tgtEl>
                                          <p:spTgt spid="17"/>
                                        </p:tgtEl>
                                        <p:attrNameLst>
                                          <p:attrName>ppt_y</p:attrName>
                                        </p:attrNameLst>
                                      </p:cBhvr>
                                      <p:tavLst>
                                        <p:tav tm="0" fmla="#ppt_y-sin(pi*$)/81">
                                          <p:val>
                                            <p:fltVal val="0"/>
                                          </p:val>
                                        </p:tav>
                                        <p:tav tm="100000">
                                          <p:val>
                                            <p:fltVal val="1"/>
                                          </p:val>
                                        </p:tav>
                                      </p:tavLst>
                                    </p:anim>
                                    <p:animScale>
                                      <p:cBhvr>
                                        <p:cTn id="101" dur="13">
                                          <p:stCondLst>
                                            <p:cond delay="325"/>
                                          </p:stCondLst>
                                        </p:cTn>
                                        <p:tgtEl>
                                          <p:spTgt spid="17"/>
                                        </p:tgtEl>
                                      </p:cBhvr>
                                      <p:to x="100000" y="60000"/>
                                    </p:animScale>
                                    <p:animScale>
                                      <p:cBhvr>
                                        <p:cTn id="102" dur="83" decel="50000">
                                          <p:stCondLst>
                                            <p:cond delay="338"/>
                                          </p:stCondLst>
                                        </p:cTn>
                                        <p:tgtEl>
                                          <p:spTgt spid="17"/>
                                        </p:tgtEl>
                                      </p:cBhvr>
                                      <p:to x="100000" y="100000"/>
                                    </p:animScale>
                                    <p:animScale>
                                      <p:cBhvr>
                                        <p:cTn id="103" dur="13">
                                          <p:stCondLst>
                                            <p:cond delay="656"/>
                                          </p:stCondLst>
                                        </p:cTn>
                                        <p:tgtEl>
                                          <p:spTgt spid="17"/>
                                        </p:tgtEl>
                                      </p:cBhvr>
                                      <p:to x="100000" y="80000"/>
                                    </p:animScale>
                                    <p:animScale>
                                      <p:cBhvr>
                                        <p:cTn id="104" dur="83" decel="50000">
                                          <p:stCondLst>
                                            <p:cond delay="669"/>
                                          </p:stCondLst>
                                        </p:cTn>
                                        <p:tgtEl>
                                          <p:spTgt spid="17"/>
                                        </p:tgtEl>
                                      </p:cBhvr>
                                      <p:to x="100000" y="100000"/>
                                    </p:animScale>
                                    <p:animScale>
                                      <p:cBhvr>
                                        <p:cTn id="105" dur="13">
                                          <p:stCondLst>
                                            <p:cond delay="821"/>
                                          </p:stCondLst>
                                        </p:cTn>
                                        <p:tgtEl>
                                          <p:spTgt spid="17"/>
                                        </p:tgtEl>
                                      </p:cBhvr>
                                      <p:to x="100000" y="90000"/>
                                    </p:animScale>
                                    <p:animScale>
                                      <p:cBhvr>
                                        <p:cTn id="106" dur="83" decel="50000">
                                          <p:stCondLst>
                                            <p:cond delay="834"/>
                                          </p:stCondLst>
                                        </p:cTn>
                                        <p:tgtEl>
                                          <p:spTgt spid="17"/>
                                        </p:tgtEl>
                                      </p:cBhvr>
                                      <p:to x="100000" y="100000"/>
                                    </p:animScale>
                                    <p:animScale>
                                      <p:cBhvr>
                                        <p:cTn id="107" dur="13">
                                          <p:stCondLst>
                                            <p:cond delay="904"/>
                                          </p:stCondLst>
                                        </p:cTn>
                                        <p:tgtEl>
                                          <p:spTgt spid="17"/>
                                        </p:tgtEl>
                                      </p:cBhvr>
                                      <p:to x="100000" y="95000"/>
                                    </p:animScale>
                                    <p:animScale>
                                      <p:cBhvr>
                                        <p:cTn id="108" dur="83" decel="50000">
                                          <p:stCondLst>
                                            <p:cond delay="917"/>
                                          </p:stCondLst>
                                        </p:cTn>
                                        <p:tgtEl>
                                          <p:spTgt spid="17"/>
                                        </p:tgtEl>
                                      </p:cBhvr>
                                      <p:to x="100000" y="100000"/>
                                    </p:animScale>
                                  </p:childTnLst>
                                </p:cTn>
                              </p:par>
                              <p:par>
                                <p:cTn id="109" presetID="26" presetClass="entr" presetSubtype="0" fill="hold" grpId="0" nodeType="withEffect">
                                  <p:stCondLst>
                                    <p:cond delay="0"/>
                                  </p:stCondLst>
                                  <p:childTnLst>
                                    <p:set>
                                      <p:cBhvr>
                                        <p:cTn id="110" dur="1" fill="hold">
                                          <p:stCondLst>
                                            <p:cond delay="0"/>
                                          </p:stCondLst>
                                        </p:cTn>
                                        <p:tgtEl>
                                          <p:spTgt spid="29"/>
                                        </p:tgtEl>
                                        <p:attrNameLst>
                                          <p:attrName>style.visibility</p:attrName>
                                        </p:attrNameLst>
                                      </p:cBhvr>
                                      <p:to>
                                        <p:strVal val="visible"/>
                                      </p:to>
                                    </p:set>
                                    <p:animEffect transition="in" filter="wipe(down)">
                                      <p:cBhvr>
                                        <p:cTn id="111" dur="290">
                                          <p:stCondLst>
                                            <p:cond delay="0"/>
                                          </p:stCondLst>
                                        </p:cTn>
                                        <p:tgtEl>
                                          <p:spTgt spid="29"/>
                                        </p:tgtEl>
                                      </p:cBhvr>
                                    </p:animEffect>
                                    <p:anim calcmode="lin" valueType="num">
                                      <p:cBhvr>
                                        <p:cTn id="112" dur="911"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3" dur="332"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14" dur="332" tmFilter="0, 0; 0.125,0.2665; 0.25,0.4; 0.375,0.465; 0.5,0.5;  0.625,0.535; 0.75,0.6; 0.875,0.7335; 1,1">
                                          <p:stCondLst>
                                            <p:cond delay="332"/>
                                          </p:stCondLst>
                                        </p:cTn>
                                        <p:tgtEl>
                                          <p:spTgt spid="29"/>
                                        </p:tgtEl>
                                        <p:attrNameLst>
                                          <p:attrName>ppt_y</p:attrName>
                                        </p:attrNameLst>
                                      </p:cBhvr>
                                      <p:tavLst>
                                        <p:tav tm="0" fmla="#ppt_y-sin(pi*$)/9">
                                          <p:val>
                                            <p:fltVal val="0"/>
                                          </p:val>
                                        </p:tav>
                                        <p:tav tm="100000">
                                          <p:val>
                                            <p:fltVal val="1"/>
                                          </p:val>
                                        </p:tav>
                                      </p:tavLst>
                                    </p:anim>
                                    <p:anim calcmode="lin" valueType="num">
                                      <p:cBhvr>
                                        <p:cTn id="115" dur="166" tmFilter="0, 0; 0.125,0.2665; 0.25,0.4; 0.375,0.465; 0.5,0.5;  0.625,0.535; 0.75,0.6; 0.875,0.7335; 1,1">
                                          <p:stCondLst>
                                            <p:cond delay="662"/>
                                          </p:stCondLst>
                                        </p:cTn>
                                        <p:tgtEl>
                                          <p:spTgt spid="29"/>
                                        </p:tgtEl>
                                        <p:attrNameLst>
                                          <p:attrName>ppt_y</p:attrName>
                                        </p:attrNameLst>
                                      </p:cBhvr>
                                      <p:tavLst>
                                        <p:tav tm="0" fmla="#ppt_y-sin(pi*$)/27">
                                          <p:val>
                                            <p:fltVal val="0"/>
                                          </p:val>
                                        </p:tav>
                                        <p:tav tm="100000">
                                          <p:val>
                                            <p:fltVal val="1"/>
                                          </p:val>
                                        </p:tav>
                                      </p:tavLst>
                                    </p:anim>
                                    <p:anim calcmode="lin" valueType="num">
                                      <p:cBhvr>
                                        <p:cTn id="116" dur="82" tmFilter="0, 0; 0.125,0.2665; 0.25,0.4; 0.375,0.465; 0.5,0.5;  0.625,0.535; 0.75,0.6; 0.875,0.7335; 1,1">
                                          <p:stCondLst>
                                            <p:cond delay="828"/>
                                          </p:stCondLst>
                                        </p:cTn>
                                        <p:tgtEl>
                                          <p:spTgt spid="29"/>
                                        </p:tgtEl>
                                        <p:attrNameLst>
                                          <p:attrName>ppt_y</p:attrName>
                                        </p:attrNameLst>
                                      </p:cBhvr>
                                      <p:tavLst>
                                        <p:tav tm="0" fmla="#ppt_y-sin(pi*$)/81">
                                          <p:val>
                                            <p:fltVal val="0"/>
                                          </p:val>
                                        </p:tav>
                                        <p:tav tm="100000">
                                          <p:val>
                                            <p:fltVal val="1"/>
                                          </p:val>
                                        </p:tav>
                                      </p:tavLst>
                                    </p:anim>
                                    <p:animScale>
                                      <p:cBhvr>
                                        <p:cTn id="117" dur="13">
                                          <p:stCondLst>
                                            <p:cond delay="325"/>
                                          </p:stCondLst>
                                        </p:cTn>
                                        <p:tgtEl>
                                          <p:spTgt spid="29"/>
                                        </p:tgtEl>
                                      </p:cBhvr>
                                      <p:to x="100000" y="60000"/>
                                    </p:animScale>
                                    <p:animScale>
                                      <p:cBhvr>
                                        <p:cTn id="118" dur="83" decel="50000">
                                          <p:stCondLst>
                                            <p:cond delay="338"/>
                                          </p:stCondLst>
                                        </p:cTn>
                                        <p:tgtEl>
                                          <p:spTgt spid="29"/>
                                        </p:tgtEl>
                                      </p:cBhvr>
                                      <p:to x="100000" y="100000"/>
                                    </p:animScale>
                                    <p:animScale>
                                      <p:cBhvr>
                                        <p:cTn id="119" dur="13">
                                          <p:stCondLst>
                                            <p:cond delay="656"/>
                                          </p:stCondLst>
                                        </p:cTn>
                                        <p:tgtEl>
                                          <p:spTgt spid="29"/>
                                        </p:tgtEl>
                                      </p:cBhvr>
                                      <p:to x="100000" y="80000"/>
                                    </p:animScale>
                                    <p:animScale>
                                      <p:cBhvr>
                                        <p:cTn id="120" dur="83" decel="50000">
                                          <p:stCondLst>
                                            <p:cond delay="669"/>
                                          </p:stCondLst>
                                        </p:cTn>
                                        <p:tgtEl>
                                          <p:spTgt spid="29"/>
                                        </p:tgtEl>
                                      </p:cBhvr>
                                      <p:to x="100000" y="100000"/>
                                    </p:animScale>
                                    <p:animScale>
                                      <p:cBhvr>
                                        <p:cTn id="121" dur="13">
                                          <p:stCondLst>
                                            <p:cond delay="821"/>
                                          </p:stCondLst>
                                        </p:cTn>
                                        <p:tgtEl>
                                          <p:spTgt spid="29"/>
                                        </p:tgtEl>
                                      </p:cBhvr>
                                      <p:to x="100000" y="90000"/>
                                    </p:animScale>
                                    <p:animScale>
                                      <p:cBhvr>
                                        <p:cTn id="122" dur="83" decel="50000">
                                          <p:stCondLst>
                                            <p:cond delay="834"/>
                                          </p:stCondLst>
                                        </p:cTn>
                                        <p:tgtEl>
                                          <p:spTgt spid="29"/>
                                        </p:tgtEl>
                                      </p:cBhvr>
                                      <p:to x="100000" y="100000"/>
                                    </p:animScale>
                                    <p:animScale>
                                      <p:cBhvr>
                                        <p:cTn id="123" dur="13">
                                          <p:stCondLst>
                                            <p:cond delay="904"/>
                                          </p:stCondLst>
                                        </p:cTn>
                                        <p:tgtEl>
                                          <p:spTgt spid="29"/>
                                        </p:tgtEl>
                                      </p:cBhvr>
                                      <p:to x="100000" y="95000"/>
                                    </p:animScale>
                                    <p:animScale>
                                      <p:cBhvr>
                                        <p:cTn id="124" dur="83" decel="50000">
                                          <p:stCondLst>
                                            <p:cond delay="917"/>
                                          </p:stCondLst>
                                        </p:cTn>
                                        <p:tgtEl>
                                          <p:spTgt spid="29"/>
                                        </p:tgtEl>
                                      </p:cBhvr>
                                      <p:to x="100000" y="100000"/>
                                    </p:animScale>
                                  </p:childTnLst>
                                </p:cTn>
                              </p:par>
                              <p:par>
                                <p:cTn id="125" presetID="26" presetClass="entr" presetSubtype="0" fill="hold" grpId="0" nodeType="withEffect">
                                  <p:stCondLst>
                                    <p:cond delay="0"/>
                                  </p:stCondLst>
                                  <p:childTnLst>
                                    <p:set>
                                      <p:cBhvr>
                                        <p:cTn id="126" dur="1" fill="hold">
                                          <p:stCondLst>
                                            <p:cond delay="0"/>
                                          </p:stCondLst>
                                        </p:cTn>
                                        <p:tgtEl>
                                          <p:spTgt spid="19"/>
                                        </p:tgtEl>
                                        <p:attrNameLst>
                                          <p:attrName>style.visibility</p:attrName>
                                        </p:attrNameLst>
                                      </p:cBhvr>
                                      <p:to>
                                        <p:strVal val="visible"/>
                                      </p:to>
                                    </p:set>
                                    <p:animEffect transition="in" filter="wipe(down)">
                                      <p:cBhvr>
                                        <p:cTn id="127" dur="290">
                                          <p:stCondLst>
                                            <p:cond delay="0"/>
                                          </p:stCondLst>
                                        </p:cTn>
                                        <p:tgtEl>
                                          <p:spTgt spid="19"/>
                                        </p:tgtEl>
                                      </p:cBhvr>
                                    </p:animEffect>
                                    <p:anim calcmode="lin" valueType="num">
                                      <p:cBhvr>
                                        <p:cTn id="128" dur="911"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29" dur="332"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30" dur="332" tmFilter="0, 0; 0.125,0.2665; 0.25,0.4; 0.375,0.465; 0.5,0.5;  0.625,0.535; 0.75,0.6; 0.875,0.7335; 1,1">
                                          <p:stCondLst>
                                            <p:cond delay="332"/>
                                          </p:stCondLst>
                                        </p:cTn>
                                        <p:tgtEl>
                                          <p:spTgt spid="19"/>
                                        </p:tgtEl>
                                        <p:attrNameLst>
                                          <p:attrName>ppt_y</p:attrName>
                                        </p:attrNameLst>
                                      </p:cBhvr>
                                      <p:tavLst>
                                        <p:tav tm="0" fmla="#ppt_y-sin(pi*$)/9">
                                          <p:val>
                                            <p:fltVal val="0"/>
                                          </p:val>
                                        </p:tav>
                                        <p:tav tm="100000">
                                          <p:val>
                                            <p:fltVal val="1"/>
                                          </p:val>
                                        </p:tav>
                                      </p:tavLst>
                                    </p:anim>
                                    <p:anim calcmode="lin" valueType="num">
                                      <p:cBhvr>
                                        <p:cTn id="131" dur="166" tmFilter="0, 0; 0.125,0.2665; 0.25,0.4; 0.375,0.465; 0.5,0.5;  0.625,0.535; 0.75,0.6; 0.875,0.7335; 1,1">
                                          <p:stCondLst>
                                            <p:cond delay="662"/>
                                          </p:stCondLst>
                                        </p:cTn>
                                        <p:tgtEl>
                                          <p:spTgt spid="19"/>
                                        </p:tgtEl>
                                        <p:attrNameLst>
                                          <p:attrName>ppt_y</p:attrName>
                                        </p:attrNameLst>
                                      </p:cBhvr>
                                      <p:tavLst>
                                        <p:tav tm="0" fmla="#ppt_y-sin(pi*$)/27">
                                          <p:val>
                                            <p:fltVal val="0"/>
                                          </p:val>
                                        </p:tav>
                                        <p:tav tm="100000">
                                          <p:val>
                                            <p:fltVal val="1"/>
                                          </p:val>
                                        </p:tav>
                                      </p:tavLst>
                                    </p:anim>
                                    <p:anim calcmode="lin" valueType="num">
                                      <p:cBhvr>
                                        <p:cTn id="132" dur="82" tmFilter="0, 0; 0.125,0.2665; 0.25,0.4; 0.375,0.465; 0.5,0.5;  0.625,0.535; 0.75,0.6; 0.875,0.7335; 1,1">
                                          <p:stCondLst>
                                            <p:cond delay="828"/>
                                          </p:stCondLst>
                                        </p:cTn>
                                        <p:tgtEl>
                                          <p:spTgt spid="19"/>
                                        </p:tgtEl>
                                        <p:attrNameLst>
                                          <p:attrName>ppt_y</p:attrName>
                                        </p:attrNameLst>
                                      </p:cBhvr>
                                      <p:tavLst>
                                        <p:tav tm="0" fmla="#ppt_y-sin(pi*$)/81">
                                          <p:val>
                                            <p:fltVal val="0"/>
                                          </p:val>
                                        </p:tav>
                                        <p:tav tm="100000">
                                          <p:val>
                                            <p:fltVal val="1"/>
                                          </p:val>
                                        </p:tav>
                                      </p:tavLst>
                                    </p:anim>
                                    <p:animScale>
                                      <p:cBhvr>
                                        <p:cTn id="133" dur="13">
                                          <p:stCondLst>
                                            <p:cond delay="325"/>
                                          </p:stCondLst>
                                        </p:cTn>
                                        <p:tgtEl>
                                          <p:spTgt spid="19"/>
                                        </p:tgtEl>
                                      </p:cBhvr>
                                      <p:to x="100000" y="60000"/>
                                    </p:animScale>
                                    <p:animScale>
                                      <p:cBhvr>
                                        <p:cTn id="134" dur="83" decel="50000">
                                          <p:stCondLst>
                                            <p:cond delay="338"/>
                                          </p:stCondLst>
                                        </p:cTn>
                                        <p:tgtEl>
                                          <p:spTgt spid="19"/>
                                        </p:tgtEl>
                                      </p:cBhvr>
                                      <p:to x="100000" y="100000"/>
                                    </p:animScale>
                                    <p:animScale>
                                      <p:cBhvr>
                                        <p:cTn id="135" dur="13">
                                          <p:stCondLst>
                                            <p:cond delay="656"/>
                                          </p:stCondLst>
                                        </p:cTn>
                                        <p:tgtEl>
                                          <p:spTgt spid="19"/>
                                        </p:tgtEl>
                                      </p:cBhvr>
                                      <p:to x="100000" y="80000"/>
                                    </p:animScale>
                                    <p:animScale>
                                      <p:cBhvr>
                                        <p:cTn id="136" dur="83" decel="50000">
                                          <p:stCondLst>
                                            <p:cond delay="669"/>
                                          </p:stCondLst>
                                        </p:cTn>
                                        <p:tgtEl>
                                          <p:spTgt spid="19"/>
                                        </p:tgtEl>
                                      </p:cBhvr>
                                      <p:to x="100000" y="100000"/>
                                    </p:animScale>
                                    <p:animScale>
                                      <p:cBhvr>
                                        <p:cTn id="137" dur="13">
                                          <p:stCondLst>
                                            <p:cond delay="821"/>
                                          </p:stCondLst>
                                        </p:cTn>
                                        <p:tgtEl>
                                          <p:spTgt spid="19"/>
                                        </p:tgtEl>
                                      </p:cBhvr>
                                      <p:to x="100000" y="90000"/>
                                    </p:animScale>
                                    <p:animScale>
                                      <p:cBhvr>
                                        <p:cTn id="138" dur="83" decel="50000">
                                          <p:stCondLst>
                                            <p:cond delay="834"/>
                                          </p:stCondLst>
                                        </p:cTn>
                                        <p:tgtEl>
                                          <p:spTgt spid="19"/>
                                        </p:tgtEl>
                                      </p:cBhvr>
                                      <p:to x="100000" y="100000"/>
                                    </p:animScale>
                                    <p:animScale>
                                      <p:cBhvr>
                                        <p:cTn id="139" dur="13">
                                          <p:stCondLst>
                                            <p:cond delay="904"/>
                                          </p:stCondLst>
                                        </p:cTn>
                                        <p:tgtEl>
                                          <p:spTgt spid="19"/>
                                        </p:tgtEl>
                                      </p:cBhvr>
                                      <p:to x="100000" y="95000"/>
                                    </p:animScale>
                                    <p:animScale>
                                      <p:cBhvr>
                                        <p:cTn id="140" dur="83" decel="50000">
                                          <p:stCondLst>
                                            <p:cond delay="917"/>
                                          </p:stCondLst>
                                        </p:cTn>
                                        <p:tgtEl>
                                          <p:spTgt spid="19"/>
                                        </p:tgtEl>
                                      </p:cBhvr>
                                      <p:to x="100000" y="100000"/>
                                    </p:animScale>
                                  </p:childTnLst>
                                </p:cTn>
                              </p:par>
                            </p:childTnLst>
                          </p:cTn>
                        </p:par>
                        <p:par>
                          <p:cTn id="141" fill="hold">
                            <p:stCondLst>
                              <p:cond delay="3000"/>
                            </p:stCondLst>
                            <p:childTnLst>
                              <p:par>
                                <p:cTn id="142" presetID="31" presetClass="entr" presetSubtype="0" fill="hold" nodeType="afterEffect">
                                  <p:stCondLst>
                                    <p:cond delay="0"/>
                                  </p:stCondLst>
                                  <p:childTnLst>
                                    <p:set>
                                      <p:cBhvr>
                                        <p:cTn id="143" dur="1" fill="hold">
                                          <p:stCondLst>
                                            <p:cond delay="0"/>
                                          </p:stCondLst>
                                        </p:cTn>
                                        <p:tgtEl>
                                          <p:spTgt spid="25"/>
                                        </p:tgtEl>
                                        <p:attrNameLst>
                                          <p:attrName>style.visibility</p:attrName>
                                        </p:attrNameLst>
                                      </p:cBhvr>
                                      <p:to>
                                        <p:strVal val="visible"/>
                                      </p:to>
                                    </p:set>
                                    <p:anim calcmode="lin" valueType="num">
                                      <p:cBhvr>
                                        <p:cTn id="144" dur="700" fill="hold"/>
                                        <p:tgtEl>
                                          <p:spTgt spid="25"/>
                                        </p:tgtEl>
                                        <p:attrNameLst>
                                          <p:attrName>ppt_w</p:attrName>
                                        </p:attrNameLst>
                                      </p:cBhvr>
                                      <p:tavLst>
                                        <p:tav tm="0">
                                          <p:val>
                                            <p:fltVal val="0"/>
                                          </p:val>
                                        </p:tav>
                                        <p:tav tm="100000">
                                          <p:val>
                                            <p:strVal val="#ppt_w"/>
                                          </p:val>
                                        </p:tav>
                                      </p:tavLst>
                                    </p:anim>
                                    <p:anim calcmode="lin" valueType="num">
                                      <p:cBhvr>
                                        <p:cTn id="145" dur="700" fill="hold"/>
                                        <p:tgtEl>
                                          <p:spTgt spid="25"/>
                                        </p:tgtEl>
                                        <p:attrNameLst>
                                          <p:attrName>ppt_h</p:attrName>
                                        </p:attrNameLst>
                                      </p:cBhvr>
                                      <p:tavLst>
                                        <p:tav tm="0">
                                          <p:val>
                                            <p:fltVal val="0"/>
                                          </p:val>
                                        </p:tav>
                                        <p:tav tm="100000">
                                          <p:val>
                                            <p:strVal val="#ppt_h"/>
                                          </p:val>
                                        </p:tav>
                                      </p:tavLst>
                                    </p:anim>
                                    <p:anim calcmode="lin" valueType="num">
                                      <p:cBhvr>
                                        <p:cTn id="146" dur="700" fill="hold"/>
                                        <p:tgtEl>
                                          <p:spTgt spid="25"/>
                                        </p:tgtEl>
                                        <p:attrNameLst>
                                          <p:attrName>style.rotation</p:attrName>
                                        </p:attrNameLst>
                                      </p:cBhvr>
                                      <p:tavLst>
                                        <p:tav tm="0">
                                          <p:val>
                                            <p:fltVal val="90"/>
                                          </p:val>
                                        </p:tav>
                                        <p:tav tm="100000">
                                          <p:val>
                                            <p:fltVal val="0"/>
                                          </p:val>
                                        </p:tav>
                                      </p:tavLst>
                                    </p:anim>
                                    <p:animEffect transition="in" filter="fade">
                                      <p:cBhvr>
                                        <p:cTn id="147" dur="700"/>
                                        <p:tgtEl>
                                          <p:spTgt spid="25"/>
                                        </p:tgtEl>
                                      </p:cBhvr>
                                    </p:animEffect>
                                  </p:childTnLst>
                                </p:cTn>
                              </p:par>
                            </p:childTnLst>
                          </p:cTn>
                        </p:par>
                        <p:par>
                          <p:cTn id="148" fill="hold">
                            <p:stCondLst>
                              <p:cond delay="4000"/>
                            </p:stCondLst>
                            <p:childTnLst>
                              <p:par>
                                <p:cTn id="149" presetID="26" presetClass="entr" presetSubtype="0" fill="hold" grpId="0" nodeType="afterEffect">
                                  <p:stCondLst>
                                    <p:cond delay="0"/>
                                  </p:stCondLst>
                                  <p:childTnLst>
                                    <p:set>
                                      <p:cBhvr>
                                        <p:cTn id="150" dur="1" fill="hold">
                                          <p:stCondLst>
                                            <p:cond delay="0"/>
                                          </p:stCondLst>
                                        </p:cTn>
                                        <p:tgtEl>
                                          <p:spTgt spid="15"/>
                                        </p:tgtEl>
                                        <p:attrNameLst>
                                          <p:attrName>style.visibility</p:attrName>
                                        </p:attrNameLst>
                                      </p:cBhvr>
                                      <p:to>
                                        <p:strVal val="visible"/>
                                      </p:to>
                                    </p:set>
                                    <p:animEffect transition="in" filter="wipe(down)">
                                      <p:cBhvr>
                                        <p:cTn id="151" dur="290">
                                          <p:stCondLst>
                                            <p:cond delay="0"/>
                                          </p:stCondLst>
                                        </p:cTn>
                                        <p:tgtEl>
                                          <p:spTgt spid="15"/>
                                        </p:tgtEl>
                                      </p:cBhvr>
                                    </p:animEffect>
                                    <p:anim calcmode="lin" valueType="num">
                                      <p:cBhvr>
                                        <p:cTn id="152" dur="911"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3" dur="332"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4" dur="332" tmFilter="0, 0; 0.125,0.2665; 0.25,0.4; 0.375,0.465; 0.5,0.5;  0.625,0.535; 0.75,0.6; 0.875,0.7335; 1,1">
                                          <p:stCondLst>
                                            <p:cond delay="332"/>
                                          </p:stCondLst>
                                        </p:cTn>
                                        <p:tgtEl>
                                          <p:spTgt spid="15"/>
                                        </p:tgtEl>
                                        <p:attrNameLst>
                                          <p:attrName>ppt_y</p:attrName>
                                        </p:attrNameLst>
                                      </p:cBhvr>
                                      <p:tavLst>
                                        <p:tav tm="0" fmla="#ppt_y-sin(pi*$)/9">
                                          <p:val>
                                            <p:fltVal val="0"/>
                                          </p:val>
                                        </p:tav>
                                        <p:tav tm="100000">
                                          <p:val>
                                            <p:fltVal val="1"/>
                                          </p:val>
                                        </p:tav>
                                      </p:tavLst>
                                    </p:anim>
                                    <p:anim calcmode="lin" valueType="num">
                                      <p:cBhvr>
                                        <p:cTn id="155" dur="166" tmFilter="0, 0; 0.125,0.2665; 0.25,0.4; 0.375,0.465; 0.5,0.5;  0.625,0.535; 0.75,0.6; 0.875,0.7335; 1,1">
                                          <p:stCondLst>
                                            <p:cond delay="662"/>
                                          </p:stCondLst>
                                        </p:cTn>
                                        <p:tgtEl>
                                          <p:spTgt spid="15"/>
                                        </p:tgtEl>
                                        <p:attrNameLst>
                                          <p:attrName>ppt_y</p:attrName>
                                        </p:attrNameLst>
                                      </p:cBhvr>
                                      <p:tavLst>
                                        <p:tav tm="0" fmla="#ppt_y-sin(pi*$)/27">
                                          <p:val>
                                            <p:fltVal val="0"/>
                                          </p:val>
                                        </p:tav>
                                        <p:tav tm="100000">
                                          <p:val>
                                            <p:fltVal val="1"/>
                                          </p:val>
                                        </p:tav>
                                      </p:tavLst>
                                    </p:anim>
                                    <p:anim calcmode="lin" valueType="num">
                                      <p:cBhvr>
                                        <p:cTn id="156" dur="82" tmFilter="0, 0; 0.125,0.2665; 0.25,0.4; 0.375,0.465; 0.5,0.5;  0.625,0.535; 0.75,0.6; 0.875,0.7335; 1,1">
                                          <p:stCondLst>
                                            <p:cond delay="828"/>
                                          </p:stCondLst>
                                        </p:cTn>
                                        <p:tgtEl>
                                          <p:spTgt spid="15"/>
                                        </p:tgtEl>
                                        <p:attrNameLst>
                                          <p:attrName>ppt_y</p:attrName>
                                        </p:attrNameLst>
                                      </p:cBhvr>
                                      <p:tavLst>
                                        <p:tav tm="0" fmla="#ppt_y-sin(pi*$)/81">
                                          <p:val>
                                            <p:fltVal val="0"/>
                                          </p:val>
                                        </p:tav>
                                        <p:tav tm="100000">
                                          <p:val>
                                            <p:fltVal val="1"/>
                                          </p:val>
                                        </p:tav>
                                      </p:tavLst>
                                    </p:anim>
                                    <p:animScale>
                                      <p:cBhvr>
                                        <p:cTn id="157" dur="13">
                                          <p:stCondLst>
                                            <p:cond delay="325"/>
                                          </p:stCondLst>
                                        </p:cTn>
                                        <p:tgtEl>
                                          <p:spTgt spid="15"/>
                                        </p:tgtEl>
                                      </p:cBhvr>
                                      <p:to x="100000" y="60000"/>
                                    </p:animScale>
                                    <p:animScale>
                                      <p:cBhvr>
                                        <p:cTn id="158" dur="83" decel="50000">
                                          <p:stCondLst>
                                            <p:cond delay="338"/>
                                          </p:stCondLst>
                                        </p:cTn>
                                        <p:tgtEl>
                                          <p:spTgt spid="15"/>
                                        </p:tgtEl>
                                      </p:cBhvr>
                                      <p:to x="100000" y="100000"/>
                                    </p:animScale>
                                    <p:animScale>
                                      <p:cBhvr>
                                        <p:cTn id="159" dur="13">
                                          <p:stCondLst>
                                            <p:cond delay="656"/>
                                          </p:stCondLst>
                                        </p:cTn>
                                        <p:tgtEl>
                                          <p:spTgt spid="15"/>
                                        </p:tgtEl>
                                      </p:cBhvr>
                                      <p:to x="100000" y="80000"/>
                                    </p:animScale>
                                    <p:animScale>
                                      <p:cBhvr>
                                        <p:cTn id="160" dur="83" decel="50000">
                                          <p:stCondLst>
                                            <p:cond delay="669"/>
                                          </p:stCondLst>
                                        </p:cTn>
                                        <p:tgtEl>
                                          <p:spTgt spid="15"/>
                                        </p:tgtEl>
                                      </p:cBhvr>
                                      <p:to x="100000" y="100000"/>
                                    </p:animScale>
                                    <p:animScale>
                                      <p:cBhvr>
                                        <p:cTn id="161" dur="13">
                                          <p:stCondLst>
                                            <p:cond delay="821"/>
                                          </p:stCondLst>
                                        </p:cTn>
                                        <p:tgtEl>
                                          <p:spTgt spid="15"/>
                                        </p:tgtEl>
                                      </p:cBhvr>
                                      <p:to x="100000" y="90000"/>
                                    </p:animScale>
                                    <p:animScale>
                                      <p:cBhvr>
                                        <p:cTn id="162" dur="83" decel="50000">
                                          <p:stCondLst>
                                            <p:cond delay="834"/>
                                          </p:stCondLst>
                                        </p:cTn>
                                        <p:tgtEl>
                                          <p:spTgt spid="15"/>
                                        </p:tgtEl>
                                      </p:cBhvr>
                                      <p:to x="100000" y="100000"/>
                                    </p:animScale>
                                    <p:animScale>
                                      <p:cBhvr>
                                        <p:cTn id="163" dur="13">
                                          <p:stCondLst>
                                            <p:cond delay="904"/>
                                          </p:stCondLst>
                                        </p:cTn>
                                        <p:tgtEl>
                                          <p:spTgt spid="15"/>
                                        </p:tgtEl>
                                      </p:cBhvr>
                                      <p:to x="100000" y="95000"/>
                                    </p:animScale>
                                    <p:animScale>
                                      <p:cBhvr>
                                        <p:cTn id="164" dur="83" decel="50000">
                                          <p:stCondLst>
                                            <p:cond delay="917"/>
                                          </p:stCondLst>
                                        </p:cTn>
                                        <p:tgtEl>
                                          <p:spTgt spid="15"/>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18"/>
                                        </p:tgtEl>
                                        <p:attrNameLst>
                                          <p:attrName>style.visibility</p:attrName>
                                        </p:attrNameLst>
                                      </p:cBhvr>
                                      <p:to>
                                        <p:strVal val="visible"/>
                                      </p:to>
                                    </p:set>
                                    <p:animEffect transition="in" filter="wipe(down)">
                                      <p:cBhvr>
                                        <p:cTn id="167" dur="290">
                                          <p:stCondLst>
                                            <p:cond delay="0"/>
                                          </p:stCondLst>
                                        </p:cTn>
                                        <p:tgtEl>
                                          <p:spTgt spid="18"/>
                                        </p:tgtEl>
                                      </p:cBhvr>
                                    </p:animEffect>
                                    <p:anim calcmode="lin" valueType="num">
                                      <p:cBhvr>
                                        <p:cTn id="168" dur="911"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69" dur="332"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70" dur="332" tmFilter="0, 0; 0.125,0.2665; 0.25,0.4; 0.375,0.465; 0.5,0.5;  0.625,0.535; 0.75,0.6; 0.875,0.7335; 1,1">
                                          <p:stCondLst>
                                            <p:cond delay="332"/>
                                          </p:stCondLst>
                                        </p:cTn>
                                        <p:tgtEl>
                                          <p:spTgt spid="18"/>
                                        </p:tgtEl>
                                        <p:attrNameLst>
                                          <p:attrName>ppt_y</p:attrName>
                                        </p:attrNameLst>
                                      </p:cBhvr>
                                      <p:tavLst>
                                        <p:tav tm="0" fmla="#ppt_y-sin(pi*$)/9">
                                          <p:val>
                                            <p:fltVal val="0"/>
                                          </p:val>
                                        </p:tav>
                                        <p:tav tm="100000">
                                          <p:val>
                                            <p:fltVal val="1"/>
                                          </p:val>
                                        </p:tav>
                                      </p:tavLst>
                                    </p:anim>
                                    <p:anim calcmode="lin" valueType="num">
                                      <p:cBhvr>
                                        <p:cTn id="171" dur="166" tmFilter="0, 0; 0.125,0.2665; 0.25,0.4; 0.375,0.465; 0.5,0.5;  0.625,0.535; 0.75,0.6; 0.875,0.7335; 1,1">
                                          <p:stCondLst>
                                            <p:cond delay="662"/>
                                          </p:stCondLst>
                                        </p:cTn>
                                        <p:tgtEl>
                                          <p:spTgt spid="18"/>
                                        </p:tgtEl>
                                        <p:attrNameLst>
                                          <p:attrName>ppt_y</p:attrName>
                                        </p:attrNameLst>
                                      </p:cBhvr>
                                      <p:tavLst>
                                        <p:tav tm="0" fmla="#ppt_y-sin(pi*$)/27">
                                          <p:val>
                                            <p:fltVal val="0"/>
                                          </p:val>
                                        </p:tav>
                                        <p:tav tm="100000">
                                          <p:val>
                                            <p:fltVal val="1"/>
                                          </p:val>
                                        </p:tav>
                                      </p:tavLst>
                                    </p:anim>
                                    <p:anim calcmode="lin" valueType="num">
                                      <p:cBhvr>
                                        <p:cTn id="172" dur="82" tmFilter="0, 0; 0.125,0.2665; 0.25,0.4; 0.375,0.465; 0.5,0.5;  0.625,0.535; 0.75,0.6; 0.875,0.7335; 1,1">
                                          <p:stCondLst>
                                            <p:cond delay="828"/>
                                          </p:stCondLst>
                                        </p:cTn>
                                        <p:tgtEl>
                                          <p:spTgt spid="18"/>
                                        </p:tgtEl>
                                        <p:attrNameLst>
                                          <p:attrName>ppt_y</p:attrName>
                                        </p:attrNameLst>
                                      </p:cBhvr>
                                      <p:tavLst>
                                        <p:tav tm="0" fmla="#ppt_y-sin(pi*$)/81">
                                          <p:val>
                                            <p:fltVal val="0"/>
                                          </p:val>
                                        </p:tav>
                                        <p:tav tm="100000">
                                          <p:val>
                                            <p:fltVal val="1"/>
                                          </p:val>
                                        </p:tav>
                                      </p:tavLst>
                                    </p:anim>
                                    <p:animScale>
                                      <p:cBhvr>
                                        <p:cTn id="173" dur="13">
                                          <p:stCondLst>
                                            <p:cond delay="325"/>
                                          </p:stCondLst>
                                        </p:cTn>
                                        <p:tgtEl>
                                          <p:spTgt spid="18"/>
                                        </p:tgtEl>
                                      </p:cBhvr>
                                      <p:to x="100000" y="60000"/>
                                    </p:animScale>
                                    <p:animScale>
                                      <p:cBhvr>
                                        <p:cTn id="174" dur="83" decel="50000">
                                          <p:stCondLst>
                                            <p:cond delay="338"/>
                                          </p:stCondLst>
                                        </p:cTn>
                                        <p:tgtEl>
                                          <p:spTgt spid="18"/>
                                        </p:tgtEl>
                                      </p:cBhvr>
                                      <p:to x="100000" y="100000"/>
                                    </p:animScale>
                                    <p:animScale>
                                      <p:cBhvr>
                                        <p:cTn id="175" dur="13">
                                          <p:stCondLst>
                                            <p:cond delay="656"/>
                                          </p:stCondLst>
                                        </p:cTn>
                                        <p:tgtEl>
                                          <p:spTgt spid="18"/>
                                        </p:tgtEl>
                                      </p:cBhvr>
                                      <p:to x="100000" y="80000"/>
                                    </p:animScale>
                                    <p:animScale>
                                      <p:cBhvr>
                                        <p:cTn id="176" dur="83" decel="50000">
                                          <p:stCondLst>
                                            <p:cond delay="669"/>
                                          </p:stCondLst>
                                        </p:cTn>
                                        <p:tgtEl>
                                          <p:spTgt spid="18"/>
                                        </p:tgtEl>
                                      </p:cBhvr>
                                      <p:to x="100000" y="100000"/>
                                    </p:animScale>
                                    <p:animScale>
                                      <p:cBhvr>
                                        <p:cTn id="177" dur="13">
                                          <p:stCondLst>
                                            <p:cond delay="821"/>
                                          </p:stCondLst>
                                        </p:cTn>
                                        <p:tgtEl>
                                          <p:spTgt spid="18"/>
                                        </p:tgtEl>
                                      </p:cBhvr>
                                      <p:to x="100000" y="90000"/>
                                    </p:animScale>
                                    <p:animScale>
                                      <p:cBhvr>
                                        <p:cTn id="178" dur="83" decel="50000">
                                          <p:stCondLst>
                                            <p:cond delay="834"/>
                                          </p:stCondLst>
                                        </p:cTn>
                                        <p:tgtEl>
                                          <p:spTgt spid="18"/>
                                        </p:tgtEl>
                                      </p:cBhvr>
                                      <p:to x="100000" y="100000"/>
                                    </p:animScale>
                                    <p:animScale>
                                      <p:cBhvr>
                                        <p:cTn id="179" dur="13">
                                          <p:stCondLst>
                                            <p:cond delay="904"/>
                                          </p:stCondLst>
                                        </p:cTn>
                                        <p:tgtEl>
                                          <p:spTgt spid="18"/>
                                        </p:tgtEl>
                                      </p:cBhvr>
                                      <p:to x="100000" y="95000"/>
                                    </p:animScale>
                                    <p:animScale>
                                      <p:cBhvr>
                                        <p:cTn id="180" dur="83" decel="50000">
                                          <p:stCondLst>
                                            <p:cond delay="917"/>
                                          </p:stCondLst>
                                        </p:cTn>
                                        <p:tgtEl>
                                          <p:spTgt spid="18"/>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30"/>
                                        </p:tgtEl>
                                        <p:attrNameLst>
                                          <p:attrName>style.visibility</p:attrName>
                                        </p:attrNameLst>
                                      </p:cBhvr>
                                      <p:to>
                                        <p:strVal val="visible"/>
                                      </p:to>
                                    </p:set>
                                    <p:animEffect transition="in" filter="wipe(down)">
                                      <p:cBhvr>
                                        <p:cTn id="183" dur="290">
                                          <p:stCondLst>
                                            <p:cond delay="0"/>
                                          </p:stCondLst>
                                        </p:cTn>
                                        <p:tgtEl>
                                          <p:spTgt spid="30"/>
                                        </p:tgtEl>
                                      </p:cBhvr>
                                    </p:animEffect>
                                    <p:anim calcmode="lin" valueType="num">
                                      <p:cBhvr>
                                        <p:cTn id="184" dur="911"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85" dur="332"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86" dur="332" tmFilter="0, 0; 0.125,0.2665; 0.25,0.4; 0.375,0.465; 0.5,0.5;  0.625,0.535; 0.75,0.6; 0.875,0.7335; 1,1">
                                          <p:stCondLst>
                                            <p:cond delay="332"/>
                                          </p:stCondLst>
                                        </p:cTn>
                                        <p:tgtEl>
                                          <p:spTgt spid="30"/>
                                        </p:tgtEl>
                                        <p:attrNameLst>
                                          <p:attrName>ppt_y</p:attrName>
                                        </p:attrNameLst>
                                      </p:cBhvr>
                                      <p:tavLst>
                                        <p:tav tm="0" fmla="#ppt_y-sin(pi*$)/9">
                                          <p:val>
                                            <p:fltVal val="0"/>
                                          </p:val>
                                        </p:tav>
                                        <p:tav tm="100000">
                                          <p:val>
                                            <p:fltVal val="1"/>
                                          </p:val>
                                        </p:tav>
                                      </p:tavLst>
                                    </p:anim>
                                    <p:anim calcmode="lin" valueType="num">
                                      <p:cBhvr>
                                        <p:cTn id="187" dur="166" tmFilter="0, 0; 0.125,0.2665; 0.25,0.4; 0.375,0.465; 0.5,0.5;  0.625,0.535; 0.75,0.6; 0.875,0.7335; 1,1">
                                          <p:stCondLst>
                                            <p:cond delay="662"/>
                                          </p:stCondLst>
                                        </p:cTn>
                                        <p:tgtEl>
                                          <p:spTgt spid="30"/>
                                        </p:tgtEl>
                                        <p:attrNameLst>
                                          <p:attrName>ppt_y</p:attrName>
                                        </p:attrNameLst>
                                      </p:cBhvr>
                                      <p:tavLst>
                                        <p:tav tm="0" fmla="#ppt_y-sin(pi*$)/27">
                                          <p:val>
                                            <p:fltVal val="0"/>
                                          </p:val>
                                        </p:tav>
                                        <p:tav tm="100000">
                                          <p:val>
                                            <p:fltVal val="1"/>
                                          </p:val>
                                        </p:tav>
                                      </p:tavLst>
                                    </p:anim>
                                    <p:anim calcmode="lin" valueType="num">
                                      <p:cBhvr>
                                        <p:cTn id="188" dur="82" tmFilter="0, 0; 0.125,0.2665; 0.25,0.4; 0.375,0.465; 0.5,0.5;  0.625,0.535; 0.75,0.6; 0.875,0.7335; 1,1">
                                          <p:stCondLst>
                                            <p:cond delay="828"/>
                                          </p:stCondLst>
                                        </p:cTn>
                                        <p:tgtEl>
                                          <p:spTgt spid="30"/>
                                        </p:tgtEl>
                                        <p:attrNameLst>
                                          <p:attrName>ppt_y</p:attrName>
                                        </p:attrNameLst>
                                      </p:cBhvr>
                                      <p:tavLst>
                                        <p:tav tm="0" fmla="#ppt_y-sin(pi*$)/81">
                                          <p:val>
                                            <p:fltVal val="0"/>
                                          </p:val>
                                        </p:tav>
                                        <p:tav tm="100000">
                                          <p:val>
                                            <p:fltVal val="1"/>
                                          </p:val>
                                        </p:tav>
                                      </p:tavLst>
                                    </p:anim>
                                    <p:animScale>
                                      <p:cBhvr>
                                        <p:cTn id="189" dur="13">
                                          <p:stCondLst>
                                            <p:cond delay="325"/>
                                          </p:stCondLst>
                                        </p:cTn>
                                        <p:tgtEl>
                                          <p:spTgt spid="30"/>
                                        </p:tgtEl>
                                      </p:cBhvr>
                                      <p:to x="100000" y="60000"/>
                                    </p:animScale>
                                    <p:animScale>
                                      <p:cBhvr>
                                        <p:cTn id="190" dur="83" decel="50000">
                                          <p:stCondLst>
                                            <p:cond delay="338"/>
                                          </p:stCondLst>
                                        </p:cTn>
                                        <p:tgtEl>
                                          <p:spTgt spid="30"/>
                                        </p:tgtEl>
                                      </p:cBhvr>
                                      <p:to x="100000" y="100000"/>
                                    </p:animScale>
                                    <p:animScale>
                                      <p:cBhvr>
                                        <p:cTn id="191" dur="13">
                                          <p:stCondLst>
                                            <p:cond delay="656"/>
                                          </p:stCondLst>
                                        </p:cTn>
                                        <p:tgtEl>
                                          <p:spTgt spid="30"/>
                                        </p:tgtEl>
                                      </p:cBhvr>
                                      <p:to x="100000" y="80000"/>
                                    </p:animScale>
                                    <p:animScale>
                                      <p:cBhvr>
                                        <p:cTn id="192" dur="83" decel="50000">
                                          <p:stCondLst>
                                            <p:cond delay="669"/>
                                          </p:stCondLst>
                                        </p:cTn>
                                        <p:tgtEl>
                                          <p:spTgt spid="30"/>
                                        </p:tgtEl>
                                      </p:cBhvr>
                                      <p:to x="100000" y="100000"/>
                                    </p:animScale>
                                    <p:animScale>
                                      <p:cBhvr>
                                        <p:cTn id="193" dur="13">
                                          <p:stCondLst>
                                            <p:cond delay="821"/>
                                          </p:stCondLst>
                                        </p:cTn>
                                        <p:tgtEl>
                                          <p:spTgt spid="30"/>
                                        </p:tgtEl>
                                      </p:cBhvr>
                                      <p:to x="100000" y="90000"/>
                                    </p:animScale>
                                    <p:animScale>
                                      <p:cBhvr>
                                        <p:cTn id="194" dur="83" decel="50000">
                                          <p:stCondLst>
                                            <p:cond delay="834"/>
                                          </p:stCondLst>
                                        </p:cTn>
                                        <p:tgtEl>
                                          <p:spTgt spid="30"/>
                                        </p:tgtEl>
                                      </p:cBhvr>
                                      <p:to x="100000" y="100000"/>
                                    </p:animScale>
                                    <p:animScale>
                                      <p:cBhvr>
                                        <p:cTn id="195" dur="13">
                                          <p:stCondLst>
                                            <p:cond delay="904"/>
                                          </p:stCondLst>
                                        </p:cTn>
                                        <p:tgtEl>
                                          <p:spTgt spid="30"/>
                                        </p:tgtEl>
                                      </p:cBhvr>
                                      <p:to x="100000" y="95000"/>
                                    </p:animScale>
                                    <p:animScale>
                                      <p:cBhvr>
                                        <p:cTn id="196" dur="83" decel="50000">
                                          <p:stCondLst>
                                            <p:cond delay="917"/>
                                          </p:stCondLst>
                                        </p:cTn>
                                        <p:tgtEl>
                                          <p:spTgt spid="30"/>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20"/>
                                        </p:tgtEl>
                                        <p:attrNameLst>
                                          <p:attrName>style.visibility</p:attrName>
                                        </p:attrNameLst>
                                      </p:cBhvr>
                                      <p:to>
                                        <p:strVal val="visible"/>
                                      </p:to>
                                    </p:set>
                                    <p:animEffect transition="in" filter="wipe(down)">
                                      <p:cBhvr>
                                        <p:cTn id="199" dur="290">
                                          <p:stCondLst>
                                            <p:cond delay="0"/>
                                          </p:stCondLst>
                                        </p:cTn>
                                        <p:tgtEl>
                                          <p:spTgt spid="20"/>
                                        </p:tgtEl>
                                      </p:cBhvr>
                                    </p:animEffect>
                                    <p:anim calcmode="lin" valueType="num">
                                      <p:cBhvr>
                                        <p:cTn id="200" dur="911"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01" dur="332"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02" dur="332" tmFilter="0, 0; 0.125,0.2665; 0.25,0.4; 0.375,0.465; 0.5,0.5;  0.625,0.535; 0.75,0.6; 0.875,0.7335; 1,1">
                                          <p:stCondLst>
                                            <p:cond delay="332"/>
                                          </p:stCondLst>
                                        </p:cTn>
                                        <p:tgtEl>
                                          <p:spTgt spid="20"/>
                                        </p:tgtEl>
                                        <p:attrNameLst>
                                          <p:attrName>ppt_y</p:attrName>
                                        </p:attrNameLst>
                                      </p:cBhvr>
                                      <p:tavLst>
                                        <p:tav tm="0" fmla="#ppt_y-sin(pi*$)/9">
                                          <p:val>
                                            <p:fltVal val="0"/>
                                          </p:val>
                                        </p:tav>
                                        <p:tav tm="100000">
                                          <p:val>
                                            <p:fltVal val="1"/>
                                          </p:val>
                                        </p:tav>
                                      </p:tavLst>
                                    </p:anim>
                                    <p:anim calcmode="lin" valueType="num">
                                      <p:cBhvr>
                                        <p:cTn id="203" dur="166" tmFilter="0, 0; 0.125,0.2665; 0.25,0.4; 0.375,0.465; 0.5,0.5;  0.625,0.535; 0.75,0.6; 0.875,0.7335; 1,1">
                                          <p:stCondLst>
                                            <p:cond delay="662"/>
                                          </p:stCondLst>
                                        </p:cTn>
                                        <p:tgtEl>
                                          <p:spTgt spid="20"/>
                                        </p:tgtEl>
                                        <p:attrNameLst>
                                          <p:attrName>ppt_y</p:attrName>
                                        </p:attrNameLst>
                                      </p:cBhvr>
                                      <p:tavLst>
                                        <p:tav tm="0" fmla="#ppt_y-sin(pi*$)/27">
                                          <p:val>
                                            <p:fltVal val="0"/>
                                          </p:val>
                                        </p:tav>
                                        <p:tav tm="100000">
                                          <p:val>
                                            <p:fltVal val="1"/>
                                          </p:val>
                                        </p:tav>
                                      </p:tavLst>
                                    </p:anim>
                                    <p:anim calcmode="lin" valueType="num">
                                      <p:cBhvr>
                                        <p:cTn id="204" dur="82" tmFilter="0, 0; 0.125,0.2665; 0.25,0.4; 0.375,0.465; 0.5,0.5;  0.625,0.535; 0.75,0.6; 0.875,0.7335; 1,1">
                                          <p:stCondLst>
                                            <p:cond delay="828"/>
                                          </p:stCondLst>
                                        </p:cTn>
                                        <p:tgtEl>
                                          <p:spTgt spid="20"/>
                                        </p:tgtEl>
                                        <p:attrNameLst>
                                          <p:attrName>ppt_y</p:attrName>
                                        </p:attrNameLst>
                                      </p:cBhvr>
                                      <p:tavLst>
                                        <p:tav tm="0" fmla="#ppt_y-sin(pi*$)/81">
                                          <p:val>
                                            <p:fltVal val="0"/>
                                          </p:val>
                                        </p:tav>
                                        <p:tav tm="100000">
                                          <p:val>
                                            <p:fltVal val="1"/>
                                          </p:val>
                                        </p:tav>
                                      </p:tavLst>
                                    </p:anim>
                                    <p:animScale>
                                      <p:cBhvr>
                                        <p:cTn id="205" dur="13">
                                          <p:stCondLst>
                                            <p:cond delay="325"/>
                                          </p:stCondLst>
                                        </p:cTn>
                                        <p:tgtEl>
                                          <p:spTgt spid="20"/>
                                        </p:tgtEl>
                                      </p:cBhvr>
                                      <p:to x="100000" y="60000"/>
                                    </p:animScale>
                                    <p:animScale>
                                      <p:cBhvr>
                                        <p:cTn id="206" dur="83" decel="50000">
                                          <p:stCondLst>
                                            <p:cond delay="338"/>
                                          </p:stCondLst>
                                        </p:cTn>
                                        <p:tgtEl>
                                          <p:spTgt spid="20"/>
                                        </p:tgtEl>
                                      </p:cBhvr>
                                      <p:to x="100000" y="100000"/>
                                    </p:animScale>
                                    <p:animScale>
                                      <p:cBhvr>
                                        <p:cTn id="207" dur="13">
                                          <p:stCondLst>
                                            <p:cond delay="656"/>
                                          </p:stCondLst>
                                        </p:cTn>
                                        <p:tgtEl>
                                          <p:spTgt spid="20"/>
                                        </p:tgtEl>
                                      </p:cBhvr>
                                      <p:to x="100000" y="80000"/>
                                    </p:animScale>
                                    <p:animScale>
                                      <p:cBhvr>
                                        <p:cTn id="208" dur="83" decel="50000">
                                          <p:stCondLst>
                                            <p:cond delay="669"/>
                                          </p:stCondLst>
                                        </p:cTn>
                                        <p:tgtEl>
                                          <p:spTgt spid="20"/>
                                        </p:tgtEl>
                                      </p:cBhvr>
                                      <p:to x="100000" y="100000"/>
                                    </p:animScale>
                                    <p:animScale>
                                      <p:cBhvr>
                                        <p:cTn id="209" dur="13">
                                          <p:stCondLst>
                                            <p:cond delay="821"/>
                                          </p:stCondLst>
                                        </p:cTn>
                                        <p:tgtEl>
                                          <p:spTgt spid="20"/>
                                        </p:tgtEl>
                                      </p:cBhvr>
                                      <p:to x="100000" y="90000"/>
                                    </p:animScale>
                                    <p:animScale>
                                      <p:cBhvr>
                                        <p:cTn id="210" dur="83" decel="50000">
                                          <p:stCondLst>
                                            <p:cond delay="834"/>
                                          </p:stCondLst>
                                        </p:cTn>
                                        <p:tgtEl>
                                          <p:spTgt spid="20"/>
                                        </p:tgtEl>
                                      </p:cBhvr>
                                      <p:to x="100000" y="100000"/>
                                    </p:animScale>
                                    <p:animScale>
                                      <p:cBhvr>
                                        <p:cTn id="211" dur="13">
                                          <p:stCondLst>
                                            <p:cond delay="904"/>
                                          </p:stCondLst>
                                        </p:cTn>
                                        <p:tgtEl>
                                          <p:spTgt spid="20"/>
                                        </p:tgtEl>
                                      </p:cBhvr>
                                      <p:to x="100000" y="95000"/>
                                    </p:animScale>
                                    <p:animScale>
                                      <p:cBhvr>
                                        <p:cTn id="212" dur="83" decel="50000">
                                          <p:stCondLst>
                                            <p:cond delay="917"/>
                                          </p:stCondLst>
                                        </p:cTn>
                                        <p:tgtEl>
                                          <p:spTgt spid="20"/>
                                        </p:tgtEl>
                                      </p:cBhvr>
                                      <p:to x="100000" y="100000"/>
                                    </p:animScale>
                                  </p:childTnLst>
                                </p:cTn>
                              </p:par>
                            </p:childTnLst>
                          </p:cTn>
                        </p:par>
                        <p:par>
                          <p:cTn id="213" fill="hold">
                            <p:stCondLst>
                              <p:cond delay="5000"/>
                            </p:stCondLst>
                            <p:childTnLst>
                              <p:par>
                                <p:cTn id="214" presetID="1" presetClass="entr" presetSubtype="0" fill="hold" grpId="0" nodeType="afterEffect">
                                  <p:stCondLst>
                                    <p:cond delay="0"/>
                                  </p:stCondLst>
                                  <p:childTnLst>
                                    <p:set>
                                      <p:cBhvr>
                                        <p:cTn id="215" dur="1" fill="hold">
                                          <p:stCondLst>
                                            <p:cond delay="0"/>
                                          </p:stCondLst>
                                        </p:cTn>
                                        <p:tgtEl>
                                          <p:spTgt spid="31"/>
                                        </p:tgtEl>
                                        <p:attrNameLst>
                                          <p:attrName>style.visibility</p:attrName>
                                        </p:attrNameLst>
                                      </p:cBhvr>
                                      <p:to>
                                        <p:strVal val="visible"/>
                                      </p:to>
                                    </p:set>
                                  </p:childTnLst>
                                </p:cTn>
                              </p:par>
                              <p:par>
                                <p:cTn id="216" presetID="35" presetClass="path" presetSubtype="0" accel="50000" decel="50000" fill="hold" grpId="1" nodeType="withEffect">
                                  <p:stCondLst>
                                    <p:cond delay="0"/>
                                  </p:stCondLst>
                                  <p:childTnLst>
                                    <p:animMotion origin="layout" path="M -3.56836E-6 -3.7037E-7 L 0.36686 0.15278 " pathEditMode="relative" rAng="0" ptsTypes="AA">
                                      <p:cBhvr>
                                        <p:cTn id="217" dur="500" spd="-99900" fill="hold"/>
                                        <p:tgtEl>
                                          <p:spTgt spid="31"/>
                                        </p:tgtEl>
                                        <p:attrNameLst>
                                          <p:attrName>ppt_x</p:attrName>
                                          <p:attrName>ppt_y</p:attrName>
                                        </p:attrNameLst>
                                      </p:cBhvr>
                                      <p:rCtr x="18343" y="7639"/>
                                    </p:animMotion>
                                  </p:childTnLst>
                                </p:cTn>
                              </p:par>
                              <p:par>
                                <p:cTn id="218" presetID="1" presetClass="entr" presetSubtype="0" fill="hold" grpId="0" nodeType="withEffect">
                                  <p:stCondLst>
                                    <p:cond delay="0"/>
                                  </p:stCondLst>
                                  <p:childTnLst>
                                    <p:set>
                                      <p:cBhvr>
                                        <p:cTn id="219" dur="1" fill="hold">
                                          <p:stCondLst>
                                            <p:cond delay="0"/>
                                          </p:stCondLst>
                                        </p:cTn>
                                        <p:tgtEl>
                                          <p:spTgt spid="32"/>
                                        </p:tgtEl>
                                        <p:attrNameLst>
                                          <p:attrName>style.visibility</p:attrName>
                                        </p:attrNameLst>
                                      </p:cBhvr>
                                      <p:to>
                                        <p:strVal val="visible"/>
                                      </p:to>
                                    </p:set>
                                  </p:childTnLst>
                                </p:cTn>
                              </p:par>
                              <p:par>
                                <p:cTn id="220" presetID="35" presetClass="path" presetSubtype="0" accel="50000" decel="50000" fill="hold" grpId="1" nodeType="withEffect">
                                  <p:stCondLst>
                                    <p:cond delay="0"/>
                                  </p:stCondLst>
                                  <p:childTnLst>
                                    <p:animMotion origin="layout" path="M 7.85742E-7 -3.33333E-6 L -0.39495 -0.11018 " pathEditMode="relative" rAng="0" ptsTypes="AA">
                                      <p:cBhvr>
                                        <p:cTn id="221" dur="500" spd="-99900" fill="hold"/>
                                        <p:tgtEl>
                                          <p:spTgt spid="32"/>
                                        </p:tgtEl>
                                        <p:attrNameLst>
                                          <p:attrName>ppt_x</p:attrName>
                                          <p:attrName>ppt_y</p:attrName>
                                        </p:attrNameLst>
                                      </p:cBhvr>
                                      <p:rCtr x="-19748" y="-5509"/>
                                    </p:animMotion>
                                  </p:childTnLst>
                                </p:cTn>
                              </p:par>
                            </p:childTnLst>
                          </p:cTn>
                        </p:par>
                        <p:par>
                          <p:cTn id="222" fill="hold">
                            <p:stCondLst>
                              <p:cond delay="5000"/>
                            </p:stCondLst>
                            <p:childTnLst>
                              <p:par>
                                <p:cTn id="223" presetID="18" presetClass="entr" presetSubtype="3" fill="hold" grpId="0" nodeType="afterEffect">
                                  <p:stCondLst>
                                    <p:cond delay="0"/>
                                  </p:stCondLst>
                                  <p:childTnLst>
                                    <p:set>
                                      <p:cBhvr>
                                        <p:cTn id="224" dur="1" fill="hold">
                                          <p:stCondLst>
                                            <p:cond delay="0"/>
                                          </p:stCondLst>
                                        </p:cTn>
                                        <p:tgtEl>
                                          <p:spTgt spid="33"/>
                                        </p:tgtEl>
                                        <p:attrNameLst>
                                          <p:attrName>style.visibility</p:attrName>
                                        </p:attrNameLst>
                                      </p:cBhvr>
                                      <p:to>
                                        <p:strVal val="visible"/>
                                      </p:to>
                                    </p:set>
                                    <p:animEffect transition="in" filter="strips(upRight)">
                                      <p:cBhvr>
                                        <p:cTn id="22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p:bldP spid="17" grpId="0"/>
      <p:bldP spid="18" grpId="0"/>
      <p:bldP spid="19" grpId="0" animBg="1"/>
      <p:bldP spid="20" grpId="0" animBg="1"/>
      <p:bldP spid="21" grpId="0" animBg="1"/>
      <p:bldP spid="28" grpId="0"/>
      <p:bldP spid="29" grpId="0"/>
      <p:bldP spid="30" grpId="0"/>
      <p:bldP spid="31" grpId="0" animBg="1"/>
      <p:bldP spid="31" grpId="1" animBg="1"/>
      <p:bldP spid="32" grpId="0" animBg="1"/>
      <p:bldP spid="32" grpId="1" animBg="1"/>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471"/>
          <p:cNvSpPr>
            <a:spLocks noEditPoints="1"/>
          </p:cNvSpPr>
          <p:nvPr/>
        </p:nvSpPr>
        <p:spPr bwMode="auto">
          <a:xfrm>
            <a:off x="6653595" y="3847164"/>
            <a:ext cx="966858" cy="738967"/>
          </a:xfrm>
          <a:custGeom>
            <a:avLst/>
            <a:gdLst>
              <a:gd name="T0" fmla="*/ 103 w 106"/>
              <a:gd name="T1" fmla="*/ 44 h 81"/>
              <a:gd name="T2" fmla="*/ 85 w 106"/>
              <a:gd name="T3" fmla="*/ 26 h 81"/>
              <a:gd name="T4" fmla="*/ 66 w 106"/>
              <a:gd name="T5" fmla="*/ 7 h 81"/>
              <a:gd name="T6" fmla="*/ 47 w 106"/>
              <a:gd name="T7" fmla="*/ 26 h 81"/>
              <a:gd name="T8" fmla="*/ 29 w 106"/>
              <a:gd name="T9" fmla="*/ 44 h 81"/>
              <a:gd name="T10" fmla="*/ 4 w 106"/>
              <a:gd name="T11" fmla="*/ 44 h 81"/>
              <a:gd name="T12" fmla="*/ 4 w 106"/>
              <a:gd name="T13" fmla="*/ 81 h 81"/>
              <a:gd name="T14" fmla="*/ 66 w 106"/>
              <a:gd name="T15" fmla="*/ 81 h 81"/>
              <a:gd name="T16" fmla="*/ 66 w 106"/>
              <a:gd name="T17" fmla="*/ 53 h 81"/>
              <a:gd name="T18" fmla="*/ 84 w 106"/>
              <a:gd name="T19" fmla="*/ 53 h 81"/>
              <a:gd name="T20" fmla="*/ 84 w 106"/>
              <a:gd name="T21" fmla="*/ 81 h 81"/>
              <a:gd name="T22" fmla="*/ 103 w 106"/>
              <a:gd name="T23" fmla="*/ 81 h 81"/>
              <a:gd name="T24" fmla="*/ 103 w 106"/>
              <a:gd name="T25" fmla="*/ 44 h 81"/>
              <a:gd name="T26" fmla="*/ 25 w 106"/>
              <a:gd name="T27" fmla="*/ 66 h 81"/>
              <a:gd name="T28" fmla="*/ 11 w 106"/>
              <a:gd name="T29" fmla="*/ 66 h 81"/>
              <a:gd name="T30" fmla="*/ 11 w 106"/>
              <a:gd name="T31" fmla="*/ 52 h 81"/>
              <a:gd name="T32" fmla="*/ 25 w 106"/>
              <a:gd name="T33" fmla="*/ 52 h 81"/>
              <a:gd name="T34" fmla="*/ 25 w 106"/>
              <a:gd name="T35" fmla="*/ 66 h 81"/>
              <a:gd name="T36" fmla="*/ 47 w 106"/>
              <a:gd name="T37" fmla="*/ 66 h 81"/>
              <a:gd name="T38" fmla="*/ 33 w 106"/>
              <a:gd name="T39" fmla="*/ 66 h 81"/>
              <a:gd name="T40" fmla="*/ 33 w 106"/>
              <a:gd name="T41" fmla="*/ 52 h 81"/>
              <a:gd name="T42" fmla="*/ 47 w 106"/>
              <a:gd name="T43" fmla="*/ 52 h 81"/>
              <a:gd name="T44" fmla="*/ 47 w 106"/>
              <a:gd name="T45" fmla="*/ 66 h 81"/>
              <a:gd name="T46" fmla="*/ 63 w 106"/>
              <a:gd name="T47" fmla="*/ 38 h 81"/>
              <a:gd name="T48" fmla="*/ 56 w 106"/>
              <a:gd name="T49" fmla="*/ 31 h 81"/>
              <a:gd name="T50" fmla="*/ 63 w 106"/>
              <a:gd name="T51" fmla="*/ 25 h 81"/>
              <a:gd name="T52" fmla="*/ 70 w 106"/>
              <a:gd name="T53" fmla="*/ 31 h 81"/>
              <a:gd name="T54" fmla="*/ 63 w 106"/>
              <a:gd name="T55" fmla="*/ 38 h 81"/>
              <a:gd name="T56" fmla="*/ 106 w 106"/>
              <a:gd name="T57" fmla="*/ 40 h 81"/>
              <a:gd name="T58" fmla="*/ 104 w 106"/>
              <a:gd name="T59" fmla="*/ 42 h 81"/>
              <a:gd name="T60" fmla="*/ 66 w 106"/>
              <a:gd name="T61" fmla="*/ 3 h 81"/>
              <a:gd name="T62" fmla="*/ 28 w 106"/>
              <a:gd name="T63" fmla="*/ 41 h 81"/>
              <a:gd name="T64" fmla="*/ 28 w 106"/>
              <a:gd name="T65" fmla="*/ 42 h 81"/>
              <a:gd name="T66" fmla="*/ 0 w 106"/>
              <a:gd name="T67" fmla="*/ 42 h 81"/>
              <a:gd name="T68" fmla="*/ 21 w 106"/>
              <a:gd name="T69" fmla="*/ 20 h 81"/>
              <a:gd name="T70" fmla="*/ 47 w 106"/>
              <a:gd name="T71" fmla="*/ 20 h 81"/>
              <a:gd name="T72" fmla="*/ 66 w 106"/>
              <a:gd name="T73" fmla="*/ 0 h 81"/>
              <a:gd name="T74" fmla="*/ 87 w 106"/>
              <a:gd name="T75" fmla="*/ 21 h 81"/>
              <a:gd name="T76" fmla="*/ 87 w 106"/>
              <a:gd name="T77" fmla="*/ 9 h 81"/>
              <a:gd name="T78" fmla="*/ 95 w 106"/>
              <a:gd name="T79" fmla="*/ 9 h 81"/>
              <a:gd name="T80" fmla="*/ 95 w 106"/>
              <a:gd name="T81" fmla="*/ 30 h 81"/>
              <a:gd name="T82" fmla="*/ 106 w 106"/>
              <a:gd name="T83" fmla="*/ 4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81">
                <a:moveTo>
                  <a:pt x="103" y="44"/>
                </a:moveTo>
                <a:cubicBezTo>
                  <a:pt x="85" y="26"/>
                  <a:pt x="85" y="26"/>
                  <a:pt x="85" y="26"/>
                </a:cubicBezTo>
                <a:cubicBezTo>
                  <a:pt x="66" y="7"/>
                  <a:pt x="66" y="7"/>
                  <a:pt x="66" y="7"/>
                </a:cubicBezTo>
                <a:cubicBezTo>
                  <a:pt x="47" y="26"/>
                  <a:pt x="47" y="26"/>
                  <a:pt x="47" y="26"/>
                </a:cubicBezTo>
                <a:cubicBezTo>
                  <a:pt x="29" y="44"/>
                  <a:pt x="29" y="44"/>
                  <a:pt x="29" y="44"/>
                </a:cubicBezTo>
                <a:cubicBezTo>
                  <a:pt x="4" y="44"/>
                  <a:pt x="4" y="44"/>
                  <a:pt x="4" y="44"/>
                </a:cubicBezTo>
                <a:cubicBezTo>
                  <a:pt x="4" y="81"/>
                  <a:pt x="4" y="81"/>
                  <a:pt x="4" y="81"/>
                </a:cubicBezTo>
                <a:cubicBezTo>
                  <a:pt x="66" y="81"/>
                  <a:pt x="66" y="81"/>
                  <a:pt x="66" y="81"/>
                </a:cubicBezTo>
                <a:cubicBezTo>
                  <a:pt x="66" y="53"/>
                  <a:pt x="66" y="53"/>
                  <a:pt x="66" y="53"/>
                </a:cubicBezTo>
                <a:cubicBezTo>
                  <a:pt x="84" y="53"/>
                  <a:pt x="84" y="53"/>
                  <a:pt x="84" y="53"/>
                </a:cubicBezTo>
                <a:cubicBezTo>
                  <a:pt x="84" y="81"/>
                  <a:pt x="84" y="81"/>
                  <a:pt x="84" y="81"/>
                </a:cubicBezTo>
                <a:cubicBezTo>
                  <a:pt x="103" y="81"/>
                  <a:pt x="103" y="81"/>
                  <a:pt x="103" y="81"/>
                </a:cubicBezTo>
                <a:cubicBezTo>
                  <a:pt x="103" y="44"/>
                  <a:pt x="103" y="44"/>
                  <a:pt x="103" y="44"/>
                </a:cubicBezTo>
                <a:close/>
                <a:moveTo>
                  <a:pt x="25" y="66"/>
                </a:moveTo>
                <a:cubicBezTo>
                  <a:pt x="11" y="66"/>
                  <a:pt x="11" y="66"/>
                  <a:pt x="11" y="66"/>
                </a:cubicBezTo>
                <a:cubicBezTo>
                  <a:pt x="11" y="52"/>
                  <a:pt x="11" y="52"/>
                  <a:pt x="11" y="52"/>
                </a:cubicBezTo>
                <a:cubicBezTo>
                  <a:pt x="25" y="52"/>
                  <a:pt x="25" y="52"/>
                  <a:pt x="25" y="52"/>
                </a:cubicBezTo>
                <a:lnTo>
                  <a:pt x="25" y="66"/>
                </a:lnTo>
                <a:close/>
                <a:moveTo>
                  <a:pt x="47" y="66"/>
                </a:moveTo>
                <a:cubicBezTo>
                  <a:pt x="33" y="66"/>
                  <a:pt x="33" y="66"/>
                  <a:pt x="33" y="66"/>
                </a:cubicBezTo>
                <a:cubicBezTo>
                  <a:pt x="33" y="52"/>
                  <a:pt x="33" y="52"/>
                  <a:pt x="33" y="52"/>
                </a:cubicBezTo>
                <a:cubicBezTo>
                  <a:pt x="47" y="52"/>
                  <a:pt x="47" y="52"/>
                  <a:pt x="47" y="52"/>
                </a:cubicBezTo>
                <a:lnTo>
                  <a:pt x="47" y="66"/>
                </a:lnTo>
                <a:close/>
                <a:moveTo>
                  <a:pt x="63" y="38"/>
                </a:moveTo>
                <a:cubicBezTo>
                  <a:pt x="59" y="38"/>
                  <a:pt x="56" y="35"/>
                  <a:pt x="56" y="31"/>
                </a:cubicBezTo>
                <a:cubicBezTo>
                  <a:pt x="56" y="28"/>
                  <a:pt x="59" y="25"/>
                  <a:pt x="63" y="25"/>
                </a:cubicBezTo>
                <a:cubicBezTo>
                  <a:pt x="67" y="25"/>
                  <a:pt x="70" y="28"/>
                  <a:pt x="70" y="31"/>
                </a:cubicBezTo>
                <a:cubicBezTo>
                  <a:pt x="70" y="35"/>
                  <a:pt x="67" y="38"/>
                  <a:pt x="63" y="38"/>
                </a:cubicBezTo>
                <a:close/>
                <a:moveTo>
                  <a:pt x="106" y="40"/>
                </a:moveTo>
                <a:cubicBezTo>
                  <a:pt x="104" y="42"/>
                  <a:pt x="104" y="42"/>
                  <a:pt x="104" y="42"/>
                </a:cubicBezTo>
                <a:cubicBezTo>
                  <a:pt x="66" y="3"/>
                  <a:pt x="66" y="3"/>
                  <a:pt x="66" y="3"/>
                </a:cubicBezTo>
                <a:cubicBezTo>
                  <a:pt x="28" y="41"/>
                  <a:pt x="28" y="41"/>
                  <a:pt x="28" y="41"/>
                </a:cubicBezTo>
                <a:cubicBezTo>
                  <a:pt x="28" y="42"/>
                  <a:pt x="28" y="42"/>
                  <a:pt x="28" y="42"/>
                </a:cubicBezTo>
                <a:cubicBezTo>
                  <a:pt x="0" y="42"/>
                  <a:pt x="0" y="42"/>
                  <a:pt x="0" y="42"/>
                </a:cubicBezTo>
                <a:cubicBezTo>
                  <a:pt x="21" y="20"/>
                  <a:pt x="21" y="20"/>
                  <a:pt x="21" y="20"/>
                </a:cubicBezTo>
                <a:cubicBezTo>
                  <a:pt x="47" y="20"/>
                  <a:pt x="47" y="20"/>
                  <a:pt x="47" y="20"/>
                </a:cubicBezTo>
                <a:cubicBezTo>
                  <a:pt x="66" y="0"/>
                  <a:pt x="66" y="0"/>
                  <a:pt x="66" y="0"/>
                </a:cubicBezTo>
                <a:cubicBezTo>
                  <a:pt x="87" y="21"/>
                  <a:pt x="87" y="21"/>
                  <a:pt x="87" y="21"/>
                </a:cubicBezTo>
                <a:cubicBezTo>
                  <a:pt x="87" y="9"/>
                  <a:pt x="87" y="9"/>
                  <a:pt x="87" y="9"/>
                </a:cubicBezTo>
                <a:cubicBezTo>
                  <a:pt x="95" y="9"/>
                  <a:pt x="95" y="9"/>
                  <a:pt x="95" y="9"/>
                </a:cubicBezTo>
                <a:cubicBezTo>
                  <a:pt x="95" y="30"/>
                  <a:pt x="95" y="30"/>
                  <a:pt x="95" y="30"/>
                </a:cubicBezTo>
                <a:lnTo>
                  <a:pt x="106" y="40"/>
                </a:lnTo>
                <a:close/>
              </a:path>
            </a:pathLst>
          </a:custGeom>
          <a:solidFill>
            <a:schemeClr val="accent4"/>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4" name="Freeform 476"/>
          <p:cNvSpPr>
            <a:spLocks noEditPoints="1"/>
          </p:cNvSpPr>
          <p:nvPr/>
        </p:nvSpPr>
        <p:spPr bwMode="auto">
          <a:xfrm>
            <a:off x="1611643" y="1542907"/>
            <a:ext cx="1040934" cy="754547"/>
          </a:xfrm>
          <a:custGeom>
            <a:avLst/>
            <a:gdLst>
              <a:gd name="T0" fmla="*/ 125 w 125"/>
              <a:gd name="T1" fmla="*/ 71 h 73"/>
              <a:gd name="T2" fmla="*/ 124 w 125"/>
              <a:gd name="T3" fmla="*/ 73 h 73"/>
              <a:gd name="T4" fmla="*/ 2 w 125"/>
              <a:gd name="T5" fmla="*/ 73 h 73"/>
              <a:gd name="T6" fmla="*/ 0 w 125"/>
              <a:gd name="T7" fmla="*/ 71 h 73"/>
              <a:gd name="T8" fmla="*/ 0 w 125"/>
              <a:gd name="T9" fmla="*/ 68 h 73"/>
              <a:gd name="T10" fmla="*/ 2 w 125"/>
              <a:gd name="T11" fmla="*/ 66 h 73"/>
              <a:gd name="T12" fmla="*/ 124 w 125"/>
              <a:gd name="T13" fmla="*/ 66 h 73"/>
              <a:gd name="T14" fmla="*/ 125 w 125"/>
              <a:gd name="T15" fmla="*/ 68 h 73"/>
              <a:gd name="T16" fmla="*/ 125 w 125"/>
              <a:gd name="T17" fmla="*/ 71 h 73"/>
              <a:gd name="T18" fmla="*/ 118 w 125"/>
              <a:gd name="T19" fmla="*/ 5 h 73"/>
              <a:gd name="T20" fmla="*/ 118 w 125"/>
              <a:gd name="T21" fmla="*/ 58 h 73"/>
              <a:gd name="T22" fmla="*/ 113 w 125"/>
              <a:gd name="T23" fmla="*/ 63 h 73"/>
              <a:gd name="T24" fmla="*/ 12 w 125"/>
              <a:gd name="T25" fmla="*/ 63 h 73"/>
              <a:gd name="T26" fmla="*/ 7 w 125"/>
              <a:gd name="T27" fmla="*/ 58 h 73"/>
              <a:gd name="T28" fmla="*/ 7 w 125"/>
              <a:gd name="T29" fmla="*/ 5 h 73"/>
              <a:gd name="T30" fmla="*/ 12 w 125"/>
              <a:gd name="T31" fmla="*/ 0 h 73"/>
              <a:gd name="T32" fmla="*/ 113 w 125"/>
              <a:gd name="T33" fmla="*/ 0 h 73"/>
              <a:gd name="T34" fmla="*/ 118 w 125"/>
              <a:gd name="T35" fmla="*/ 5 h 73"/>
              <a:gd name="T36" fmla="*/ 113 w 125"/>
              <a:gd name="T37" fmla="*/ 6 h 73"/>
              <a:gd name="T38" fmla="*/ 12 w 125"/>
              <a:gd name="T39" fmla="*/ 6 h 73"/>
              <a:gd name="T40" fmla="*/ 12 w 125"/>
              <a:gd name="T41" fmla="*/ 59 h 73"/>
              <a:gd name="T42" fmla="*/ 113 w 125"/>
              <a:gd name="T43" fmla="*/ 59 h 73"/>
              <a:gd name="T44" fmla="*/ 113 w 125"/>
              <a:gd name="T45" fmla="*/ 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5" h="73">
                <a:moveTo>
                  <a:pt x="125" y="71"/>
                </a:moveTo>
                <a:cubicBezTo>
                  <a:pt x="125" y="72"/>
                  <a:pt x="124" y="73"/>
                  <a:pt x="124" y="73"/>
                </a:cubicBezTo>
                <a:cubicBezTo>
                  <a:pt x="2" y="73"/>
                  <a:pt x="2" y="73"/>
                  <a:pt x="2" y="73"/>
                </a:cubicBezTo>
                <a:cubicBezTo>
                  <a:pt x="1" y="73"/>
                  <a:pt x="0" y="72"/>
                  <a:pt x="0" y="71"/>
                </a:cubicBezTo>
                <a:cubicBezTo>
                  <a:pt x="0" y="68"/>
                  <a:pt x="0" y="68"/>
                  <a:pt x="0" y="68"/>
                </a:cubicBezTo>
                <a:cubicBezTo>
                  <a:pt x="0" y="67"/>
                  <a:pt x="1" y="66"/>
                  <a:pt x="2" y="66"/>
                </a:cubicBezTo>
                <a:cubicBezTo>
                  <a:pt x="124" y="66"/>
                  <a:pt x="124" y="66"/>
                  <a:pt x="124" y="66"/>
                </a:cubicBezTo>
                <a:cubicBezTo>
                  <a:pt x="124" y="66"/>
                  <a:pt x="125" y="67"/>
                  <a:pt x="125" y="68"/>
                </a:cubicBezTo>
                <a:lnTo>
                  <a:pt x="125" y="71"/>
                </a:lnTo>
                <a:close/>
                <a:moveTo>
                  <a:pt x="118" y="5"/>
                </a:moveTo>
                <a:cubicBezTo>
                  <a:pt x="118" y="58"/>
                  <a:pt x="118" y="58"/>
                  <a:pt x="118" y="58"/>
                </a:cubicBezTo>
                <a:cubicBezTo>
                  <a:pt x="118" y="61"/>
                  <a:pt x="116" y="63"/>
                  <a:pt x="113" y="63"/>
                </a:cubicBezTo>
                <a:cubicBezTo>
                  <a:pt x="12" y="63"/>
                  <a:pt x="12" y="63"/>
                  <a:pt x="12" y="63"/>
                </a:cubicBezTo>
                <a:cubicBezTo>
                  <a:pt x="9" y="63"/>
                  <a:pt x="7" y="61"/>
                  <a:pt x="7" y="58"/>
                </a:cubicBezTo>
                <a:cubicBezTo>
                  <a:pt x="7" y="5"/>
                  <a:pt x="7" y="5"/>
                  <a:pt x="7" y="5"/>
                </a:cubicBezTo>
                <a:cubicBezTo>
                  <a:pt x="7" y="2"/>
                  <a:pt x="9" y="0"/>
                  <a:pt x="12" y="0"/>
                </a:cubicBezTo>
                <a:cubicBezTo>
                  <a:pt x="113" y="0"/>
                  <a:pt x="113" y="0"/>
                  <a:pt x="113" y="0"/>
                </a:cubicBezTo>
                <a:cubicBezTo>
                  <a:pt x="116" y="0"/>
                  <a:pt x="118" y="2"/>
                  <a:pt x="118" y="5"/>
                </a:cubicBezTo>
                <a:close/>
                <a:moveTo>
                  <a:pt x="113" y="6"/>
                </a:moveTo>
                <a:cubicBezTo>
                  <a:pt x="12" y="6"/>
                  <a:pt x="12" y="6"/>
                  <a:pt x="12" y="6"/>
                </a:cubicBezTo>
                <a:cubicBezTo>
                  <a:pt x="12" y="59"/>
                  <a:pt x="12" y="59"/>
                  <a:pt x="12" y="59"/>
                </a:cubicBezTo>
                <a:cubicBezTo>
                  <a:pt x="113" y="59"/>
                  <a:pt x="113" y="59"/>
                  <a:pt x="113" y="59"/>
                </a:cubicBezTo>
                <a:lnTo>
                  <a:pt x="113" y="6"/>
                </a:lnTo>
                <a:close/>
              </a:path>
            </a:pathLst>
          </a:custGeom>
          <a:solidFill>
            <a:schemeClr val="accent2"/>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5" name="Oval 493"/>
          <p:cNvSpPr>
            <a:spLocks noChangeArrowheads="1"/>
          </p:cNvSpPr>
          <p:nvPr/>
        </p:nvSpPr>
        <p:spPr bwMode="auto">
          <a:xfrm>
            <a:off x="1611644" y="3923447"/>
            <a:ext cx="730119" cy="662682"/>
          </a:xfrm>
          <a:custGeom>
            <a:avLst/>
            <a:gdLst/>
            <a:ahLst/>
            <a:cxnLst/>
            <a:rect l="l" t="t" r="r" b="b"/>
            <a:pathLst>
              <a:path w="239713" h="217487">
                <a:moveTo>
                  <a:pt x="67420" y="131762"/>
                </a:moveTo>
                <a:lnTo>
                  <a:pt x="71346" y="131762"/>
                </a:lnTo>
                <a:lnTo>
                  <a:pt x="80061" y="131762"/>
                </a:lnTo>
                <a:lnTo>
                  <a:pt x="80262" y="131762"/>
                </a:lnTo>
                <a:lnTo>
                  <a:pt x="97384" y="131762"/>
                </a:lnTo>
                <a:lnTo>
                  <a:pt x="100603" y="131762"/>
                </a:lnTo>
                <a:lnTo>
                  <a:pt x="101129" y="131762"/>
                </a:lnTo>
                <a:lnTo>
                  <a:pt x="102183" y="131762"/>
                </a:lnTo>
                <a:lnTo>
                  <a:pt x="109088" y="131762"/>
                </a:lnTo>
                <a:lnTo>
                  <a:pt x="109557" y="131762"/>
                </a:lnTo>
                <a:lnTo>
                  <a:pt x="129513" y="131762"/>
                </a:lnTo>
                <a:lnTo>
                  <a:pt x="129572" y="131762"/>
                </a:lnTo>
                <a:lnTo>
                  <a:pt x="168548" y="131762"/>
                </a:lnTo>
                <a:lnTo>
                  <a:pt x="195469" y="137003"/>
                </a:lnTo>
                <a:lnTo>
                  <a:pt x="218177" y="151330"/>
                </a:lnTo>
                <a:lnTo>
                  <a:pt x="233861" y="172645"/>
                </a:lnTo>
                <a:lnTo>
                  <a:pt x="239713" y="198851"/>
                </a:lnTo>
                <a:lnTo>
                  <a:pt x="239713" y="201181"/>
                </a:lnTo>
                <a:lnTo>
                  <a:pt x="239713" y="201181"/>
                </a:lnTo>
                <a:lnTo>
                  <a:pt x="239713" y="217487"/>
                </a:lnTo>
                <a:lnTo>
                  <a:pt x="0" y="217487"/>
                </a:lnTo>
                <a:cubicBezTo>
                  <a:pt x="0" y="217487"/>
                  <a:pt x="0" y="217487"/>
                  <a:pt x="0" y="215158"/>
                </a:cubicBezTo>
                <a:lnTo>
                  <a:pt x="0" y="198851"/>
                </a:lnTo>
                <a:cubicBezTo>
                  <a:pt x="0" y="161580"/>
                  <a:pt x="29964" y="131762"/>
                  <a:pt x="67420" y="131762"/>
                </a:cubicBezTo>
                <a:close/>
                <a:moveTo>
                  <a:pt x="119063" y="0"/>
                </a:moveTo>
                <a:lnTo>
                  <a:pt x="142545" y="4741"/>
                </a:lnTo>
                <a:lnTo>
                  <a:pt x="161720" y="17669"/>
                </a:lnTo>
                <a:lnTo>
                  <a:pt x="174648" y="36844"/>
                </a:lnTo>
                <a:lnTo>
                  <a:pt x="179388" y="60325"/>
                </a:lnTo>
                <a:lnTo>
                  <a:pt x="174648" y="83807"/>
                </a:lnTo>
                <a:lnTo>
                  <a:pt x="161720" y="102981"/>
                </a:lnTo>
                <a:lnTo>
                  <a:pt x="142545" y="115910"/>
                </a:lnTo>
                <a:cubicBezTo>
                  <a:pt x="135327" y="118962"/>
                  <a:pt x="127393" y="120650"/>
                  <a:pt x="119063" y="120650"/>
                </a:cubicBezTo>
                <a:cubicBezTo>
                  <a:pt x="102405" y="120650"/>
                  <a:pt x="87323" y="113898"/>
                  <a:pt x="76407" y="102981"/>
                </a:cubicBezTo>
                <a:cubicBezTo>
                  <a:pt x="70949" y="97523"/>
                  <a:pt x="66531" y="91024"/>
                  <a:pt x="63479" y="83807"/>
                </a:cubicBezTo>
                <a:cubicBezTo>
                  <a:pt x="60426" y="76589"/>
                  <a:pt x="58738" y="68654"/>
                  <a:pt x="58738" y="60325"/>
                </a:cubicBezTo>
                <a:cubicBezTo>
                  <a:pt x="58738" y="43667"/>
                  <a:pt x="65490" y="28585"/>
                  <a:pt x="76407" y="17669"/>
                </a:cubicBezTo>
                <a:cubicBezTo>
                  <a:pt x="81865" y="12210"/>
                  <a:pt x="88365" y="7793"/>
                  <a:pt x="95582" y="4741"/>
                </a:cubicBezTo>
                <a:cubicBezTo>
                  <a:pt x="102799" y="1688"/>
                  <a:pt x="110734" y="0"/>
                  <a:pt x="119063" y="0"/>
                </a:cubicBezTo>
                <a:close/>
              </a:path>
            </a:pathLst>
          </a:custGeom>
          <a:solidFill>
            <a:schemeClr val="accent1"/>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6" name="Freeform 497"/>
          <p:cNvSpPr>
            <a:spLocks noEditPoints="1"/>
          </p:cNvSpPr>
          <p:nvPr/>
        </p:nvSpPr>
        <p:spPr bwMode="auto">
          <a:xfrm>
            <a:off x="6653596" y="1542908"/>
            <a:ext cx="563616" cy="777833"/>
          </a:xfrm>
          <a:custGeom>
            <a:avLst/>
            <a:gdLst>
              <a:gd name="T0" fmla="*/ 125 w 128"/>
              <a:gd name="T1" fmla="*/ 83 h 177"/>
              <a:gd name="T2" fmla="*/ 64 w 128"/>
              <a:gd name="T3" fmla="*/ 177 h 177"/>
              <a:gd name="T4" fmla="*/ 0 w 128"/>
              <a:gd name="T5" fmla="*/ 71 h 177"/>
              <a:gd name="T6" fmla="*/ 0 w 128"/>
              <a:gd name="T7" fmla="*/ 70 h 177"/>
              <a:gd name="T8" fmla="*/ 0 w 128"/>
              <a:gd name="T9" fmla="*/ 64 h 177"/>
              <a:gd name="T10" fmla="*/ 64 w 128"/>
              <a:gd name="T11" fmla="*/ 0 h 177"/>
              <a:gd name="T12" fmla="*/ 128 w 128"/>
              <a:gd name="T13" fmla="*/ 64 h 177"/>
              <a:gd name="T14" fmla="*/ 127 w 128"/>
              <a:gd name="T15" fmla="*/ 68 h 177"/>
              <a:gd name="T16" fmla="*/ 125 w 128"/>
              <a:gd name="T17" fmla="*/ 83 h 177"/>
              <a:gd name="T18" fmla="*/ 64 w 128"/>
              <a:gd name="T19" fmla="*/ 20 h 177"/>
              <a:gd name="T20" fmla="*/ 22 w 128"/>
              <a:gd name="T21" fmla="*/ 62 h 177"/>
              <a:gd name="T22" fmla="*/ 64 w 128"/>
              <a:gd name="T23" fmla="*/ 104 h 177"/>
              <a:gd name="T24" fmla="*/ 106 w 128"/>
              <a:gd name="T25" fmla="*/ 62 h 177"/>
              <a:gd name="T26" fmla="*/ 64 w 128"/>
              <a:gd name="T27" fmla="*/ 20 h 177"/>
              <a:gd name="T28" fmla="*/ 64 w 128"/>
              <a:gd name="T29" fmla="*/ 40 h 177"/>
              <a:gd name="T30" fmla="*/ 44 w 128"/>
              <a:gd name="T31" fmla="*/ 60 h 177"/>
              <a:gd name="T32" fmla="*/ 64 w 128"/>
              <a:gd name="T33" fmla="*/ 80 h 177"/>
              <a:gd name="T34" fmla="*/ 84 w 128"/>
              <a:gd name="T35" fmla="*/ 60 h 177"/>
              <a:gd name="T36" fmla="*/ 64 w 128"/>
              <a:gd name="T37" fmla="*/ 40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8" h="177">
                <a:moveTo>
                  <a:pt x="125" y="83"/>
                </a:moveTo>
                <a:cubicBezTo>
                  <a:pt x="120" y="104"/>
                  <a:pt x="105" y="138"/>
                  <a:pt x="64" y="177"/>
                </a:cubicBezTo>
                <a:cubicBezTo>
                  <a:pt x="64" y="177"/>
                  <a:pt x="5" y="122"/>
                  <a:pt x="0" y="71"/>
                </a:cubicBezTo>
                <a:cubicBezTo>
                  <a:pt x="0" y="71"/>
                  <a:pt x="0" y="70"/>
                  <a:pt x="0" y="70"/>
                </a:cubicBezTo>
                <a:cubicBezTo>
                  <a:pt x="0" y="68"/>
                  <a:pt x="0" y="66"/>
                  <a:pt x="0" y="64"/>
                </a:cubicBezTo>
                <a:cubicBezTo>
                  <a:pt x="0" y="29"/>
                  <a:pt x="28" y="0"/>
                  <a:pt x="64" y="0"/>
                </a:cubicBezTo>
                <a:cubicBezTo>
                  <a:pt x="99" y="0"/>
                  <a:pt x="128" y="29"/>
                  <a:pt x="128" y="64"/>
                </a:cubicBezTo>
                <a:cubicBezTo>
                  <a:pt x="128" y="64"/>
                  <a:pt x="128" y="65"/>
                  <a:pt x="127" y="68"/>
                </a:cubicBezTo>
                <a:cubicBezTo>
                  <a:pt x="127" y="73"/>
                  <a:pt x="126" y="78"/>
                  <a:pt x="125" y="83"/>
                </a:cubicBezTo>
                <a:close/>
                <a:moveTo>
                  <a:pt x="64" y="20"/>
                </a:moveTo>
                <a:cubicBezTo>
                  <a:pt x="40" y="20"/>
                  <a:pt x="22" y="39"/>
                  <a:pt x="22" y="62"/>
                </a:cubicBezTo>
                <a:cubicBezTo>
                  <a:pt x="22" y="85"/>
                  <a:pt x="40" y="104"/>
                  <a:pt x="64" y="104"/>
                </a:cubicBezTo>
                <a:cubicBezTo>
                  <a:pt x="87" y="104"/>
                  <a:pt x="106" y="85"/>
                  <a:pt x="106" y="62"/>
                </a:cubicBezTo>
                <a:cubicBezTo>
                  <a:pt x="106" y="39"/>
                  <a:pt x="87" y="20"/>
                  <a:pt x="64" y="20"/>
                </a:cubicBezTo>
                <a:close/>
                <a:moveTo>
                  <a:pt x="64" y="40"/>
                </a:moveTo>
                <a:cubicBezTo>
                  <a:pt x="53" y="40"/>
                  <a:pt x="44" y="49"/>
                  <a:pt x="44" y="60"/>
                </a:cubicBezTo>
                <a:cubicBezTo>
                  <a:pt x="44" y="71"/>
                  <a:pt x="53" y="80"/>
                  <a:pt x="64" y="80"/>
                </a:cubicBezTo>
                <a:cubicBezTo>
                  <a:pt x="75" y="80"/>
                  <a:pt x="84" y="71"/>
                  <a:pt x="84" y="60"/>
                </a:cubicBezTo>
                <a:cubicBezTo>
                  <a:pt x="84" y="49"/>
                  <a:pt x="75" y="40"/>
                  <a:pt x="64" y="40"/>
                </a:cubicBezTo>
                <a:close/>
              </a:path>
            </a:pathLst>
          </a:custGeom>
          <a:solidFill>
            <a:schemeClr val="accent3"/>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cxnSp>
        <p:nvCxnSpPr>
          <p:cNvPr id="57" name="直接连接符 56"/>
          <p:cNvCxnSpPr/>
          <p:nvPr/>
        </p:nvCxnSpPr>
        <p:spPr>
          <a:xfrm>
            <a:off x="1611643" y="2389686"/>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6653595" y="2389686"/>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11643" y="4745124"/>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6653595" y="4745124"/>
            <a:ext cx="4030426"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1" name="TextBox 498"/>
          <p:cNvSpPr txBox="1"/>
          <p:nvPr/>
        </p:nvSpPr>
        <p:spPr>
          <a:xfrm>
            <a:off x="4223794" y="1958822"/>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endParaRPr>
          </a:p>
        </p:txBody>
      </p:sp>
      <p:sp>
        <p:nvSpPr>
          <p:cNvPr id="69" name="TextBox 499"/>
          <p:cNvSpPr txBox="1"/>
          <p:nvPr/>
        </p:nvSpPr>
        <p:spPr>
          <a:xfrm>
            <a:off x="9236553" y="1958822"/>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endParaRPr>
          </a:p>
        </p:txBody>
      </p:sp>
      <p:sp>
        <p:nvSpPr>
          <p:cNvPr id="70" name="TextBox 500"/>
          <p:cNvSpPr txBox="1"/>
          <p:nvPr/>
        </p:nvSpPr>
        <p:spPr>
          <a:xfrm>
            <a:off x="4223794" y="4283804"/>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endParaRPr>
          </a:p>
        </p:txBody>
      </p:sp>
      <p:sp>
        <p:nvSpPr>
          <p:cNvPr id="71" name="TextBox 501"/>
          <p:cNvSpPr txBox="1"/>
          <p:nvPr/>
        </p:nvSpPr>
        <p:spPr>
          <a:xfrm>
            <a:off x="9236553" y="4283804"/>
            <a:ext cx="1569047" cy="369332"/>
          </a:xfrm>
          <a:prstGeom prst="rect">
            <a:avLst/>
          </a:prstGeom>
          <a:noFill/>
        </p:spPr>
        <p:txBody>
          <a:bodyPr wrap="none" rtlCol="0" anchor="ctr">
            <a:spAutoFit/>
          </a:bodyPr>
          <a:lstStyle/>
          <a:p>
            <a:pPr lvl="0" algn="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rPr>
              <a:t>点击添加内容</a:t>
            </a:r>
            <a:endPar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UKIJ Qolyazma" pitchFamily="18" charset="0"/>
            </a:endParaRPr>
          </a:p>
        </p:txBody>
      </p:sp>
      <p:sp>
        <p:nvSpPr>
          <p:cNvPr id="72" name="TextBox 503"/>
          <p:cNvSpPr txBox="1"/>
          <p:nvPr/>
        </p:nvSpPr>
        <p:spPr>
          <a:xfrm>
            <a:off x="1486469" y="2479736"/>
            <a:ext cx="4294491"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3" name="TextBox 504"/>
          <p:cNvSpPr txBox="1"/>
          <p:nvPr/>
        </p:nvSpPr>
        <p:spPr>
          <a:xfrm>
            <a:off x="6552038" y="2479736"/>
            <a:ext cx="4294491" cy="932563"/>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您的内容打在这里，或者通过复制您的文本后，在此框中选择粘贴，并选择只保留文字</a:t>
            </a:r>
            <a:r>
              <a:rPr lang="zh-CN" altLang="en-US" dirty="0">
                <a:solidFill>
                  <a:schemeClr val="tx1">
                    <a:lumMod val="65000"/>
                    <a:lumOff val="35000"/>
                  </a:schemeClr>
                </a:solidFill>
                <a:sym typeface="微软雅黑" panose="020B0503020204020204" pitchFamily="34" charset="-122"/>
              </a:rPr>
              <a:t>，在此录入上述图表的描述说明。</a:t>
            </a:r>
            <a:endParaRPr lang="zh-CN" altLang="en-US" dirty="0">
              <a:solidFill>
                <a:schemeClr val="tx1">
                  <a:lumMod val="65000"/>
                  <a:lumOff val="35000"/>
                </a:schemeClr>
              </a:solidFill>
            </a:endParaRPr>
          </a:p>
        </p:txBody>
      </p:sp>
      <p:sp>
        <p:nvSpPr>
          <p:cNvPr id="74" name="TextBox 505"/>
          <p:cNvSpPr txBox="1"/>
          <p:nvPr/>
        </p:nvSpPr>
        <p:spPr>
          <a:xfrm>
            <a:off x="1486469" y="4845600"/>
            <a:ext cx="4294491" cy="932563"/>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您的内容打在这里，或者通过复制您的文本后，在此框中选择粘贴，并选择只保留文字</a:t>
            </a:r>
            <a:r>
              <a:rPr lang="zh-CN" altLang="en-US" dirty="0">
                <a:solidFill>
                  <a:schemeClr val="tx1">
                    <a:lumMod val="65000"/>
                    <a:lumOff val="35000"/>
                  </a:schemeClr>
                </a:solidFill>
                <a:sym typeface="微软雅黑" panose="020B0503020204020204" pitchFamily="34" charset="-122"/>
              </a:rPr>
              <a:t>，在此录入上述图表的描述说明。</a:t>
            </a:r>
            <a:endParaRPr lang="zh-CN" altLang="en-US" dirty="0">
              <a:solidFill>
                <a:schemeClr val="tx1">
                  <a:lumMod val="65000"/>
                  <a:lumOff val="35000"/>
                </a:schemeClr>
              </a:solidFill>
            </a:endParaRPr>
          </a:p>
        </p:txBody>
      </p:sp>
      <p:sp>
        <p:nvSpPr>
          <p:cNvPr id="75" name="TextBox 506"/>
          <p:cNvSpPr txBox="1"/>
          <p:nvPr/>
        </p:nvSpPr>
        <p:spPr>
          <a:xfrm>
            <a:off x="6552038" y="4845600"/>
            <a:ext cx="4294491" cy="932563"/>
          </a:xfrm>
          <a:prstGeom prst="rect">
            <a:avLst/>
          </a:prstGeom>
          <a:noFill/>
        </p:spPr>
        <p:txBody>
          <a:bodyPr wrap="square" rtlCol="0">
            <a:spAutoFit/>
          </a:bodyPr>
          <a:lstStyle>
            <a:defPPr>
              <a:defRPr lang="zh-CN"/>
            </a:defPPr>
            <a:lvl1pPr>
              <a:lnSpc>
                <a:spcPct val="130000"/>
              </a:lnSpc>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您的内容打在这里，或者通过复制您的文本后，在此框中选择粘贴，并选择只保留文字</a:t>
            </a:r>
            <a:r>
              <a:rPr lang="zh-CN" altLang="en-US" dirty="0">
                <a:solidFill>
                  <a:schemeClr val="tx1">
                    <a:lumMod val="65000"/>
                    <a:lumOff val="35000"/>
                  </a:schemeClr>
                </a:solidFill>
                <a:sym typeface="微软雅黑" panose="020B0503020204020204" pitchFamily="34" charset="-122"/>
              </a:rPr>
              <a:t>，在此录入上述图表的描述说明。</a:t>
            </a:r>
            <a:endParaRPr lang="zh-CN" altLang="en-US" dirty="0">
              <a:solidFill>
                <a:schemeClr val="tx1">
                  <a:lumMod val="65000"/>
                  <a:lumOff val="35000"/>
                </a:schemeClr>
              </a:solidFill>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750" fill="hold"/>
                                        <p:tgtEl>
                                          <p:spTgt spid="54"/>
                                        </p:tgtEl>
                                        <p:attrNameLst>
                                          <p:attrName>ppt_x</p:attrName>
                                        </p:attrNameLst>
                                      </p:cBhvr>
                                      <p:tavLst>
                                        <p:tav tm="0">
                                          <p:val>
                                            <p:strVal val="1+#ppt_w/2"/>
                                          </p:val>
                                        </p:tav>
                                        <p:tav tm="100000">
                                          <p:val>
                                            <p:strVal val="#ppt_x"/>
                                          </p:val>
                                        </p:tav>
                                      </p:tavLst>
                                    </p:anim>
                                    <p:anim calcmode="lin" valueType="num">
                                      <p:cBhvr additive="base">
                                        <p:cTn id="8" dur="750" fill="hold"/>
                                        <p:tgtEl>
                                          <p:spTgt spid="5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250"/>
                                  </p:stCondLst>
                                  <p:childTnLst>
                                    <p:set>
                                      <p:cBhvr>
                                        <p:cTn id="10" dur="1" fill="hold">
                                          <p:stCondLst>
                                            <p:cond delay="0"/>
                                          </p:stCondLst>
                                        </p:cTn>
                                        <p:tgtEl>
                                          <p:spTgt spid="56"/>
                                        </p:tgtEl>
                                        <p:attrNameLst>
                                          <p:attrName>style.visibility</p:attrName>
                                        </p:attrNameLst>
                                      </p:cBhvr>
                                      <p:to>
                                        <p:strVal val="visible"/>
                                      </p:to>
                                    </p:set>
                                    <p:anim calcmode="lin" valueType="num">
                                      <p:cBhvr additive="base">
                                        <p:cTn id="11" dur="500" fill="hold"/>
                                        <p:tgtEl>
                                          <p:spTgt spid="56"/>
                                        </p:tgtEl>
                                        <p:attrNameLst>
                                          <p:attrName>ppt_x</p:attrName>
                                        </p:attrNameLst>
                                      </p:cBhvr>
                                      <p:tavLst>
                                        <p:tav tm="0">
                                          <p:val>
                                            <p:strVal val="1+#ppt_w/2"/>
                                          </p:val>
                                        </p:tav>
                                        <p:tav tm="100000">
                                          <p:val>
                                            <p:strVal val="#ppt_x"/>
                                          </p:val>
                                        </p:tav>
                                      </p:tavLst>
                                    </p:anim>
                                    <p:anim calcmode="lin" valueType="num">
                                      <p:cBhvr additive="base">
                                        <p:cTn id="12" dur="500" fill="hold"/>
                                        <p:tgtEl>
                                          <p:spTgt spid="5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 calcmode="lin" valueType="num">
                                      <p:cBhvr additive="base">
                                        <p:cTn id="15" dur="750" fill="hold"/>
                                        <p:tgtEl>
                                          <p:spTgt spid="55"/>
                                        </p:tgtEl>
                                        <p:attrNameLst>
                                          <p:attrName>ppt_x</p:attrName>
                                        </p:attrNameLst>
                                      </p:cBhvr>
                                      <p:tavLst>
                                        <p:tav tm="0">
                                          <p:val>
                                            <p:strVal val="1+#ppt_w/2"/>
                                          </p:val>
                                        </p:tav>
                                        <p:tav tm="100000">
                                          <p:val>
                                            <p:strVal val="#ppt_x"/>
                                          </p:val>
                                        </p:tav>
                                      </p:tavLst>
                                    </p:anim>
                                    <p:anim calcmode="lin" valueType="num">
                                      <p:cBhvr additive="base">
                                        <p:cTn id="16" dur="750" fill="hold"/>
                                        <p:tgtEl>
                                          <p:spTgt spid="55"/>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25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1+#ppt_w/2"/>
                                          </p:val>
                                        </p:tav>
                                        <p:tav tm="100000">
                                          <p:val>
                                            <p:strVal val="#ppt_x"/>
                                          </p:val>
                                        </p:tav>
                                      </p:tavLst>
                                    </p:anim>
                                    <p:anim calcmode="lin" valueType="num">
                                      <p:cBhvr additive="base">
                                        <p:cTn id="20" dur="500" fill="hold"/>
                                        <p:tgtEl>
                                          <p:spTgt spid="53"/>
                                        </p:tgtEl>
                                        <p:attrNameLst>
                                          <p:attrName>ppt_y</p:attrName>
                                        </p:attrNameLst>
                                      </p:cBhvr>
                                      <p:tavLst>
                                        <p:tav tm="0">
                                          <p:val>
                                            <p:strVal val="#ppt_y"/>
                                          </p:val>
                                        </p:tav>
                                        <p:tav tm="100000">
                                          <p:val>
                                            <p:strVal val="#ppt_y"/>
                                          </p:val>
                                        </p:tav>
                                      </p:tavLst>
                                    </p:anim>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par>
                                <p:cTn id="25" presetID="22" presetClass="entr" presetSubtype="8"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left)">
                                      <p:cBhvr>
                                        <p:cTn id="27" dur="500"/>
                                        <p:tgtEl>
                                          <p:spTgt spid="58"/>
                                        </p:tgtEl>
                                      </p:cBhvr>
                                    </p:animEffect>
                                  </p:childTnLst>
                                </p:cTn>
                              </p:par>
                              <p:par>
                                <p:cTn id="28" presetID="22" presetClass="entr" presetSubtype="8" fill="hold" nodeType="with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left)">
                                      <p:cBhvr>
                                        <p:cTn id="30" dur="500"/>
                                        <p:tgtEl>
                                          <p:spTgt spid="59"/>
                                        </p:tgtEl>
                                      </p:cBhvr>
                                    </p:animEffect>
                                  </p:childTnLst>
                                </p:cTn>
                              </p:par>
                              <p:par>
                                <p:cTn id="31" presetID="22" presetClass="entr" presetSubtype="8"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left)">
                                      <p:cBhvr>
                                        <p:cTn id="33" dur="500"/>
                                        <p:tgtEl>
                                          <p:spTgt spid="60"/>
                                        </p:tgtEl>
                                      </p:cBhvr>
                                    </p:animEffect>
                                  </p:childTnLst>
                                </p:cTn>
                              </p:par>
                            </p:childTnLst>
                          </p:cTn>
                        </p:par>
                        <p:par>
                          <p:cTn id="34" fill="hold">
                            <p:stCondLst>
                              <p:cond delay="1500"/>
                            </p:stCondLst>
                            <p:childTnLst>
                              <p:par>
                                <p:cTn id="35" presetID="12" presetClass="entr" presetSubtype="4" fill="hold" grpId="0" nodeType="afterEffect">
                                  <p:stCondLst>
                                    <p:cond delay="0"/>
                                  </p:stCondLst>
                                  <p:iterate type="lt">
                                    <p:tmPct val="50000"/>
                                  </p:iterate>
                                  <p:childTnLst>
                                    <p:set>
                                      <p:cBhvr>
                                        <p:cTn id="36" dur="1" fill="hold">
                                          <p:stCondLst>
                                            <p:cond delay="0"/>
                                          </p:stCondLst>
                                        </p:cTn>
                                        <p:tgtEl>
                                          <p:spTgt spid="61"/>
                                        </p:tgtEl>
                                        <p:attrNameLst>
                                          <p:attrName>style.visibility</p:attrName>
                                        </p:attrNameLst>
                                      </p:cBhvr>
                                      <p:to>
                                        <p:strVal val="visible"/>
                                      </p:to>
                                    </p:set>
                                    <p:anim calcmode="lin" valueType="num">
                                      <p:cBhvr additive="base">
                                        <p:cTn id="37" dur="300"/>
                                        <p:tgtEl>
                                          <p:spTgt spid="61"/>
                                        </p:tgtEl>
                                        <p:attrNameLst>
                                          <p:attrName>ppt_y</p:attrName>
                                        </p:attrNameLst>
                                      </p:cBhvr>
                                      <p:tavLst>
                                        <p:tav tm="0">
                                          <p:val>
                                            <p:strVal val="#ppt_y+#ppt_h*1.125000"/>
                                          </p:val>
                                        </p:tav>
                                        <p:tav tm="100000">
                                          <p:val>
                                            <p:strVal val="#ppt_y"/>
                                          </p:val>
                                        </p:tav>
                                      </p:tavLst>
                                    </p:anim>
                                    <p:animEffect transition="in" filter="wipe(up)">
                                      <p:cBhvr>
                                        <p:cTn id="38" dur="300"/>
                                        <p:tgtEl>
                                          <p:spTgt spid="61"/>
                                        </p:tgtEl>
                                      </p:cBhvr>
                                    </p:animEffect>
                                  </p:childTnLst>
                                </p:cTn>
                              </p:par>
                              <p:par>
                                <p:cTn id="39" presetID="12" presetClass="entr" presetSubtype="4" fill="hold" grpId="0" nodeType="withEffect">
                                  <p:stCondLst>
                                    <p:cond delay="0"/>
                                  </p:stCondLst>
                                  <p:iterate type="lt">
                                    <p:tmPct val="50000"/>
                                  </p:iterate>
                                  <p:childTnLst>
                                    <p:set>
                                      <p:cBhvr>
                                        <p:cTn id="40" dur="1" fill="hold">
                                          <p:stCondLst>
                                            <p:cond delay="0"/>
                                          </p:stCondLst>
                                        </p:cTn>
                                        <p:tgtEl>
                                          <p:spTgt spid="69"/>
                                        </p:tgtEl>
                                        <p:attrNameLst>
                                          <p:attrName>style.visibility</p:attrName>
                                        </p:attrNameLst>
                                      </p:cBhvr>
                                      <p:to>
                                        <p:strVal val="visible"/>
                                      </p:to>
                                    </p:set>
                                    <p:anim calcmode="lin" valueType="num">
                                      <p:cBhvr additive="base">
                                        <p:cTn id="41" dur="300"/>
                                        <p:tgtEl>
                                          <p:spTgt spid="69"/>
                                        </p:tgtEl>
                                        <p:attrNameLst>
                                          <p:attrName>ppt_y</p:attrName>
                                        </p:attrNameLst>
                                      </p:cBhvr>
                                      <p:tavLst>
                                        <p:tav tm="0">
                                          <p:val>
                                            <p:strVal val="#ppt_y+#ppt_h*1.125000"/>
                                          </p:val>
                                        </p:tav>
                                        <p:tav tm="100000">
                                          <p:val>
                                            <p:strVal val="#ppt_y"/>
                                          </p:val>
                                        </p:tav>
                                      </p:tavLst>
                                    </p:anim>
                                    <p:animEffect transition="in" filter="wipe(up)">
                                      <p:cBhvr>
                                        <p:cTn id="42" dur="300"/>
                                        <p:tgtEl>
                                          <p:spTgt spid="69"/>
                                        </p:tgtEl>
                                      </p:cBhvr>
                                    </p:animEffect>
                                  </p:childTnLst>
                                </p:cTn>
                              </p:par>
                              <p:par>
                                <p:cTn id="43" presetID="12" presetClass="entr" presetSubtype="4" fill="hold" grpId="0" nodeType="withEffect">
                                  <p:stCondLst>
                                    <p:cond delay="0"/>
                                  </p:stCondLst>
                                  <p:iterate type="lt">
                                    <p:tmPct val="50000"/>
                                  </p:iterate>
                                  <p:childTnLst>
                                    <p:set>
                                      <p:cBhvr>
                                        <p:cTn id="44" dur="1" fill="hold">
                                          <p:stCondLst>
                                            <p:cond delay="0"/>
                                          </p:stCondLst>
                                        </p:cTn>
                                        <p:tgtEl>
                                          <p:spTgt spid="70"/>
                                        </p:tgtEl>
                                        <p:attrNameLst>
                                          <p:attrName>style.visibility</p:attrName>
                                        </p:attrNameLst>
                                      </p:cBhvr>
                                      <p:to>
                                        <p:strVal val="visible"/>
                                      </p:to>
                                    </p:set>
                                    <p:anim calcmode="lin" valueType="num">
                                      <p:cBhvr additive="base">
                                        <p:cTn id="45" dur="300"/>
                                        <p:tgtEl>
                                          <p:spTgt spid="70"/>
                                        </p:tgtEl>
                                        <p:attrNameLst>
                                          <p:attrName>ppt_y</p:attrName>
                                        </p:attrNameLst>
                                      </p:cBhvr>
                                      <p:tavLst>
                                        <p:tav tm="0">
                                          <p:val>
                                            <p:strVal val="#ppt_y+#ppt_h*1.125000"/>
                                          </p:val>
                                        </p:tav>
                                        <p:tav tm="100000">
                                          <p:val>
                                            <p:strVal val="#ppt_y"/>
                                          </p:val>
                                        </p:tav>
                                      </p:tavLst>
                                    </p:anim>
                                    <p:animEffect transition="in" filter="wipe(up)">
                                      <p:cBhvr>
                                        <p:cTn id="46" dur="300"/>
                                        <p:tgtEl>
                                          <p:spTgt spid="70"/>
                                        </p:tgtEl>
                                      </p:cBhvr>
                                    </p:animEffect>
                                  </p:childTnLst>
                                </p:cTn>
                              </p:par>
                              <p:par>
                                <p:cTn id="47" presetID="12" presetClass="entr" presetSubtype="4" fill="hold" grpId="0" nodeType="withEffect">
                                  <p:stCondLst>
                                    <p:cond delay="0"/>
                                  </p:stCondLst>
                                  <p:iterate type="lt">
                                    <p:tmPct val="50000"/>
                                  </p:iterate>
                                  <p:childTnLst>
                                    <p:set>
                                      <p:cBhvr>
                                        <p:cTn id="48" dur="1" fill="hold">
                                          <p:stCondLst>
                                            <p:cond delay="0"/>
                                          </p:stCondLst>
                                        </p:cTn>
                                        <p:tgtEl>
                                          <p:spTgt spid="71"/>
                                        </p:tgtEl>
                                        <p:attrNameLst>
                                          <p:attrName>style.visibility</p:attrName>
                                        </p:attrNameLst>
                                      </p:cBhvr>
                                      <p:to>
                                        <p:strVal val="visible"/>
                                      </p:to>
                                    </p:set>
                                    <p:anim calcmode="lin" valueType="num">
                                      <p:cBhvr additive="base">
                                        <p:cTn id="49" dur="300"/>
                                        <p:tgtEl>
                                          <p:spTgt spid="71"/>
                                        </p:tgtEl>
                                        <p:attrNameLst>
                                          <p:attrName>ppt_y</p:attrName>
                                        </p:attrNameLst>
                                      </p:cBhvr>
                                      <p:tavLst>
                                        <p:tav tm="0">
                                          <p:val>
                                            <p:strVal val="#ppt_y+#ppt_h*1.125000"/>
                                          </p:val>
                                        </p:tav>
                                        <p:tav tm="100000">
                                          <p:val>
                                            <p:strVal val="#ppt_y"/>
                                          </p:val>
                                        </p:tav>
                                      </p:tavLst>
                                    </p:anim>
                                    <p:animEffect transition="in" filter="wipe(up)">
                                      <p:cBhvr>
                                        <p:cTn id="50" dur="300"/>
                                        <p:tgtEl>
                                          <p:spTgt spid="71"/>
                                        </p:tgtEl>
                                      </p:cBhvr>
                                    </p:animEffect>
                                  </p:childTnLst>
                                </p:cTn>
                              </p:par>
                              <p:par>
                                <p:cTn id="51" presetID="10" presetClass="entr" presetSubtype="0" fill="hold" grpId="0" nodeType="withEffect">
                                  <p:stCondLst>
                                    <p:cond delay="1000"/>
                                  </p:stCondLst>
                                  <p:iterate type="lt">
                                    <p:tmPct val="10000"/>
                                  </p:iterate>
                                  <p:childTnLst>
                                    <p:set>
                                      <p:cBhvr>
                                        <p:cTn id="52" dur="1" fill="hold">
                                          <p:stCondLst>
                                            <p:cond delay="0"/>
                                          </p:stCondLst>
                                        </p:cTn>
                                        <p:tgtEl>
                                          <p:spTgt spid="72"/>
                                        </p:tgtEl>
                                        <p:attrNameLst>
                                          <p:attrName>style.visibility</p:attrName>
                                        </p:attrNameLst>
                                      </p:cBhvr>
                                      <p:to>
                                        <p:strVal val="visible"/>
                                      </p:to>
                                    </p:set>
                                    <p:animEffect transition="in" filter="fade">
                                      <p:cBhvr>
                                        <p:cTn id="53" dur="100"/>
                                        <p:tgtEl>
                                          <p:spTgt spid="72"/>
                                        </p:tgtEl>
                                      </p:cBhvr>
                                    </p:animEffect>
                                  </p:childTnLst>
                                </p:cTn>
                              </p:par>
                              <p:par>
                                <p:cTn id="54" presetID="10" presetClass="entr" presetSubtype="0" fill="hold" grpId="0" nodeType="withEffect">
                                  <p:stCondLst>
                                    <p:cond delay="1000"/>
                                  </p:stCondLst>
                                  <p:iterate type="lt">
                                    <p:tmPct val="10000"/>
                                  </p:iterate>
                                  <p:childTnLst>
                                    <p:set>
                                      <p:cBhvr>
                                        <p:cTn id="55" dur="1" fill="hold">
                                          <p:stCondLst>
                                            <p:cond delay="0"/>
                                          </p:stCondLst>
                                        </p:cTn>
                                        <p:tgtEl>
                                          <p:spTgt spid="73"/>
                                        </p:tgtEl>
                                        <p:attrNameLst>
                                          <p:attrName>style.visibility</p:attrName>
                                        </p:attrNameLst>
                                      </p:cBhvr>
                                      <p:to>
                                        <p:strVal val="visible"/>
                                      </p:to>
                                    </p:set>
                                    <p:animEffect transition="in" filter="fade">
                                      <p:cBhvr>
                                        <p:cTn id="56" dur="100"/>
                                        <p:tgtEl>
                                          <p:spTgt spid="73"/>
                                        </p:tgtEl>
                                      </p:cBhvr>
                                    </p:animEffect>
                                  </p:childTnLst>
                                </p:cTn>
                              </p:par>
                              <p:par>
                                <p:cTn id="57" presetID="10" presetClass="entr" presetSubtype="0" fill="hold" grpId="0" nodeType="withEffect">
                                  <p:stCondLst>
                                    <p:cond delay="1000"/>
                                  </p:stCondLst>
                                  <p:iterate type="lt">
                                    <p:tmPct val="10000"/>
                                  </p:iterate>
                                  <p:childTnLst>
                                    <p:set>
                                      <p:cBhvr>
                                        <p:cTn id="58" dur="1" fill="hold">
                                          <p:stCondLst>
                                            <p:cond delay="0"/>
                                          </p:stCondLst>
                                        </p:cTn>
                                        <p:tgtEl>
                                          <p:spTgt spid="74"/>
                                        </p:tgtEl>
                                        <p:attrNameLst>
                                          <p:attrName>style.visibility</p:attrName>
                                        </p:attrNameLst>
                                      </p:cBhvr>
                                      <p:to>
                                        <p:strVal val="visible"/>
                                      </p:to>
                                    </p:set>
                                    <p:animEffect transition="in" filter="fade">
                                      <p:cBhvr>
                                        <p:cTn id="59" dur="100"/>
                                        <p:tgtEl>
                                          <p:spTgt spid="74"/>
                                        </p:tgtEl>
                                      </p:cBhvr>
                                    </p:animEffect>
                                  </p:childTnLst>
                                </p:cTn>
                              </p:par>
                              <p:par>
                                <p:cTn id="60" presetID="10" presetClass="entr" presetSubtype="0" fill="hold" grpId="0" nodeType="withEffect">
                                  <p:stCondLst>
                                    <p:cond delay="1000"/>
                                  </p:stCondLst>
                                  <p:iterate type="lt">
                                    <p:tmPct val="10000"/>
                                  </p:iterate>
                                  <p:childTnLst>
                                    <p:set>
                                      <p:cBhvr>
                                        <p:cTn id="61" dur="1" fill="hold">
                                          <p:stCondLst>
                                            <p:cond delay="0"/>
                                          </p:stCondLst>
                                        </p:cTn>
                                        <p:tgtEl>
                                          <p:spTgt spid="75"/>
                                        </p:tgtEl>
                                        <p:attrNameLst>
                                          <p:attrName>style.visibility</p:attrName>
                                        </p:attrNameLst>
                                      </p:cBhvr>
                                      <p:to>
                                        <p:strVal val="visible"/>
                                      </p:to>
                                    </p:set>
                                    <p:animEffect transition="in" filter="fade">
                                      <p:cBhvr>
                                        <p:cTn id="62" dur="1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animBg="1"/>
      <p:bldP spid="55" grpId="0" animBg="1"/>
      <p:bldP spid="56" grpId="0" animBg="1"/>
      <p:bldP spid="61" grpId="0"/>
      <p:bldP spid="69" grpId="0"/>
      <p:bldP spid="70" grpId="0"/>
      <p:bldP spid="71" grpId="0"/>
      <p:bldP spid="72" grpId="0"/>
      <p:bldP spid="73" grpId="0"/>
      <p:bldP spid="74" grpId="0"/>
      <p:bldP spid="7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55"/>
          <p:cNvSpPr/>
          <p:nvPr/>
        </p:nvSpPr>
        <p:spPr>
          <a:xfrm>
            <a:off x="767223" y="1723708"/>
            <a:ext cx="2399688"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6"/>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6"/>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7" name="矩形 56"/>
          <p:cNvSpPr/>
          <p:nvPr/>
        </p:nvSpPr>
        <p:spPr>
          <a:xfrm>
            <a:off x="767223" y="3131634"/>
            <a:ext cx="2399688"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58" name="矩形 57"/>
          <p:cNvSpPr/>
          <p:nvPr/>
        </p:nvSpPr>
        <p:spPr>
          <a:xfrm>
            <a:off x="767223" y="4642758"/>
            <a:ext cx="2399688" cy="1043350"/>
          </a:xfrm>
          <a:prstGeom prst="rect">
            <a:avLst/>
          </a:prstGeom>
        </p:spPr>
        <p:txBody>
          <a:bodyPr wrap="square" lIns="121908" tIns="60954" rIns="121908" bIns="60954">
            <a:spAutoFit/>
          </a:bodyPr>
          <a:lstStyle/>
          <a:p>
            <a:pPr algn="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gn="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59" name="直接连接符 58"/>
          <p:cNvCxnSpPr/>
          <p:nvPr/>
        </p:nvCxnSpPr>
        <p:spPr>
          <a:xfrm flipV="1">
            <a:off x="3255590" y="2238721"/>
            <a:ext cx="1138729"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3255590" y="3646647"/>
            <a:ext cx="628681"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flipV="1">
            <a:off x="3255590" y="5157771"/>
            <a:ext cx="1169205"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86" name="矩形 85"/>
          <p:cNvSpPr/>
          <p:nvPr/>
        </p:nvSpPr>
        <p:spPr>
          <a:xfrm>
            <a:off x="9025090" y="1723708"/>
            <a:ext cx="2399688" cy="1043350"/>
          </a:xfrm>
          <a:prstGeom prst="rect">
            <a:avLst/>
          </a:prstGeom>
        </p:spPr>
        <p:txBody>
          <a:bodyPr wrap="square" lIns="121908" tIns="60954" rIns="121908" bIns="60954">
            <a:spAutoFit/>
          </a:bodyPr>
          <a:lstStyle/>
          <a:p>
            <a:pPr>
              <a:lnSpc>
                <a:spcPct val="130000"/>
              </a:lnSpc>
            </a:pPr>
            <a:r>
              <a:rPr lang="zh-CN" altLang="en-US" sz="1300" dirty="0">
                <a:solidFill>
                  <a:schemeClr val="accent1"/>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1"/>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7" name="矩形 86"/>
          <p:cNvSpPr/>
          <p:nvPr/>
        </p:nvSpPr>
        <p:spPr>
          <a:xfrm>
            <a:off x="9025090" y="3131634"/>
            <a:ext cx="2399688" cy="1043350"/>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88" name="矩形 87"/>
          <p:cNvSpPr/>
          <p:nvPr/>
        </p:nvSpPr>
        <p:spPr>
          <a:xfrm>
            <a:off x="9025090" y="4642758"/>
            <a:ext cx="2399688" cy="1043350"/>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cxnSp>
        <p:nvCxnSpPr>
          <p:cNvPr id="89" name="直接连接符 88"/>
          <p:cNvCxnSpPr/>
          <p:nvPr/>
        </p:nvCxnSpPr>
        <p:spPr>
          <a:xfrm flipH="1" flipV="1">
            <a:off x="7797684" y="2238721"/>
            <a:ext cx="1138729"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H="1" flipV="1">
            <a:off x="8307732" y="3646647"/>
            <a:ext cx="628681"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H="1" flipV="1">
            <a:off x="7767208" y="5157771"/>
            <a:ext cx="1169205" cy="1"/>
          </a:xfrm>
          <a:prstGeom prst="line">
            <a:avLst/>
          </a:prstGeom>
          <a:ln w="12700">
            <a:solidFill>
              <a:schemeClr val="bg1">
                <a:lumMod val="75000"/>
              </a:schemeClr>
            </a:solidFill>
            <a:prstDash val="sysDot"/>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92" name="组合 91"/>
          <p:cNvGrpSpPr/>
          <p:nvPr/>
        </p:nvGrpSpPr>
        <p:grpSpPr>
          <a:xfrm>
            <a:off x="3888994" y="1493520"/>
            <a:ext cx="4414015" cy="4241664"/>
            <a:chOff x="-6342501" y="-5158"/>
            <a:chExt cx="5559791" cy="5342006"/>
          </a:xfrm>
        </p:grpSpPr>
        <p:sp>
          <p:nvSpPr>
            <p:cNvPr id="93" name="Freeform 14"/>
            <p:cNvSpPr/>
            <p:nvPr/>
          </p:nvSpPr>
          <p:spPr bwMode="auto">
            <a:xfrm rot="800062">
              <a:off x="-3459023" y="483115"/>
              <a:ext cx="1892300" cy="1016000"/>
            </a:xfrm>
            <a:custGeom>
              <a:avLst/>
              <a:gdLst>
                <a:gd name="T0" fmla="*/ 1122 w 1192"/>
                <a:gd name="T1" fmla="*/ 84 h 640"/>
                <a:gd name="T2" fmla="*/ 1114 w 1192"/>
                <a:gd name="T3" fmla="*/ 62 h 640"/>
                <a:gd name="T4" fmla="*/ 1086 w 1192"/>
                <a:gd name="T5" fmla="*/ 28 h 640"/>
                <a:gd name="T6" fmla="*/ 1050 w 1192"/>
                <a:gd name="T7" fmla="*/ 6 h 640"/>
                <a:gd name="T8" fmla="*/ 1006 w 1192"/>
                <a:gd name="T9" fmla="*/ 0 h 640"/>
                <a:gd name="T10" fmla="*/ 982 w 1192"/>
                <a:gd name="T11" fmla="*/ 4 h 640"/>
                <a:gd name="T12" fmla="*/ 942 w 1192"/>
                <a:gd name="T13" fmla="*/ 24 h 640"/>
                <a:gd name="T14" fmla="*/ 914 w 1192"/>
                <a:gd name="T15" fmla="*/ 58 h 640"/>
                <a:gd name="T16" fmla="*/ 900 w 1192"/>
                <a:gd name="T17" fmla="*/ 100 h 640"/>
                <a:gd name="T18" fmla="*/ 902 w 1192"/>
                <a:gd name="T19" fmla="*/ 144 h 640"/>
                <a:gd name="T20" fmla="*/ 918 w 1192"/>
                <a:gd name="T21" fmla="*/ 200 h 640"/>
                <a:gd name="T22" fmla="*/ 824 w 1192"/>
                <a:gd name="T23" fmla="*/ 152 h 640"/>
                <a:gd name="T24" fmla="*/ 728 w 1192"/>
                <a:gd name="T25" fmla="*/ 112 h 640"/>
                <a:gd name="T26" fmla="*/ 628 w 1192"/>
                <a:gd name="T27" fmla="*/ 78 h 640"/>
                <a:gd name="T28" fmla="*/ 526 w 1192"/>
                <a:gd name="T29" fmla="*/ 50 h 640"/>
                <a:gd name="T30" fmla="*/ 422 w 1192"/>
                <a:gd name="T31" fmla="*/ 32 h 640"/>
                <a:gd name="T32" fmla="*/ 318 w 1192"/>
                <a:gd name="T33" fmla="*/ 20 h 640"/>
                <a:gd name="T34" fmla="*/ 212 w 1192"/>
                <a:gd name="T35" fmla="*/ 14 h 640"/>
                <a:gd name="T36" fmla="*/ 106 w 1192"/>
                <a:gd name="T37" fmla="*/ 18 h 640"/>
                <a:gd name="T38" fmla="*/ 84 w 1192"/>
                <a:gd name="T39" fmla="*/ 22 h 640"/>
                <a:gd name="T40" fmla="*/ 44 w 1192"/>
                <a:gd name="T41" fmla="*/ 42 h 640"/>
                <a:gd name="T42" fmla="*/ 16 w 1192"/>
                <a:gd name="T43" fmla="*/ 74 h 640"/>
                <a:gd name="T44" fmla="*/ 2 w 1192"/>
                <a:gd name="T45" fmla="*/ 116 h 640"/>
                <a:gd name="T46" fmla="*/ 0 w 1192"/>
                <a:gd name="T47" fmla="*/ 138 h 640"/>
                <a:gd name="T48" fmla="*/ 12 w 1192"/>
                <a:gd name="T49" fmla="*/ 182 h 640"/>
                <a:gd name="T50" fmla="*/ 40 w 1192"/>
                <a:gd name="T51" fmla="*/ 216 h 640"/>
                <a:gd name="T52" fmla="*/ 76 w 1192"/>
                <a:gd name="T53" fmla="*/ 238 h 640"/>
                <a:gd name="T54" fmla="*/ 122 w 1192"/>
                <a:gd name="T55" fmla="*/ 244 h 640"/>
                <a:gd name="T56" fmla="*/ 166 w 1192"/>
                <a:gd name="T57" fmla="*/ 242 h 640"/>
                <a:gd name="T58" fmla="*/ 256 w 1192"/>
                <a:gd name="T59" fmla="*/ 244 h 640"/>
                <a:gd name="T60" fmla="*/ 346 w 1192"/>
                <a:gd name="T61" fmla="*/ 250 h 640"/>
                <a:gd name="T62" fmla="*/ 434 w 1192"/>
                <a:gd name="T63" fmla="*/ 264 h 640"/>
                <a:gd name="T64" fmla="*/ 520 w 1192"/>
                <a:gd name="T65" fmla="*/ 284 h 640"/>
                <a:gd name="T66" fmla="*/ 606 w 1192"/>
                <a:gd name="T67" fmla="*/ 310 h 640"/>
                <a:gd name="T68" fmla="*/ 690 w 1192"/>
                <a:gd name="T69" fmla="*/ 342 h 640"/>
                <a:gd name="T70" fmla="*/ 770 w 1192"/>
                <a:gd name="T71" fmla="*/ 380 h 640"/>
                <a:gd name="T72" fmla="*/ 746 w 1192"/>
                <a:gd name="T73" fmla="*/ 418 h 640"/>
                <a:gd name="T74" fmla="*/ 726 w 1192"/>
                <a:gd name="T75" fmla="*/ 426 h 640"/>
                <a:gd name="T76" fmla="*/ 690 w 1192"/>
                <a:gd name="T77" fmla="*/ 452 h 640"/>
                <a:gd name="T78" fmla="*/ 668 w 1192"/>
                <a:gd name="T79" fmla="*/ 490 h 640"/>
                <a:gd name="T80" fmla="*/ 664 w 1192"/>
                <a:gd name="T81" fmla="*/ 534 h 640"/>
                <a:gd name="T82" fmla="*/ 666 w 1192"/>
                <a:gd name="T83" fmla="*/ 556 h 640"/>
                <a:gd name="T84" fmla="*/ 682 w 1192"/>
                <a:gd name="T85" fmla="*/ 592 h 640"/>
                <a:gd name="T86" fmla="*/ 708 w 1192"/>
                <a:gd name="T87" fmla="*/ 618 h 640"/>
                <a:gd name="T88" fmla="*/ 742 w 1192"/>
                <a:gd name="T89" fmla="*/ 636 h 640"/>
                <a:gd name="T90" fmla="*/ 778 w 1192"/>
                <a:gd name="T91" fmla="*/ 640 h 640"/>
                <a:gd name="T92" fmla="*/ 792 w 1192"/>
                <a:gd name="T93" fmla="*/ 640 h 640"/>
                <a:gd name="T94" fmla="*/ 1034 w 1192"/>
                <a:gd name="T95" fmla="*/ 574 h 640"/>
                <a:gd name="T96" fmla="*/ 1054 w 1192"/>
                <a:gd name="T97" fmla="*/ 568 h 640"/>
                <a:gd name="T98" fmla="*/ 1092 w 1192"/>
                <a:gd name="T99" fmla="*/ 550 h 640"/>
                <a:gd name="T100" fmla="*/ 1124 w 1192"/>
                <a:gd name="T101" fmla="*/ 524 h 640"/>
                <a:gd name="T102" fmla="*/ 1152 w 1192"/>
                <a:gd name="T103" fmla="*/ 492 h 640"/>
                <a:gd name="T104" fmla="*/ 1164 w 1192"/>
                <a:gd name="T105" fmla="*/ 474 h 640"/>
                <a:gd name="T106" fmla="*/ 1180 w 1192"/>
                <a:gd name="T107" fmla="*/ 436 h 640"/>
                <a:gd name="T108" fmla="*/ 1190 w 1192"/>
                <a:gd name="T109" fmla="*/ 396 h 640"/>
                <a:gd name="T110" fmla="*/ 1192 w 1192"/>
                <a:gd name="T111" fmla="*/ 354 h 640"/>
                <a:gd name="T112" fmla="*/ 1184 w 1192"/>
                <a:gd name="T113" fmla="*/ 312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2" h="640">
                  <a:moveTo>
                    <a:pt x="1184" y="312"/>
                  </a:moveTo>
                  <a:lnTo>
                    <a:pt x="1122" y="84"/>
                  </a:lnTo>
                  <a:lnTo>
                    <a:pt x="1122" y="84"/>
                  </a:lnTo>
                  <a:lnTo>
                    <a:pt x="1114" y="62"/>
                  </a:lnTo>
                  <a:lnTo>
                    <a:pt x="1102" y="44"/>
                  </a:lnTo>
                  <a:lnTo>
                    <a:pt x="1086" y="28"/>
                  </a:lnTo>
                  <a:lnTo>
                    <a:pt x="1068" y="16"/>
                  </a:lnTo>
                  <a:lnTo>
                    <a:pt x="1050" y="6"/>
                  </a:lnTo>
                  <a:lnTo>
                    <a:pt x="1028" y="2"/>
                  </a:lnTo>
                  <a:lnTo>
                    <a:pt x="1006" y="0"/>
                  </a:lnTo>
                  <a:lnTo>
                    <a:pt x="982" y="4"/>
                  </a:lnTo>
                  <a:lnTo>
                    <a:pt x="982" y="4"/>
                  </a:lnTo>
                  <a:lnTo>
                    <a:pt x="962" y="12"/>
                  </a:lnTo>
                  <a:lnTo>
                    <a:pt x="942" y="24"/>
                  </a:lnTo>
                  <a:lnTo>
                    <a:pt x="926" y="40"/>
                  </a:lnTo>
                  <a:lnTo>
                    <a:pt x="914" y="58"/>
                  </a:lnTo>
                  <a:lnTo>
                    <a:pt x="904" y="78"/>
                  </a:lnTo>
                  <a:lnTo>
                    <a:pt x="900" y="100"/>
                  </a:lnTo>
                  <a:lnTo>
                    <a:pt x="900" y="122"/>
                  </a:lnTo>
                  <a:lnTo>
                    <a:pt x="902" y="144"/>
                  </a:lnTo>
                  <a:lnTo>
                    <a:pt x="918" y="200"/>
                  </a:lnTo>
                  <a:lnTo>
                    <a:pt x="918" y="200"/>
                  </a:lnTo>
                  <a:lnTo>
                    <a:pt x="872" y="176"/>
                  </a:lnTo>
                  <a:lnTo>
                    <a:pt x="824" y="152"/>
                  </a:lnTo>
                  <a:lnTo>
                    <a:pt x="776" y="132"/>
                  </a:lnTo>
                  <a:lnTo>
                    <a:pt x="728" y="112"/>
                  </a:lnTo>
                  <a:lnTo>
                    <a:pt x="678" y="94"/>
                  </a:lnTo>
                  <a:lnTo>
                    <a:pt x="628" y="78"/>
                  </a:lnTo>
                  <a:lnTo>
                    <a:pt x="578" y="64"/>
                  </a:lnTo>
                  <a:lnTo>
                    <a:pt x="526" y="50"/>
                  </a:lnTo>
                  <a:lnTo>
                    <a:pt x="474" y="40"/>
                  </a:lnTo>
                  <a:lnTo>
                    <a:pt x="422" y="32"/>
                  </a:lnTo>
                  <a:lnTo>
                    <a:pt x="370" y="24"/>
                  </a:lnTo>
                  <a:lnTo>
                    <a:pt x="318" y="20"/>
                  </a:lnTo>
                  <a:lnTo>
                    <a:pt x="266" y="16"/>
                  </a:lnTo>
                  <a:lnTo>
                    <a:pt x="212" y="14"/>
                  </a:lnTo>
                  <a:lnTo>
                    <a:pt x="160" y="16"/>
                  </a:lnTo>
                  <a:lnTo>
                    <a:pt x="106" y="18"/>
                  </a:lnTo>
                  <a:lnTo>
                    <a:pt x="106" y="18"/>
                  </a:lnTo>
                  <a:lnTo>
                    <a:pt x="84" y="22"/>
                  </a:lnTo>
                  <a:lnTo>
                    <a:pt x="62" y="30"/>
                  </a:lnTo>
                  <a:lnTo>
                    <a:pt x="44" y="42"/>
                  </a:lnTo>
                  <a:lnTo>
                    <a:pt x="28" y="56"/>
                  </a:lnTo>
                  <a:lnTo>
                    <a:pt x="16" y="74"/>
                  </a:lnTo>
                  <a:lnTo>
                    <a:pt x="6" y="94"/>
                  </a:lnTo>
                  <a:lnTo>
                    <a:pt x="2" y="116"/>
                  </a:lnTo>
                  <a:lnTo>
                    <a:pt x="0" y="138"/>
                  </a:lnTo>
                  <a:lnTo>
                    <a:pt x="0" y="138"/>
                  </a:lnTo>
                  <a:lnTo>
                    <a:pt x="4" y="162"/>
                  </a:lnTo>
                  <a:lnTo>
                    <a:pt x="12" y="182"/>
                  </a:lnTo>
                  <a:lnTo>
                    <a:pt x="24" y="200"/>
                  </a:lnTo>
                  <a:lnTo>
                    <a:pt x="40" y="216"/>
                  </a:lnTo>
                  <a:lnTo>
                    <a:pt x="56" y="230"/>
                  </a:lnTo>
                  <a:lnTo>
                    <a:pt x="76" y="238"/>
                  </a:lnTo>
                  <a:lnTo>
                    <a:pt x="98" y="244"/>
                  </a:lnTo>
                  <a:lnTo>
                    <a:pt x="122" y="244"/>
                  </a:lnTo>
                  <a:lnTo>
                    <a:pt x="122" y="244"/>
                  </a:lnTo>
                  <a:lnTo>
                    <a:pt x="166" y="242"/>
                  </a:lnTo>
                  <a:lnTo>
                    <a:pt x="212" y="242"/>
                  </a:lnTo>
                  <a:lnTo>
                    <a:pt x="256" y="244"/>
                  </a:lnTo>
                  <a:lnTo>
                    <a:pt x="300" y="246"/>
                  </a:lnTo>
                  <a:lnTo>
                    <a:pt x="346" y="250"/>
                  </a:lnTo>
                  <a:lnTo>
                    <a:pt x="390" y="256"/>
                  </a:lnTo>
                  <a:lnTo>
                    <a:pt x="434" y="264"/>
                  </a:lnTo>
                  <a:lnTo>
                    <a:pt x="478" y="272"/>
                  </a:lnTo>
                  <a:lnTo>
                    <a:pt x="520" y="284"/>
                  </a:lnTo>
                  <a:lnTo>
                    <a:pt x="564" y="296"/>
                  </a:lnTo>
                  <a:lnTo>
                    <a:pt x="606" y="310"/>
                  </a:lnTo>
                  <a:lnTo>
                    <a:pt x="648" y="324"/>
                  </a:lnTo>
                  <a:lnTo>
                    <a:pt x="690" y="342"/>
                  </a:lnTo>
                  <a:lnTo>
                    <a:pt x="730" y="360"/>
                  </a:lnTo>
                  <a:lnTo>
                    <a:pt x="770" y="380"/>
                  </a:lnTo>
                  <a:lnTo>
                    <a:pt x="810" y="400"/>
                  </a:lnTo>
                  <a:lnTo>
                    <a:pt x="746" y="418"/>
                  </a:lnTo>
                  <a:lnTo>
                    <a:pt x="746" y="418"/>
                  </a:lnTo>
                  <a:lnTo>
                    <a:pt x="726" y="426"/>
                  </a:lnTo>
                  <a:lnTo>
                    <a:pt x="706" y="438"/>
                  </a:lnTo>
                  <a:lnTo>
                    <a:pt x="690" y="452"/>
                  </a:lnTo>
                  <a:lnTo>
                    <a:pt x="678" y="470"/>
                  </a:lnTo>
                  <a:lnTo>
                    <a:pt x="668" y="490"/>
                  </a:lnTo>
                  <a:lnTo>
                    <a:pt x="664" y="512"/>
                  </a:lnTo>
                  <a:lnTo>
                    <a:pt x="664" y="534"/>
                  </a:lnTo>
                  <a:lnTo>
                    <a:pt x="666" y="556"/>
                  </a:lnTo>
                  <a:lnTo>
                    <a:pt x="666" y="556"/>
                  </a:lnTo>
                  <a:lnTo>
                    <a:pt x="674" y="576"/>
                  </a:lnTo>
                  <a:lnTo>
                    <a:pt x="682" y="592"/>
                  </a:lnTo>
                  <a:lnTo>
                    <a:pt x="694" y="606"/>
                  </a:lnTo>
                  <a:lnTo>
                    <a:pt x="708" y="618"/>
                  </a:lnTo>
                  <a:lnTo>
                    <a:pt x="724" y="628"/>
                  </a:lnTo>
                  <a:lnTo>
                    <a:pt x="742" y="636"/>
                  </a:lnTo>
                  <a:lnTo>
                    <a:pt x="760" y="640"/>
                  </a:lnTo>
                  <a:lnTo>
                    <a:pt x="778" y="640"/>
                  </a:lnTo>
                  <a:lnTo>
                    <a:pt x="778" y="640"/>
                  </a:lnTo>
                  <a:lnTo>
                    <a:pt x="792" y="640"/>
                  </a:lnTo>
                  <a:lnTo>
                    <a:pt x="806" y="636"/>
                  </a:lnTo>
                  <a:lnTo>
                    <a:pt x="1034" y="574"/>
                  </a:lnTo>
                  <a:lnTo>
                    <a:pt x="1034" y="574"/>
                  </a:lnTo>
                  <a:lnTo>
                    <a:pt x="1054" y="568"/>
                  </a:lnTo>
                  <a:lnTo>
                    <a:pt x="1074" y="560"/>
                  </a:lnTo>
                  <a:lnTo>
                    <a:pt x="1092" y="550"/>
                  </a:lnTo>
                  <a:lnTo>
                    <a:pt x="1108" y="538"/>
                  </a:lnTo>
                  <a:lnTo>
                    <a:pt x="1124" y="524"/>
                  </a:lnTo>
                  <a:lnTo>
                    <a:pt x="1138" y="508"/>
                  </a:lnTo>
                  <a:lnTo>
                    <a:pt x="1152" y="492"/>
                  </a:lnTo>
                  <a:lnTo>
                    <a:pt x="1164" y="474"/>
                  </a:lnTo>
                  <a:lnTo>
                    <a:pt x="1164" y="474"/>
                  </a:lnTo>
                  <a:lnTo>
                    <a:pt x="1174" y="456"/>
                  </a:lnTo>
                  <a:lnTo>
                    <a:pt x="1180" y="436"/>
                  </a:lnTo>
                  <a:lnTo>
                    <a:pt x="1186" y="416"/>
                  </a:lnTo>
                  <a:lnTo>
                    <a:pt x="1190" y="396"/>
                  </a:lnTo>
                  <a:lnTo>
                    <a:pt x="1192" y="374"/>
                  </a:lnTo>
                  <a:lnTo>
                    <a:pt x="1192" y="354"/>
                  </a:lnTo>
                  <a:lnTo>
                    <a:pt x="1188" y="332"/>
                  </a:lnTo>
                  <a:lnTo>
                    <a:pt x="1184" y="312"/>
                  </a:lnTo>
                  <a:lnTo>
                    <a:pt x="1184" y="312"/>
                  </a:lnTo>
                  <a:close/>
                </a:path>
              </a:pathLst>
            </a:custGeom>
            <a:solidFill>
              <a:schemeClr val="accent1"/>
            </a:solidFill>
            <a:ln w="28575">
              <a:solidFill>
                <a:schemeClr val="accent1">
                  <a:lumMod val="20000"/>
                  <a:lumOff val="80000"/>
                </a:schemeClr>
              </a:solidFill>
              <a:prstDash val="solid"/>
              <a:round/>
            </a:ln>
          </p:spPr>
          <p:txBody>
            <a:bodyPr vert="horz" wrap="square" lIns="91440" tIns="45720" rIns="91440" bIns="45720" numCol="1" anchor="t" anchorCtr="0" compatLnSpc="1"/>
            <a:lstStyle/>
            <a:p>
              <a:endParaRPr lang="zh-CN" altLang="en-US"/>
            </a:p>
          </p:txBody>
        </p:sp>
        <p:sp>
          <p:nvSpPr>
            <p:cNvPr id="94" name="Freeform 15"/>
            <p:cNvSpPr/>
            <p:nvPr/>
          </p:nvSpPr>
          <p:spPr bwMode="auto">
            <a:xfrm rot="800062">
              <a:off x="-5558121" y="3832618"/>
              <a:ext cx="1892300" cy="1016000"/>
            </a:xfrm>
            <a:custGeom>
              <a:avLst/>
              <a:gdLst>
                <a:gd name="T0" fmla="*/ 70 w 1192"/>
                <a:gd name="T1" fmla="*/ 556 h 640"/>
                <a:gd name="T2" fmla="*/ 78 w 1192"/>
                <a:gd name="T3" fmla="*/ 578 h 640"/>
                <a:gd name="T4" fmla="*/ 106 w 1192"/>
                <a:gd name="T5" fmla="*/ 612 h 640"/>
                <a:gd name="T6" fmla="*/ 142 w 1192"/>
                <a:gd name="T7" fmla="*/ 634 h 640"/>
                <a:gd name="T8" fmla="*/ 186 w 1192"/>
                <a:gd name="T9" fmla="*/ 640 h 640"/>
                <a:gd name="T10" fmla="*/ 210 w 1192"/>
                <a:gd name="T11" fmla="*/ 636 h 640"/>
                <a:gd name="T12" fmla="*/ 250 w 1192"/>
                <a:gd name="T13" fmla="*/ 616 h 640"/>
                <a:gd name="T14" fmla="*/ 278 w 1192"/>
                <a:gd name="T15" fmla="*/ 584 h 640"/>
                <a:gd name="T16" fmla="*/ 292 w 1192"/>
                <a:gd name="T17" fmla="*/ 542 h 640"/>
                <a:gd name="T18" fmla="*/ 288 w 1192"/>
                <a:gd name="T19" fmla="*/ 496 h 640"/>
                <a:gd name="T20" fmla="*/ 274 w 1192"/>
                <a:gd name="T21" fmla="*/ 440 h 640"/>
                <a:gd name="T22" fmla="*/ 368 w 1192"/>
                <a:gd name="T23" fmla="*/ 488 h 640"/>
                <a:gd name="T24" fmla="*/ 464 w 1192"/>
                <a:gd name="T25" fmla="*/ 530 h 640"/>
                <a:gd name="T26" fmla="*/ 564 w 1192"/>
                <a:gd name="T27" fmla="*/ 564 h 640"/>
                <a:gd name="T28" fmla="*/ 666 w 1192"/>
                <a:gd name="T29" fmla="*/ 590 h 640"/>
                <a:gd name="T30" fmla="*/ 768 w 1192"/>
                <a:gd name="T31" fmla="*/ 610 h 640"/>
                <a:gd name="T32" fmla="*/ 874 w 1192"/>
                <a:gd name="T33" fmla="*/ 622 h 640"/>
                <a:gd name="T34" fmla="*/ 980 w 1192"/>
                <a:gd name="T35" fmla="*/ 626 h 640"/>
                <a:gd name="T36" fmla="*/ 1086 w 1192"/>
                <a:gd name="T37" fmla="*/ 624 h 640"/>
                <a:gd name="T38" fmla="*/ 1108 w 1192"/>
                <a:gd name="T39" fmla="*/ 620 h 640"/>
                <a:gd name="T40" fmla="*/ 1148 w 1192"/>
                <a:gd name="T41" fmla="*/ 600 h 640"/>
                <a:gd name="T42" fmla="*/ 1176 w 1192"/>
                <a:gd name="T43" fmla="*/ 568 h 640"/>
                <a:gd name="T44" fmla="*/ 1190 w 1192"/>
                <a:gd name="T45" fmla="*/ 526 h 640"/>
                <a:gd name="T46" fmla="*/ 1192 w 1192"/>
                <a:gd name="T47" fmla="*/ 502 h 640"/>
                <a:gd name="T48" fmla="*/ 1180 w 1192"/>
                <a:gd name="T49" fmla="*/ 458 h 640"/>
                <a:gd name="T50" fmla="*/ 1152 w 1192"/>
                <a:gd name="T51" fmla="*/ 424 h 640"/>
                <a:gd name="T52" fmla="*/ 1114 w 1192"/>
                <a:gd name="T53" fmla="*/ 402 h 640"/>
                <a:gd name="T54" fmla="*/ 1070 w 1192"/>
                <a:gd name="T55" fmla="*/ 396 h 640"/>
                <a:gd name="T56" fmla="*/ 1026 w 1192"/>
                <a:gd name="T57" fmla="*/ 398 h 640"/>
                <a:gd name="T58" fmla="*/ 936 w 1192"/>
                <a:gd name="T59" fmla="*/ 398 h 640"/>
                <a:gd name="T60" fmla="*/ 846 w 1192"/>
                <a:gd name="T61" fmla="*/ 390 h 640"/>
                <a:gd name="T62" fmla="*/ 758 w 1192"/>
                <a:gd name="T63" fmla="*/ 378 h 640"/>
                <a:gd name="T64" fmla="*/ 672 w 1192"/>
                <a:gd name="T65" fmla="*/ 358 h 640"/>
                <a:gd name="T66" fmla="*/ 586 w 1192"/>
                <a:gd name="T67" fmla="*/ 332 h 640"/>
                <a:gd name="T68" fmla="*/ 502 w 1192"/>
                <a:gd name="T69" fmla="*/ 300 h 640"/>
                <a:gd name="T70" fmla="*/ 422 w 1192"/>
                <a:gd name="T71" fmla="*/ 262 h 640"/>
                <a:gd name="T72" fmla="*/ 446 w 1192"/>
                <a:gd name="T73" fmla="*/ 224 h 640"/>
                <a:gd name="T74" fmla="*/ 466 w 1192"/>
                <a:gd name="T75" fmla="*/ 216 h 640"/>
                <a:gd name="T76" fmla="*/ 502 w 1192"/>
                <a:gd name="T77" fmla="*/ 188 h 640"/>
                <a:gd name="T78" fmla="*/ 522 w 1192"/>
                <a:gd name="T79" fmla="*/ 150 h 640"/>
                <a:gd name="T80" fmla="*/ 528 w 1192"/>
                <a:gd name="T81" fmla="*/ 106 h 640"/>
                <a:gd name="T82" fmla="*/ 524 w 1192"/>
                <a:gd name="T83" fmla="*/ 84 h 640"/>
                <a:gd name="T84" fmla="*/ 508 w 1192"/>
                <a:gd name="T85" fmla="*/ 50 h 640"/>
                <a:gd name="T86" fmla="*/ 484 w 1192"/>
                <a:gd name="T87" fmla="*/ 22 h 640"/>
                <a:gd name="T88" fmla="*/ 450 w 1192"/>
                <a:gd name="T89" fmla="*/ 6 h 640"/>
                <a:gd name="T90" fmla="*/ 414 w 1192"/>
                <a:gd name="T91" fmla="*/ 0 h 640"/>
                <a:gd name="T92" fmla="*/ 400 w 1192"/>
                <a:gd name="T93" fmla="*/ 2 h 640"/>
                <a:gd name="T94" fmla="*/ 158 w 1192"/>
                <a:gd name="T95" fmla="*/ 66 h 640"/>
                <a:gd name="T96" fmla="*/ 138 w 1192"/>
                <a:gd name="T97" fmla="*/ 72 h 640"/>
                <a:gd name="T98" fmla="*/ 100 w 1192"/>
                <a:gd name="T99" fmla="*/ 92 h 640"/>
                <a:gd name="T100" fmla="*/ 68 w 1192"/>
                <a:gd name="T101" fmla="*/ 118 h 640"/>
                <a:gd name="T102" fmla="*/ 40 w 1192"/>
                <a:gd name="T103" fmla="*/ 148 h 640"/>
                <a:gd name="T104" fmla="*/ 28 w 1192"/>
                <a:gd name="T105" fmla="*/ 166 h 640"/>
                <a:gd name="T106" fmla="*/ 12 w 1192"/>
                <a:gd name="T107" fmla="*/ 206 h 640"/>
                <a:gd name="T108" fmla="*/ 2 w 1192"/>
                <a:gd name="T109" fmla="*/ 246 h 640"/>
                <a:gd name="T110" fmla="*/ 0 w 1192"/>
                <a:gd name="T111" fmla="*/ 288 h 640"/>
                <a:gd name="T112" fmla="*/ 8 w 1192"/>
                <a:gd name="T113" fmla="*/ 33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192" h="640">
                  <a:moveTo>
                    <a:pt x="8" y="330"/>
                  </a:moveTo>
                  <a:lnTo>
                    <a:pt x="70" y="556"/>
                  </a:lnTo>
                  <a:lnTo>
                    <a:pt x="70" y="556"/>
                  </a:lnTo>
                  <a:lnTo>
                    <a:pt x="78" y="578"/>
                  </a:lnTo>
                  <a:lnTo>
                    <a:pt x="90" y="598"/>
                  </a:lnTo>
                  <a:lnTo>
                    <a:pt x="106" y="612"/>
                  </a:lnTo>
                  <a:lnTo>
                    <a:pt x="122" y="626"/>
                  </a:lnTo>
                  <a:lnTo>
                    <a:pt x="142" y="634"/>
                  </a:lnTo>
                  <a:lnTo>
                    <a:pt x="164" y="640"/>
                  </a:lnTo>
                  <a:lnTo>
                    <a:pt x="186" y="640"/>
                  </a:lnTo>
                  <a:lnTo>
                    <a:pt x="210" y="636"/>
                  </a:lnTo>
                  <a:lnTo>
                    <a:pt x="210" y="636"/>
                  </a:lnTo>
                  <a:lnTo>
                    <a:pt x="230" y="628"/>
                  </a:lnTo>
                  <a:lnTo>
                    <a:pt x="250" y="616"/>
                  </a:lnTo>
                  <a:lnTo>
                    <a:pt x="266" y="602"/>
                  </a:lnTo>
                  <a:lnTo>
                    <a:pt x="278" y="584"/>
                  </a:lnTo>
                  <a:lnTo>
                    <a:pt x="286" y="564"/>
                  </a:lnTo>
                  <a:lnTo>
                    <a:pt x="292" y="542"/>
                  </a:lnTo>
                  <a:lnTo>
                    <a:pt x="292" y="520"/>
                  </a:lnTo>
                  <a:lnTo>
                    <a:pt x="288" y="496"/>
                  </a:lnTo>
                  <a:lnTo>
                    <a:pt x="274" y="440"/>
                  </a:lnTo>
                  <a:lnTo>
                    <a:pt x="274" y="440"/>
                  </a:lnTo>
                  <a:lnTo>
                    <a:pt x="320" y="466"/>
                  </a:lnTo>
                  <a:lnTo>
                    <a:pt x="368" y="488"/>
                  </a:lnTo>
                  <a:lnTo>
                    <a:pt x="416" y="510"/>
                  </a:lnTo>
                  <a:lnTo>
                    <a:pt x="464" y="530"/>
                  </a:lnTo>
                  <a:lnTo>
                    <a:pt x="514" y="548"/>
                  </a:lnTo>
                  <a:lnTo>
                    <a:pt x="564" y="564"/>
                  </a:lnTo>
                  <a:lnTo>
                    <a:pt x="614" y="578"/>
                  </a:lnTo>
                  <a:lnTo>
                    <a:pt x="666" y="590"/>
                  </a:lnTo>
                  <a:lnTo>
                    <a:pt x="718" y="602"/>
                  </a:lnTo>
                  <a:lnTo>
                    <a:pt x="768" y="610"/>
                  </a:lnTo>
                  <a:lnTo>
                    <a:pt x="822" y="616"/>
                  </a:lnTo>
                  <a:lnTo>
                    <a:pt x="874" y="622"/>
                  </a:lnTo>
                  <a:lnTo>
                    <a:pt x="926" y="626"/>
                  </a:lnTo>
                  <a:lnTo>
                    <a:pt x="980" y="626"/>
                  </a:lnTo>
                  <a:lnTo>
                    <a:pt x="1032" y="626"/>
                  </a:lnTo>
                  <a:lnTo>
                    <a:pt x="1086" y="624"/>
                  </a:lnTo>
                  <a:lnTo>
                    <a:pt x="1086" y="624"/>
                  </a:lnTo>
                  <a:lnTo>
                    <a:pt x="1108" y="620"/>
                  </a:lnTo>
                  <a:lnTo>
                    <a:pt x="1128" y="612"/>
                  </a:lnTo>
                  <a:lnTo>
                    <a:pt x="1148" y="600"/>
                  </a:lnTo>
                  <a:lnTo>
                    <a:pt x="1164" y="584"/>
                  </a:lnTo>
                  <a:lnTo>
                    <a:pt x="1176" y="568"/>
                  </a:lnTo>
                  <a:lnTo>
                    <a:pt x="1186" y="548"/>
                  </a:lnTo>
                  <a:lnTo>
                    <a:pt x="1190" y="526"/>
                  </a:lnTo>
                  <a:lnTo>
                    <a:pt x="1192" y="502"/>
                  </a:lnTo>
                  <a:lnTo>
                    <a:pt x="1192" y="502"/>
                  </a:lnTo>
                  <a:lnTo>
                    <a:pt x="1188" y="480"/>
                  </a:lnTo>
                  <a:lnTo>
                    <a:pt x="1180" y="458"/>
                  </a:lnTo>
                  <a:lnTo>
                    <a:pt x="1168" y="440"/>
                  </a:lnTo>
                  <a:lnTo>
                    <a:pt x="1152" y="424"/>
                  </a:lnTo>
                  <a:lnTo>
                    <a:pt x="1134" y="412"/>
                  </a:lnTo>
                  <a:lnTo>
                    <a:pt x="1114" y="402"/>
                  </a:lnTo>
                  <a:lnTo>
                    <a:pt x="1094" y="398"/>
                  </a:lnTo>
                  <a:lnTo>
                    <a:pt x="1070" y="396"/>
                  </a:lnTo>
                  <a:lnTo>
                    <a:pt x="1070" y="396"/>
                  </a:lnTo>
                  <a:lnTo>
                    <a:pt x="1026" y="398"/>
                  </a:lnTo>
                  <a:lnTo>
                    <a:pt x="980" y="400"/>
                  </a:lnTo>
                  <a:lnTo>
                    <a:pt x="936" y="398"/>
                  </a:lnTo>
                  <a:lnTo>
                    <a:pt x="890" y="396"/>
                  </a:lnTo>
                  <a:lnTo>
                    <a:pt x="846" y="390"/>
                  </a:lnTo>
                  <a:lnTo>
                    <a:pt x="802" y="384"/>
                  </a:lnTo>
                  <a:lnTo>
                    <a:pt x="758" y="378"/>
                  </a:lnTo>
                  <a:lnTo>
                    <a:pt x="714" y="368"/>
                  </a:lnTo>
                  <a:lnTo>
                    <a:pt x="672" y="358"/>
                  </a:lnTo>
                  <a:lnTo>
                    <a:pt x="628" y="346"/>
                  </a:lnTo>
                  <a:lnTo>
                    <a:pt x="586" y="332"/>
                  </a:lnTo>
                  <a:lnTo>
                    <a:pt x="544" y="316"/>
                  </a:lnTo>
                  <a:lnTo>
                    <a:pt x="502" y="300"/>
                  </a:lnTo>
                  <a:lnTo>
                    <a:pt x="462" y="282"/>
                  </a:lnTo>
                  <a:lnTo>
                    <a:pt x="422" y="262"/>
                  </a:lnTo>
                  <a:lnTo>
                    <a:pt x="382" y="240"/>
                  </a:lnTo>
                  <a:lnTo>
                    <a:pt x="446" y="224"/>
                  </a:lnTo>
                  <a:lnTo>
                    <a:pt x="446" y="224"/>
                  </a:lnTo>
                  <a:lnTo>
                    <a:pt x="466" y="216"/>
                  </a:lnTo>
                  <a:lnTo>
                    <a:pt x="486" y="204"/>
                  </a:lnTo>
                  <a:lnTo>
                    <a:pt x="502" y="188"/>
                  </a:lnTo>
                  <a:lnTo>
                    <a:pt x="514" y="170"/>
                  </a:lnTo>
                  <a:lnTo>
                    <a:pt x="522" y="150"/>
                  </a:lnTo>
                  <a:lnTo>
                    <a:pt x="528" y="130"/>
                  </a:lnTo>
                  <a:lnTo>
                    <a:pt x="528" y="106"/>
                  </a:lnTo>
                  <a:lnTo>
                    <a:pt x="524" y="84"/>
                  </a:lnTo>
                  <a:lnTo>
                    <a:pt x="524" y="84"/>
                  </a:lnTo>
                  <a:lnTo>
                    <a:pt x="518" y="66"/>
                  </a:lnTo>
                  <a:lnTo>
                    <a:pt x="508" y="50"/>
                  </a:lnTo>
                  <a:lnTo>
                    <a:pt x="496" y="34"/>
                  </a:lnTo>
                  <a:lnTo>
                    <a:pt x="484" y="22"/>
                  </a:lnTo>
                  <a:lnTo>
                    <a:pt x="468" y="14"/>
                  </a:lnTo>
                  <a:lnTo>
                    <a:pt x="450" y="6"/>
                  </a:lnTo>
                  <a:lnTo>
                    <a:pt x="432" y="2"/>
                  </a:lnTo>
                  <a:lnTo>
                    <a:pt x="414" y="0"/>
                  </a:lnTo>
                  <a:lnTo>
                    <a:pt x="414" y="0"/>
                  </a:lnTo>
                  <a:lnTo>
                    <a:pt x="400" y="2"/>
                  </a:lnTo>
                  <a:lnTo>
                    <a:pt x="386" y="4"/>
                  </a:lnTo>
                  <a:lnTo>
                    <a:pt x="158" y="66"/>
                  </a:lnTo>
                  <a:lnTo>
                    <a:pt x="158" y="66"/>
                  </a:lnTo>
                  <a:lnTo>
                    <a:pt x="138" y="72"/>
                  </a:lnTo>
                  <a:lnTo>
                    <a:pt x="118" y="82"/>
                  </a:lnTo>
                  <a:lnTo>
                    <a:pt x="100" y="92"/>
                  </a:lnTo>
                  <a:lnTo>
                    <a:pt x="84" y="104"/>
                  </a:lnTo>
                  <a:lnTo>
                    <a:pt x="68" y="118"/>
                  </a:lnTo>
                  <a:lnTo>
                    <a:pt x="52" y="132"/>
                  </a:lnTo>
                  <a:lnTo>
                    <a:pt x="40" y="148"/>
                  </a:lnTo>
                  <a:lnTo>
                    <a:pt x="28" y="166"/>
                  </a:lnTo>
                  <a:lnTo>
                    <a:pt x="28" y="166"/>
                  </a:lnTo>
                  <a:lnTo>
                    <a:pt x="18" y="186"/>
                  </a:lnTo>
                  <a:lnTo>
                    <a:pt x="12" y="206"/>
                  </a:lnTo>
                  <a:lnTo>
                    <a:pt x="6" y="226"/>
                  </a:lnTo>
                  <a:lnTo>
                    <a:pt x="2" y="246"/>
                  </a:lnTo>
                  <a:lnTo>
                    <a:pt x="0" y="266"/>
                  </a:lnTo>
                  <a:lnTo>
                    <a:pt x="0" y="288"/>
                  </a:lnTo>
                  <a:lnTo>
                    <a:pt x="4" y="308"/>
                  </a:lnTo>
                  <a:lnTo>
                    <a:pt x="8" y="330"/>
                  </a:lnTo>
                  <a:lnTo>
                    <a:pt x="8" y="330"/>
                  </a:lnTo>
                  <a:close/>
                </a:path>
              </a:pathLst>
            </a:custGeom>
            <a:solidFill>
              <a:schemeClr val="accent4"/>
            </a:solidFill>
            <a:ln w="28575">
              <a:solidFill>
                <a:schemeClr val="accent4">
                  <a:lumMod val="20000"/>
                  <a:lumOff val="80000"/>
                </a:schemeClr>
              </a:solidFill>
              <a:prstDash val="solid"/>
              <a:round/>
            </a:ln>
          </p:spPr>
          <p:txBody>
            <a:bodyPr vert="horz" wrap="square" lIns="91440" tIns="45720" rIns="91440" bIns="45720" numCol="1" anchor="t" anchorCtr="0" compatLnSpc="1"/>
            <a:lstStyle/>
            <a:p>
              <a:endParaRPr lang="zh-CN" altLang="en-US"/>
            </a:p>
          </p:txBody>
        </p:sp>
        <p:sp>
          <p:nvSpPr>
            <p:cNvPr id="95" name="Freeform 16"/>
            <p:cNvSpPr/>
            <p:nvPr/>
          </p:nvSpPr>
          <p:spPr bwMode="auto">
            <a:xfrm rot="800062">
              <a:off x="-1897135" y="1781484"/>
              <a:ext cx="1114425" cy="1889125"/>
            </a:xfrm>
            <a:custGeom>
              <a:avLst/>
              <a:gdLst>
                <a:gd name="T0" fmla="*/ 670 w 702"/>
                <a:gd name="T1" fmla="*/ 956 h 1190"/>
                <a:gd name="T2" fmla="*/ 684 w 702"/>
                <a:gd name="T3" fmla="*/ 938 h 1190"/>
                <a:gd name="T4" fmla="*/ 700 w 702"/>
                <a:gd name="T5" fmla="*/ 898 h 1190"/>
                <a:gd name="T6" fmla="*/ 700 w 702"/>
                <a:gd name="T7" fmla="*/ 854 h 1190"/>
                <a:gd name="T8" fmla="*/ 682 w 702"/>
                <a:gd name="T9" fmla="*/ 814 h 1190"/>
                <a:gd name="T10" fmla="*/ 668 w 702"/>
                <a:gd name="T11" fmla="*/ 796 h 1190"/>
                <a:gd name="T12" fmla="*/ 630 w 702"/>
                <a:gd name="T13" fmla="*/ 772 h 1190"/>
                <a:gd name="T14" fmla="*/ 586 w 702"/>
                <a:gd name="T15" fmla="*/ 764 h 1190"/>
                <a:gd name="T16" fmla="*/ 544 w 702"/>
                <a:gd name="T17" fmla="*/ 772 h 1190"/>
                <a:gd name="T18" fmla="*/ 506 w 702"/>
                <a:gd name="T19" fmla="*/ 798 h 1190"/>
                <a:gd name="T20" fmla="*/ 466 w 702"/>
                <a:gd name="T21" fmla="*/ 840 h 1190"/>
                <a:gd name="T22" fmla="*/ 458 w 702"/>
                <a:gd name="T23" fmla="*/ 736 h 1190"/>
                <a:gd name="T24" fmla="*/ 444 w 702"/>
                <a:gd name="T25" fmla="*/ 630 h 1190"/>
                <a:gd name="T26" fmla="*/ 424 w 702"/>
                <a:gd name="T27" fmla="*/ 528 h 1190"/>
                <a:gd name="T28" fmla="*/ 394 w 702"/>
                <a:gd name="T29" fmla="*/ 426 h 1190"/>
                <a:gd name="T30" fmla="*/ 358 w 702"/>
                <a:gd name="T31" fmla="*/ 328 h 1190"/>
                <a:gd name="T32" fmla="*/ 316 w 702"/>
                <a:gd name="T33" fmla="*/ 232 h 1190"/>
                <a:gd name="T34" fmla="*/ 266 w 702"/>
                <a:gd name="T35" fmla="*/ 138 h 1190"/>
                <a:gd name="T36" fmla="*/ 208 w 702"/>
                <a:gd name="T37" fmla="*/ 48 h 1190"/>
                <a:gd name="T38" fmla="*/ 194 w 702"/>
                <a:gd name="T39" fmla="*/ 32 h 1190"/>
                <a:gd name="T40" fmla="*/ 156 w 702"/>
                <a:gd name="T41" fmla="*/ 8 h 1190"/>
                <a:gd name="T42" fmla="*/ 114 w 702"/>
                <a:gd name="T43" fmla="*/ 0 h 1190"/>
                <a:gd name="T44" fmla="*/ 70 w 702"/>
                <a:gd name="T45" fmla="*/ 8 h 1190"/>
                <a:gd name="T46" fmla="*/ 50 w 702"/>
                <a:gd name="T47" fmla="*/ 20 h 1190"/>
                <a:gd name="T48" fmla="*/ 20 w 702"/>
                <a:gd name="T49" fmla="*/ 52 h 1190"/>
                <a:gd name="T50" fmla="*/ 4 w 702"/>
                <a:gd name="T51" fmla="*/ 92 h 1190"/>
                <a:gd name="T52" fmla="*/ 4 w 702"/>
                <a:gd name="T53" fmla="*/ 136 h 1190"/>
                <a:gd name="T54" fmla="*/ 22 w 702"/>
                <a:gd name="T55" fmla="*/ 178 h 1190"/>
                <a:gd name="T56" fmla="*/ 46 w 702"/>
                <a:gd name="T57" fmla="*/ 214 h 1190"/>
                <a:gd name="T58" fmla="*/ 92 w 702"/>
                <a:gd name="T59" fmla="*/ 292 h 1190"/>
                <a:gd name="T60" fmla="*/ 130 w 702"/>
                <a:gd name="T61" fmla="*/ 372 h 1190"/>
                <a:gd name="T62" fmla="*/ 164 w 702"/>
                <a:gd name="T63" fmla="*/ 456 h 1190"/>
                <a:gd name="T64" fmla="*/ 192 w 702"/>
                <a:gd name="T65" fmla="*/ 540 h 1190"/>
                <a:gd name="T66" fmla="*/ 212 w 702"/>
                <a:gd name="T67" fmla="*/ 628 h 1190"/>
                <a:gd name="T68" fmla="*/ 228 w 702"/>
                <a:gd name="T69" fmla="*/ 714 h 1190"/>
                <a:gd name="T70" fmla="*/ 236 w 702"/>
                <a:gd name="T71" fmla="*/ 804 h 1190"/>
                <a:gd name="T72" fmla="*/ 192 w 702"/>
                <a:gd name="T73" fmla="*/ 804 h 1190"/>
                <a:gd name="T74" fmla="*/ 174 w 702"/>
                <a:gd name="T75" fmla="*/ 788 h 1190"/>
                <a:gd name="T76" fmla="*/ 132 w 702"/>
                <a:gd name="T77" fmla="*/ 772 h 1190"/>
                <a:gd name="T78" fmla="*/ 90 w 702"/>
                <a:gd name="T79" fmla="*/ 774 h 1190"/>
                <a:gd name="T80" fmla="*/ 48 w 702"/>
                <a:gd name="T81" fmla="*/ 790 h 1190"/>
                <a:gd name="T82" fmla="*/ 30 w 702"/>
                <a:gd name="T83" fmla="*/ 806 h 1190"/>
                <a:gd name="T84" fmla="*/ 10 w 702"/>
                <a:gd name="T85" fmla="*/ 838 h 1190"/>
                <a:gd name="T86" fmla="*/ 0 w 702"/>
                <a:gd name="T87" fmla="*/ 874 h 1190"/>
                <a:gd name="T88" fmla="*/ 2 w 702"/>
                <a:gd name="T89" fmla="*/ 910 h 1190"/>
                <a:gd name="T90" fmla="*/ 16 w 702"/>
                <a:gd name="T91" fmla="*/ 944 h 1190"/>
                <a:gd name="T92" fmla="*/ 24 w 702"/>
                <a:gd name="T93" fmla="*/ 956 h 1190"/>
                <a:gd name="T94" fmla="*/ 202 w 702"/>
                <a:gd name="T95" fmla="*/ 1130 h 1190"/>
                <a:gd name="T96" fmla="*/ 218 w 702"/>
                <a:gd name="T97" fmla="*/ 1144 h 1190"/>
                <a:gd name="T98" fmla="*/ 254 w 702"/>
                <a:gd name="T99" fmla="*/ 1168 h 1190"/>
                <a:gd name="T100" fmla="*/ 292 w 702"/>
                <a:gd name="T101" fmla="*/ 1182 h 1190"/>
                <a:gd name="T102" fmla="*/ 334 w 702"/>
                <a:gd name="T103" fmla="*/ 1190 h 1190"/>
                <a:gd name="T104" fmla="*/ 356 w 702"/>
                <a:gd name="T105" fmla="*/ 1190 h 1190"/>
                <a:gd name="T106" fmla="*/ 398 w 702"/>
                <a:gd name="T107" fmla="*/ 1186 h 1190"/>
                <a:gd name="T108" fmla="*/ 436 w 702"/>
                <a:gd name="T109" fmla="*/ 1174 h 1190"/>
                <a:gd name="T110" fmla="*/ 474 w 702"/>
                <a:gd name="T111" fmla="*/ 1152 h 1190"/>
                <a:gd name="T112" fmla="*/ 506 w 702"/>
                <a:gd name="T113" fmla="*/ 1126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 h="1190">
                  <a:moveTo>
                    <a:pt x="506" y="1126"/>
                  </a:moveTo>
                  <a:lnTo>
                    <a:pt x="670" y="956"/>
                  </a:lnTo>
                  <a:lnTo>
                    <a:pt x="670" y="956"/>
                  </a:lnTo>
                  <a:lnTo>
                    <a:pt x="684" y="938"/>
                  </a:lnTo>
                  <a:lnTo>
                    <a:pt x="694" y="918"/>
                  </a:lnTo>
                  <a:lnTo>
                    <a:pt x="700" y="898"/>
                  </a:lnTo>
                  <a:lnTo>
                    <a:pt x="702" y="876"/>
                  </a:lnTo>
                  <a:lnTo>
                    <a:pt x="700" y="854"/>
                  </a:lnTo>
                  <a:lnTo>
                    <a:pt x="692" y="832"/>
                  </a:lnTo>
                  <a:lnTo>
                    <a:pt x="682" y="814"/>
                  </a:lnTo>
                  <a:lnTo>
                    <a:pt x="668" y="796"/>
                  </a:lnTo>
                  <a:lnTo>
                    <a:pt x="668" y="796"/>
                  </a:lnTo>
                  <a:lnTo>
                    <a:pt x="648" y="782"/>
                  </a:lnTo>
                  <a:lnTo>
                    <a:pt x="630" y="772"/>
                  </a:lnTo>
                  <a:lnTo>
                    <a:pt x="608" y="766"/>
                  </a:lnTo>
                  <a:lnTo>
                    <a:pt x="586" y="764"/>
                  </a:lnTo>
                  <a:lnTo>
                    <a:pt x="564" y="766"/>
                  </a:lnTo>
                  <a:lnTo>
                    <a:pt x="544" y="772"/>
                  </a:lnTo>
                  <a:lnTo>
                    <a:pt x="524" y="784"/>
                  </a:lnTo>
                  <a:lnTo>
                    <a:pt x="506" y="798"/>
                  </a:lnTo>
                  <a:lnTo>
                    <a:pt x="466" y="840"/>
                  </a:lnTo>
                  <a:lnTo>
                    <a:pt x="466" y="840"/>
                  </a:lnTo>
                  <a:lnTo>
                    <a:pt x="464" y="788"/>
                  </a:lnTo>
                  <a:lnTo>
                    <a:pt x="458" y="736"/>
                  </a:lnTo>
                  <a:lnTo>
                    <a:pt x="452" y="682"/>
                  </a:lnTo>
                  <a:lnTo>
                    <a:pt x="444" y="630"/>
                  </a:lnTo>
                  <a:lnTo>
                    <a:pt x="436" y="580"/>
                  </a:lnTo>
                  <a:lnTo>
                    <a:pt x="424" y="528"/>
                  </a:lnTo>
                  <a:lnTo>
                    <a:pt x="410" y="476"/>
                  </a:lnTo>
                  <a:lnTo>
                    <a:pt x="394" y="426"/>
                  </a:lnTo>
                  <a:lnTo>
                    <a:pt x="378" y="376"/>
                  </a:lnTo>
                  <a:lnTo>
                    <a:pt x="358" y="328"/>
                  </a:lnTo>
                  <a:lnTo>
                    <a:pt x="338" y="280"/>
                  </a:lnTo>
                  <a:lnTo>
                    <a:pt x="316" y="232"/>
                  </a:lnTo>
                  <a:lnTo>
                    <a:pt x="292" y="184"/>
                  </a:lnTo>
                  <a:lnTo>
                    <a:pt x="266" y="138"/>
                  </a:lnTo>
                  <a:lnTo>
                    <a:pt x="238" y="94"/>
                  </a:lnTo>
                  <a:lnTo>
                    <a:pt x="208" y="48"/>
                  </a:lnTo>
                  <a:lnTo>
                    <a:pt x="208" y="48"/>
                  </a:lnTo>
                  <a:lnTo>
                    <a:pt x="194" y="32"/>
                  </a:lnTo>
                  <a:lnTo>
                    <a:pt x="176" y="18"/>
                  </a:lnTo>
                  <a:lnTo>
                    <a:pt x="156" y="8"/>
                  </a:lnTo>
                  <a:lnTo>
                    <a:pt x="136" y="2"/>
                  </a:lnTo>
                  <a:lnTo>
                    <a:pt x="114" y="0"/>
                  </a:lnTo>
                  <a:lnTo>
                    <a:pt x="92" y="2"/>
                  </a:lnTo>
                  <a:lnTo>
                    <a:pt x="70" y="8"/>
                  </a:lnTo>
                  <a:lnTo>
                    <a:pt x="50" y="20"/>
                  </a:lnTo>
                  <a:lnTo>
                    <a:pt x="50" y="20"/>
                  </a:lnTo>
                  <a:lnTo>
                    <a:pt x="34" y="34"/>
                  </a:lnTo>
                  <a:lnTo>
                    <a:pt x="20" y="52"/>
                  </a:lnTo>
                  <a:lnTo>
                    <a:pt x="10" y="72"/>
                  </a:lnTo>
                  <a:lnTo>
                    <a:pt x="4" y="92"/>
                  </a:lnTo>
                  <a:lnTo>
                    <a:pt x="2" y="114"/>
                  </a:lnTo>
                  <a:lnTo>
                    <a:pt x="4" y="136"/>
                  </a:lnTo>
                  <a:lnTo>
                    <a:pt x="10" y="158"/>
                  </a:lnTo>
                  <a:lnTo>
                    <a:pt x="22" y="178"/>
                  </a:lnTo>
                  <a:lnTo>
                    <a:pt x="22" y="178"/>
                  </a:lnTo>
                  <a:lnTo>
                    <a:pt x="46" y="214"/>
                  </a:lnTo>
                  <a:lnTo>
                    <a:pt x="70" y="254"/>
                  </a:lnTo>
                  <a:lnTo>
                    <a:pt x="92" y="292"/>
                  </a:lnTo>
                  <a:lnTo>
                    <a:pt x="112" y="332"/>
                  </a:lnTo>
                  <a:lnTo>
                    <a:pt x="130" y="372"/>
                  </a:lnTo>
                  <a:lnTo>
                    <a:pt x="148" y="414"/>
                  </a:lnTo>
                  <a:lnTo>
                    <a:pt x="164" y="456"/>
                  </a:lnTo>
                  <a:lnTo>
                    <a:pt x="178" y="498"/>
                  </a:lnTo>
                  <a:lnTo>
                    <a:pt x="192" y="540"/>
                  </a:lnTo>
                  <a:lnTo>
                    <a:pt x="204" y="584"/>
                  </a:lnTo>
                  <a:lnTo>
                    <a:pt x="212" y="628"/>
                  </a:lnTo>
                  <a:lnTo>
                    <a:pt x="222" y="670"/>
                  </a:lnTo>
                  <a:lnTo>
                    <a:pt x="228" y="714"/>
                  </a:lnTo>
                  <a:lnTo>
                    <a:pt x="232" y="760"/>
                  </a:lnTo>
                  <a:lnTo>
                    <a:pt x="236" y="804"/>
                  </a:lnTo>
                  <a:lnTo>
                    <a:pt x="238" y="848"/>
                  </a:lnTo>
                  <a:lnTo>
                    <a:pt x="192" y="804"/>
                  </a:lnTo>
                  <a:lnTo>
                    <a:pt x="192" y="804"/>
                  </a:lnTo>
                  <a:lnTo>
                    <a:pt x="174" y="788"/>
                  </a:lnTo>
                  <a:lnTo>
                    <a:pt x="154" y="778"/>
                  </a:lnTo>
                  <a:lnTo>
                    <a:pt x="132" y="772"/>
                  </a:lnTo>
                  <a:lnTo>
                    <a:pt x="110" y="772"/>
                  </a:lnTo>
                  <a:lnTo>
                    <a:pt x="90" y="774"/>
                  </a:lnTo>
                  <a:lnTo>
                    <a:pt x="68" y="780"/>
                  </a:lnTo>
                  <a:lnTo>
                    <a:pt x="48" y="790"/>
                  </a:lnTo>
                  <a:lnTo>
                    <a:pt x="30" y="806"/>
                  </a:lnTo>
                  <a:lnTo>
                    <a:pt x="30" y="806"/>
                  </a:lnTo>
                  <a:lnTo>
                    <a:pt x="18" y="820"/>
                  </a:lnTo>
                  <a:lnTo>
                    <a:pt x="10" y="838"/>
                  </a:lnTo>
                  <a:lnTo>
                    <a:pt x="2" y="854"/>
                  </a:lnTo>
                  <a:lnTo>
                    <a:pt x="0" y="874"/>
                  </a:lnTo>
                  <a:lnTo>
                    <a:pt x="0" y="892"/>
                  </a:lnTo>
                  <a:lnTo>
                    <a:pt x="2" y="910"/>
                  </a:lnTo>
                  <a:lnTo>
                    <a:pt x="8" y="928"/>
                  </a:lnTo>
                  <a:lnTo>
                    <a:pt x="16" y="944"/>
                  </a:lnTo>
                  <a:lnTo>
                    <a:pt x="16" y="944"/>
                  </a:lnTo>
                  <a:lnTo>
                    <a:pt x="24" y="956"/>
                  </a:lnTo>
                  <a:lnTo>
                    <a:pt x="34" y="966"/>
                  </a:lnTo>
                  <a:lnTo>
                    <a:pt x="202" y="1130"/>
                  </a:lnTo>
                  <a:lnTo>
                    <a:pt x="202" y="1130"/>
                  </a:lnTo>
                  <a:lnTo>
                    <a:pt x="218" y="1144"/>
                  </a:lnTo>
                  <a:lnTo>
                    <a:pt x="236" y="1156"/>
                  </a:lnTo>
                  <a:lnTo>
                    <a:pt x="254" y="1168"/>
                  </a:lnTo>
                  <a:lnTo>
                    <a:pt x="272" y="1176"/>
                  </a:lnTo>
                  <a:lnTo>
                    <a:pt x="292" y="1182"/>
                  </a:lnTo>
                  <a:lnTo>
                    <a:pt x="312" y="1188"/>
                  </a:lnTo>
                  <a:lnTo>
                    <a:pt x="334" y="1190"/>
                  </a:lnTo>
                  <a:lnTo>
                    <a:pt x="356" y="1190"/>
                  </a:lnTo>
                  <a:lnTo>
                    <a:pt x="356" y="1190"/>
                  </a:lnTo>
                  <a:lnTo>
                    <a:pt x="376" y="1190"/>
                  </a:lnTo>
                  <a:lnTo>
                    <a:pt x="398" y="1186"/>
                  </a:lnTo>
                  <a:lnTo>
                    <a:pt x="418" y="1180"/>
                  </a:lnTo>
                  <a:lnTo>
                    <a:pt x="436" y="1174"/>
                  </a:lnTo>
                  <a:lnTo>
                    <a:pt x="456" y="1164"/>
                  </a:lnTo>
                  <a:lnTo>
                    <a:pt x="474" y="1152"/>
                  </a:lnTo>
                  <a:lnTo>
                    <a:pt x="490" y="1140"/>
                  </a:lnTo>
                  <a:lnTo>
                    <a:pt x="506" y="1126"/>
                  </a:lnTo>
                  <a:lnTo>
                    <a:pt x="506" y="1126"/>
                  </a:lnTo>
                  <a:close/>
                </a:path>
              </a:pathLst>
            </a:custGeom>
            <a:solidFill>
              <a:schemeClr val="accent2"/>
            </a:solidFill>
            <a:ln w="28575">
              <a:solidFill>
                <a:schemeClr val="accent2">
                  <a:lumMod val="20000"/>
                  <a:lumOff val="80000"/>
                </a:schemeClr>
              </a:solidFill>
              <a:prstDash val="solid"/>
              <a:round/>
            </a:ln>
          </p:spPr>
          <p:txBody>
            <a:bodyPr vert="horz" wrap="square" lIns="91440" tIns="45720" rIns="91440" bIns="45720" numCol="1" anchor="t" anchorCtr="0" compatLnSpc="1"/>
            <a:lstStyle/>
            <a:p>
              <a:endParaRPr lang="zh-CN" altLang="en-US"/>
            </a:p>
          </p:txBody>
        </p:sp>
        <p:sp>
          <p:nvSpPr>
            <p:cNvPr id="96" name="Freeform 17"/>
            <p:cNvSpPr/>
            <p:nvPr/>
          </p:nvSpPr>
          <p:spPr bwMode="auto">
            <a:xfrm rot="800062">
              <a:off x="-6342501" y="1661081"/>
              <a:ext cx="1114425" cy="1892300"/>
            </a:xfrm>
            <a:custGeom>
              <a:avLst/>
              <a:gdLst>
                <a:gd name="T0" fmla="*/ 32 w 702"/>
                <a:gd name="T1" fmla="*/ 234 h 1192"/>
                <a:gd name="T2" fmla="*/ 18 w 702"/>
                <a:gd name="T3" fmla="*/ 252 h 1192"/>
                <a:gd name="T4" fmla="*/ 2 w 702"/>
                <a:gd name="T5" fmla="*/ 294 h 1192"/>
                <a:gd name="T6" fmla="*/ 2 w 702"/>
                <a:gd name="T7" fmla="*/ 338 h 1192"/>
                <a:gd name="T8" fmla="*/ 20 w 702"/>
                <a:gd name="T9" fmla="*/ 378 h 1192"/>
                <a:gd name="T10" fmla="*/ 34 w 702"/>
                <a:gd name="T11" fmla="*/ 396 h 1192"/>
                <a:gd name="T12" fmla="*/ 72 w 702"/>
                <a:gd name="T13" fmla="*/ 420 h 1192"/>
                <a:gd name="T14" fmla="*/ 116 w 702"/>
                <a:gd name="T15" fmla="*/ 428 h 1192"/>
                <a:gd name="T16" fmla="*/ 158 w 702"/>
                <a:gd name="T17" fmla="*/ 418 h 1192"/>
                <a:gd name="T18" fmla="*/ 196 w 702"/>
                <a:gd name="T19" fmla="*/ 392 h 1192"/>
                <a:gd name="T20" fmla="*/ 236 w 702"/>
                <a:gd name="T21" fmla="*/ 350 h 1192"/>
                <a:gd name="T22" fmla="*/ 242 w 702"/>
                <a:gd name="T23" fmla="*/ 456 h 1192"/>
                <a:gd name="T24" fmla="*/ 256 w 702"/>
                <a:gd name="T25" fmla="*/ 560 h 1192"/>
                <a:gd name="T26" fmla="*/ 278 w 702"/>
                <a:gd name="T27" fmla="*/ 664 h 1192"/>
                <a:gd name="T28" fmla="*/ 308 w 702"/>
                <a:gd name="T29" fmla="*/ 764 h 1192"/>
                <a:gd name="T30" fmla="*/ 344 w 702"/>
                <a:gd name="T31" fmla="*/ 864 h 1192"/>
                <a:gd name="T32" fmla="*/ 386 w 702"/>
                <a:gd name="T33" fmla="*/ 960 h 1192"/>
                <a:gd name="T34" fmla="*/ 436 w 702"/>
                <a:gd name="T35" fmla="*/ 1052 h 1192"/>
                <a:gd name="T36" fmla="*/ 494 w 702"/>
                <a:gd name="T37" fmla="*/ 1142 h 1192"/>
                <a:gd name="T38" fmla="*/ 508 w 702"/>
                <a:gd name="T39" fmla="*/ 1160 h 1192"/>
                <a:gd name="T40" fmla="*/ 544 w 702"/>
                <a:gd name="T41" fmla="*/ 1184 h 1192"/>
                <a:gd name="T42" fmla="*/ 588 w 702"/>
                <a:gd name="T43" fmla="*/ 1192 h 1192"/>
                <a:gd name="T44" fmla="*/ 630 w 702"/>
                <a:gd name="T45" fmla="*/ 1182 h 1192"/>
                <a:gd name="T46" fmla="*/ 652 w 702"/>
                <a:gd name="T47" fmla="*/ 1172 h 1192"/>
                <a:gd name="T48" fmla="*/ 682 w 702"/>
                <a:gd name="T49" fmla="*/ 1140 h 1192"/>
                <a:gd name="T50" fmla="*/ 698 w 702"/>
                <a:gd name="T51" fmla="*/ 1098 h 1192"/>
                <a:gd name="T52" fmla="*/ 698 w 702"/>
                <a:gd name="T53" fmla="*/ 1056 h 1192"/>
                <a:gd name="T54" fmla="*/ 680 w 702"/>
                <a:gd name="T55" fmla="*/ 1014 h 1192"/>
                <a:gd name="T56" fmla="*/ 656 w 702"/>
                <a:gd name="T57" fmla="*/ 976 h 1192"/>
                <a:gd name="T58" fmla="*/ 610 w 702"/>
                <a:gd name="T59" fmla="*/ 898 h 1192"/>
                <a:gd name="T60" fmla="*/ 570 w 702"/>
                <a:gd name="T61" fmla="*/ 818 h 1192"/>
                <a:gd name="T62" fmla="*/ 538 w 702"/>
                <a:gd name="T63" fmla="*/ 736 h 1192"/>
                <a:gd name="T64" fmla="*/ 510 w 702"/>
                <a:gd name="T65" fmla="*/ 650 h 1192"/>
                <a:gd name="T66" fmla="*/ 488 w 702"/>
                <a:gd name="T67" fmla="*/ 564 h 1192"/>
                <a:gd name="T68" fmla="*/ 474 w 702"/>
                <a:gd name="T69" fmla="*/ 476 h 1192"/>
                <a:gd name="T70" fmla="*/ 466 w 702"/>
                <a:gd name="T71" fmla="*/ 388 h 1192"/>
                <a:gd name="T72" fmla="*/ 510 w 702"/>
                <a:gd name="T73" fmla="*/ 388 h 1192"/>
                <a:gd name="T74" fmla="*/ 528 w 702"/>
                <a:gd name="T75" fmla="*/ 402 h 1192"/>
                <a:gd name="T76" fmla="*/ 570 w 702"/>
                <a:gd name="T77" fmla="*/ 418 h 1192"/>
                <a:gd name="T78" fmla="*/ 612 w 702"/>
                <a:gd name="T79" fmla="*/ 418 h 1192"/>
                <a:gd name="T80" fmla="*/ 654 w 702"/>
                <a:gd name="T81" fmla="*/ 400 h 1192"/>
                <a:gd name="T82" fmla="*/ 670 w 702"/>
                <a:gd name="T83" fmla="*/ 386 h 1192"/>
                <a:gd name="T84" fmla="*/ 692 w 702"/>
                <a:gd name="T85" fmla="*/ 354 h 1192"/>
                <a:gd name="T86" fmla="*/ 702 w 702"/>
                <a:gd name="T87" fmla="*/ 318 h 1192"/>
                <a:gd name="T88" fmla="*/ 700 w 702"/>
                <a:gd name="T89" fmla="*/ 282 h 1192"/>
                <a:gd name="T90" fmla="*/ 686 w 702"/>
                <a:gd name="T91" fmla="*/ 246 h 1192"/>
                <a:gd name="T92" fmla="*/ 678 w 702"/>
                <a:gd name="T93" fmla="*/ 236 h 1192"/>
                <a:gd name="T94" fmla="*/ 500 w 702"/>
                <a:gd name="T95" fmla="*/ 60 h 1192"/>
                <a:gd name="T96" fmla="*/ 484 w 702"/>
                <a:gd name="T97" fmla="*/ 46 h 1192"/>
                <a:gd name="T98" fmla="*/ 448 w 702"/>
                <a:gd name="T99" fmla="*/ 24 h 1192"/>
                <a:gd name="T100" fmla="*/ 410 w 702"/>
                <a:gd name="T101" fmla="*/ 8 h 1192"/>
                <a:gd name="T102" fmla="*/ 368 w 702"/>
                <a:gd name="T103" fmla="*/ 2 h 1192"/>
                <a:gd name="T104" fmla="*/ 346 w 702"/>
                <a:gd name="T105" fmla="*/ 0 h 1192"/>
                <a:gd name="T106" fmla="*/ 304 w 702"/>
                <a:gd name="T107" fmla="*/ 6 h 1192"/>
                <a:gd name="T108" fmla="*/ 264 w 702"/>
                <a:gd name="T109" fmla="*/ 18 h 1192"/>
                <a:gd name="T110" fmla="*/ 228 w 702"/>
                <a:gd name="T111" fmla="*/ 38 h 1192"/>
                <a:gd name="T112" fmla="*/ 196 w 702"/>
                <a:gd name="T113" fmla="*/ 66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2" h="1192">
                  <a:moveTo>
                    <a:pt x="196" y="66"/>
                  </a:moveTo>
                  <a:lnTo>
                    <a:pt x="32" y="234"/>
                  </a:lnTo>
                  <a:lnTo>
                    <a:pt x="32" y="234"/>
                  </a:lnTo>
                  <a:lnTo>
                    <a:pt x="18" y="252"/>
                  </a:lnTo>
                  <a:lnTo>
                    <a:pt x="8" y="272"/>
                  </a:lnTo>
                  <a:lnTo>
                    <a:pt x="2" y="294"/>
                  </a:lnTo>
                  <a:lnTo>
                    <a:pt x="0" y="316"/>
                  </a:lnTo>
                  <a:lnTo>
                    <a:pt x="2" y="338"/>
                  </a:lnTo>
                  <a:lnTo>
                    <a:pt x="10" y="358"/>
                  </a:lnTo>
                  <a:lnTo>
                    <a:pt x="20" y="378"/>
                  </a:lnTo>
                  <a:lnTo>
                    <a:pt x="34" y="396"/>
                  </a:lnTo>
                  <a:lnTo>
                    <a:pt x="34" y="396"/>
                  </a:lnTo>
                  <a:lnTo>
                    <a:pt x="52" y="410"/>
                  </a:lnTo>
                  <a:lnTo>
                    <a:pt x="72" y="420"/>
                  </a:lnTo>
                  <a:lnTo>
                    <a:pt x="94" y="426"/>
                  </a:lnTo>
                  <a:lnTo>
                    <a:pt x="116" y="428"/>
                  </a:lnTo>
                  <a:lnTo>
                    <a:pt x="138" y="426"/>
                  </a:lnTo>
                  <a:lnTo>
                    <a:pt x="158" y="418"/>
                  </a:lnTo>
                  <a:lnTo>
                    <a:pt x="178" y="408"/>
                  </a:lnTo>
                  <a:lnTo>
                    <a:pt x="196" y="392"/>
                  </a:lnTo>
                  <a:lnTo>
                    <a:pt x="236" y="350"/>
                  </a:lnTo>
                  <a:lnTo>
                    <a:pt x="236" y="350"/>
                  </a:lnTo>
                  <a:lnTo>
                    <a:pt x="238" y="404"/>
                  </a:lnTo>
                  <a:lnTo>
                    <a:pt x="242" y="456"/>
                  </a:lnTo>
                  <a:lnTo>
                    <a:pt x="248" y="508"/>
                  </a:lnTo>
                  <a:lnTo>
                    <a:pt x="256" y="560"/>
                  </a:lnTo>
                  <a:lnTo>
                    <a:pt x="266" y="612"/>
                  </a:lnTo>
                  <a:lnTo>
                    <a:pt x="278" y="664"/>
                  </a:lnTo>
                  <a:lnTo>
                    <a:pt x="292" y="714"/>
                  </a:lnTo>
                  <a:lnTo>
                    <a:pt x="308" y="764"/>
                  </a:lnTo>
                  <a:lnTo>
                    <a:pt x="324" y="814"/>
                  </a:lnTo>
                  <a:lnTo>
                    <a:pt x="344" y="864"/>
                  </a:lnTo>
                  <a:lnTo>
                    <a:pt x="364" y="912"/>
                  </a:lnTo>
                  <a:lnTo>
                    <a:pt x="386" y="960"/>
                  </a:lnTo>
                  <a:lnTo>
                    <a:pt x="410" y="1006"/>
                  </a:lnTo>
                  <a:lnTo>
                    <a:pt x="436" y="1052"/>
                  </a:lnTo>
                  <a:lnTo>
                    <a:pt x="464" y="1098"/>
                  </a:lnTo>
                  <a:lnTo>
                    <a:pt x="494" y="1142"/>
                  </a:lnTo>
                  <a:lnTo>
                    <a:pt x="494" y="1142"/>
                  </a:lnTo>
                  <a:lnTo>
                    <a:pt x="508" y="1160"/>
                  </a:lnTo>
                  <a:lnTo>
                    <a:pt x="526" y="1174"/>
                  </a:lnTo>
                  <a:lnTo>
                    <a:pt x="544" y="1184"/>
                  </a:lnTo>
                  <a:lnTo>
                    <a:pt x="566" y="1190"/>
                  </a:lnTo>
                  <a:lnTo>
                    <a:pt x="588" y="1192"/>
                  </a:lnTo>
                  <a:lnTo>
                    <a:pt x="610" y="1190"/>
                  </a:lnTo>
                  <a:lnTo>
                    <a:pt x="630" y="1182"/>
                  </a:lnTo>
                  <a:lnTo>
                    <a:pt x="652" y="1172"/>
                  </a:lnTo>
                  <a:lnTo>
                    <a:pt x="652" y="1172"/>
                  </a:lnTo>
                  <a:lnTo>
                    <a:pt x="668" y="1156"/>
                  </a:lnTo>
                  <a:lnTo>
                    <a:pt x="682" y="1140"/>
                  </a:lnTo>
                  <a:lnTo>
                    <a:pt x="692" y="1120"/>
                  </a:lnTo>
                  <a:lnTo>
                    <a:pt x="698" y="1098"/>
                  </a:lnTo>
                  <a:lnTo>
                    <a:pt x="700" y="1078"/>
                  </a:lnTo>
                  <a:lnTo>
                    <a:pt x="698" y="1056"/>
                  </a:lnTo>
                  <a:lnTo>
                    <a:pt x="692" y="1034"/>
                  </a:lnTo>
                  <a:lnTo>
                    <a:pt x="680" y="1014"/>
                  </a:lnTo>
                  <a:lnTo>
                    <a:pt x="680" y="1014"/>
                  </a:lnTo>
                  <a:lnTo>
                    <a:pt x="656" y="976"/>
                  </a:lnTo>
                  <a:lnTo>
                    <a:pt x="632" y="938"/>
                  </a:lnTo>
                  <a:lnTo>
                    <a:pt x="610" y="898"/>
                  </a:lnTo>
                  <a:lnTo>
                    <a:pt x="590" y="858"/>
                  </a:lnTo>
                  <a:lnTo>
                    <a:pt x="570" y="818"/>
                  </a:lnTo>
                  <a:lnTo>
                    <a:pt x="554" y="778"/>
                  </a:lnTo>
                  <a:lnTo>
                    <a:pt x="538" y="736"/>
                  </a:lnTo>
                  <a:lnTo>
                    <a:pt x="524" y="694"/>
                  </a:lnTo>
                  <a:lnTo>
                    <a:pt x="510" y="650"/>
                  </a:lnTo>
                  <a:lnTo>
                    <a:pt x="498" y="608"/>
                  </a:lnTo>
                  <a:lnTo>
                    <a:pt x="488" y="564"/>
                  </a:lnTo>
                  <a:lnTo>
                    <a:pt x="480" y="520"/>
                  </a:lnTo>
                  <a:lnTo>
                    <a:pt x="474" y="476"/>
                  </a:lnTo>
                  <a:lnTo>
                    <a:pt x="468" y="432"/>
                  </a:lnTo>
                  <a:lnTo>
                    <a:pt x="466" y="388"/>
                  </a:lnTo>
                  <a:lnTo>
                    <a:pt x="464" y="342"/>
                  </a:lnTo>
                  <a:lnTo>
                    <a:pt x="510" y="388"/>
                  </a:lnTo>
                  <a:lnTo>
                    <a:pt x="510" y="388"/>
                  </a:lnTo>
                  <a:lnTo>
                    <a:pt x="528" y="402"/>
                  </a:lnTo>
                  <a:lnTo>
                    <a:pt x="548" y="412"/>
                  </a:lnTo>
                  <a:lnTo>
                    <a:pt x="570" y="418"/>
                  </a:lnTo>
                  <a:lnTo>
                    <a:pt x="592" y="420"/>
                  </a:lnTo>
                  <a:lnTo>
                    <a:pt x="612" y="418"/>
                  </a:lnTo>
                  <a:lnTo>
                    <a:pt x="634" y="410"/>
                  </a:lnTo>
                  <a:lnTo>
                    <a:pt x="654" y="400"/>
                  </a:lnTo>
                  <a:lnTo>
                    <a:pt x="670" y="386"/>
                  </a:lnTo>
                  <a:lnTo>
                    <a:pt x="670" y="386"/>
                  </a:lnTo>
                  <a:lnTo>
                    <a:pt x="684" y="370"/>
                  </a:lnTo>
                  <a:lnTo>
                    <a:pt x="692" y="354"/>
                  </a:lnTo>
                  <a:lnTo>
                    <a:pt x="698" y="336"/>
                  </a:lnTo>
                  <a:lnTo>
                    <a:pt x="702" y="318"/>
                  </a:lnTo>
                  <a:lnTo>
                    <a:pt x="702" y="300"/>
                  </a:lnTo>
                  <a:lnTo>
                    <a:pt x="700" y="282"/>
                  </a:lnTo>
                  <a:lnTo>
                    <a:pt x="694" y="264"/>
                  </a:lnTo>
                  <a:lnTo>
                    <a:pt x="686" y="246"/>
                  </a:lnTo>
                  <a:lnTo>
                    <a:pt x="686" y="246"/>
                  </a:lnTo>
                  <a:lnTo>
                    <a:pt x="678" y="236"/>
                  </a:lnTo>
                  <a:lnTo>
                    <a:pt x="668" y="224"/>
                  </a:lnTo>
                  <a:lnTo>
                    <a:pt x="500" y="60"/>
                  </a:lnTo>
                  <a:lnTo>
                    <a:pt x="500" y="60"/>
                  </a:lnTo>
                  <a:lnTo>
                    <a:pt x="484" y="46"/>
                  </a:lnTo>
                  <a:lnTo>
                    <a:pt x="466" y="34"/>
                  </a:lnTo>
                  <a:lnTo>
                    <a:pt x="448" y="24"/>
                  </a:lnTo>
                  <a:lnTo>
                    <a:pt x="428" y="16"/>
                  </a:lnTo>
                  <a:lnTo>
                    <a:pt x="410" y="8"/>
                  </a:lnTo>
                  <a:lnTo>
                    <a:pt x="388" y="4"/>
                  </a:lnTo>
                  <a:lnTo>
                    <a:pt x="368" y="2"/>
                  </a:lnTo>
                  <a:lnTo>
                    <a:pt x="346" y="0"/>
                  </a:lnTo>
                  <a:lnTo>
                    <a:pt x="346" y="0"/>
                  </a:lnTo>
                  <a:lnTo>
                    <a:pt x="326" y="2"/>
                  </a:lnTo>
                  <a:lnTo>
                    <a:pt x="304" y="6"/>
                  </a:lnTo>
                  <a:lnTo>
                    <a:pt x="284" y="10"/>
                  </a:lnTo>
                  <a:lnTo>
                    <a:pt x="264" y="18"/>
                  </a:lnTo>
                  <a:lnTo>
                    <a:pt x="246" y="28"/>
                  </a:lnTo>
                  <a:lnTo>
                    <a:pt x="228" y="38"/>
                  </a:lnTo>
                  <a:lnTo>
                    <a:pt x="212" y="50"/>
                  </a:lnTo>
                  <a:lnTo>
                    <a:pt x="196" y="66"/>
                  </a:lnTo>
                  <a:lnTo>
                    <a:pt x="196" y="66"/>
                  </a:lnTo>
                  <a:close/>
                </a:path>
              </a:pathLst>
            </a:custGeom>
            <a:solidFill>
              <a:schemeClr val="accent5"/>
            </a:solidFill>
            <a:ln w="28575">
              <a:solidFill>
                <a:schemeClr val="accent5">
                  <a:lumMod val="20000"/>
                  <a:lumOff val="80000"/>
                </a:schemeClr>
              </a:solidFill>
              <a:prstDash val="solid"/>
              <a:round/>
            </a:ln>
          </p:spPr>
          <p:txBody>
            <a:bodyPr vert="horz" wrap="square" lIns="91440" tIns="45720" rIns="91440" bIns="45720" numCol="1" anchor="t" anchorCtr="0" compatLnSpc="1"/>
            <a:lstStyle/>
            <a:p>
              <a:endParaRPr lang="zh-CN" altLang="en-US"/>
            </a:p>
          </p:txBody>
        </p:sp>
        <p:sp>
          <p:nvSpPr>
            <p:cNvPr id="97" name="Freeform 18"/>
            <p:cNvSpPr/>
            <p:nvPr/>
          </p:nvSpPr>
          <p:spPr bwMode="auto">
            <a:xfrm rot="800062">
              <a:off x="-3363616" y="3727123"/>
              <a:ext cx="1527175" cy="1609725"/>
            </a:xfrm>
            <a:custGeom>
              <a:avLst/>
              <a:gdLst>
                <a:gd name="T0" fmla="*/ 388 w 962"/>
                <a:gd name="T1" fmla="*/ 1010 h 1014"/>
                <a:gd name="T2" fmla="*/ 410 w 962"/>
                <a:gd name="T3" fmla="*/ 1014 h 1014"/>
                <a:gd name="T4" fmla="*/ 454 w 962"/>
                <a:gd name="T5" fmla="*/ 1008 h 1014"/>
                <a:gd name="T6" fmla="*/ 492 w 962"/>
                <a:gd name="T7" fmla="*/ 986 h 1014"/>
                <a:gd name="T8" fmla="*/ 518 w 962"/>
                <a:gd name="T9" fmla="*/ 950 h 1014"/>
                <a:gd name="T10" fmla="*/ 526 w 962"/>
                <a:gd name="T11" fmla="*/ 930 h 1014"/>
                <a:gd name="T12" fmla="*/ 528 w 962"/>
                <a:gd name="T13" fmla="*/ 884 h 1014"/>
                <a:gd name="T14" fmla="*/ 514 w 962"/>
                <a:gd name="T15" fmla="*/ 844 h 1014"/>
                <a:gd name="T16" fmla="*/ 486 w 962"/>
                <a:gd name="T17" fmla="*/ 810 h 1014"/>
                <a:gd name="T18" fmla="*/ 444 w 962"/>
                <a:gd name="T19" fmla="*/ 790 h 1014"/>
                <a:gd name="T20" fmla="*/ 388 w 962"/>
                <a:gd name="T21" fmla="*/ 776 h 1014"/>
                <a:gd name="T22" fmla="*/ 476 w 962"/>
                <a:gd name="T23" fmla="*/ 718 h 1014"/>
                <a:gd name="T24" fmla="*/ 560 w 962"/>
                <a:gd name="T25" fmla="*/ 654 h 1014"/>
                <a:gd name="T26" fmla="*/ 640 w 962"/>
                <a:gd name="T27" fmla="*/ 586 h 1014"/>
                <a:gd name="T28" fmla="*/ 712 w 962"/>
                <a:gd name="T29" fmla="*/ 510 h 1014"/>
                <a:gd name="T30" fmla="*/ 782 w 962"/>
                <a:gd name="T31" fmla="*/ 430 h 1014"/>
                <a:gd name="T32" fmla="*/ 844 w 962"/>
                <a:gd name="T33" fmla="*/ 346 h 1014"/>
                <a:gd name="T34" fmla="*/ 900 w 962"/>
                <a:gd name="T35" fmla="*/ 256 h 1014"/>
                <a:gd name="T36" fmla="*/ 950 w 962"/>
                <a:gd name="T37" fmla="*/ 162 h 1014"/>
                <a:gd name="T38" fmla="*/ 958 w 962"/>
                <a:gd name="T39" fmla="*/ 140 h 1014"/>
                <a:gd name="T40" fmla="*/ 960 w 962"/>
                <a:gd name="T41" fmla="*/ 96 h 1014"/>
                <a:gd name="T42" fmla="*/ 946 w 962"/>
                <a:gd name="T43" fmla="*/ 56 h 1014"/>
                <a:gd name="T44" fmla="*/ 918 w 962"/>
                <a:gd name="T45" fmla="*/ 22 h 1014"/>
                <a:gd name="T46" fmla="*/ 898 w 962"/>
                <a:gd name="T47" fmla="*/ 10 h 1014"/>
                <a:gd name="T48" fmla="*/ 854 w 962"/>
                <a:gd name="T49" fmla="*/ 0 h 1014"/>
                <a:gd name="T50" fmla="*/ 810 w 962"/>
                <a:gd name="T51" fmla="*/ 6 h 1014"/>
                <a:gd name="T52" fmla="*/ 774 w 962"/>
                <a:gd name="T53" fmla="*/ 26 h 1014"/>
                <a:gd name="T54" fmla="*/ 746 w 962"/>
                <a:gd name="T55" fmla="*/ 62 h 1014"/>
                <a:gd name="T56" fmla="*/ 726 w 962"/>
                <a:gd name="T57" fmla="*/ 102 h 1014"/>
                <a:gd name="T58" fmla="*/ 680 w 962"/>
                <a:gd name="T59" fmla="*/ 180 h 1014"/>
                <a:gd name="T60" fmla="*/ 630 w 962"/>
                <a:gd name="T61" fmla="*/ 254 h 1014"/>
                <a:gd name="T62" fmla="*/ 574 w 962"/>
                <a:gd name="T63" fmla="*/ 324 h 1014"/>
                <a:gd name="T64" fmla="*/ 514 w 962"/>
                <a:gd name="T65" fmla="*/ 390 h 1014"/>
                <a:gd name="T66" fmla="*/ 448 w 962"/>
                <a:gd name="T67" fmla="*/ 452 h 1014"/>
                <a:gd name="T68" fmla="*/ 380 w 962"/>
                <a:gd name="T69" fmla="*/ 508 h 1014"/>
                <a:gd name="T70" fmla="*/ 306 w 962"/>
                <a:gd name="T71" fmla="*/ 558 h 1014"/>
                <a:gd name="T72" fmla="*/ 286 w 962"/>
                <a:gd name="T73" fmla="*/ 520 h 1014"/>
                <a:gd name="T74" fmla="*/ 288 w 962"/>
                <a:gd name="T75" fmla="*/ 496 h 1014"/>
                <a:gd name="T76" fmla="*/ 282 w 962"/>
                <a:gd name="T77" fmla="*/ 452 h 1014"/>
                <a:gd name="T78" fmla="*/ 260 w 962"/>
                <a:gd name="T79" fmla="*/ 416 h 1014"/>
                <a:gd name="T80" fmla="*/ 226 w 962"/>
                <a:gd name="T81" fmla="*/ 388 h 1014"/>
                <a:gd name="T82" fmla="*/ 204 w 962"/>
                <a:gd name="T83" fmla="*/ 380 h 1014"/>
                <a:gd name="T84" fmla="*/ 166 w 962"/>
                <a:gd name="T85" fmla="*/ 378 h 1014"/>
                <a:gd name="T86" fmla="*/ 130 w 962"/>
                <a:gd name="T87" fmla="*/ 386 h 1014"/>
                <a:gd name="T88" fmla="*/ 98 w 962"/>
                <a:gd name="T89" fmla="*/ 406 h 1014"/>
                <a:gd name="T90" fmla="*/ 76 w 962"/>
                <a:gd name="T91" fmla="*/ 436 h 1014"/>
                <a:gd name="T92" fmla="*/ 70 w 962"/>
                <a:gd name="T93" fmla="*/ 448 h 1014"/>
                <a:gd name="T94" fmla="*/ 6 w 962"/>
                <a:gd name="T95" fmla="*/ 690 h 1014"/>
                <a:gd name="T96" fmla="*/ 2 w 962"/>
                <a:gd name="T97" fmla="*/ 712 h 1014"/>
                <a:gd name="T98" fmla="*/ 0 w 962"/>
                <a:gd name="T99" fmla="*/ 752 h 1014"/>
                <a:gd name="T100" fmla="*/ 4 w 962"/>
                <a:gd name="T101" fmla="*/ 794 h 1014"/>
                <a:gd name="T102" fmla="*/ 18 w 962"/>
                <a:gd name="T103" fmla="*/ 834 h 1014"/>
                <a:gd name="T104" fmla="*/ 28 w 962"/>
                <a:gd name="T105" fmla="*/ 852 h 1014"/>
                <a:gd name="T106" fmla="*/ 54 w 962"/>
                <a:gd name="T107" fmla="*/ 886 h 1014"/>
                <a:gd name="T108" fmla="*/ 84 w 962"/>
                <a:gd name="T109" fmla="*/ 916 h 1014"/>
                <a:gd name="T110" fmla="*/ 120 w 962"/>
                <a:gd name="T111" fmla="*/ 936 h 1014"/>
                <a:gd name="T112" fmla="*/ 160 w 962"/>
                <a:gd name="T113" fmla="*/ 952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62" h="1014">
                  <a:moveTo>
                    <a:pt x="160" y="952"/>
                  </a:moveTo>
                  <a:lnTo>
                    <a:pt x="388" y="1010"/>
                  </a:lnTo>
                  <a:lnTo>
                    <a:pt x="388" y="1010"/>
                  </a:lnTo>
                  <a:lnTo>
                    <a:pt x="410" y="1014"/>
                  </a:lnTo>
                  <a:lnTo>
                    <a:pt x="432" y="1014"/>
                  </a:lnTo>
                  <a:lnTo>
                    <a:pt x="454" y="1008"/>
                  </a:lnTo>
                  <a:lnTo>
                    <a:pt x="474" y="998"/>
                  </a:lnTo>
                  <a:lnTo>
                    <a:pt x="492" y="986"/>
                  </a:lnTo>
                  <a:lnTo>
                    <a:pt x="506" y="970"/>
                  </a:lnTo>
                  <a:lnTo>
                    <a:pt x="518" y="950"/>
                  </a:lnTo>
                  <a:lnTo>
                    <a:pt x="526" y="930"/>
                  </a:lnTo>
                  <a:lnTo>
                    <a:pt x="526" y="930"/>
                  </a:lnTo>
                  <a:lnTo>
                    <a:pt x="530" y="906"/>
                  </a:lnTo>
                  <a:lnTo>
                    <a:pt x="528" y="884"/>
                  </a:lnTo>
                  <a:lnTo>
                    <a:pt x="524" y="862"/>
                  </a:lnTo>
                  <a:lnTo>
                    <a:pt x="514" y="844"/>
                  </a:lnTo>
                  <a:lnTo>
                    <a:pt x="502" y="826"/>
                  </a:lnTo>
                  <a:lnTo>
                    <a:pt x="486" y="810"/>
                  </a:lnTo>
                  <a:lnTo>
                    <a:pt x="466" y="798"/>
                  </a:lnTo>
                  <a:lnTo>
                    <a:pt x="444" y="790"/>
                  </a:lnTo>
                  <a:lnTo>
                    <a:pt x="388" y="776"/>
                  </a:lnTo>
                  <a:lnTo>
                    <a:pt x="388" y="776"/>
                  </a:lnTo>
                  <a:lnTo>
                    <a:pt x="432" y="748"/>
                  </a:lnTo>
                  <a:lnTo>
                    <a:pt x="476" y="718"/>
                  </a:lnTo>
                  <a:lnTo>
                    <a:pt x="518" y="688"/>
                  </a:lnTo>
                  <a:lnTo>
                    <a:pt x="560" y="654"/>
                  </a:lnTo>
                  <a:lnTo>
                    <a:pt x="600" y="620"/>
                  </a:lnTo>
                  <a:lnTo>
                    <a:pt x="640" y="586"/>
                  </a:lnTo>
                  <a:lnTo>
                    <a:pt x="676" y="548"/>
                  </a:lnTo>
                  <a:lnTo>
                    <a:pt x="712" y="510"/>
                  </a:lnTo>
                  <a:lnTo>
                    <a:pt x="748" y="470"/>
                  </a:lnTo>
                  <a:lnTo>
                    <a:pt x="782" y="430"/>
                  </a:lnTo>
                  <a:lnTo>
                    <a:pt x="814" y="388"/>
                  </a:lnTo>
                  <a:lnTo>
                    <a:pt x="844" y="346"/>
                  </a:lnTo>
                  <a:lnTo>
                    <a:pt x="872" y="302"/>
                  </a:lnTo>
                  <a:lnTo>
                    <a:pt x="900" y="256"/>
                  </a:lnTo>
                  <a:lnTo>
                    <a:pt x="926" y="210"/>
                  </a:lnTo>
                  <a:lnTo>
                    <a:pt x="950" y="162"/>
                  </a:lnTo>
                  <a:lnTo>
                    <a:pt x="950" y="162"/>
                  </a:lnTo>
                  <a:lnTo>
                    <a:pt x="958" y="140"/>
                  </a:lnTo>
                  <a:lnTo>
                    <a:pt x="962" y="118"/>
                  </a:lnTo>
                  <a:lnTo>
                    <a:pt x="960" y="96"/>
                  </a:lnTo>
                  <a:lnTo>
                    <a:pt x="956" y="76"/>
                  </a:lnTo>
                  <a:lnTo>
                    <a:pt x="946" y="56"/>
                  </a:lnTo>
                  <a:lnTo>
                    <a:pt x="934" y="38"/>
                  </a:lnTo>
                  <a:lnTo>
                    <a:pt x="918" y="22"/>
                  </a:lnTo>
                  <a:lnTo>
                    <a:pt x="898" y="10"/>
                  </a:lnTo>
                  <a:lnTo>
                    <a:pt x="898" y="10"/>
                  </a:lnTo>
                  <a:lnTo>
                    <a:pt x="876" y="2"/>
                  </a:lnTo>
                  <a:lnTo>
                    <a:pt x="854" y="0"/>
                  </a:lnTo>
                  <a:lnTo>
                    <a:pt x="832" y="0"/>
                  </a:lnTo>
                  <a:lnTo>
                    <a:pt x="810" y="6"/>
                  </a:lnTo>
                  <a:lnTo>
                    <a:pt x="792" y="14"/>
                  </a:lnTo>
                  <a:lnTo>
                    <a:pt x="774" y="26"/>
                  </a:lnTo>
                  <a:lnTo>
                    <a:pt x="758" y="44"/>
                  </a:lnTo>
                  <a:lnTo>
                    <a:pt x="746" y="62"/>
                  </a:lnTo>
                  <a:lnTo>
                    <a:pt x="746" y="62"/>
                  </a:lnTo>
                  <a:lnTo>
                    <a:pt x="726" y="102"/>
                  </a:lnTo>
                  <a:lnTo>
                    <a:pt x="704" y="142"/>
                  </a:lnTo>
                  <a:lnTo>
                    <a:pt x="680" y="180"/>
                  </a:lnTo>
                  <a:lnTo>
                    <a:pt x="656" y="218"/>
                  </a:lnTo>
                  <a:lnTo>
                    <a:pt x="630" y="254"/>
                  </a:lnTo>
                  <a:lnTo>
                    <a:pt x="602" y="290"/>
                  </a:lnTo>
                  <a:lnTo>
                    <a:pt x="574" y="324"/>
                  </a:lnTo>
                  <a:lnTo>
                    <a:pt x="544" y="358"/>
                  </a:lnTo>
                  <a:lnTo>
                    <a:pt x="514" y="390"/>
                  </a:lnTo>
                  <a:lnTo>
                    <a:pt x="482" y="422"/>
                  </a:lnTo>
                  <a:lnTo>
                    <a:pt x="448" y="452"/>
                  </a:lnTo>
                  <a:lnTo>
                    <a:pt x="414" y="480"/>
                  </a:lnTo>
                  <a:lnTo>
                    <a:pt x="380" y="508"/>
                  </a:lnTo>
                  <a:lnTo>
                    <a:pt x="344" y="534"/>
                  </a:lnTo>
                  <a:lnTo>
                    <a:pt x="306" y="558"/>
                  </a:lnTo>
                  <a:lnTo>
                    <a:pt x="268" y="582"/>
                  </a:lnTo>
                  <a:lnTo>
                    <a:pt x="286" y="520"/>
                  </a:lnTo>
                  <a:lnTo>
                    <a:pt x="286" y="520"/>
                  </a:lnTo>
                  <a:lnTo>
                    <a:pt x="288" y="496"/>
                  </a:lnTo>
                  <a:lnTo>
                    <a:pt x="288" y="474"/>
                  </a:lnTo>
                  <a:lnTo>
                    <a:pt x="282" y="452"/>
                  </a:lnTo>
                  <a:lnTo>
                    <a:pt x="274" y="434"/>
                  </a:lnTo>
                  <a:lnTo>
                    <a:pt x="260" y="416"/>
                  </a:lnTo>
                  <a:lnTo>
                    <a:pt x="244" y="400"/>
                  </a:lnTo>
                  <a:lnTo>
                    <a:pt x="226" y="388"/>
                  </a:lnTo>
                  <a:lnTo>
                    <a:pt x="204" y="380"/>
                  </a:lnTo>
                  <a:lnTo>
                    <a:pt x="204" y="380"/>
                  </a:lnTo>
                  <a:lnTo>
                    <a:pt x="184" y="378"/>
                  </a:lnTo>
                  <a:lnTo>
                    <a:pt x="166" y="378"/>
                  </a:lnTo>
                  <a:lnTo>
                    <a:pt x="148" y="380"/>
                  </a:lnTo>
                  <a:lnTo>
                    <a:pt x="130" y="386"/>
                  </a:lnTo>
                  <a:lnTo>
                    <a:pt x="114" y="396"/>
                  </a:lnTo>
                  <a:lnTo>
                    <a:pt x="98" y="406"/>
                  </a:lnTo>
                  <a:lnTo>
                    <a:pt x="86" y="420"/>
                  </a:lnTo>
                  <a:lnTo>
                    <a:pt x="76" y="436"/>
                  </a:lnTo>
                  <a:lnTo>
                    <a:pt x="76" y="436"/>
                  </a:lnTo>
                  <a:lnTo>
                    <a:pt x="70" y="448"/>
                  </a:lnTo>
                  <a:lnTo>
                    <a:pt x="66" y="462"/>
                  </a:lnTo>
                  <a:lnTo>
                    <a:pt x="6" y="690"/>
                  </a:lnTo>
                  <a:lnTo>
                    <a:pt x="6" y="690"/>
                  </a:lnTo>
                  <a:lnTo>
                    <a:pt x="2" y="712"/>
                  </a:lnTo>
                  <a:lnTo>
                    <a:pt x="0" y="732"/>
                  </a:lnTo>
                  <a:lnTo>
                    <a:pt x="0" y="752"/>
                  </a:lnTo>
                  <a:lnTo>
                    <a:pt x="0" y="774"/>
                  </a:lnTo>
                  <a:lnTo>
                    <a:pt x="4" y="794"/>
                  </a:lnTo>
                  <a:lnTo>
                    <a:pt x="10" y="814"/>
                  </a:lnTo>
                  <a:lnTo>
                    <a:pt x="18" y="834"/>
                  </a:lnTo>
                  <a:lnTo>
                    <a:pt x="28" y="852"/>
                  </a:lnTo>
                  <a:lnTo>
                    <a:pt x="28" y="852"/>
                  </a:lnTo>
                  <a:lnTo>
                    <a:pt x="40" y="870"/>
                  </a:lnTo>
                  <a:lnTo>
                    <a:pt x="54" y="886"/>
                  </a:lnTo>
                  <a:lnTo>
                    <a:pt x="68" y="902"/>
                  </a:lnTo>
                  <a:lnTo>
                    <a:pt x="84" y="916"/>
                  </a:lnTo>
                  <a:lnTo>
                    <a:pt x="102" y="926"/>
                  </a:lnTo>
                  <a:lnTo>
                    <a:pt x="120" y="936"/>
                  </a:lnTo>
                  <a:lnTo>
                    <a:pt x="140" y="946"/>
                  </a:lnTo>
                  <a:lnTo>
                    <a:pt x="160" y="952"/>
                  </a:lnTo>
                  <a:lnTo>
                    <a:pt x="160" y="952"/>
                  </a:lnTo>
                  <a:close/>
                </a:path>
              </a:pathLst>
            </a:custGeom>
            <a:solidFill>
              <a:schemeClr val="accent3"/>
            </a:solidFill>
            <a:ln w="28575">
              <a:solidFill>
                <a:schemeClr val="accent3">
                  <a:lumMod val="20000"/>
                  <a:lumOff val="80000"/>
                </a:schemeClr>
              </a:solidFill>
              <a:prstDash val="solid"/>
              <a:round/>
            </a:ln>
          </p:spPr>
          <p:txBody>
            <a:bodyPr vert="horz" wrap="square" lIns="91440" tIns="45720" rIns="91440" bIns="45720" numCol="1" anchor="t" anchorCtr="0" compatLnSpc="1"/>
            <a:lstStyle/>
            <a:p>
              <a:endParaRPr lang="zh-CN" altLang="en-US"/>
            </a:p>
          </p:txBody>
        </p:sp>
        <p:sp>
          <p:nvSpPr>
            <p:cNvPr id="126" name="Freeform 19"/>
            <p:cNvSpPr/>
            <p:nvPr/>
          </p:nvSpPr>
          <p:spPr bwMode="auto">
            <a:xfrm rot="800062">
              <a:off x="-5288769" y="-5158"/>
              <a:ext cx="1527175" cy="1612900"/>
            </a:xfrm>
            <a:custGeom>
              <a:avLst/>
              <a:gdLst>
                <a:gd name="T0" fmla="*/ 574 w 962"/>
                <a:gd name="T1" fmla="*/ 4 h 1016"/>
                <a:gd name="T2" fmla="*/ 552 w 962"/>
                <a:gd name="T3" fmla="*/ 0 h 1016"/>
                <a:gd name="T4" fmla="*/ 508 w 962"/>
                <a:gd name="T5" fmla="*/ 8 h 1016"/>
                <a:gd name="T6" fmla="*/ 470 w 962"/>
                <a:gd name="T7" fmla="*/ 30 h 1016"/>
                <a:gd name="T8" fmla="*/ 444 w 962"/>
                <a:gd name="T9" fmla="*/ 64 h 1016"/>
                <a:gd name="T10" fmla="*/ 436 w 962"/>
                <a:gd name="T11" fmla="*/ 86 h 1016"/>
                <a:gd name="T12" fmla="*/ 434 w 962"/>
                <a:gd name="T13" fmla="*/ 130 h 1016"/>
                <a:gd name="T14" fmla="*/ 448 w 962"/>
                <a:gd name="T15" fmla="*/ 172 h 1016"/>
                <a:gd name="T16" fmla="*/ 476 w 962"/>
                <a:gd name="T17" fmla="*/ 204 h 1016"/>
                <a:gd name="T18" fmla="*/ 518 w 962"/>
                <a:gd name="T19" fmla="*/ 224 h 1016"/>
                <a:gd name="T20" fmla="*/ 574 w 962"/>
                <a:gd name="T21" fmla="*/ 240 h 1016"/>
                <a:gd name="T22" fmla="*/ 486 w 962"/>
                <a:gd name="T23" fmla="*/ 296 h 1016"/>
                <a:gd name="T24" fmla="*/ 402 w 962"/>
                <a:gd name="T25" fmla="*/ 360 h 1016"/>
                <a:gd name="T26" fmla="*/ 322 w 962"/>
                <a:gd name="T27" fmla="*/ 430 h 1016"/>
                <a:gd name="T28" fmla="*/ 248 w 962"/>
                <a:gd name="T29" fmla="*/ 504 h 1016"/>
                <a:gd name="T30" fmla="*/ 180 w 962"/>
                <a:gd name="T31" fmla="*/ 584 h 1016"/>
                <a:gd name="T32" fmla="*/ 118 w 962"/>
                <a:gd name="T33" fmla="*/ 670 h 1016"/>
                <a:gd name="T34" fmla="*/ 62 w 962"/>
                <a:gd name="T35" fmla="*/ 760 h 1016"/>
                <a:gd name="T36" fmla="*/ 12 w 962"/>
                <a:gd name="T37" fmla="*/ 852 h 1016"/>
                <a:gd name="T38" fmla="*/ 4 w 962"/>
                <a:gd name="T39" fmla="*/ 874 h 1016"/>
                <a:gd name="T40" fmla="*/ 2 w 962"/>
                <a:gd name="T41" fmla="*/ 918 h 1016"/>
                <a:gd name="T42" fmla="*/ 16 w 962"/>
                <a:gd name="T43" fmla="*/ 960 h 1016"/>
                <a:gd name="T44" fmla="*/ 44 w 962"/>
                <a:gd name="T45" fmla="*/ 992 h 1016"/>
                <a:gd name="T46" fmla="*/ 64 w 962"/>
                <a:gd name="T47" fmla="*/ 1004 h 1016"/>
                <a:gd name="T48" fmla="*/ 108 w 962"/>
                <a:gd name="T49" fmla="*/ 1016 h 1016"/>
                <a:gd name="T50" fmla="*/ 150 w 962"/>
                <a:gd name="T51" fmla="*/ 1010 h 1016"/>
                <a:gd name="T52" fmla="*/ 188 w 962"/>
                <a:gd name="T53" fmla="*/ 988 h 1016"/>
                <a:gd name="T54" fmla="*/ 216 w 962"/>
                <a:gd name="T55" fmla="*/ 952 h 1016"/>
                <a:gd name="T56" fmla="*/ 236 w 962"/>
                <a:gd name="T57" fmla="*/ 912 h 1016"/>
                <a:gd name="T58" fmla="*/ 282 w 962"/>
                <a:gd name="T59" fmla="*/ 834 h 1016"/>
                <a:gd name="T60" fmla="*/ 332 w 962"/>
                <a:gd name="T61" fmla="*/ 760 h 1016"/>
                <a:gd name="T62" fmla="*/ 388 w 962"/>
                <a:gd name="T63" fmla="*/ 690 h 1016"/>
                <a:gd name="T64" fmla="*/ 448 w 962"/>
                <a:gd name="T65" fmla="*/ 626 h 1016"/>
                <a:gd name="T66" fmla="*/ 512 w 962"/>
                <a:gd name="T67" fmla="*/ 564 h 1016"/>
                <a:gd name="T68" fmla="*/ 582 w 962"/>
                <a:gd name="T69" fmla="*/ 508 h 1016"/>
                <a:gd name="T70" fmla="*/ 656 w 962"/>
                <a:gd name="T71" fmla="*/ 456 h 1016"/>
                <a:gd name="T72" fmla="*/ 676 w 962"/>
                <a:gd name="T73" fmla="*/ 496 h 1016"/>
                <a:gd name="T74" fmla="*/ 674 w 962"/>
                <a:gd name="T75" fmla="*/ 518 h 1016"/>
                <a:gd name="T76" fmla="*/ 680 w 962"/>
                <a:gd name="T77" fmla="*/ 562 h 1016"/>
                <a:gd name="T78" fmla="*/ 702 w 962"/>
                <a:gd name="T79" fmla="*/ 600 h 1016"/>
                <a:gd name="T80" fmla="*/ 736 w 962"/>
                <a:gd name="T81" fmla="*/ 626 h 1016"/>
                <a:gd name="T82" fmla="*/ 758 w 962"/>
                <a:gd name="T83" fmla="*/ 634 h 1016"/>
                <a:gd name="T84" fmla="*/ 796 w 962"/>
                <a:gd name="T85" fmla="*/ 638 h 1016"/>
                <a:gd name="T86" fmla="*/ 832 w 962"/>
                <a:gd name="T87" fmla="*/ 628 h 1016"/>
                <a:gd name="T88" fmla="*/ 862 w 962"/>
                <a:gd name="T89" fmla="*/ 608 h 1016"/>
                <a:gd name="T90" fmla="*/ 886 w 962"/>
                <a:gd name="T91" fmla="*/ 580 h 1016"/>
                <a:gd name="T92" fmla="*/ 892 w 962"/>
                <a:gd name="T93" fmla="*/ 566 h 1016"/>
                <a:gd name="T94" fmla="*/ 956 w 962"/>
                <a:gd name="T95" fmla="*/ 324 h 1016"/>
                <a:gd name="T96" fmla="*/ 960 w 962"/>
                <a:gd name="T97" fmla="*/ 304 h 1016"/>
                <a:gd name="T98" fmla="*/ 962 w 962"/>
                <a:gd name="T99" fmla="*/ 262 h 1016"/>
                <a:gd name="T100" fmla="*/ 956 w 962"/>
                <a:gd name="T101" fmla="*/ 220 h 1016"/>
                <a:gd name="T102" fmla="*/ 944 w 962"/>
                <a:gd name="T103" fmla="*/ 182 h 1016"/>
                <a:gd name="T104" fmla="*/ 934 w 962"/>
                <a:gd name="T105" fmla="*/ 162 h 1016"/>
                <a:gd name="T106" fmla="*/ 908 w 962"/>
                <a:gd name="T107" fmla="*/ 128 h 1016"/>
                <a:gd name="T108" fmla="*/ 878 w 962"/>
                <a:gd name="T109" fmla="*/ 100 h 1016"/>
                <a:gd name="T110" fmla="*/ 842 w 962"/>
                <a:gd name="T111" fmla="*/ 78 h 1016"/>
                <a:gd name="T112" fmla="*/ 802 w 962"/>
                <a:gd name="T113" fmla="*/ 64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62" h="1016">
                  <a:moveTo>
                    <a:pt x="802" y="64"/>
                  </a:moveTo>
                  <a:lnTo>
                    <a:pt x="574" y="4"/>
                  </a:lnTo>
                  <a:lnTo>
                    <a:pt x="574" y="4"/>
                  </a:lnTo>
                  <a:lnTo>
                    <a:pt x="552" y="0"/>
                  </a:lnTo>
                  <a:lnTo>
                    <a:pt x="530" y="2"/>
                  </a:lnTo>
                  <a:lnTo>
                    <a:pt x="508" y="8"/>
                  </a:lnTo>
                  <a:lnTo>
                    <a:pt x="488" y="16"/>
                  </a:lnTo>
                  <a:lnTo>
                    <a:pt x="470" y="30"/>
                  </a:lnTo>
                  <a:lnTo>
                    <a:pt x="456" y="46"/>
                  </a:lnTo>
                  <a:lnTo>
                    <a:pt x="444" y="64"/>
                  </a:lnTo>
                  <a:lnTo>
                    <a:pt x="436" y="86"/>
                  </a:lnTo>
                  <a:lnTo>
                    <a:pt x="436" y="86"/>
                  </a:lnTo>
                  <a:lnTo>
                    <a:pt x="432" y="108"/>
                  </a:lnTo>
                  <a:lnTo>
                    <a:pt x="434" y="130"/>
                  </a:lnTo>
                  <a:lnTo>
                    <a:pt x="438" y="152"/>
                  </a:lnTo>
                  <a:lnTo>
                    <a:pt x="448" y="172"/>
                  </a:lnTo>
                  <a:lnTo>
                    <a:pt x="460" y="190"/>
                  </a:lnTo>
                  <a:lnTo>
                    <a:pt x="476" y="204"/>
                  </a:lnTo>
                  <a:lnTo>
                    <a:pt x="496" y="216"/>
                  </a:lnTo>
                  <a:lnTo>
                    <a:pt x="518" y="224"/>
                  </a:lnTo>
                  <a:lnTo>
                    <a:pt x="574" y="240"/>
                  </a:lnTo>
                  <a:lnTo>
                    <a:pt x="574" y="240"/>
                  </a:lnTo>
                  <a:lnTo>
                    <a:pt x="530" y="268"/>
                  </a:lnTo>
                  <a:lnTo>
                    <a:pt x="486" y="296"/>
                  </a:lnTo>
                  <a:lnTo>
                    <a:pt x="442" y="328"/>
                  </a:lnTo>
                  <a:lnTo>
                    <a:pt x="402" y="360"/>
                  </a:lnTo>
                  <a:lnTo>
                    <a:pt x="362" y="394"/>
                  </a:lnTo>
                  <a:lnTo>
                    <a:pt x="322" y="430"/>
                  </a:lnTo>
                  <a:lnTo>
                    <a:pt x="286" y="466"/>
                  </a:lnTo>
                  <a:lnTo>
                    <a:pt x="248" y="504"/>
                  </a:lnTo>
                  <a:lnTo>
                    <a:pt x="214" y="544"/>
                  </a:lnTo>
                  <a:lnTo>
                    <a:pt x="180" y="584"/>
                  </a:lnTo>
                  <a:lnTo>
                    <a:pt x="148" y="626"/>
                  </a:lnTo>
                  <a:lnTo>
                    <a:pt x="118" y="670"/>
                  </a:lnTo>
                  <a:lnTo>
                    <a:pt x="90" y="714"/>
                  </a:lnTo>
                  <a:lnTo>
                    <a:pt x="62" y="760"/>
                  </a:lnTo>
                  <a:lnTo>
                    <a:pt x="36" y="806"/>
                  </a:lnTo>
                  <a:lnTo>
                    <a:pt x="12" y="852"/>
                  </a:lnTo>
                  <a:lnTo>
                    <a:pt x="12" y="852"/>
                  </a:lnTo>
                  <a:lnTo>
                    <a:pt x="4" y="874"/>
                  </a:lnTo>
                  <a:lnTo>
                    <a:pt x="0" y="896"/>
                  </a:lnTo>
                  <a:lnTo>
                    <a:pt x="2" y="918"/>
                  </a:lnTo>
                  <a:lnTo>
                    <a:pt x="6" y="940"/>
                  </a:lnTo>
                  <a:lnTo>
                    <a:pt x="16" y="960"/>
                  </a:lnTo>
                  <a:lnTo>
                    <a:pt x="28" y="978"/>
                  </a:lnTo>
                  <a:lnTo>
                    <a:pt x="44" y="992"/>
                  </a:lnTo>
                  <a:lnTo>
                    <a:pt x="64" y="1004"/>
                  </a:lnTo>
                  <a:lnTo>
                    <a:pt x="64" y="1004"/>
                  </a:lnTo>
                  <a:lnTo>
                    <a:pt x="86" y="1012"/>
                  </a:lnTo>
                  <a:lnTo>
                    <a:pt x="108" y="1016"/>
                  </a:lnTo>
                  <a:lnTo>
                    <a:pt x="130" y="1016"/>
                  </a:lnTo>
                  <a:lnTo>
                    <a:pt x="150" y="1010"/>
                  </a:lnTo>
                  <a:lnTo>
                    <a:pt x="170" y="1000"/>
                  </a:lnTo>
                  <a:lnTo>
                    <a:pt x="188" y="988"/>
                  </a:lnTo>
                  <a:lnTo>
                    <a:pt x="204" y="972"/>
                  </a:lnTo>
                  <a:lnTo>
                    <a:pt x="216" y="952"/>
                  </a:lnTo>
                  <a:lnTo>
                    <a:pt x="216" y="952"/>
                  </a:lnTo>
                  <a:lnTo>
                    <a:pt x="236" y="912"/>
                  </a:lnTo>
                  <a:lnTo>
                    <a:pt x="258" y="872"/>
                  </a:lnTo>
                  <a:lnTo>
                    <a:pt x="282" y="834"/>
                  </a:lnTo>
                  <a:lnTo>
                    <a:pt x="306" y="798"/>
                  </a:lnTo>
                  <a:lnTo>
                    <a:pt x="332" y="760"/>
                  </a:lnTo>
                  <a:lnTo>
                    <a:pt x="360" y="726"/>
                  </a:lnTo>
                  <a:lnTo>
                    <a:pt x="388" y="690"/>
                  </a:lnTo>
                  <a:lnTo>
                    <a:pt x="418" y="658"/>
                  </a:lnTo>
                  <a:lnTo>
                    <a:pt x="448" y="626"/>
                  </a:lnTo>
                  <a:lnTo>
                    <a:pt x="480" y="594"/>
                  </a:lnTo>
                  <a:lnTo>
                    <a:pt x="512" y="564"/>
                  </a:lnTo>
                  <a:lnTo>
                    <a:pt x="546" y="536"/>
                  </a:lnTo>
                  <a:lnTo>
                    <a:pt x="582" y="508"/>
                  </a:lnTo>
                  <a:lnTo>
                    <a:pt x="618" y="482"/>
                  </a:lnTo>
                  <a:lnTo>
                    <a:pt x="656" y="456"/>
                  </a:lnTo>
                  <a:lnTo>
                    <a:pt x="692" y="432"/>
                  </a:lnTo>
                  <a:lnTo>
                    <a:pt x="676" y="496"/>
                  </a:lnTo>
                  <a:lnTo>
                    <a:pt x="676" y="496"/>
                  </a:lnTo>
                  <a:lnTo>
                    <a:pt x="674" y="518"/>
                  </a:lnTo>
                  <a:lnTo>
                    <a:pt x="674" y="540"/>
                  </a:lnTo>
                  <a:lnTo>
                    <a:pt x="680" y="562"/>
                  </a:lnTo>
                  <a:lnTo>
                    <a:pt x="688" y="582"/>
                  </a:lnTo>
                  <a:lnTo>
                    <a:pt x="702" y="600"/>
                  </a:lnTo>
                  <a:lnTo>
                    <a:pt x="718" y="614"/>
                  </a:lnTo>
                  <a:lnTo>
                    <a:pt x="736" y="626"/>
                  </a:lnTo>
                  <a:lnTo>
                    <a:pt x="758" y="634"/>
                  </a:lnTo>
                  <a:lnTo>
                    <a:pt x="758" y="634"/>
                  </a:lnTo>
                  <a:lnTo>
                    <a:pt x="778" y="638"/>
                  </a:lnTo>
                  <a:lnTo>
                    <a:pt x="796" y="638"/>
                  </a:lnTo>
                  <a:lnTo>
                    <a:pt x="814" y="634"/>
                  </a:lnTo>
                  <a:lnTo>
                    <a:pt x="832" y="628"/>
                  </a:lnTo>
                  <a:lnTo>
                    <a:pt x="848" y="620"/>
                  </a:lnTo>
                  <a:lnTo>
                    <a:pt x="862" y="608"/>
                  </a:lnTo>
                  <a:lnTo>
                    <a:pt x="876" y="596"/>
                  </a:lnTo>
                  <a:lnTo>
                    <a:pt x="886" y="580"/>
                  </a:lnTo>
                  <a:lnTo>
                    <a:pt x="886" y="580"/>
                  </a:lnTo>
                  <a:lnTo>
                    <a:pt x="892" y="566"/>
                  </a:lnTo>
                  <a:lnTo>
                    <a:pt x="896" y="552"/>
                  </a:lnTo>
                  <a:lnTo>
                    <a:pt x="956" y="324"/>
                  </a:lnTo>
                  <a:lnTo>
                    <a:pt x="956" y="324"/>
                  </a:lnTo>
                  <a:lnTo>
                    <a:pt x="960" y="304"/>
                  </a:lnTo>
                  <a:lnTo>
                    <a:pt x="962" y="284"/>
                  </a:lnTo>
                  <a:lnTo>
                    <a:pt x="962" y="262"/>
                  </a:lnTo>
                  <a:lnTo>
                    <a:pt x="960" y="242"/>
                  </a:lnTo>
                  <a:lnTo>
                    <a:pt x="956" y="220"/>
                  </a:lnTo>
                  <a:lnTo>
                    <a:pt x="950" y="200"/>
                  </a:lnTo>
                  <a:lnTo>
                    <a:pt x="944" y="182"/>
                  </a:lnTo>
                  <a:lnTo>
                    <a:pt x="934" y="162"/>
                  </a:lnTo>
                  <a:lnTo>
                    <a:pt x="934" y="162"/>
                  </a:lnTo>
                  <a:lnTo>
                    <a:pt x="922" y="144"/>
                  </a:lnTo>
                  <a:lnTo>
                    <a:pt x="908" y="128"/>
                  </a:lnTo>
                  <a:lnTo>
                    <a:pt x="894" y="114"/>
                  </a:lnTo>
                  <a:lnTo>
                    <a:pt x="878" y="100"/>
                  </a:lnTo>
                  <a:lnTo>
                    <a:pt x="860" y="88"/>
                  </a:lnTo>
                  <a:lnTo>
                    <a:pt x="842" y="78"/>
                  </a:lnTo>
                  <a:lnTo>
                    <a:pt x="822" y="70"/>
                  </a:lnTo>
                  <a:lnTo>
                    <a:pt x="802" y="64"/>
                  </a:lnTo>
                  <a:lnTo>
                    <a:pt x="802" y="64"/>
                  </a:lnTo>
                  <a:close/>
                </a:path>
              </a:pathLst>
            </a:custGeom>
            <a:solidFill>
              <a:schemeClr val="accent6"/>
            </a:solidFill>
            <a:ln w="28575">
              <a:solidFill>
                <a:schemeClr val="accent6">
                  <a:lumMod val="20000"/>
                  <a:lumOff val="80000"/>
                </a:schemeClr>
              </a:solidFill>
              <a:prstDash val="solid"/>
              <a:round/>
            </a:ln>
          </p:spPr>
          <p:txBody>
            <a:bodyPr vert="horz" wrap="square" lIns="91440" tIns="45720" rIns="91440" bIns="45720" numCol="1" anchor="t" anchorCtr="0" compatLnSpc="1"/>
            <a:lstStyle/>
            <a:p>
              <a:endParaRPr lang="zh-CN" altLang="en-US"/>
            </a:p>
          </p:txBody>
        </p:sp>
      </p:grpSp>
      <p:sp>
        <p:nvSpPr>
          <p:cNvPr id="127" name="矩形 126"/>
          <p:cNvSpPr/>
          <p:nvPr/>
        </p:nvSpPr>
        <p:spPr>
          <a:xfrm>
            <a:off x="4923106" y="2897555"/>
            <a:ext cx="2399688" cy="1483471"/>
          </a:xfrm>
          <a:prstGeom prst="rect">
            <a:avLst/>
          </a:prstGeom>
        </p:spPr>
        <p:txBody>
          <a:bodyPr wrap="square" lIns="121908" tIns="60954" rIns="121908" bIns="60954">
            <a:spAutoFit/>
          </a:bodyPr>
          <a:lstStyle/>
          <a:p>
            <a:pPr algn="ctr">
              <a:lnSpc>
                <a:spcPct val="130000"/>
              </a:lnSpc>
            </a:pPr>
            <a:r>
              <a:rPr lang="zh-CN" altLang="en-US" sz="1300" dirty="0">
                <a:solidFill>
                  <a:schemeClr val="bg1">
                    <a:lumMod val="65000"/>
                  </a:schemeClr>
                </a:solidFill>
                <a:latin typeface="微软雅黑" panose="020B0503020204020204" pitchFamily="34" charset="-122"/>
                <a:ea typeface="微软雅黑" panose="020B0503020204020204" pitchFamily="34" charset="-122"/>
              </a:rPr>
              <a:t>在此输入您的标题</a:t>
            </a:r>
            <a:endParaRPr lang="en-US" altLang="zh-CN" sz="1300" dirty="0">
              <a:solidFill>
                <a:schemeClr val="bg1">
                  <a:lumMod val="65000"/>
                </a:schemeClr>
              </a:solidFill>
              <a:latin typeface="微软雅黑" panose="020B0503020204020204" pitchFamily="34" charset="-122"/>
              <a:ea typeface="微软雅黑" panose="020B0503020204020204" pitchFamily="34" charset="-122"/>
            </a:endParaRPr>
          </a:p>
          <a:p>
            <a:pPr algn="ct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Effect transition="in" filter="fade">
                                      <p:cBhvr>
                                        <p:cTn id="9" dur="1000"/>
                                        <p:tgtEl>
                                          <p:spTgt spid="92"/>
                                        </p:tgtEl>
                                      </p:cBhvr>
                                    </p:animEffect>
                                  </p:childTnLst>
                                </p:cTn>
                              </p:par>
                              <p:par>
                                <p:cTn id="10" presetID="8" presetClass="emph" presetSubtype="0" fill="hold" nodeType="withEffect">
                                  <p:stCondLst>
                                    <p:cond delay="0"/>
                                  </p:stCondLst>
                                  <p:childTnLst>
                                    <p:animRot by="21600000">
                                      <p:cBhvr>
                                        <p:cTn id="11" dur="1000" fill="hold"/>
                                        <p:tgtEl>
                                          <p:spTgt spid="92"/>
                                        </p:tgtEl>
                                        <p:attrNameLst>
                                          <p:attrName>r</p:attrName>
                                        </p:attrNameLst>
                                      </p:cBhvr>
                                    </p:animRo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fade">
                                      <p:cBhvr>
                                        <p:cTn id="15" dur="250"/>
                                        <p:tgtEl>
                                          <p:spTgt spid="12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wipe(left)">
                                      <p:cBhvr>
                                        <p:cTn id="19" dur="250"/>
                                        <p:tgtEl>
                                          <p:spTgt spid="8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fade">
                                      <p:cBhvr>
                                        <p:cTn id="23" dur="250"/>
                                        <p:tgtEl>
                                          <p:spTgt spid="8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90"/>
                                        </p:tgtEl>
                                        <p:attrNameLst>
                                          <p:attrName>style.visibility</p:attrName>
                                        </p:attrNameLst>
                                      </p:cBhvr>
                                      <p:to>
                                        <p:strVal val="visible"/>
                                      </p:to>
                                    </p:set>
                                    <p:animEffect transition="in" filter="wipe(left)">
                                      <p:cBhvr>
                                        <p:cTn id="27" dur="250"/>
                                        <p:tgtEl>
                                          <p:spTgt spid="90"/>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250"/>
                                        <p:tgtEl>
                                          <p:spTgt spid="87"/>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91"/>
                                        </p:tgtEl>
                                        <p:attrNameLst>
                                          <p:attrName>style.visibility</p:attrName>
                                        </p:attrNameLst>
                                      </p:cBhvr>
                                      <p:to>
                                        <p:strVal val="visible"/>
                                      </p:to>
                                    </p:set>
                                    <p:animEffect transition="in" filter="wipe(left)">
                                      <p:cBhvr>
                                        <p:cTn id="35" dur="250"/>
                                        <p:tgtEl>
                                          <p:spTgt spid="9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250"/>
                                        <p:tgtEl>
                                          <p:spTgt spid="88"/>
                                        </p:tgtEl>
                                      </p:cBhvr>
                                    </p:animEffect>
                                  </p:childTnLst>
                                </p:cTn>
                              </p:par>
                            </p:childTnLst>
                          </p:cTn>
                        </p:par>
                        <p:par>
                          <p:cTn id="40" fill="hold">
                            <p:stCondLst>
                              <p:cond delay="4500"/>
                            </p:stCondLst>
                            <p:childTnLst>
                              <p:par>
                                <p:cTn id="41" presetID="22" presetClass="entr" presetSubtype="2" fill="hold" nodeType="afterEffect">
                                  <p:stCondLst>
                                    <p:cond delay="0"/>
                                  </p:stCondLst>
                                  <p:childTnLst>
                                    <p:set>
                                      <p:cBhvr>
                                        <p:cTn id="42" dur="1" fill="hold">
                                          <p:stCondLst>
                                            <p:cond delay="0"/>
                                          </p:stCondLst>
                                        </p:cTn>
                                        <p:tgtEl>
                                          <p:spTgt spid="85"/>
                                        </p:tgtEl>
                                        <p:attrNameLst>
                                          <p:attrName>style.visibility</p:attrName>
                                        </p:attrNameLst>
                                      </p:cBhvr>
                                      <p:to>
                                        <p:strVal val="visible"/>
                                      </p:to>
                                    </p:set>
                                    <p:animEffect transition="in" filter="wipe(right)">
                                      <p:cBhvr>
                                        <p:cTn id="43" dur="250"/>
                                        <p:tgtEl>
                                          <p:spTgt spid="8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250"/>
                                        <p:tgtEl>
                                          <p:spTgt spid="58"/>
                                        </p:tgtEl>
                                      </p:cBhvr>
                                    </p:animEffect>
                                  </p:childTnLst>
                                </p:cTn>
                              </p:par>
                            </p:childTnLst>
                          </p:cTn>
                        </p:par>
                        <p:par>
                          <p:cTn id="48" fill="hold">
                            <p:stCondLst>
                              <p:cond delay="5500"/>
                            </p:stCondLst>
                            <p:childTnLst>
                              <p:par>
                                <p:cTn id="49" presetID="22" presetClass="entr" presetSubtype="2"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right)">
                                      <p:cBhvr>
                                        <p:cTn id="51" dur="250"/>
                                        <p:tgtEl>
                                          <p:spTgt spid="60"/>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fade">
                                      <p:cBhvr>
                                        <p:cTn id="55" dur="250"/>
                                        <p:tgtEl>
                                          <p:spTgt spid="57"/>
                                        </p:tgtEl>
                                      </p:cBhvr>
                                    </p:animEffect>
                                  </p:childTnLst>
                                </p:cTn>
                              </p:par>
                            </p:childTnLst>
                          </p:cTn>
                        </p:par>
                        <p:par>
                          <p:cTn id="56" fill="hold">
                            <p:stCondLst>
                              <p:cond delay="6500"/>
                            </p:stCondLst>
                            <p:childTnLst>
                              <p:par>
                                <p:cTn id="57" presetID="22" presetClass="entr" presetSubtype="2" fill="hold" nodeType="after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wipe(right)">
                                      <p:cBhvr>
                                        <p:cTn id="59" dur="250"/>
                                        <p:tgtEl>
                                          <p:spTgt spid="59"/>
                                        </p:tgtEl>
                                      </p:cBhvr>
                                    </p:animEffect>
                                  </p:childTnLst>
                                </p:cTn>
                              </p:par>
                            </p:childTnLst>
                          </p:cTn>
                        </p:par>
                        <p:par>
                          <p:cTn id="60" fill="hold">
                            <p:stCondLst>
                              <p:cond delay="7000"/>
                            </p:stCondLst>
                            <p:childTnLst>
                              <p:par>
                                <p:cTn id="61" presetID="10" presetClass="entr" presetSubtype="0" fill="hold" grpId="0" nodeType="afterEffect">
                                  <p:stCondLst>
                                    <p:cond delay="0"/>
                                  </p:stCondLst>
                                  <p:childTnLst>
                                    <p:set>
                                      <p:cBhvr>
                                        <p:cTn id="62" dur="1" fill="hold">
                                          <p:stCondLst>
                                            <p:cond delay="0"/>
                                          </p:stCondLst>
                                        </p:cTn>
                                        <p:tgtEl>
                                          <p:spTgt spid="56"/>
                                        </p:tgtEl>
                                        <p:attrNameLst>
                                          <p:attrName>style.visibility</p:attrName>
                                        </p:attrNameLst>
                                      </p:cBhvr>
                                      <p:to>
                                        <p:strVal val="visible"/>
                                      </p:to>
                                    </p:set>
                                    <p:animEffect transition="in" filter="fade">
                                      <p:cBhvr>
                                        <p:cTn id="63" dur="25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86" grpId="0"/>
      <p:bldP spid="87" grpId="0"/>
      <p:bldP spid="88" grpId="0"/>
      <p:bldP spid="1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组合 47"/>
          <p:cNvGrpSpPr/>
          <p:nvPr/>
        </p:nvGrpSpPr>
        <p:grpSpPr>
          <a:xfrm>
            <a:off x="2943153" y="1945408"/>
            <a:ext cx="1867863" cy="1866715"/>
            <a:chOff x="5305425" y="2638424"/>
            <a:chExt cx="1579563" cy="1577975"/>
          </a:xfrm>
          <a:solidFill>
            <a:schemeClr val="accent1">
              <a:alpha val="60000"/>
            </a:schemeClr>
          </a:solidFill>
        </p:grpSpPr>
        <p:sp>
          <p:nvSpPr>
            <p:cNvPr id="49" name="Freeform 6"/>
            <p:cNvSpPr>
              <a:spLocks noEditPoints="1"/>
            </p:cNvSpPr>
            <p:nvPr/>
          </p:nvSpPr>
          <p:spPr bwMode="auto">
            <a:xfrm>
              <a:off x="5305425"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0"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1" name="组合 50"/>
          <p:cNvGrpSpPr/>
          <p:nvPr/>
        </p:nvGrpSpPr>
        <p:grpSpPr>
          <a:xfrm>
            <a:off x="4097430" y="3098335"/>
            <a:ext cx="2344685" cy="2341845"/>
            <a:chOff x="5102225" y="2441575"/>
            <a:chExt cx="1982788" cy="1979613"/>
          </a:xfrm>
          <a:solidFill>
            <a:schemeClr val="accent2">
              <a:alpha val="60000"/>
            </a:schemeClr>
          </a:solidFill>
        </p:grpSpPr>
        <p:sp>
          <p:nvSpPr>
            <p:cNvPr id="52"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3"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4" name="组合 53"/>
          <p:cNvGrpSpPr/>
          <p:nvPr/>
        </p:nvGrpSpPr>
        <p:grpSpPr>
          <a:xfrm>
            <a:off x="6131402" y="2639600"/>
            <a:ext cx="1537467" cy="1560603"/>
            <a:chOff x="5803900" y="2852738"/>
            <a:chExt cx="1300163" cy="1319212"/>
          </a:xfrm>
          <a:solidFill>
            <a:schemeClr val="accent3">
              <a:alpha val="60000"/>
            </a:schemeClr>
          </a:solidFill>
        </p:grpSpPr>
        <p:sp>
          <p:nvSpPr>
            <p:cNvPr id="55"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6"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57" name="组合 56"/>
          <p:cNvGrpSpPr/>
          <p:nvPr/>
        </p:nvGrpSpPr>
        <p:grpSpPr>
          <a:xfrm>
            <a:off x="7471743" y="2931302"/>
            <a:ext cx="1867863" cy="1866715"/>
            <a:chOff x="5305425" y="2638425"/>
            <a:chExt cx="1579563" cy="1577975"/>
          </a:xfrm>
          <a:solidFill>
            <a:schemeClr val="accent4">
              <a:alpha val="60000"/>
            </a:schemeClr>
          </a:solidFill>
        </p:grpSpPr>
        <p:sp>
          <p:nvSpPr>
            <p:cNvPr id="58"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59"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sp>
        <p:nvSpPr>
          <p:cNvPr id="60" name="TextBox 51"/>
          <p:cNvSpPr txBox="1"/>
          <p:nvPr/>
        </p:nvSpPr>
        <p:spPr>
          <a:xfrm>
            <a:off x="1480897" y="2631330"/>
            <a:ext cx="1271155" cy="867930"/>
          </a:xfrm>
          <a:prstGeom prst="rect">
            <a:avLst/>
          </a:prstGeom>
          <a:noFill/>
        </p:spPr>
        <p:txBody>
          <a:bodyPr wrap="square" rtlCol="0" anchor="ctr">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61" name="矩形 60"/>
          <p:cNvSpPr/>
          <p:nvPr/>
        </p:nvSpPr>
        <p:spPr>
          <a:xfrm>
            <a:off x="3068800" y="1392943"/>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69" name="TextBox 53"/>
          <p:cNvSpPr txBox="1"/>
          <p:nvPr/>
        </p:nvSpPr>
        <p:spPr>
          <a:xfrm>
            <a:off x="1849344" y="4420619"/>
            <a:ext cx="1980820" cy="609398"/>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0" name="矩形 69"/>
          <p:cNvSpPr/>
          <p:nvPr/>
        </p:nvSpPr>
        <p:spPr>
          <a:xfrm>
            <a:off x="4454601" y="5542472"/>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1" name="TextBox 55"/>
          <p:cNvSpPr txBox="1"/>
          <p:nvPr/>
        </p:nvSpPr>
        <p:spPr>
          <a:xfrm>
            <a:off x="8103182" y="1934442"/>
            <a:ext cx="1751333" cy="867930"/>
          </a:xfrm>
          <a:prstGeom prst="rect">
            <a:avLst/>
          </a:prstGeom>
          <a:noFill/>
        </p:spPr>
        <p:txBody>
          <a:bodyPr wrap="square" rtlCol="0" anchor="ctr">
            <a:spAutoFit/>
          </a:bodyPr>
          <a:lstStyle>
            <a:defPPr>
              <a:defRPr lang="zh-CN"/>
            </a:defPPr>
            <a:lvl1pPr>
              <a:lnSpc>
                <a:spcPct val="120000"/>
              </a:lnSpc>
              <a:spcBef>
                <a:spcPct val="0"/>
              </a:spcBef>
              <a:buNone/>
              <a:defRPr sz="14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dirty="0">
                <a:solidFill>
                  <a:schemeClr val="tx1">
                    <a:lumMod val="65000"/>
                    <a:lumOff val="35000"/>
                  </a:schemeClr>
                </a:solidFill>
              </a:rPr>
              <a:t>您的内容打在这里，或者通过复制您的文本</a:t>
            </a:r>
            <a:endParaRPr lang="zh-CN" altLang="en-US" dirty="0">
              <a:solidFill>
                <a:schemeClr val="tx1">
                  <a:lumMod val="65000"/>
                  <a:lumOff val="35000"/>
                </a:schemeClr>
              </a:solidFill>
              <a:sym typeface="微软雅黑" panose="020B0503020204020204" pitchFamily="34" charset="-122"/>
            </a:endParaRPr>
          </a:p>
        </p:txBody>
      </p:sp>
      <p:sp>
        <p:nvSpPr>
          <p:cNvPr id="72" name="矩形 71"/>
          <p:cNvSpPr/>
          <p:nvPr/>
        </p:nvSpPr>
        <p:spPr>
          <a:xfrm>
            <a:off x="6048782" y="2065958"/>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sp>
        <p:nvSpPr>
          <p:cNvPr id="73" name="TextBox 57"/>
          <p:cNvSpPr txBox="1"/>
          <p:nvPr/>
        </p:nvSpPr>
        <p:spPr>
          <a:xfrm>
            <a:off x="9561506" y="4164443"/>
            <a:ext cx="1670027" cy="609398"/>
          </a:xfrm>
          <a:prstGeom prst="rect">
            <a:avLst/>
          </a:prstGeom>
          <a:noFill/>
        </p:spPr>
        <p:txBody>
          <a:bodyPr wrap="square" rtlCol="0" anchor="ctr">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4" name="矩形 73"/>
          <p:cNvSpPr/>
          <p:nvPr/>
        </p:nvSpPr>
        <p:spPr>
          <a:xfrm>
            <a:off x="7575798" y="4910072"/>
            <a:ext cx="1598271" cy="369332"/>
          </a:xfrm>
          <a:prstGeom prst="rect">
            <a:avLst/>
          </a:prstGeom>
        </p:spPr>
        <p:txBody>
          <a:bodyPr wrap="square">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cs typeface="华文黑体" pitchFamily="2" charset="-122"/>
            </a:endParaRPr>
          </a:p>
        </p:txBody>
      </p:sp>
      <p:cxnSp>
        <p:nvCxnSpPr>
          <p:cNvPr id="75" name="肘形连接符 74"/>
          <p:cNvCxnSpPr/>
          <p:nvPr/>
        </p:nvCxnSpPr>
        <p:spPr>
          <a:xfrm rot="10800000" flipV="1">
            <a:off x="1555841" y="2681024"/>
            <a:ext cx="1530275" cy="834621"/>
          </a:xfrm>
          <a:prstGeom prst="bentConnector3">
            <a:avLst>
              <a:gd name="adj1" fmla="val 2058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6" name="肘形连接符 75"/>
          <p:cNvCxnSpPr/>
          <p:nvPr/>
        </p:nvCxnSpPr>
        <p:spPr>
          <a:xfrm rot="10800000">
            <a:off x="1950948" y="4356789"/>
            <a:ext cx="2472603" cy="569324"/>
          </a:xfrm>
          <a:prstGeom prst="bentConnector3">
            <a:avLst>
              <a:gd name="adj1" fmla="val 21861"/>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7" name="肘形连接符 76"/>
          <p:cNvCxnSpPr/>
          <p:nvPr/>
        </p:nvCxnSpPr>
        <p:spPr>
          <a:xfrm rot="10800000" flipV="1">
            <a:off x="8668812" y="4106771"/>
            <a:ext cx="2423282" cy="640975"/>
          </a:xfrm>
          <a:prstGeom prst="bentConnector3">
            <a:avLst>
              <a:gd name="adj1" fmla="val 66889"/>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8" name="肘形连接符 77"/>
          <p:cNvCxnSpPr/>
          <p:nvPr/>
        </p:nvCxnSpPr>
        <p:spPr>
          <a:xfrm rot="10800000" flipV="1">
            <a:off x="7447166" y="1878819"/>
            <a:ext cx="2267043" cy="997559"/>
          </a:xfrm>
          <a:prstGeom prst="bentConnector3">
            <a:avLst>
              <a:gd name="adj1" fmla="val 74673"/>
            </a:avLst>
          </a:prstGeom>
          <a:ln>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0-#ppt_h/2"/>
                                          </p:val>
                                        </p:tav>
                                        <p:tav tm="100000">
                                          <p:val>
                                            <p:strVal val="#ppt_y"/>
                                          </p:val>
                                        </p:tav>
                                      </p:tavLst>
                                    </p:anim>
                                  </p:childTnLst>
                                </p:cTn>
                              </p:par>
                              <p:par>
                                <p:cTn id="9" presetID="8" presetClass="emph" presetSubtype="0" repeatCount="indefinite" fill="hold" nodeType="withEffect">
                                  <p:stCondLst>
                                    <p:cond delay="0"/>
                                  </p:stCondLst>
                                  <p:childTnLst>
                                    <p:animRot by="-86400000">
                                      <p:cBhvr>
                                        <p:cTn id="10" dur="8000" fill="hold"/>
                                        <p:tgtEl>
                                          <p:spTgt spid="48"/>
                                        </p:tgtEl>
                                        <p:attrNameLst>
                                          <p:attrName>r</p:attrName>
                                        </p:attrNameLst>
                                      </p:cBhvr>
                                    </p:animRot>
                                  </p:childTnLst>
                                </p:cTn>
                              </p:par>
                              <p:par>
                                <p:cTn id="11" presetID="22" presetClass="entr" presetSubtype="2" fill="hold" nodeType="withEffect">
                                  <p:stCondLst>
                                    <p:cond delay="500"/>
                                  </p:stCondLst>
                                  <p:childTnLst>
                                    <p:set>
                                      <p:cBhvr>
                                        <p:cTn id="12" dur="1" fill="hold">
                                          <p:stCondLst>
                                            <p:cond delay="0"/>
                                          </p:stCondLst>
                                        </p:cTn>
                                        <p:tgtEl>
                                          <p:spTgt spid="75"/>
                                        </p:tgtEl>
                                        <p:attrNameLst>
                                          <p:attrName>style.visibility</p:attrName>
                                        </p:attrNameLst>
                                      </p:cBhvr>
                                      <p:to>
                                        <p:strVal val="visible"/>
                                      </p:to>
                                    </p:set>
                                    <p:animEffect transition="in" filter="wipe(right)">
                                      <p:cBhvr>
                                        <p:cTn id="13" dur="500"/>
                                        <p:tgtEl>
                                          <p:spTgt spid="75"/>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60"/>
                                        </p:tgtEl>
                                        <p:attrNameLst>
                                          <p:attrName>style.visibility</p:attrName>
                                        </p:attrNameLst>
                                      </p:cBhvr>
                                      <p:to>
                                        <p:strVal val="visible"/>
                                      </p:to>
                                    </p:set>
                                    <p:anim calcmode="lin" valueType="num">
                                      <p:cBhvr>
                                        <p:cTn id="16" dur="500" fill="hold"/>
                                        <p:tgtEl>
                                          <p:spTgt spid="60"/>
                                        </p:tgtEl>
                                        <p:attrNameLst>
                                          <p:attrName>ppt_w</p:attrName>
                                        </p:attrNameLst>
                                      </p:cBhvr>
                                      <p:tavLst>
                                        <p:tav tm="0">
                                          <p:val>
                                            <p:fltVal val="0"/>
                                          </p:val>
                                        </p:tav>
                                        <p:tav tm="100000">
                                          <p:val>
                                            <p:strVal val="#ppt_w"/>
                                          </p:val>
                                        </p:tav>
                                      </p:tavLst>
                                    </p:anim>
                                    <p:anim calcmode="lin" valueType="num">
                                      <p:cBhvr>
                                        <p:cTn id="17" dur="500" fill="hold"/>
                                        <p:tgtEl>
                                          <p:spTgt spid="60"/>
                                        </p:tgtEl>
                                        <p:attrNameLst>
                                          <p:attrName>ppt_h</p:attrName>
                                        </p:attrNameLst>
                                      </p:cBhvr>
                                      <p:tavLst>
                                        <p:tav tm="0">
                                          <p:val>
                                            <p:fltVal val="0"/>
                                          </p:val>
                                        </p:tav>
                                        <p:tav tm="100000">
                                          <p:val>
                                            <p:strVal val="#ppt_h"/>
                                          </p:val>
                                        </p:tav>
                                      </p:tavLst>
                                    </p:anim>
                                    <p:animEffect transition="in" filter="fade">
                                      <p:cBhvr>
                                        <p:cTn id="18" dur="500"/>
                                        <p:tgtEl>
                                          <p:spTgt spid="60"/>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500"/>
                                        <p:tgtEl>
                                          <p:spTgt spid="61"/>
                                        </p:tgtEl>
                                      </p:cBhvr>
                                    </p:animEffect>
                                  </p:childTnLst>
                                </p:cTn>
                              </p:par>
                              <p:par>
                                <p:cTn id="22" presetID="2" presetClass="entr" presetSubtype="1" decel="100000" fill="hold" nodeType="withEffect">
                                  <p:stCondLst>
                                    <p:cond delay="500"/>
                                  </p:stCondLst>
                                  <p:childTnLst>
                                    <p:set>
                                      <p:cBhvr>
                                        <p:cTn id="23" dur="1" fill="hold">
                                          <p:stCondLst>
                                            <p:cond delay="0"/>
                                          </p:stCondLst>
                                        </p:cTn>
                                        <p:tgtEl>
                                          <p:spTgt spid="51"/>
                                        </p:tgtEl>
                                        <p:attrNameLst>
                                          <p:attrName>style.visibility</p:attrName>
                                        </p:attrNameLst>
                                      </p:cBhvr>
                                      <p:to>
                                        <p:strVal val="visible"/>
                                      </p:to>
                                    </p:set>
                                    <p:anim calcmode="lin" valueType="num">
                                      <p:cBhvr additive="base">
                                        <p:cTn id="24" dur="500" fill="hold"/>
                                        <p:tgtEl>
                                          <p:spTgt spid="51"/>
                                        </p:tgtEl>
                                        <p:attrNameLst>
                                          <p:attrName>ppt_x</p:attrName>
                                        </p:attrNameLst>
                                      </p:cBhvr>
                                      <p:tavLst>
                                        <p:tav tm="0">
                                          <p:val>
                                            <p:strVal val="#ppt_x"/>
                                          </p:val>
                                        </p:tav>
                                        <p:tav tm="100000">
                                          <p:val>
                                            <p:strVal val="#ppt_x"/>
                                          </p:val>
                                        </p:tav>
                                      </p:tavLst>
                                    </p:anim>
                                    <p:anim calcmode="lin" valueType="num">
                                      <p:cBhvr additive="base">
                                        <p:cTn id="25" dur="500" fill="hold"/>
                                        <p:tgtEl>
                                          <p:spTgt spid="51"/>
                                        </p:tgtEl>
                                        <p:attrNameLst>
                                          <p:attrName>ppt_y</p:attrName>
                                        </p:attrNameLst>
                                      </p:cBhvr>
                                      <p:tavLst>
                                        <p:tav tm="0">
                                          <p:val>
                                            <p:strVal val="0-#ppt_h/2"/>
                                          </p:val>
                                        </p:tav>
                                        <p:tav tm="100000">
                                          <p:val>
                                            <p:strVal val="#ppt_y"/>
                                          </p:val>
                                        </p:tav>
                                      </p:tavLst>
                                    </p:anim>
                                  </p:childTnLst>
                                </p:cTn>
                              </p:par>
                              <p:par>
                                <p:cTn id="26" presetID="8" presetClass="emph" presetSubtype="0" repeatCount="indefinite" fill="hold" nodeType="withEffect">
                                  <p:stCondLst>
                                    <p:cond delay="500"/>
                                  </p:stCondLst>
                                  <p:childTnLst>
                                    <p:animRot by="76680000">
                                      <p:cBhvr>
                                        <p:cTn id="27" dur="7500" fill="hold"/>
                                        <p:tgtEl>
                                          <p:spTgt spid="51"/>
                                        </p:tgtEl>
                                        <p:attrNameLst>
                                          <p:attrName>r</p:attrName>
                                        </p:attrNameLst>
                                      </p:cBhvr>
                                    </p:animRot>
                                  </p:childTnLst>
                                </p:cTn>
                              </p:par>
                              <p:par>
                                <p:cTn id="28" presetID="22" presetClass="entr" presetSubtype="2" fill="hold" nodeType="withEffect">
                                  <p:stCondLst>
                                    <p:cond delay="1000"/>
                                  </p:stCondLst>
                                  <p:childTnLst>
                                    <p:set>
                                      <p:cBhvr>
                                        <p:cTn id="29" dur="1" fill="hold">
                                          <p:stCondLst>
                                            <p:cond delay="0"/>
                                          </p:stCondLst>
                                        </p:cTn>
                                        <p:tgtEl>
                                          <p:spTgt spid="76"/>
                                        </p:tgtEl>
                                        <p:attrNameLst>
                                          <p:attrName>style.visibility</p:attrName>
                                        </p:attrNameLst>
                                      </p:cBhvr>
                                      <p:to>
                                        <p:strVal val="visible"/>
                                      </p:to>
                                    </p:set>
                                    <p:animEffect transition="in" filter="wipe(right)">
                                      <p:cBhvr>
                                        <p:cTn id="30" dur="500"/>
                                        <p:tgtEl>
                                          <p:spTgt spid="76"/>
                                        </p:tgtEl>
                                      </p:cBhvr>
                                    </p:animEffect>
                                  </p:childTnLst>
                                </p:cTn>
                              </p:par>
                              <p:par>
                                <p:cTn id="31" presetID="53" presetClass="entr" presetSubtype="16" fill="hold" grpId="0" nodeType="withEffect">
                                  <p:stCondLst>
                                    <p:cond delay="1000"/>
                                  </p:stCondLst>
                                  <p:childTnLst>
                                    <p:set>
                                      <p:cBhvr>
                                        <p:cTn id="32" dur="1" fill="hold">
                                          <p:stCondLst>
                                            <p:cond delay="0"/>
                                          </p:stCondLst>
                                        </p:cTn>
                                        <p:tgtEl>
                                          <p:spTgt spid="69"/>
                                        </p:tgtEl>
                                        <p:attrNameLst>
                                          <p:attrName>style.visibility</p:attrName>
                                        </p:attrNameLst>
                                      </p:cBhvr>
                                      <p:to>
                                        <p:strVal val="visible"/>
                                      </p:to>
                                    </p:set>
                                    <p:anim calcmode="lin" valueType="num">
                                      <p:cBhvr>
                                        <p:cTn id="33" dur="500" fill="hold"/>
                                        <p:tgtEl>
                                          <p:spTgt spid="69"/>
                                        </p:tgtEl>
                                        <p:attrNameLst>
                                          <p:attrName>ppt_w</p:attrName>
                                        </p:attrNameLst>
                                      </p:cBhvr>
                                      <p:tavLst>
                                        <p:tav tm="0">
                                          <p:val>
                                            <p:fltVal val="0"/>
                                          </p:val>
                                        </p:tav>
                                        <p:tav tm="100000">
                                          <p:val>
                                            <p:strVal val="#ppt_w"/>
                                          </p:val>
                                        </p:tav>
                                      </p:tavLst>
                                    </p:anim>
                                    <p:anim calcmode="lin" valueType="num">
                                      <p:cBhvr>
                                        <p:cTn id="34" dur="500" fill="hold"/>
                                        <p:tgtEl>
                                          <p:spTgt spid="69"/>
                                        </p:tgtEl>
                                        <p:attrNameLst>
                                          <p:attrName>ppt_h</p:attrName>
                                        </p:attrNameLst>
                                      </p:cBhvr>
                                      <p:tavLst>
                                        <p:tav tm="0">
                                          <p:val>
                                            <p:fltVal val="0"/>
                                          </p:val>
                                        </p:tav>
                                        <p:tav tm="100000">
                                          <p:val>
                                            <p:strVal val="#ppt_h"/>
                                          </p:val>
                                        </p:tav>
                                      </p:tavLst>
                                    </p:anim>
                                    <p:animEffect transition="in" filter="fade">
                                      <p:cBhvr>
                                        <p:cTn id="35" dur="500"/>
                                        <p:tgtEl>
                                          <p:spTgt spid="69"/>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70"/>
                                        </p:tgtEl>
                                        <p:attrNameLst>
                                          <p:attrName>style.visibility</p:attrName>
                                        </p:attrNameLst>
                                      </p:cBhvr>
                                      <p:to>
                                        <p:strVal val="visible"/>
                                      </p:to>
                                    </p:set>
                                    <p:animEffect transition="in" filter="fade">
                                      <p:cBhvr>
                                        <p:cTn id="38" dur="500"/>
                                        <p:tgtEl>
                                          <p:spTgt spid="70"/>
                                        </p:tgtEl>
                                      </p:cBhvr>
                                    </p:animEffect>
                                  </p:childTnLst>
                                </p:cTn>
                              </p:par>
                              <p:par>
                                <p:cTn id="39" presetID="2" presetClass="entr" presetSubtype="1" decel="100000" fill="hold" nodeType="withEffect">
                                  <p:stCondLst>
                                    <p:cond delay="100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ppt_x"/>
                                          </p:val>
                                        </p:tav>
                                        <p:tav tm="100000">
                                          <p:val>
                                            <p:strVal val="#ppt_x"/>
                                          </p:val>
                                        </p:tav>
                                      </p:tavLst>
                                    </p:anim>
                                    <p:anim calcmode="lin" valueType="num">
                                      <p:cBhvr additive="base">
                                        <p:cTn id="42" dur="500" fill="hold"/>
                                        <p:tgtEl>
                                          <p:spTgt spid="54"/>
                                        </p:tgtEl>
                                        <p:attrNameLst>
                                          <p:attrName>ppt_y</p:attrName>
                                        </p:attrNameLst>
                                      </p:cBhvr>
                                      <p:tavLst>
                                        <p:tav tm="0">
                                          <p:val>
                                            <p:strVal val="0-#ppt_h/2"/>
                                          </p:val>
                                        </p:tav>
                                        <p:tav tm="100000">
                                          <p:val>
                                            <p:strVal val="#ppt_y"/>
                                          </p:val>
                                        </p:tav>
                                      </p:tavLst>
                                    </p:anim>
                                  </p:childTnLst>
                                </p:cTn>
                              </p:par>
                              <p:par>
                                <p:cTn id="43" presetID="8" presetClass="emph" presetSubtype="0" repeatCount="indefinite" fill="hold" nodeType="withEffect">
                                  <p:stCondLst>
                                    <p:cond delay="1000"/>
                                  </p:stCondLst>
                                  <p:childTnLst>
                                    <p:animRot by="-108000000">
                                      <p:cBhvr>
                                        <p:cTn id="44" dur="7000" fill="hold"/>
                                        <p:tgtEl>
                                          <p:spTgt spid="54"/>
                                        </p:tgtEl>
                                        <p:attrNameLst>
                                          <p:attrName>r</p:attrName>
                                        </p:attrNameLst>
                                      </p:cBhvr>
                                    </p:animRot>
                                  </p:childTnLst>
                                </p:cTn>
                              </p:par>
                              <p:par>
                                <p:cTn id="45" presetID="22" presetClass="entr" presetSubtype="8" fill="hold" nodeType="withEffect">
                                  <p:stCondLst>
                                    <p:cond delay="1500"/>
                                  </p:stCondLst>
                                  <p:childTnLst>
                                    <p:set>
                                      <p:cBhvr>
                                        <p:cTn id="46" dur="1" fill="hold">
                                          <p:stCondLst>
                                            <p:cond delay="0"/>
                                          </p:stCondLst>
                                        </p:cTn>
                                        <p:tgtEl>
                                          <p:spTgt spid="78"/>
                                        </p:tgtEl>
                                        <p:attrNameLst>
                                          <p:attrName>style.visibility</p:attrName>
                                        </p:attrNameLst>
                                      </p:cBhvr>
                                      <p:to>
                                        <p:strVal val="visible"/>
                                      </p:to>
                                    </p:set>
                                    <p:animEffect transition="in" filter="wipe(left)">
                                      <p:cBhvr>
                                        <p:cTn id="47" dur="500"/>
                                        <p:tgtEl>
                                          <p:spTgt spid="78"/>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71"/>
                                        </p:tgtEl>
                                        <p:attrNameLst>
                                          <p:attrName>style.visibility</p:attrName>
                                        </p:attrNameLst>
                                      </p:cBhvr>
                                      <p:to>
                                        <p:strVal val="visible"/>
                                      </p:to>
                                    </p:set>
                                    <p:anim calcmode="lin" valueType="num">
                                      <p:cBhvr>
                                        <p:cTn id="50" dur="500" fill="hold"/>
                                        <p:tgtEl>
                                          <p:spTgt spid="71"/>
                                        </p:tgtEl>
                                        <p:attrNameLst>
                                          <p:attrName>ppt_w</p:attrName>
                                        </p:attrNameLst>
                                      </p:cBhvr>
                                      <p:tavLst>
                                        <p:tav tm="0">
                                          <p:val>
                                            <p:fltVal val="0"/>
                                          </p:val>
                                        </p:tav>
                                        <p:tav tm="100000">
                                          <p:val>
                                            <p:strVal val="#ppt_w"/>
                                          </p:val>
                                        </p:tav>
                                      </p:tavLst>
                                    </p:anim>
                                    <p:anim calcmode="lin" valueType="num">
                                      <p:cBhvr>
                                        <p:cTn id="51" dur="500" fill="hold"/>
                                        <p:tgtEl>
                                          <p:spTgt spid="71"/>
                                        </p:tgtEl>
                                        <p:attrNameLst>
                                          <p:attrName>ppt_h</p:attrName>
                                        </p:attrNameLst>
                                      </p:cBhvr>
                                      <p:tavLst>
                                        <p:tav tm="0">
                                          <p:val>
                                            <p:fltVal val="0"/>
                                          </p:val>
                                        </p:tav>
                                        <p:tav tm="100000">
                                          <p:val>
                                            <p:strVal val="#ppt_h"/>
                                          </p:val>
                                        </p:tav>
                                      </p:tavLst>
                                    </p:anim>
                                    <p:animEffect transition="in" filter="fade">
                                      <p:cBhvr>
                                        <p:cTn id="52" dur="500"/>
                                        <p:tgtEl>
                                          <p:spTgt spid="71"/>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2" presetClass="entr" presetSubtype="1" decel="100000" fill="hold" nodeType="withEffect">
                                  <p:stCondLst>
                                    <p:cond delay="1500"/>
                                  </p:stCondLst>
                                  <p:childTnLst>
                                    <p:set>
                                      <p:cBhvr>
                                        <p:cTn id="57" dur="1" fill="hold">
                                          <p:stCondLst>
                                            <p:cond delay="0"/>
                                          </p:stCondLst>
                                        </p:cTn>
                                        <p:tgtEl>
                                          <p:spTgt spid="57"/>
                                        </p:tgtEl>
                                        <p:attrNameLst>
                                          <p:attrName>style.visibility</p:attrName>
                                        </p:attrNameLst>
                                      </p:cBhvr>
                                      <p:to>
                                        <p:strVal val="visible"/>
                                      </p:to>
                                    </p:set>
                                    <p:anim calcmode="lin" valueType="num">
                                      <p:cBhvr additive="base">
                                        <p:cTn id="58" dur="500" fill="hold"/>
                                        <p:tgtEl>
                                          <p:spTgt spid="57"/>
                                        </p:tgtEl>
                                        <p:attrNameLst>
                                          <p:attrName>ppt_x</p:attrName>
                                        </p:attrNameLst>
                                      </p:cBhvr>
                                      <p:tavLst>
                                        <p:tav tm="0">
                                          <p:val>
                                            <p:strVal val="#ppt_x"/>
                                          </p:val>
                                        </p:tav>
                                        <p:tav tm="100000">
                                          <p:val>
                                            <p:strVal val="#ppt_x"/>
                                          </p:val>
                                        </p:tav>
                                      </p:tavLst>
                                    </p:anim>
                                    <p:anim calcmode="lin" valueType="num">
                                      <p:cBhvr additive="base">
                                        <p:cTn id="59" dur="500" fill="hold"/>
                                        <p:tgtEl>
                                          <p:spTgt spid="57"/>
                                        </p:tgtEl>
                                        <p:attrNameLst>
                                          <p:attrName>ppt_y</p:attrName>
                                        </p:attrNameLst>
                                      </p:cBhvr>
                                      <p:tavLst>
                                        <p:tav tm="0">
                                          <p:val>
                                            <p:strVal val="0-#ppt_h/2"/>
                                          </p:val>
                                        </p:tav>
                                        <p:tav tm="100000">
                                          <p:val>
                                            <p:strVal val="#ppt_y"/>
                                          </p:val>
                                        </p:tav>
                                      </p:tavLst>
                                    </p:anim>
                                  </p:childTnLst>
                                </p:cTn>
                              </p:par>
                              <p:par>
                                <p:cTn id="60" presetID="8" presetClass="emph" presetSubtype="0" repeatCount="indefinite" fill="hold" nodeType="withEffect">
                                  <p:stCondLst>
                                    <p:cond delay="1500"/>
                                  </p:stCondLst>
                                  <p:childTnLst>
                                    <p:animRot by="86400000">
                                      <p:cBhvr>
                                        <p:cTn id="61" dur="6500" fill="hold"/>
                                        <p:tgtEl>
                                          <p:spTgt spid="57"/>
                                        </p:tgtEl>
                                        <p:attrNameLst>
                                          <p:attrName>r</p:attrName>
                                        </p:attrNameLst>
                                      </p:cBhvr>
                                    </p:animRot>
                                  </p:childTnLst>
                                </p:cTn>
                              </p:par>
                              <p:par>
                                <p:cTn id="62" presetID="22" presetClass="entr" presetSubtype="8" fill="hold" nodeType="withEffect">
                                  <p:stCondLst>
                                    <p:cond delay="2000"/>
                                  </p:stCondLst>
                                  <p:childTnLst>
                                    <p:set>
                                      <p:cBhvr>
                                        <p:cTn id="63" dur="1" fill="hold">
                                          <p:stCondLst>
                                            <p:cond delay="0"/>
                                          </p:stCondLst>
                                        </p:cTn>
                                        <p:tgtEl>
                                          <p:spTgt spid="77"/>
                                        </p:tgtEl>
                                        <p:attrNameLst>
                                          <p:attrName>style.visibility</p:attrName>
                                        </p:attrNameLst>
                                      </p:cBhvr>
                                      <p:to>
                                        <p:strVal val="visible"/>
                                      </p:to>
                                    </p:set>
                                    <p:animEffect transition="in" filter="wipe(left)">
                                      <p:cBhvr>
                                        <p:cTn id="64" dur="500"/>
                                        <p:tgtEl>
                                          <p:spTgt spid="77"/>
                                        </p:tgtEl>
                                      </p:cBhvr>
                                    </p:animEffect>
                                  </p:childTnLst>
                                </p:cTn>
                              </p:par>
                              <p:par>
                                <p:cTn id="65" presetID="53" presetClass="entr" presetSubtype="16" fill="hold" grpId="0" nodeType="withEffect">
                                  <p:stCondLst>
                                    <p:cond delay="2000"/>
                                  </p:stCondLst>
                                  <p:childTnLst>
                                    <p:set>
                                      <p:cBhvr>
                                        <p:cTn id="66" dur="1" fill="hold">
                                          <p:stCondLst>
                                            <p:cond delay="0"/>
                                          </p:stCondLst>
                                        </p:cTn>
                                        <p:tgtEl>
                                          <p:spTgt spid="73"/>
                                        </p:tgtEl>
                                        <p:attrNameLst>
                                          <p:attrName>style.visibility</p:attrName>
                                        </p:attrNameLst>
                                      </p:cBhvr>
                                      <p:to>
                                        <p:strVal val="visible"/>
                                      </p:to>
                                    </p:set>
                                    <p:anim calcmode="lin" valueType="num">
                                      <p:cBhvr>
                                        <p:cTn id="67" dur="500" fill="hold"/>
                                        <p:tgtEl>
                                          <p:spTgt spid="73"/>
                                        </p:tgtEl>
                                        <p:attrNameLst>
                                          <p:attrName>ppt_w</p:attrName>
                                        </p:attrNameLst>
                                      </p:cBhvr>
                                      <p:tavLst>
                                        <p:tav tm="0">
                                          <p:val>
                                            <p:fltVal val="0"/>
                                          </p:val>
                                        </p:tav>
                                        <p:tav tm="100000">
                                          <p:val>
                                            <p:strVal val="#ppt_w"/>
                                          </p:val>
                                        </p:tav>
                                      </p:tavLst>
                                    </p:anim>
                                    <p:anim calcmode="lin" valueType="num">
                                      <p:cBhvr>
                                        <p:cTn id="68" dur="500" fill="hold"/>
                                        <p:tgtEl>
                                          <p:spTgt spid="73"/>
                                        </p:tgtEl>
                                        <p:attrNameLst>
                                          <p:attrName>ppt_h</p:attrName>
                                        </p:attrNameLst>
                                      </p:cBhvr>
                                      <p:tavLst>
                                        <p:tav tm="0">
                                          <p:val>
                                            <p:fltVal val="0"/>
                                          </p:val>
                                        </p:tav>
                                        <p:tav tm="100000">
                                          <p:val>
                                            <p:strVal val="#ppt_h"/>
                                          </p:val>
                                        </p:tav>
                                      </p:tavLst>
                                    </p:anim>
                                    <p:animEffect transition="in" filter="fade">
                                      <p:cBhvr>
                                        <p:cTn id="69" dur="500"/>
                                        <p:tgtEl>
                                          <p:spTgt spid="73"/>
                                        </p:tgtEl>
                                      </p:cBhvr>
                                    </p:animEffect>
                                  </p:childTnLst>
                                </p:cTn>
                              </p:par>
                              <p:par>
                                <p:cTn id="70" presetID="10" presetClass="entr" presetSubtype="0" fill="hold" grpId="0" nodeType="withEffect">
                                  <p:stCondLst>
                                    <p:cond delay="1500"/>
                                  </p:stCondLst>
                                  <p:childTnLst>
                                    <p:set>
                                      <p:cBhvr>
                                        <p:cTn id="71" dur="1" fill="hold">
                                          <p:stCondLst>
                                            <p:cond delay="0"/>
                                          </p:stCondLst>
                                        </p:cTn>
                                        <p:tgtEl>
                                          <p:spTgt spid="74"/>
                                        </p:tgtEl>
                                        <p:attrNameLst>
                                          <p:attrName>style.visibility</p:attrName>
                                        </p:attrNameLst>
                                      </p:cBhvr>
                                      <p:to>
                                        <p:strVal val="visible"/>
                                      </p:to>
                                    </p:set>
                                    <p:animEffect transition="in" filter="fade">
                                      <p:cBhvr>
                                        <p:cTn id="7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9" grpId="0"/>
      <p:bldP spid="70" grpId="0"/>
      <p:bldP spid="71" grpId="0"/>
      <p:bldP spid="72" grpId="0"/>
      <p:bldP spid="73" grpId="0"/>
      <p:bldP spid="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Freeform 6"/>
          <p:cNvSpPr/>
          <p:nvPr/>
        </p:nvSpPr>
        <p:spPr bwMode="auto">
          <a:xfrm>
            <a:off x="8639063" y="2532034"/>
            <a:ext cx="1011197" cy="1708624"/>
          </a:xfrm>
          <a:custGeom>
            <a:avLst/>
            <a:gdLst>
              <a:gd name="T0" fmla="*/ 283 w 283"/>
              <a:gd name="T1" fmla="*/ 97 h 478"/>
              <a:gd name="T2" fmla="*/ 212 w 283"/>
              <a:gd name="T3" fmla="*/ 50 h 478"/>
              <a:gd name="T4" fmla="*/ 142 w 283"/>
              <a:gd name="T5" fmla="*/ 0 h 478"/>
              <a:gd name="T6" fmla="*/ 71 w 283"/>
              <a:gd name="T7" fmla="*/ 50 h 478"/>
              <a:gd name="T8" fmla="*/ 0 w 283"/>
              <a:gd name="T9" fmla="*/ 97 h 478"/>
              <a:gd name="T10" fmla="*/ 42 w 283"/>
              <a:gd name="T11" fmla="*/ 97 h 478"/>
              <a:gd name="T12" fmla="*/ 42 w 283"/>
              <a:gd name="T13" fmla="*/ 478 h 478"/>
              <a:gd name="T14" fmla="*/ 243 w 283"/>
              <a:gd name="T15" fmla="*/ 478 h 478"/>
              <a:gd name="T16" fmla="*/ 243 w 283"/>
              <a:gd name="T17" fmla="*/ 97 h 478"/>
              <a:gd name="T18" fmla="*/ 283 w 283"/>
              <a:gd name="T19" fmla="*/ 97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478">
                <a:moveTo>
                  <a:pt x="283" y="97"/>
                </a:moveTo>
                <a:lnTo>
                  <a:pt x="212" y="50"/>
                </a:lnTo>
                <a:lnTo>
                  <a:pt x="142" y="0"/>
                </a:lnTo>
                <a:lnTo>
                  <a:pt x="71" y="50"/>
                </a:lnTo>
                <a:lnTo>
                  <a:pt x="0" y="97"/>
                </a:lnTo>
                <a:lnTo>
                  <a:pt x="42" y="97"/>
                </a:lnTo>
                <a:lnTo>
                  <a:pt x="42" y="478"/>
                </a:lnTo>
                <a:lnTo>
                  <a:pt x="243" y="478"/>
                </a:lnTo>
                <a:lnTo>
                  <a:pt x="243" y="97"/>
                </a:lnTo>
                <a:lnTo>
                  <a:pt x="283" y="97"/>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133" name="Freeform 7"/>
          <p:cNvSpPr/>
          <p:nvPr/>
        </p:nvSpPr>
        <p:spPr bwMode="auto">
          <a:xfrm>
            <a:off x="6067303" y="3547199"/>
            <a:ext cx="1014770" cy="693458"/>
          </a:xfrm>
          <a:custGeom>
            <a:avLst/>
            <a:gdLst>
              <a:gd name="T0" fmla="*/ 284 w 284"/>
              <a:gd name="T1" fmla="*/ 97 h 194"/>
              <a:gd name="T2" fmla="*/ 213 w 284"/>
              <a:gd name="T3" fmla="*/ 50 h 194"/>
              <a:gd name="T4" fmla="*/ 142 w 284"/>
              <a:gd name="T5" fmla="*/ 0 h 194"/>
              <a:gd name="T6" fmla="*/ 71 w 284"/>
              <a:gd name="T7" fmla="*/ 50 h 194"/>
              <a:gd name="T8" fmla="*/ 0 w 284"/>
              <a:gd name="T9" fmla="*/ 97 h 194"/>
              <a:gd name="T10" fmla="*/ 40 w 284"/>
              <a:gd name="T11" fmla="*/ 97 h 194"/>
              <a:gd name="T12" fmla="*/ 40 w 284"/>
              <a:gd name="T13" fmla="*/ 194 h 194"/>
              <a:gd name="T14" fmla="*/ 241 w 284"/>
              <a:gd name="T15" fmla="*/ 194 h 194"/>
              <a:gd name="T16" fmla="*/ 241 w 284"/>
              <a:gd name="T17" fmla="*/ 97 h 194"/>
              <a:gd name="T18" fmla="*/ 284 w 284"/>
              <a:gd name="T19" fmla="*/ 9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4" h="194">
                <a:moveTo>
                  <a:pt x="284" y="97"/>
                </a:moveTo>
                <a:lnTo>
                  <a:pt x="213" y="50"/>
                </a:lnTo>
                <a:lnTo>
                  <a:pt x="142" y="0"/>
                </a:lnTo>
                <a:lnTo>
                  <a:pt x="71" y="50"/>
                </a:lnTo>
                <a:lnTo>
                  <a:pt x="0" y="97"/>
                </a:lnTo>
                <a:lnTo>
                  <a:pt x="40" y="97"/>
                </a:lnTo>
                <a:lnTo>
                  <a:pt x="40" y="194"/>
                </a:lnTo>
                <a:lnTo>
                  <a:pt x="241" y="194"/>
                </a:lnTo>
                <a:lnTo>
                  <a:pt x="241" y="97"/>
                </a:lnTo>
                <a:lnTo>
                  <a:pt x="284" y="97"/>
                </a:lnTo>
                <a:close/>
              </a:path>
            </a:pathLst>
          </a:custGeom>
          <a:solidFill>
            <a:schemeClr val="accent4"/>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4" name="Oval 8"/>
          <p:cNvSpPr>
            <a:spLocks noChangeArrowheads="1"/>
          </p:cNvSpPr>
          <p:nvPr/>
        </p:nvSpPr>
        <p:spPr bwMode="auto">
          <a:xfrm>
            <a:off x="1682497" y="1923926"/>
            <a:ext cx="1840163" cy="1833732"/>
          </a:xfrm>
          <a:prstGeom prst="ellipse">
            <a:avLst/>
          </a:prstGeom>
          <a:solidFill>
            <a:schemeClr val="accent4"/>
          </a:solidFill>
          <a:ln>
            <a:noFill/>
          </a:ln>
        </p:spPr>
        <p:txBody>
          <a:bodyPr vert="horz" wrap="square" lIns="91440" tIns="45720" rIns="91440" bIns="45720" numCol="1" anchor="t" anchorCtr="0" compatLnSpc="1"/>
          <a:lstStyle/>
          <a:p>
            <a:r>
              <a:rPr lang="zh-CN" altLang="en-US" dirty="0">
                <a:solidFill>
                  <a:schemeClr val="bg1"/>
                </a:solidFill>
                <a:latin typeface="微软雅黑" panose="020B0503020204020204" pitchFamily="34" charset="-122"/>
                <a:ea typeface="微软雅黑" panose="020B0503020204020204" pitchFamily="34" charset="-122"/>
              </a:rPr>
              <a:t>添加标题</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35" name="Oval 9"/>
          <p:cNvSpPr>
            <a:spLocks noChangeArrowheads="1"/>
          </p:cNvSpPr>
          <p:nvPr/>
        </p:nvSpPr>
        <p:spPr bwMode="auto">
          <a:xfrm>
            <a:off x="3051007" y="1830988"/>
            <a:ext cx="2286805" cy="2280548"/>
          </a:xfrm>
          <a:prstGeom prst="ellipse">
            <a:avLst/>
          </a:prstGeom>
          <a:solidFill>
            <a:schemeClr val="accent3"/>
          </a:solidFill>
          <a:ln>
            <a:noFill/>
          </a:ln>
        </p:spPr>
        <p:txBody>
          <a:bodyPr vert="horz" wrap="square" lIns="91440" tIns="45720" rIns="91440" bIns="45720" numCol="1" anchor="t" anchorCtr="0" compatLnSpc="1"/>
          <a:lstStyle/>
          <a:p>
            <a:pPr algn="r"/>
            <a:r>
              <a:rPr lang="zh-CN" altLang="en-US" sz="2400" dirty="0">
                <a:solidFill>
                  <a:schemeClr val="bg1"/>
                </a:solidFill>
                <a:latin typeface="微软雅黑" panose="020B0503020204020204" pitchFamily="34" charset="-122"/>
                <a:ea typeface="微软雅黑" panose="020B0503020204020204" pitchFamily="34" charset="-122"/>
              </a:rPr>
              <a:t>添加标题</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37" name="Freeform 15"/>
          <p:cNvSpPr/>
          <p:nvPr/>
        </p:nvSpPr>
        <p:spPr bwMode="auto">
          <a:xfrm>
            <a:off x="7346902" y="3146574"/>
            <a:ext cx="1014770" cy="1094084"/>
          </a:xfrm>
          <a:custGeom>
            <a:avLst/>
            <a:gdLst>
              <a:gd name="T0" fmla="*/ 283 w 283"/>
              <a:gd name="T1" fmla="*/ 97 h 305"/>
              <a:gd name="T2" fmla="*/ 213 w 283"/>
              <a:gd name="T3" fmla="*/ 49 h 305"/>
              <a:gd name="T4" fmla="*/ 142 w 283"/>
              <a:gd name="T5" fmla="*/ 0 h 305"/>
              <a:gd name="T6" fmla="*/ 71 w 283"/>
              <a:gd name="T7" fmla="*/ 49 h 305"/>
              <a:gd name="T8" fmla="*/ 0 w 283"/>
              <a:gd name="T9" fmla="*/ 97 h 305"/>
              <a:gd name="T10" fmla="*/ 41 w 283"/>
              <a:gd name="T11" fmla="*/ 97 h 305"/>
              <a:gd name="T12" fmla="*/ 41 w 283"/>
              <a:gd name="T13" fmla="*/ 305 h 305"/>
              <a:gd name="T14" fmla="*/ 241 w 283"/>
              <a:gd name="T15" fmla="*/ 305 h 305"/>
              <a:gd name="T16" fmla="*/ 241 w 283"/>
              <a:gd name="T17" fmla="*/ 97 h 305"/>
              <a:gd name="T18" fmla="*/ 283 w 283"/>
              <a:gd name="T19" fmla="*/ 9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3" h="305">
                <a:moveTo>
                  <a:pt x="283" y="97"/>
                </a:moveTo>
                <a:lnTo>
                  <a:pt x="213" y="49"/>
                </a:lnTo>
                <a:lnTo>
                  <a:pt x="142" y="0"/>
                </a:lnTo>
                <a:lnTo>
                  <a:pt x="71" y="49"/>
                </a:lnTo>
                <a:lnTo>
                  <a:pt x="0" y="97"/>
                </a:lnTo>
                <a:lnTo>
                  <a:pt x="41" y="97"/>
                </a:lnTo>
                <a:lnTo>
                  <a:pt x="41" y="305"/>
                </a:lnTo>
                <a:lnTo>
                  <a:pt x="241" y="305"/>
                </a:lnTo>
                <a:lnTo>
                  <a:pt x="241" y="97"/>
                </a:lnTo>
                <a:lnTo>
                  <a:pt x="283" y="97"/>
                </a:lnTo>
                <a:close/>
              </a:path>
            </a:pathLst>
          </a:custGeom>
          <a:solidFill>
            <a:schemeClr val="accent1">
              <a:alpha val="72157"/>
            </a:schemeClr>
          </a:solidFill>
          <a:ln>
            <a:noFill/>
          </a:ln>
          <a:effectLst/>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sp>
        <p:nvSpPr>
          <p:cNvPr id="138" name="TextBox 14"/>
          <p:cNvSpPr txBox="1"/>
          <p:nvPr/>
        </p:nvSpPr>
        <p:spPr>
          <a:xfrm>
            <a:off x="6274769" y="3060423"/>
            <a:ext cx="556346" cy="523220"/>
          </a:xfrm>
          <a:prstGeom prst="rect">
            <a:avLst/>
          </a:prstGeom>
          <a:noFill/>
        </p:spPr>
        <p:txBody>
          <a:bodyPr wrap="none" rtlCol="0" anchor="ctr">
            <a:spAutoFit/>
          </a:bodyPr>
          <a:lstStyle/>
          <a:p>
            <a:pPr lvl="0" algn="ctr"/>
            <a:r>
              <a:rPr lang="en-US" altLang="zh-CN" sz="2800" dirty="0">
                <a:solidFill>
                  <a:schemeClr val="tx1">
                    <a:lumMod val="65000"/>
                    <a:lumOff val="35000"/>
                  </a:schemeClr>
                </a:solidFill>
                <a:latin typeface="Impact MT Std" pitchFamily="34" charset="0"/>
                <a:ea typeface="UKIJ Qolyazma" pitchFamily="18" charset="0"/>
                <a:cs typeface="Arial" panose="020B0604020202020204" pitchFamily="34" charset="0"/>
              </a:rPr>
              <a:t>20</a:t>
            </a:r>
            <a:endParaRPr lang="zh-CN" altLang="en-US" dirty="0">
              <a:solidFill>
                <a:schemeClr val="tx1">
                  <a:lumMod val="65000"/>
                  <a:lumOff val="35000"/>
                </a:schemeClr>
              </a:solidFill>
              <a:latin typeface="Impact MT Std" pitchFamily="34" charset="0"/>
              <a:cs typeface="Arial" panose="020B0604020202020204" pitchFamily="34" charset="0"/>
            </a:endParaRPr>
          </a:p>
        </p:txBody>
      </p:sp>
      <p:sp>
        <p:nvSpPr>
          <p:cNvPr id="139" name="TextBox 18"/>
          <p:cNvSpPr txBox="1"/>
          <p:nvPr/>
        </p:nvSpPr>
        <p:spPr>
          <a:xfrm>
            <a:off x="7561694" y="2564755"/>
            <a:ext cx="585189" cy="523220"/>
          </a:xfrm>
          <a:prstGeom prst="rect">
            <a:avLst/>
          </a:prstGeom>
          <a:noFill/>
        </p:spPr>
        <p:txBody>
          <a:bodyPr wrap="none" rtlCol="0" anchor="ctr">
            <a:spAutoFit/>
          </a:bodyPr>
          <a:lstStyle/>
          <a:p>
            <a:pPr lvl="0" algn="ctr"/>
            <a:r>
              <a:rPr lang="en-US" altLang="zh-CN" sz="2800">
                <a:solidFill>
                  <a:schemeClr val="tx1">
                    <a:lumMod val="65000"/>
                    <a:lumOff val="35000"/>
                  </a:schemeClr>
                </a:solidFill>
                <a:latin typeface="Impact MT Std" pitchFamily="34" charset="0"/>
                <a:ea typeface="UKIJ Qolyazma" pitchFamily="18" charset="0"/>
                <a:cs typeface="Arial" panose="020B0604020202020204" pitchFamily="34" charset="0"/>
              </a:rPr>
              <a:t>50</a:t>
            </a:r>
            <a:endParaRPr lang="zh-CN" altLang="en-US">
              <a:solidFill>
                <a:schemeClr val="tx1">
                  <a:lumMod val="65000"/>
                  <a:lumOff val="35000"/>
                </a:schemeClr>
              </a:solidFill>
              <a:latin typeface="Impact MT Std" pitchFamily="34" charset="0"/>
              <a:cs typeface="Arial" panose="020B0604020202020204" pitchFamily="34" charset="0"/>
            </a:endParaRPr>
          </a:p>
        </p:txBody>
      </p:sp>
      <p:sp>
        <p:nvSpPr>
          <p:cNvPr id="140" name="TextBox 19"/>
          <p:cNvSpPr txBox="1"/>
          <p:nvPr/>
        </p:nvSpPr>
        <p:spPr>
          <a:xfrm>
            <a:off x="8852067" y="1972386"/>
            <a:ext cx="585189" cy="523220"/>
          </a:xfrm>
          <a:prstGeom prst="rect">
            <a:avLst/>
          </a:prstGeom>
          <a:noFill/>
        </p:spPr>
        <p:txBody>
          <a:bodyPr wrap="none" rtlCol="0" anchor="ctr">
            <a:spAutoFit/>
          </a:bodyPr>
          <a:lstStyle/>
          <a:p>
            <a:pPr lvl="0" algn="ctr"/>
            <a:r>
              <a:rPr lang="en-US" altLang="zh-CN" sz="2800">
                <a:solidFill>
                  <a:schemeClr val="tx1">
                    <a:lumMod val="65000"/>
                    <a:lumOff val="35000"/>
                  </a:schemeClr>
                </a:solidFill>
                <a:latin typeface="Impact MT Std" pitchFamily="34" charset="0"/>
                <a:ea typeface="UKIJ Qolyazma" pitchFamily="18" charset="0"/>
                <a:cs typeface="Arial" panose="020B0604020202020204" pitchFamily="34" charset="0"/>
              </a:rPr>
              <a:t>80</a:t>
            </a:r>
            <a:endParaRPr lang="zh-CN" altLang="en-US">
              <a:solidFill>
                <a:schemeClr val="tx1">
                  <a:lumMod val="65000"/>
                  <a:lumOff val="35000"/>
                </a:schemeClr>
              </a:solidFill>
              <a:latin typeface="Impact MT Std" pitchFamily="34" charset="0"/>
              <a:cs typeface="Arial" panose="020B0604020202020204" pitchFamily="34" charset="0"/>
            </a:endParaRPr>
          </a:p>
        </p:txBody>
      </p:sp>
      <p:cxnSp>
        <p:nvCxnSpPr>
          <p:cNvPr id="141" name="直接连接符 140"/>
          <p:cNvCxnSpPr/>
          <p:nvPr/>
        </p:nvCxnSpPr>
        <p:spPr>
          <a:xfrm>
            <a:off x="3287061" y="3223361"/>
            <a:ext cx="2399796" cy="1017296"/>
          </a:xfrm>
          <a:prstGeom prst="line">
            <a:avLst/>
          </a:prstGeom>
          <a:ln>
            <a:solidFill>
              <a:schemeClr val="bg1">
                <a:lumMod val="50000"/>
              </a:schemeClr>
            </a:solidFill>
            <a:prstDash val="solid"/>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a:off x="5686856" y="4240657"/>
            <a:ext cx="4251322" cy="0"/>
          </a:xfrm>
          <a:prstGeom prst="line">
            <a:avLst/>
          </a:prstGeom>
          <a:ln>
            <a:solidFill>
              <a:schemeClr val="bg1">
                <a:lumMod val="50000"/>
              </a:schemeClr>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TextBox 29"/>
          <p:cNvSpPr txBox="1"/>
          <p:nvPr/>
        </p:nvSpPr>
        <p:spPr>
          <a:xfrm flipH="1">
            <a:off x="5686857" y="4602699"/>
            <a:ext cx="2785819" cy="313932"/>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defRPr/>
            </a:pPr>
            <a:r>
              <a:rPr lang="zh-CN" altLang="en-US" sz="1800" dirty="0">
                <a:solidFill>
                  <a:schemeClr val="tx1">
                    <a:lumMod val="65000"/>
                    <a:lumOff val="35000"/>
                  </a:schemeClr>
                </a:solidFill>
                <a:latin typeface="Arial Rounded MT Bold" panose="020F0704030504030204" pitchFamily="34" charset="0"/>
                <a:cs typeface="Times New Roman" panose="02020603050405020304" pitchFamily="18" charset="0"/>
              </a:rPr>
              <a:t>点击添加标题</a:t>
            </a:r>
            <a:endParaRPr lang="zh-CN" altLang="en-US" sz="180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sp>
        <p:nvSpPr>
          <p:cNvPr id="144" name="TextBox 30"/>
          <p:cNvSpPr txBox="1"/>
          <p:nvPr/>
        </p:nvSpPr>
        <p:spPr>
          <a:xfrm>
            <a:off x="5686855" y="4941170"/>
            <a:ext cx="4600332" cy="932563"/>
          </a:xfrm>
          <a:prstGeom prst="rect">
            <a:avLst/>
          </a:prstGeom>
          <a:noFill/>
        </p:spPr>
        <p:txBody>
          <a:bodyPr wrap="square" rtlCol="0">
            <a:spAutoFit/>
          </a:bodyPr>
          <a:lstStyle/>
          <a:p>
            <a:pPr>
              <a:lnSpc>
                <a:spcPct val="13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36" name="Oval 10"/>
          <p:cNvSpPr>
            <a:spLocks noChangeArrowheads="1"/>
          </p:cNvSpPr>
          <p:nvPr/>
        </p:nvSpPr>
        <p:spPr bwMode="auto">
          <a:xfrm>
            <a:off x="2257772" y="3049904"/>
            <a:ext cx="1915199" cy="1923095"/>
          </a:xfrm>
          <a:prstGeom prst="ellipse">
            <a:avLst/>
          </a:prstGeom>
          <a:solidFill>
            <a:schemeClr val="accent1">
              <a:alpha val="72157"/>
            </a:schemeClr>
          </a:solidFill>
          <a:ln>
            <a:noFill/>
          </a:ln>
        </p:spPr>
        <p:txBody>
          <a:bodyPr vert="horz" wrap="square" lIns="91440" tIns="45720" rIns="91440" bIns="45720" numCol="1" anchor="ctr" anchorCtr="0" compatLnSpc="1"/>
          <a:lstStyle/>
          <a:p>
            <a:pPr algn="ctr"/>
            <a:r>
              <a:rPr lang="zh-CN" altLang="en-US" sz="2000">
                <a:solidFill>
                  <a:schemeClr val="bg1"/>
                </a:solidFill>
                <a:latin typeface="微软雅黑" panose="020B0503020204020204" pitchFamily="34" charset="-122"/>
                <a:ea typeface="微软雅黑" panose="020B0503020204020204" pitchFamily="34" charset="-122"/>
              </a:rPr>
              <a:t>添加标题</a:t>
            </a: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100000" fill="hold" grpId="0" nodeType="afterEffect">
                                  <p:stCondLst>
                                    <p:cond delay="0"/>
                                  </p:stCondLst>
                                  <p:childTnLst>
                                    <p:set>
                                      <p:cBhvr>
                                        <p:cTn id="6" dur="1" fill="hold">
                                          <p:stCondLst>
                                            <p:cond delay="0"/>
                                          </p:stCondLst>
                                        </p:cTn>
                                        <p:tgtEl>
                                          <p:spTgt spid="134"/>
                                        </p:tgtEl>
                                        <p:attrNameLst>
                                          <p:attrName>style.visibility</p:attrName>
                                        </p:attrNameLst>
                                      </p:cBhvr>
                                      <p:to>
                                        <p:strVal val="visible"/>
                                      </p:to>
                                    </p:set>
                                    <p:anim calcmode="lin" valueType="num">
                                      <p:cBhvr additive="base">
                                        <p:cTn id="7" dur="350" fill="hold"/>
                                        <p:tgtEl>
                                          <p:spTgt spid="134"/>
                                        </p:tgtEl>
                                        <p:attrNameLst>
                                          <p:attrName>ppt_x</p:attrName>
                                        </p:attrNameLst>
                                      </p:cBhvr>
                                      <p:tavLst>
                                        <p:tav tm="0">
                                          <p:val>
                                            <p:strVal val="0-#ppt_w/2"/>
                                          </p:val>
                                        </p:tav>
                                        <p:tav tm="100000">
                                          <p:val>
                                            <p:strVal val="#ppt_x"/>
                                          </p:val>
                                        </p:tav>
                                      </p:tavLst>
                                    </p:anim>
                                    <p:anim calcmode="lin" valueType="num">
                                      <p:cBhvr additive="base">
                                        <p:cTn id="8" dur="350" fill="hold"/>
                                        <p:tgtEl>
                                          <p:spTgt spid="13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136"/>
                                        </p:tgtEl>
                                        <p:attrNameLst>
                                          <p:attrName>style.visibility</p:attrName>
                                        </p:attrNameLst>
                                      </p:cBhvr>
                                      <p:to>
                                        <p:strVal val="visible"/>
                                      </p:to>
                                    </p:set>
                                    <p:anim calcmode="lin" valueType="num">
                                      <p:cBhvr additive="base">
                                        <p:cTn id="11" dur="400" fill="hold"/>
                                        <p:tgtEl>
                                          <p:spTgt spid="136"/>
                                        </p:tgtEl>
                                        <p:attrNameLst>
                                          <p:attrName>ppt_x</p:attrName>
                                        </p:attrNameLst>
                                      </p:cBhvr>
                                      <p:tavLst>
                                        <p:tav tm="0">
                                          <p:val>
                                            <p:strVal val="#ppt_x"/>
                                          </p:val>
                                        </p:tav>
                                        <p:tav tm="100000">
                                          <p:val>
                                            <p:strVal val="#ppt_x"/>
                                          </p:val>
                                        </p:tav>
                                      </p:tavLst>
                                    </p:anim>
                                    <p:anim calcmode="lin" valueType="num">
                                      <p:cBhvr additive="base">
                                        <p:cTn id="12" dur="400" fill="hold"/>
                                        <p:tgtEl>
                                          <p:spTgt spid="136"/>
                                        </p:tgtEl>
                                        <p:attrNameLst>
                                          <p:attrName>ppt_y</p:attrName>
                                        </p:attrNameLst>
                                      </p:cBhvr>
                                      <p:tavLst>
                                        <p:tav tm="0">
                                          <p:val>
                                            <p:strVal val="1+#ppt_h/2"/>
                                          </p:val>
                                        </p:tav>
                                        <p:tav tm="100000">
                                          <p:val>
                                            <p:strVal val="#ppt_y"/>
                                          </p:val>
                                        </p:tav>
                                      </p:tavLst>
                                    </p:anim>
                                  </p:childTnLst>
                                </p:cTn>
                              </p:par>
                              <p:par>
                                <p:cTn id="13" presetID="2" presetClass="entr" presetSubtype="3" fill="hold" grpId="0" nodeType="withEffect">
                                  <p:stCondLst>
                                    <p:cond delay="500"/>
                                  </p:stCondLst>
                                  <p:childTnLst>
                                    <p:set>
                                      <p:cBhvr>
                                        <p:cTn id="14" dur="1" fill="hold">
                                          <p:stCondLst>
                                            <p:cond delay="0"/>
                                          </p:stCondLst>
                                        </p:cTn>
                                        <p:tgtEl>
                                          <p:spTgt spid="135"/>
                                        </p:tgtEl>
                                        <p:attrNameLst>
                                          <p:attrName>style.visibility</p:attrName>
                                        </p:attrNameLst>
                                      </p:cBhvr>
                                      <p:to>
                                        <p:strVal val="visible"/>
                                      </p:to>
                                    </p:set>
                                    <p:anim calcmode="lin" valueType="num">
                                      <p:cBhvr additive="base">
                                        <p:cTn id="15" dur="400" fill="hold"/>
                                        <p:tgtEl>
                                          <p:spTgt spid="135"/>
                                        </p:tgtEl>
                                        <p:attrNameLst>
                                          <p:attrName>ppt_x</p:attrName>
                                        </p:attrNameLst>
                                      </p:cBhvr>
                                      <p:tavLst>
                                        <p:tav tm="0">
                                          <p:val>
                                            <p:strVal val="1+#ppt_w/2"/>
                                          </p:val>
                                        </p:tav>
                                        <p:tav tm="100000">
                                          <p:val>
                                            <p:strVal val="#ppt_x"/>
                                          </p:val>
                                        </p:tav>
                                      </p:tavLst>
                                    </p:anim>
                                    <p:anim calcmode="lin" valueType="num">
                                      <p:cBhvr additive="base">
                                        <p:cTn id="16" dur="400" fill="hold"/>
                                        <p:tgtEl>
                                          <p:spTgt spid="135"/>
                                        </p:tgtEl>
                                        <p:attrNameLst>
                                          <p:attrName>ppt_y</p:attrName>
                                        </p:attrNameLst>
                                      </p:cBhvr>
                                      <p:tavLst>
                                        <p:tav tm="0">
                                          <p:val>
                                            <p:strVal val="0-#ppt_h/2"/>
                                          </p:val>
                                        </p:tav>
                                        <p:tav tm="100000">
                                          <p:val>
                                            <p:strVal val="#ppt_y"/>
                                          </p:val>
                                        </p:tav>
                                      </p:tavLst>
                                    </p:anim>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141"/>
                                        </p:tgtEl>
                                        <p:attrNameLst>
                                          <p:attrName>style.visibility</p:attrName>
                                        </p:attrNameLst>
                                      </p:cBhvr>
                                      <p:to>
                                        <p:strVal val="visible"/>
                                      </p:to>
                                    </p:set>
                                    <p:animEffect transition="in" filter="wipe(left)">
                                      <p:cBhvr>
                                        <p:cTn id="20" dur="400"/>
                                        <p:tgtEl>
                                          <p:spTgt spid="141"/>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2"/>
                                        </p:tgtEl>
                                        <p:attrNameLst>
                                          <p:attrName>style.visibility</p:attrName>
                                        </p:attrNameLst>
                                      </p:cBhvr>
                                      <p:to>
                                        <p:strVal val="visible"/>
                                      </p:to>
                                    </p:set>
                                    <p:animEffect transition="in" filter="wipe(left)">
                                      <p:cBhvr>
                                        <p:cTn id="24" dur="350"/>
                                        <p:tgtEl>
                                          <p:spTgt spid="142"/>
                                        </p:tgtEl>
                                      </p:cBhvr>
                                    </p:animEffect>
                                  </p:childTnLst>
                                </p:cTn>
                              </p:par>
                            </p:childTnLst>
                          </p:cTn>
                        </p:par>
                        <p:par>
                          <p:cTn id="25" fill="hold">
                            <p:stCondLst>
                              <p:cond delay="1500"/>
                            </p:stCondLst>
                            <p:childTnLst>
                              <p:par>
                                <p:cTn id="26" presetID="2" presetClass="entr" presetSubtype="4" decel="100000" fill="hold" grpId="0" nodeType="afterEffect">
                                  <p:stCondLst>
                                    <p:cond delay="250"/>
                                  </p:stCondLst>
                                  <p:childTnLst>
                                    <p:set>
                                      <p:cBhvr>
                                        <p:cTn id="27" dur="1" fill="hold">
                                          <p:stCondLst>
                                            <p:cond delay="0"/>
                                          </p:stCondLst>
                                        </p:cTn>
                                        <p:tgtEl>
                                          <p:spTgt spid="133"/>
                                        </p:tgtEl>
                                        <p:attrNameLst>
                                          <p:attrName>style.visibility</p:attrName>
                                        </p:attrNameLst>
                                      </p:cBhvr>
                                      <p:to>
                                        <p:strVal val="visible"/>
                                      </p:to>
                                    </p:set>
                                    <p:anim calcmode="lin" valueType="num">
                                      <p:cBhvr additive="base">
                                        <p:cTn id="28" dur="500" fill="hold"/>
                                        <p:tgtEl>
                                          <p:spTgt spid="133"/>
                                        </p:tgtEl>
                                        <p:attrNameLst>
                                          <p:attrName>ppt_x</p:attrName>
                                        </p:attrNameLst>
                                      </p:cBhvr>
                                      <p:tavLst>
                                        <p:tav tm="0">
                                          <p:val>
                                            <p:strVal val="#ppt_x"/>
                                          </p:val>
                                        </p:tav>
                                        <p:tav tm="100000">
                                          <p:val>
                                            <p:strVal val="#ppt_x"/>
                                          </p:val>
                                        </p:tav>
                                      </p:tavLst>
                                    </p:anim>
                                    <p:anim calcmode="lin" valueType="num">
                                      <p:cBhvr additive="base">
                                        <p:cTn id="29" dur="500" fill="hold"/>
                                        <p:tgtEl>
                                          <p:spTgt spid="133"/>
                                        </p:tgtEl>
                                        <p:attrNameLst>
                                          <p:attrName>ppt_y</p:attrName>
                                        </p:attrNameLst>
                                      </p:cBhvr>
                                      <p:tavLst>
                                        <p:tav tm="0">
                                          <p:val>
                                            <p:strVal val="1+#ppt_h/2"/>
                                          </p:val>
                                        </p:tav>
                                        <p:tav tm="100000">
                                          <p:val>
                                            <p:strVal val="#ppt_y"/>
                                          </p:val>
                                        </p:tav>
                                      </p:tavLst>
                                    </p:anim>
                                  </p:childTnLst>
                                </p:cTn>
                              </p:par>
                              <p:par>
                                <p:cTn id="30" presetID="2" presetClass="entr" presetSubtype="4" decel="100000" fill="hold" grpId="0" nodeType="withEffect">
                                  <p:stCondLst>
                                    <p:cond delay="500"/>
                                  </p:stCondLst>
                                  <p:childTnLst>
                                    <p:set>
                                      <p:cBhvr>
                                        <p:cTn id="31" dur="1" fill="hold">
                                          <p:stCondLst>
                                            <p:cond delay="0"/>
                                          </p:stCondLst>
                                        </p:cTn>
                                        <p:tgtEl>
                                          <p:spTgt spid="137"/>
                                        </p:tgtEl>
                                        <p:attrNameLst>
                                          <p:attrName>style.visibility</p:attrName>
                                        </p:attrNameLst>
                                      </p:cBhvr>
                                      <p:to>
                                        <p:strVal val="visible"/>
                                      </p:to>
                                    </p:set>
                                    <p:anim calcmode="lin" valueType="num">
                                      <p:cBhvr additive="base">
                                        <p:cTn id="32" dur="500" fill="hold"/>
                                        <p:tgtEl>
                                          <p:spTgt spid="137"/>
                                        </p:tgtEl>
                                        <p:attrNameLst>
                                          <p:attrName>ppt_x</p:attrName>
                                        </p:attrNameLst>
                                      </p:cBhvr>
                                      <p:tavLst>
                                        <p:tav tm="0">
                                          <p:val>
                                            <p:strVal val="#ppt_x"/>
                                          </p:val>
                                        </p:tav>
                                        <p:tav tm="100000">
                                          <p:val>
                                            <p:strVal val="#ppt_x"/>
                                          </p:val>
                                        </p:tav>
                                      </p:tavLst>
                                    </p:anim>
                                    <p:anim calcmode="lin" valueType="num">
                                      <p:cBhvr additive="base">
                                        <p:cTn id="33" dur="500" fill="hold"/>
                                        <p:tgtEl>
                                          <p:spTgt spid="137"/>
                                        </p:tgtEl>
                                        <p:attrNameLst>
                                          <p:attrName>ppt_y</p:attrName>
                                        </p:attrNameLst>
                                      </p:cBhvr>
                                      <p:tavLst>
                                        <p:tav tm="0">
                                          <p:val>
                                            <p:strVal val="1+#ppt_h/2"/>
                                          </p:val>
                                        </p:tav>
                                        <p:tav tm="100000">
                                          <p:val>
                                            <p:strVal val="#ppt_y"/>
                                          </p:val>
                                        </p:tav>
                                      </p:tavLst>
                                    </p:anim>
                                  </p:childTnLst>
                                </p:cTn>
                              </p:par>
                              <p:par>
                                <p:cTn id="34" presetID="2" presetClass="entr" presetSubtype="4" decel="100000" fill="hold" grpId="0" nodeType="withEffect">
                                  <p:stCondLst>
                                    <p:cond delay="750"/>
                                  </p:stCondLst>
                                  <p:childTnLst>
                                    <p:set>
                                      <p:cBhvr>
                                        <p:cTn id="35" dur="1" fill="hold">
                                          <p:stCondLst>
                                            <p:cond delay="0"/>
                                          </p:stCondLst>
                                        </p:cTn>
                                        <p:tgtEl>
                                          <p:spTgt spid="132"/>
                                        </p:tgtEl>
                                        <p:attrNameLst>
                                          <p:attrName>style.visibility</p:attrName>
                                        </p:attrNameLst>
                                      </p:cBhvr>
                                      <p:to>
                                        <p:strVal val="visible"/>
                                      </p:to>
                                    </p:set>
                                    <p:anim calcmode="lin" valueType="num">
                                      <p:cBhvr additive="base">
                                        <p:cTn id="36" dur="500" fill="hold"/>
                                        <p:tgtEl>
                                          <p:spTgt spid="132"/>
                                        </p:tgtEl>
                                        <p:attrNameLst>
                                          <p:attrName>ppt_x</p:attrName>
                                        </p:attrNameLst>
                                      </p:cBhvr>
                                      <p:tavLst>
                                        <p:tav tm="0">
                                          <p:val>
                                            <p:strVal val="#ppt_x"/>
                                          </p:val>
                                        </p:tav>
                                        <p:tav tm="100000">
                                          <p:val>
                                            <p:strVal val="#ppt_x"/>
                                          </p:val>
                                        </p:tav>
                                      </p:tavLst>
                                    </p:anim>
                                    <p:anim calcmode="lin" valueType="num">
                                      <p:cBhvr additive="base">
                                        <p:cTn id="37" dur="500" fill="hold"/>
                                        <p:tgtEl>
                                          <p:spTgt spid="132"/>
                                        </p:tgtEl>
                                        <p:attrNameLst>
                                          <p:attrName>ppt_y</p:attrName>
                                        </p:attrNameLst>
                                      </p:cBhvr>
                                      <p:tavLst>
                                        <p:tav tm="0">
                                          <p:val>
                                            <p:strVal val="1+#ppt_h/2"/>
                                          </p:val>
                                        </p:tav>
                                        <p:tav tm="100000">
                                          <p:val>
                                            <p:strVal val="#ppt_y"/>
                                          </p:val>
                                        </p:tav>
                                      </p:tavLst>
                                    </p:anim>
                                  </p:childTnLst>
                                </p:cTn>
                              </p:par>
                            </p:childTnLst>
                          </p:cTn>
                        </p:par>
                        <p:par>
                          <p:cTn id="38" fill="hold">
                            <p:stCondLst>
                              <p:cond delay="2250"/>
                            </p:stCondLst>
                            <p:childTnLst>
                              <p:par>
                                <p:cTn id="39" presetID="10" presetClass="entr" presetSubtype="0" fill="hold" grpId="0" nodeType="afterEffect">
                                  <p:stCondLst>
                                    <p:cond delay="0"/>
                                  </p:stCondLst>
                                  <p:childTnLst>
                                    <p:set>
                                      <p:cBhvr>
                                        <p:cTn id="40" dur="1" fill="hold">
                                          <p:stCondLst>
                                            <p:cond delay="0"/>
                                          </p:stCondLst>
                                        </p:cTn>
                                        <p:tgtEl>
                                          <p:spTgt spid="138"/>
                                        </p:tgtEl>
                                        <p:attrNameLst>
                                          <p:attrName>style.visibility</p:attrName>
                                        </p:attrNameLst>
                                      </p:cBhvr>
                                      <p:to>
                                        <p:strVal val="visible"/>
                                      </p:to>
                                    </p:set>
                                    <p:animEffect transition="in" filter="fade">
                                      <p:cBhvr>
                                        <p:cTn id="41" dur="500"/>
                                        <p:tgtEl>
                                          <p:spTgt spid="138"/>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9"/>
                                        </p:tgtEl>
                                        <p:attrNameLst>
                                          <p:attrName>style.visibility</p:attrName>
                                        </p:attrNameLst>
                                      </p:cBhvr>
                                      <p:to>
                                        <p:strVal val="visible"/>
                                      </p:to>
                                    </p:set>
                                    <p:animEffect transition="in" filter="fade">
                                      <p:cBhvr>
                                        <p:cTn id="44" dur="500"/>
                                        <p:tgtEl>
                                          <p:spTgt spid="13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40"/>
                                        </p:tgtEl>
                                        <p:attrNameLst>
                                          <p:attrName>style.visibility</p:attrName>
                                        </p:attrNameLst>
                                      </p:cBhvr>
                                      <p:to>
                                        <p:strVal val="visible"/>
                                      </p:to>
                                    </p:set>
                                    <p:animEffect transition="in" filter="fade">
                                      <p:cBhvr>
                                        <p:cTn id="47" dur="500"/>
                                        <p:tgtEl>
                                          <p:spTgt spid="140"/>
                                        </p:tgtEl>
                                      </p:cBhvr>
                                    </p:animEffect>
                                  </p:childTnLst>
                                </p:cTn>
                              </p:par>
                            </p:childTnLst>
                          </p:cTn>
                        </p:par>
                        <p:par>
                          <p:cTn id="48" fill="hold">
                            <p:stCondLst>
                              <p:cond delay="2750"/>
                            </p:stCondLst>
                            <p:childTnLst>
                              <p:par>
                                <p:cTn id="49" presetID="10" presetClass="entr" presetSubtype="0" fill="hold" grpId="0" nodeType="afterEffect">
                                  <p:stCondLst>
                                    <p:cond delay="0"/>
                                  </p:stCondLst>
                                  <p:iterate type="lt">
                                    <p:tmPct val="10000"/>
                                  </p:iterate>
                                  <p:childTnLst>
                                    <p:set>
                                      <p:cBhvr>
                                        <p:cTn id="50" dur="1" fill="hold">
                                          <p:stCondLst>
                                            <p:cond delay="0"/>
                                          </p:stCondLst>
                                        </p:cTn>
                                        <p:tgtEl>
                                          <p:spTgt spid="143"/>
                                        </p:tgtEl>
                                        <p:attrNameLst>
                                          <p:attrName>style.visibility</p:attrName>
                                        </p:attrNameLst>
                                      </p:cBhvr>
                                      <p:to>
                                        <p:strVal val="visible"/>
                                      </p:to>
                                    </p:set>
                                    <p:animEffect transition="in" filter="fade">
                                      <p:cBhvr>
                                        <p:cTn id="51" dur="100"/>
                                        <p:tgtEl>
                                          <p:spTgt spid="143"/>
                                        </p:tgtEl>
                                      </p:cBhvr>
                                    </p:animEffect>
                                  </p:childTnLst>
                                </p:cTn>
                              </p:par>
                              <p:par>
                                <p:cTn id="52" presetID="10" presetClass="entr" presetSubtype="0" fill="hold" grpId="0" nodeType="withEffect">
                                  <p:stCondLst>
                                    <p:cond delay="0"/>
                                  </p:stCondLst>
                                  <p:iterate type="lt">
                                    <p:tmPct val="10000"/>
                                  </p:iterate>
                                  <p:childTnLst>
                                    <p:set>
                                      <p:cBhvr>
                                        <p:cTn id="53" dur="1" fill="hold">
                                          <p:stCondLst>
                                            <p:cond delay="0"/>
                                          </p:stCondLst>
                                        </p:cTn>
                                        <p:tgtEl>
                                          <p:spTgt spid="144"/>
                                        </p:tgtEl>
                                        <p:attrNameLst>
                                          <p:attrName>style.visibility</p:attrName>
                                        </p:attrNameLst>
                                      </p:cBhvr>
                                      <p:to>
                                        <p:strVal val="visible"/>
                                      </p:to>
                                    </p:set>
                                    <p:animEffect transition="in" filter="fade">
                                      <p:cBhvr>
                                        <p:cTn id="54" dur="1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4" grpId="0" animBg="1"/>
      <p:bldP spid="135" grpId="0" animBg="1"/>
      <p:bldP spid="137" grpId="0" animBg="1"/>
      <p:bldP spid="138" grpId="0"/>
      <p:bldP spid="139" grpId="0"/>
      <p:bldP spid="140" grpId="0"/>
      <p:bldP spid="143" grpId="0"/>
      <p:bldP spid="144" grpId="0"/>
      <p:bldP spid="1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8"/>
          <p:cNvSpPr txBox="1"/>
          <p:nvPr/>
        </p:nvSpPr>
        <p:spPr>
          <a:xfrm>
            <a:off x="2057891" y="1778745"/>
            <a:ext cx="1960886" cy="1061829"/>
          </a:xfrm>
          <a:prstGeom prst="rect">
            <a:avLst/>
          </a:prstGeom>
          <a:noFill/>
          <a:ln>
            <a:noFill/>
          </a:ln>
        </p:spPr>
        <p:txBody>
          <a:bodyPr wrap="square" rtlCol="0">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 name="文本框 19"/>
          <p:cNvSpPr txBox="1"/>
          <p:nvPr/>
        </p:nvSpPr>
        <p:spPr>
          <a:xfrm>
            <a:off x="2281067" y="3375285"/>
            <a:ext cx="2025631" cy="1061829"/>
          </a:xfrm>
          <a:prstGeom prst="rect">
            <a:avLst/>
          </a:prstGeom>
          <a:noFill/>
          <a:ln>
            <a:noFill/>
          </a:ln>
        </p:spPr>
        <p:txBody>
          <a:bodyPr wrap="square" rtlCol="0">
            <a:spAutoFit/>
          </a:bodyPr>
          <a:lstStyle/>
          <a:p>
            <a:pPr algn="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6" name="文本框 20"/>
          <p:cNvSpPr txBox="1"/>
          <p:nvPr/>
        </p:nvSpPr>
        <p:spPr>
          <a:xfrm>
            <a:off x="7813323" y="1215045"/>
            <a:ext cx="2241570" cy="1061829"/>
          </a:xfrm>
          <a:prstGeom prst="rect">
            <a:avLst/>
          </a:prstGeom>
          <a:noFill/>
          <a:ln>
            <a:noFill/>
          </a:ln>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7" name="文本框 21"/>
          <p:cNvSpPr txBox="1"/>
          <p:nvPr/>
        </p:nvSpPr>
        <p:spPr>
          <a:xfrm>
            <a:off x="8173223" y="3087252"/>
            <a:ext cx="2025631" cy="1061829"/>
          </a:xfrm>
          <a:prstGeom prst="rect">
            <a:avLst/>
          </a:prstGeom>
          <a:noFill/>
          <a:ln>
            <a:noFill/>
          </a:ln>
        </p:spPr>
        <p:txBody>
          <a:bodyPr wrap="square" rtlCol="0">
            <a:spAutoFit/>
          </a:bodyPr>
          <a:lstStyle/>
          <a:p>
            <a:pPr>
              <a:lnSpc>
                <a:spcPct val="15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点击输入简要文字内容，文字内容需概括精炼文字内容</a:t>
            </a:r>
            <a:r>
              <a:rPr lang="en-US" altLang="zh-CN" sz="1400" dirty="0">
                <a:solidFill>
                  <a:schemeClr val="tx1">
                    <a:lumMod val="65000"/>
                    <a:lumOff val="35000"/>
                  </a:schemeClr>
                </a:solidFill>
                <a:latin typeface="微软雅黑" panose="020B0503020204020204" pitchFamily="34" charset="-122"/>
                <a:ea typeface="微软雅黑" panose="020B0503020204020204" pitchFamily="34" charset="-122"/>
              </a:rPr>
              <a:t>……</a:t>
            </a:r>
            <a:endParaRPr lang="zh-CN" altLang="en-US" sz="1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659768" y="1321175"/>
            <a:ext cx="2778452" cy="2779537"/>
            <a:chOff x="3325860" y="1074902"/>
            <a:chExt cx="2531533" cy="2531533"/>
          </a:xfrm>
        </p:grpSpPr>
        <p:sp>
          <p:nvSpPr>
            <p:cNvPr id="19" name="椭圆 18"/>
            <p:cNvSpPr/>
            <p:nvPr/>
          </p:nvSpPr>
          <p:spPr>
            <a:xfrm>
              <a:off x="3325860" y="1074902"/>
              <a:ext cx="2531533" cy="253153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0" name="Freeform 627"/>
            <p:cNvSpPr>
              <a:spLocks noEditPoints="1"/>
            </p:cNvSpPr>
            <p:nvPr/>
          </p:nvSpPr>
          <p:spPr bwMode="auto">
            <a:xfrm>
              <a:off x="4240957" y="1423611"/>
              <a:ext cx="627326" cy="780333"/>
            </a:xfrm>
            <a:custGeom>
              <a:avLst/>
              <a:gdLst>
                <a:gd name="T0" fmla="*/ 7 w 123"/>
                <a:gd name="T1" fmla="*/ 0 h 153"/>
                <a:gd name="T2" fmla="*/ 116 w 123"/>
                <a:gd name="T3" fmla="*/ 0 h 153"/>
                <a:gd name="T4" fmla="*/ 123 w 123"/>
                <a:gd name="T5" fmla="*/ 0 h 153"/>
                <a:gd name="T6" fmla="*/ 123 w 123"/>
                <a:gd name="T7" fmla="*/ 4 h 153"/>
                <a:gd name="T8" fmla="*/ 123 w 123"/>
                <a:gd name="T9" fmla="*/ 146 h 153"/>
                <a:gd name="T10" fmla="*/ 123 w 123"/>
                <a:gd name="T11" fmla="*/ 153 h 153"/>
                <a:gd name="T12" fmla="*/ 116 w 123"/>
                <a:gd name="T13" fmla="*/ 153 h 153"/>
                <a:gd name="T14" fmla="*/ 38 w 123"/>
                <a:gd name="T15" fmla="*/ 153 h 153"/>
                <a:gd name="T16" fmla="*/ 38 w 123"/>
                <a:gd name="T17" fmla="*/ 153 h 153"/>
                <a:gd name="T18" fmla="*/ 36 w 123"/>
                <a:gd name="T19" fmla="*/ 153 h 153"/>
                <a:gd name="T20" fmla="*/ 3 w 123"/>
                <a:gd name="T21" fmla="*/ 127 h 153"/>
                <a:gd name="T22" fmla="*/ 0 w 123"/>
                <a:gd name="T23" fmla="*/ 127 h 153"/>
                <a:gd name="T24" fmla="*/ 0 w 123"/>
                <a:gd name="T25" fmla="*/ 123 h 153"/>
                <a:gd name="T26" fmla="*/ 0 w 123"/>
                <a:gd name="T27" fmla="*/ 4 h 153"/>
                <a:gd name="T28" fmla="*/ 0 w 123"/>
                <a:gd name="T29" fmla="*/ 0 h 153"/>
                <a:gd name="T30" fmla="*/ 7 w 123"/>
                <a:gd name="T31" fmla="*/ 0 h 153"/>
                <a:gd name="T32" fmla="*/ 7 w 123"/>
                <a:gd name="T33" fmla="*/ 0 h 153"/>
                <a:gd name="T34" fmla="*/ 12 w 123"/>
                <a:gd name="T35" fmla="*/ 115 h 153"/>
                <a:gd name="T36" fmla="*/ 33 w 123"/>
                <a:gd name="T37" fmla="*/ 108 h 153"/>
                <a:gd name="T38" fmla="*/ 36 w 123"/>
                <a:gd name="T39" fmla="*/ 108 h 153"/>
                <a:gd name="T40" fmla="*/ 36 w 123"/>
                <a:gd name="T41" fmla="*/ 111 h 153"/>
                <a:gd name="T42" fmla="*/ 45 w 123"/>
                <a:gd name="T43" fmla="*/ 141 h 153"/>
                <a:gd name="T44" fmla="*/ 112 w 123"/>
                <a:gd name="T45" fmla="*/ 141 h 153"/>
                <a:gd name="T46" fmla="*/ 112 w 123"/>
                <a:gd name="T47" fmla="*/ 11 h 153"/>
                <a:gd name="T48" fmla="*/ 12 w 123"/>
                <a:gd name="T49" fmla="*/ 11 h 153"/>
                <a:gd name="T50" fmla="*/ 12 w 123"/>
                <a:gd name="T51" fmla="*/ 115 h 153"/>
                <a:gd name="T52" fmla="*/ 12 w 123"/>
                <a:gd name="T53" fmla="*/ 115 h 153"/>
                <a:gd name="T54" fmla="*/ 38 w 123"/>
                <a:gd name="T55" fmla="*/ 139 h 153"/>
                <a:gd name="T56" fmla="*/ 31 w 123"/>
                <a:gd name="T57" fmla="*/ 115 h 153"/>
                <a:gd name="T58" fmla="*/ 15 w 123"/>
                <a:gd name="T59" fmla="*/ 123 h 153"/>
                <a:gd name="T60" fmla="*/ 38 w 123"/>
                <a:gd name="T61" fmla="*/ 139 h 153"/>
                <a:gd name="T62" fmla="*/ 38 w 123"/>
                <a:gd name="T63" fmla="*/ 139 h 153"/>
                <a:gd name="T64" fmla="*/ 29 w 123"/>
                <a:gd name="T65" fmla="*/ 82 h 153"/>
                <a:gd name="T66" fmla="*/ 29 w 123"/>
                <a:gd name="T67" fmla="*/ 87 h 153"/>
                <a:gd name="T68" fmla="*/ 95 w 123"/>
                <a:gd name="T69" fmla="*/ 87 h 153"/>
                <a:gd name="T70" fmla="*/ 95 w 123"/>
                <a:gd name="T71" fmla="*/ 82 h 153"/>
                <a:gd name="T72" fmla="*/ 29 w 123"/>
                <a:gd name="T73" fmla="*/ 82 h 153"/>
                <a:gd name="T74" fmla="*/ 29 w 123"/>
                <a:gd name="T75" fmla="*/ 82 h 153"/>
                <a:gd name="T76" fmla="*/ 29 w 123"/>
                <a:gd name="T77" fmla="*/ 66 h 153"/>
                <a:gd name="T78" fmla="*/ 29 w 123"/>
                <a:gd name="T79" fmla="*/ 71 h 153"/>
                <a:gd name="T80" fmla="*/ 95 w 123"/>
                <a:gd name="T81" fmla="*/ 71 h 153"/>
                <a:gd name="T82" fmla="*/ 95 w 123"/>
                <a:gd name="T83" fmla="*/ 66 h 153"/>
                <a:gd name="T84" fmla="*/ 29 w 123"/>
                <a:gd name="T85" fmla="*/ 66 h 153"/>
                <a:gd name="T86" fmla="*/ 29 w 123"/>
                <a:gd name="T87" fmla="*/ 66 h 153"/>
                <a:gd name="T88" fmla="*/ 29 w 123"/>
                <a:gd name="T89" fmla="*/ 49 h 153"/>
                <a:gd name="T90" fmla="*/ 29 w 123"/>
                <a:gd name="T91" fmla="*/ 54 h 153"/>
                <a:gd name="T92" fmla="*/ 95 w 123"/>
                <a:gd name="T93" fmla="*/ 54 h 153"/>
                <a:gd name="T94" fmla="*/ 95 w 123"/>
                <a:gd name="T95" fmla="*/ 49 h 153"/>
                <a:gd name="T96" fmla="*/ 29 w 123"/>
                <a:gd name="T97" fmla="*/ 49 h 153"/>
                <a:gd name="T98" fmla="*/ 29 w 123"/>
                <a:gd name="T99" fmla="*/ 49 h 153"/>
                <a:gd name="T100" fmla="*/ 29 w 123"/>
                <a:gd name="T101" fmla="*/ 33 h 153"/>
                <a:gd name="T102" fmla="*/ 29 w 123"/>
                <a:gd name="T103" fmla="*/ 37 h 153"/>
                <a:gd name="T104" fmla="*/ 95 w 123"/>
                <a:gd name="T105" fmla="*/ 37 h 153"/>
                <a:gd name="T106" fmla="*/ 95 w 123"/>
                <a:gd name="T107" fmla="*/ 33 h 153"/>
                <a:gd name="T108" fmla="*/ 29 w 123"/>
                <a:gd name="T109" fmla="*/ 3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 h="153">
                  <a:moveTo>
                    <a:pt x="7" y="0"/>
                  </a:moveTo>
                  <a:lnTo>
                    <a:pt x="116" y="0"/>
                  </a:lnTo>
                  <a:lnTo>
                    <a:pt x="123" y="0"/>
                  </a:lnTo>
                  <a:lnTo>
                    <a:pt x="123" y="4"/>
                  </a:lnTo>
                  <a:lnTo>
                    <a:pt x="123" y="146"/>
                  </a:lnTo>
                  <a:lnTo>
                    <a:pt x="123" y="153"/>
                  </a:lnTo>
                  <a:lnTo>
                    <a:pt x="116" y="153"/>
                  </a:lnTo>
                  <a:lnTo>
                    <a:pt x="38" y="153"/>
                  </a:lnTo>
                  <a:lnTo>
                    <a:pt x="38" y="153"/>
                  </a:lnTo>
                  <a:lnTo>
                    <a:pt x="36" y="153"/>
                  </a:lnTo>
                  <a:lnTo>
                    <a:pt x="3" y="127"/>
                  </a:lnTo>
                  <a:lnTo>
                    <a:pt x="0" y="127"/>
                  </a:lnTo>
                  <a:lnTo>
                    <a:pt x="0" y="123"/>
                  </a:lnTo>
                  <a:lnTo>
                    <a:pt x="0" y="4"/>
                  </a:lnTo>
                  <a:lnTo>
                    <a:pt x="0" y="0"/>
                  </a:lnTo>
                  <a:lnTo>
                    <a:pt x="7" y="0"/>
                  </a:lnTo>
                  <a:lnTo>
                    <a:pt x="7" y="0"/>
                  </a:lnTo>
                  <a:close/>
                  <a:moveTo>
                    <a:pt x="12" y="115"/>
                  </a:moveTo>
                  <a:lnTo>
                    <a:pt x="33" y="108"/>
                  </a:lnTo>
                  <a:lnTo>
                    <a:pt x="36" y="108"/>
                  </a:lnTo>
                  <a:lnTo>
                    <a:pt x="36" y="111"/>
                  </a:lnTo>
                  <a:lnTo>
                    <a:pt x="45" y="141"/>
                  </a:lnTo>
                  <a:lnTo>
                    <a:pt x="112" y="141"/>
                  </a:lnTo>
                  <a:lnTo>
                    <a:pt x="112" y="11"/>
                  </a:lnTo>
                  <a:lnTo>
                    <a:pt x="12" y="11"/>
                  </a:lnTo>
                  <a:lnTo>
                    <a:pt x="12" y="115"/>
                  </a:lnTo>
                  <a:lnTo>
                    <a:pt x="12" y="115"/>
                  </a:lnTo>
                  <a:close/>
                  <a:moveTo>
                    <a:pt x="38" y="139"/>
                  </a:moveTo>
                  <a:lnTo>
                    <a:pt x="31" y="115"/>
                  </a:lnTo>
                  <a:lnTo>
                    <a:pt x="15" y="123"/>
                  </a:lnTo>
                  <a:lnTo>
                    <a:pt x="38" y="139"/>
                  </a:lnTo>
                  <a:lnTo>
                    <a:pt x="38" y="139"/>
                  </a:lnTo>
                  <a:close/>
                  <a:moveTo>
                    <a:pt x="29" y="82"/>
                  </a:moveTo>
                  <a:lnTo>
                    <a:pt x="29" y="87"/>
                  </a:lnTo>
                  <a:lnTo>
                    <a:pt x="95" y="87"/>
                  </a:lnTo>
                  <a:lnTo>
                    <a:pt x="95" y="82"/>
                  </a:lnTo>
                  <a:lnTo>
                    <a:pt x="29" y="82"/>
                  </a:lnTo>
                  <a:lnTo>
                    <a:pt x="29" y="82"/>
                  </a:lnTo>
                  <a:close/>
                  <a:moveTo>
                    <a:pt x="29" y="66"/>
                  </a:moveTo>
                  <a:lnTo>
                    <a:pt x="29" y="71"/>
                  </a:lnTo>
                  <a:lnTo>
                    <a:pt x="95" y="71"/>
                  </a:lnTo>
                  <a:lnTo>
                    <a:pt x="95" y="66"/>
                  </a:lnTo>
                  <a:lnTo>
                    <a:pt x="29" y="66"/>
                  </a:lnTo>
                  <a:lnTo>
                    <a:pt x="29" y="66"/>
                  </a:lnTo>
                  <a:close/>
                  <a:moveTo>
                    <a:pt x="29" y="49"/>
                  </a:moveTo>
                  <a:lnTo>
                    <a:pt x="29" y="54"/>
                  </a:lnTo>
                  <a:lnTo>
                    <a:pt x="95" y="54"/>
                  </a:lnTo>
                  <a:lnTo>
                    <a:pt x="95" y="49"/>
                  </a:lnTo>
                  <a:lnTo>
                    <a:pt x="29" y="49"/>
                  </a:lnTo>
                  <a:lnTo>
                    <a:pt x="29" y="49"/>
                  </a:lnTo>
                  <a:close/>
                  <a:moveTo>
                    <a:pt x="29" y="33"/>
                  </a:moveTo>
                  <a:lnTo>
                    <a:pt x="29" y="37"/>
                  </a:lnTo>
                  <a:lnTo>
                    <a:pt x="95" y="37"/>
                  </a:lnTo>
                  <a:lnTo>
                    <a:pt x="95" y="33"/>
                  </a:lnTo>
                  <a:lnTo>
                    <a:pt x="29" y="33"/>
                  </a:ln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21" name="文本框 23"/>
            <p:cNvSpPr txBox="1"/>
            <p:nvPr/>
          </p:nvSpPr>
          <p:spPr>
            <a:xfrm>
              <a:off x="3505189" y="2198316"/>
              <a:ext cx="2172875" cy="1093230"/>
            </a:xfrm>
            <a:prstGeom prst="rect">
              <a:avLst/>
            </a:prstGeom>
            <a:noFill/>
          </p:spPr>
          <p:txBody>
            <a:bodyPr wrap="square" rtlCol="0">
              <a:spAutoFit/>
            </a:bodyPr>
            <a:lstStyle/>
            <a:p>
              <a:pPr algn="ctr"/>
              <a:r>
                <a:rPr lang="zh-CN" altLang="en-US" sz="2000" b="1" dirty="0">
                  <a:solidFill>
                    <a:schemeClr val="bg1"/>
                  </a:solidFill>
                  <a:latin typeface="微软雅黑" panose="020B0503020204020204" pitchFamily="34" charset="-122"/>
                  <a:ea typeface="微软雅黑" panose="020B0503020204020204" pitchFamily="34" charset="-122"/>
                </a:rPr>
                <a:t>利润来源</a:t>
              </a:r>
              <a:endParaRPr lang="en-US" altLang="zh-CN" sz="2000" b="1" dirty="0">
                <a:solidFill>
                  <a:schemeClr val="bg1"/>
                </a:solidFill>
                <a:latin typeface="微软雅黑" panose="020B0503020204020204" pitchFamily="34" charset="-122"/>
                <a:ea typeface="微软雅黑" panose="020B0503020204020204" pitchFamily="34" charset="-122"/>
              </a:endParaRPr>
            </a:p>
            <a:p>
              <a:pPr algn="ctr"/>
              <a:endParaRPr lang="en-US" altLang="zh-CN" sz="1200" dirty="0">
                <a:solidFill>
                  <a:schemeClr val="bg1"/>
                </a:solidFill>
                <a:latin typeface="微软雅黑" panose="020B0503020204020204" pitchFamily="34" charset="-122"/>
                <a:ea typeface="微软雅黑" panose="020B0503020204020204" pitchFamily="34" charset="-122"/>
              </a:endParaRPr>
            </a:p>
            <a:p>
              <a:pPr algn="ctr"/>
              <a:r>
                <a:rPr lang="zh-CN" altLang="en-US" sz="1400" dirty="0">
                  <a:solidFill>
                    <a:schemeClr val="bg1"/>
                  </a:solidFill>
                  <a:latin typeface="微软雅黑" panose="020B0503020204020204" pitchFamily="34" charset="-122"/>
                  <a:ea typeface="微软雅黑" panose="020B0503020204020204" pitchFamily="34" charset="-122"/>
                </a:rPr>
                <a:t>在此输入详细文字介绍，在此输入详细文字介绍</a:t>
              </a:r>
              <a:endParaRPr lang="zh-CN" altLang="en-US" sz="1400" dirty="0">
                <a:solidFill>
                  <a:schemeClr val="bg1"/>
                </a:solidFill>
                <a:latin typeface="微软雅黑" panose="020B0503020204020204" pitchFamily="34" charset="-122"/>
                <a:ea typeface="微软雅黑" panose="020B0503020204020204" pitchFamily="34" charset="-122"/>
              </a:endParaRPr>
            </a:p>
            <a:p>
              <a:pPr algn="ct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22" name="组合 21"/>
          <p:cNvGrpSpPr/>
          <p:nvPr/>
        </p:nvGrpSpPr>
        <p:grpSpPr>
          <a:xfrm>
            <a:off x="4077545" y="1587400"/>
            <a:ext cx="939433" cy="939800"/>
            <a:chOff x="2386060" y="1495059"/>
            <a:chExt cx="939800" cy="939800"/>
          </a:xfrm>
        </p:grpSpPr>
        <p:sp>
          <p:nvSpPr>
            <p:cNvPr id="23" name="椭圆 22"/>
            <p:cNvSpPr/>
            <p:nvPr/>
          </p:nvSpPr>
          <p:spPr>
            <a:xfrm>
              <a:off x="2386060" y="1495059"/>
              <a:ext cx="939800" cy="939800"/>
            </a:xfrm>
            <a:prstGeom prst="ellipse">
              <a:avLst/>
            </a:prstGeom>
            <a:solidFill>
              <a:schemeClr val="accent4"/>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24" name="Freeform 1986"/>
            <p:cNvSpPr/>
            <p:nvPr/>
          </p:nvSpPr>
          <p:spPr bwMode="auto">
            <a:xfrm>
              <a:off x="2680513" y="1730231"/>
              <a:ext cx="366922" cy="346817"/>
            </a:xfrm>
            <a:custGeom>
              <a:avLst/>
              <a:gdLst>
                <a:gd name="T0" fmla="*/ 164 w 165"/>
                <a:gd name="T1" fmla="*/ 131 h 156"/>
                <a:gd name="T2" fmla="*/ 145 w 165"/>
                <a:gd name="T3" fmla="*/ 119 h 156"/>
                <a:gd name="T4" fmla="*/ 119 w 165"/>
                <a:gd name="T5" fmla="*/ 108 h 156"/>
                <a:gd name="T6" fmla="*/ 112 w 165"/>
                <a:gd name="T7" fmla="*/ 106 h 156"/>
                <a:gd name="T8" fmla="*/ 105 w 165"/>
                <a:gd name="T9" fmla="*/ 94 h 156"/>
                <a:gd name="T10" fmla="*/ 101 w 165"/>
                <a:gd name="T11" fmla="*/ 94 h 156"/>
                <a:gd name="T12" fmla="*/ 105 w 165"/>
                <a:gd name="T13" fmla="*/ 85 h 156"/>
                <a:gd name="T14" fmla="*/ 107 w 165"/>
                <a:gd name="T15" fmla="*/ 74 h 156"/>
                <a:gd name="T16" fmla="*/ 112 w 165"/>
                <a:gd name="T17" fmla="*/ 70 h 156"/>
                <a:gd name="T18" fmla="*/ 114 w 165"/>
                <a:gd name="T19" fmla="*/ 63 h 156"/>
                <a:gd name="T20" fmla="*/ 114 w 165"/>
                <a:gd name="T21" fmla="*/ 51 h 156"/>
                <a:gd name="T22" fmla="*/ 112 w 165"/>
                <a:gd name="T23" fmla="*/ 46 h 156"/>
                <a:gd name="T24" fmla="*/ 113 w 165"/>
                <a:gd name="T25" fmla="*/ 30 h 156"/>
                <a:gd name="T26" fmla="*/ 111 w 165"/>
                <a:gd name="T27" fmla="*/ 19 h 156"/>
                <a:gd name="T28" fmla="*/ 107 w 165"/>
                <a:gd name="T29" fmla="*/ 12 h 156"/>
                <a:gd name="T30" fmla="*/ 102 w 165"/>
                <a:gd name="T31" fmla="*/ 11 h 156"/>
                <a:gd name="T32" fmla="*/ 99 w 165"/>
                <a:gd name="T33" fmla="*/ 8 h 156"/>
                <a:gd name="T34" fmla="*/ 64 w 165"/>
                <a:gd name="T35" fmla="*/ 9 h 156"/>
                <a:gd name="T36" fmla="*/ 51 w 165"/>
                <a:gd name="T37" fmla="*/ 46 h 156"/>
                <a:gd name="T38" fmla="*/ 49 w 165"/>
                <a:gd name="T39" fmla="*/ 53 h 156"/>
                <a:gd name="T40" fmla="*/ 54 w 165"/>
                <a:gd name="T41" fmla="*/ 72 h 156"/>
                <a:gd name="T42" fmla="*/ 58 w 165"/>
                <a:gd name="T43" fmla="*/ 73 h 156"/>
                <a:gd name="T44" fmla="*/ 59 w 165"/>
                <a:gd name="T45" fmla="*/ 86 h 156"/>
                <a:gd name="T46" fmla="*/ 63 w 165"/>
                <a:gd name="T47" fmla="*/ 94 h 156"/>
                <a:gd name="T48" fmla="*/ 60 w 165"/>
                <a:gd name="T49" fmla="*/ 94 h 156"/>
                <a:gd name="T50" fmla="*/ 53 w 165"/>
                <a:gd name="T51" fmla="*/ 106 h 156"/>
                <a:gd name="T52" fmla="*/ 46 w 165"/>
                <a:gd name="T53" fmla="*/ 108 h 156"/>
                <a:gd name="T54" fmla="*/ 20 w 165"/>
                <a:gd name="T55" fmla="*/ 119 h 156"/>
                <a:gd name="T56" fmla="*/ 1 w 165"/>
                <a:gd name="T57" fmla="*/ 131 h 156"/>
                <a:gd name="T58" fmla="*/ 0 w 165"/>
                <a:gd name="T59" fmla="*/ 156 h 156"/>
                <a:gd name="T60" fmla="*/ 72 w 165"/>
                <a:gd name="T61" fmla="*/ 156 h 156"/>
                <a:gd name="T62" fmla="*/ 78 w 165"/>
                <a:gd name="T63" fmla="*/ 120 h 156"/>
                <a:gd name="T64" fmla="*/ 73 w 165"/>
                <a:gd name="T65" fmla="*/ 111 h 156"/>
                <a:gd name="T66" fmla="*/ 83 w 165"/>
                <a:gd name="T67" fmla="*/ 106 h 156"/>
                <a:gd name="T68" fmla="*/ 92 w 165"/>
                <a:gd name="T69" fmla="*/ 111 h 156"/>
                <a:gd name="T70" fmla="*/ 87 w 165"/>
                <a:gd name="T71" fmla="*/ 120 h 156"/>
                <a:gd name="T72" fmla="*/ 96 w 165"/>
                <a:gd name="T73" fmla="*/ 156 h 156"/>
                <a:gd name="T74" fmla="*/ 164 w 165"/>
                <a:gd name="T75" fmla="*/ 156 h 156"/>
                <a:gd name="T76" fmla="*/ 164 w 165"/>
                <a:gd name="T77" fmla="*/ 13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56">
                  <a:moveTo>
                    <a:pt x="164" y="131"/>
                  </a:moveTo>
                  <a:cubicBezTo>
                    <a:pt x="161" y="123"/>
                    <a:pt x="152" y="122"/>
                    <a:pt x="145" y="119"/>
                  </a:cubicBezTo>
                  <a:cubicBezTo>
                    <a:pt x="137" y="115"/>
                    <a:pt x="127" y="111"/>
                    <a:pt x="119" y="108"/>
                  </a:cubicBezTo>
                  <a:cubicBezTo>
                    <a:pt x="117" y="107"/>
                    <a:pt x="114" y="107"/>
                    <a:pt x="112" y="106"/>
                  </a:cubicBezTo>
                  <a:cubicBezTo>
                    <a:pt x="109" y="104"/>
                    <a:pt x="107" y="98"/>
                    <a:pt x="105" y="94"/>
                  </a:cubicBezTo>
                  <a:cubicBezTo>
                    <a:pt x="104" y="94"/>
                    <a:pt x="102" y="94"/>
                    <a:pt x="101" y="94"/>
                  </a:cubicBezTo>
                  <a:cubicBezTo>
                    <a:pt x="101" y="89"/>
                    <a:pt x="104" y="89"/>
                    <a:pt x="105" y="85"/>
                  </a:cubicBezTo>
                  <a:cubicBezTo>
                    <a:pt x="106" y="81"/>
                    <a:pt x="105" y="77"/>
                    <a:pt x="107" y="74"/>
                  </a:cubicBezTo>
                  <a:cubicBezTo>
                    <a:pt x="108" y="72"/>
                    <a:pt x="111" y="72"/>
                    <a:pt x="112" y="70"/>
                  </a:cubicBezTo>
                  <a:cubicBezTo>
                    <a:pt x="113" y="68"/>
                    <a:pt x="114" y="65"/>
                    <a:pt x="114" y="63"/>
                  </a:cubicBezTo>
                  <a:cubicBezTo>
                    <a:pt x="115" y="60"/>
                    <a:pt x="116" y="55"/>
                    <a:pt x="114" y="51"/>
                  </a:cubicBezTo>
                  <a:cubicBezTo>
                    <a:pt x="113" y="49"/>
                    <a:pt x="112" y="49"/>
                    <a:pt x="112" y="46"/>
                  </a:cubicBezTo>
                  <a:cubicBezTo>
                    <a:pt x="111" y="43"/>
                    <a:pt x="113" y="33"/>
                    <a:pt x="113" y="30"/>
                  </a:cubicBezTo>
                  <a:cubicBezTo>
                    <a:pt x="113" y="25"/>
                    <a:pt x="113" y="24"/>
                    <a:pt x="111" y="19"/>
                  </a:cubicBezTo>
                  <a:cubicBezTo>
                    <a:pt x="111" y="19"/>
                    <a:pt x="110" y="14"/>
                    <a:pt x="107" y="12"/>
                  </a:cubicBezTo>
                  <a:cubicBezTo>
                    <a:pt x="102" y="11"/>
                    <a:pt x="102" y="11"/>
                    <a:pt x="102" y="11"/>
                  </a:cubicBezTo>
                  <a:cubicBezTo>
                    <a:pt x="99" y="8"/>
                    <a:pt x="99" y="8"/>
                    <a:pt x="99" y="8"/>
                  </a:cubicBezTo>
                  <a:cubicBezTo>
                    <a:pt x="86" y="0"/>
                    <a:pt x="71" y="6"/>
                    <a:pt x="64" y="9"/>
                  </a:cubicBezTo>
                  <a:cubicBezTo>
                    <a:pt x="53" y="12"/>
                    <a:pt x="46" y="23"/>
                    <a:pt x="51" y="46"/>
                  </a:cubicBezTo>
                  <a:cubicBezTo>
                    <a:pt x="52" y="49"/>
                    <a:pt x="49" y="51"/>
                    <a:pt x="49" y="53"/>
                  </a:cubicBezTo>
                  <a:cubicBezTo>
                    <a:pt x="50" y="58"/>
                    <a:pt x="50" y="69"/>
                    <a:pt x="54" y="72"/>
                  </a:cubicBezTo>
                  <a:cubicBezTo>
                    <a:pt x="54" y="72"/>
                    <a:pt x="58" y="73"/>
                    <a:pt x="58" y="73"/>
                  </a:cubicBezTo>
                  <a:cubicBezTo>
                    <a:pt x="58" y="77"/>
                    <a:pt x="58" y="82"/>
                    <a:pt x="59" y="86"/>
                  </a:cubicBezTo>
                  <a:cubicBezTo>
                    <a:pt x="60" y="89"/>
                    <a:pt x="63" y="89"/>
                    <a:pt x="63" y="94"/>
                  </a:cubicBezTo>
                  <a:cubicBezTo>
                    <a:pt x="60" y="94"/>
                    <a:pt x="60" y="94"/>
                    <a:pt x="60" y="94"/>
                  </a:cubicBezTo>
                  <a:cubicBezTo>
                    <a:pt x="58" y="98"/>
                    <a:pt x="56" y="104"/>
                    <a:pt x="53" y="106"/>
                  </a:cubicBezTo>
                  <a:cubicBezTo>
                    <a:pt x="51" y="107"/>
                    <a:pt x="48" y="107"/>
                    <a:pt x="46" y="108"/>
                  </a:cubicBezTo>
                  <a:cubicBezTo>
                    <a:pt x="38" y="111"/>
                    <a:pt x="28" y="115"/>
                    <a:pt x="20" y="119"/>
                  </a:cubicBezTo>
                  <a:cubicBezTo>
                    <a:pt x="13" y="122"/>
                    <a:pt x="4" y="123"/>
                    <a:pt x="1" y="131"/>
                  </a:cubicBezTo>
                  <a:cubicBezTo>
                    <a:pt x="1" y="136"/>
                    <a:pt x="0" y="149"/>
                    <a:pt x="0" y="156"/>
                  </a:cubicBezTo>
                  <a:cubicBezTo>
                    <a:pt x="72" y="156"/>
                    <a:pt x="72" y="156"/>
                    <a:pt x="72" y="156"/>
                  </a:cubicBezTo>
                  <a:cubicBezTo>
                    <a:pt x="78" y="120"/>
                    <a:pt x="78" y="120"/>
                    <a:pt x="78" y="120"/>
                  </a:cubicBezTo>
                  <a:cubicBezTo>
                    <a:pt x="73" y="111"/>
                    <a:pt x="73" y="111"/>
                    <a:pt x="73" y="111"/>
                  </a:cubicBezTo>
                  <a:cubicBezTo>
                    <a:pt x="83" y="106"/>
                    <a:pt x="83" y="106"/>
                    <a:pt x="83" y="106"/>
                  </a:cubicBezTo>
                  <a:cubicBezTo>
                    <a:pt x="92" y="111"/>
                    <a:pt x="92" y="111"/>
                    <a:pt x="92" y="111"/>
                  </a:cubicBezTo>
                  <a:cubicBezTo>
                    <a:pt x="87" y="120"/>
                    <a:pt x="87" y="120"/>
                    <a:pt x="87" y="120"/>
                  </a:cubicBezTo>
                  <a:cubicBezTo>
                    <a:pt x="96" y="156"/>
                    <a:pt x="96" y="156"/>
                    <a:pt x="96" y="156"/>
                  </a:cubicBezTo>
                  <a:cubicBezTo>
                    <a:pt x="164" y="156"/>
                    <a:pt x="164" y="156"/>
                    <a:pt x="164" y="156"/>
                  </a:cubicBezTo>
                  <a:cubicBezTo>
                    <a:pt x="165" y="149"/>
                    <a:pt x="164" y="136"/>
                    <a:pt x="164" y="131"/>
                  </a:cubicBezTo>
                  <a:close/>
                </a:path>
              </a:pathLst>
            </a:custGeom>
            <a:solidFill>
              <a:schemeClr val="bg1"/>
            </a:solidFill>
            <a:ln>
              <a:noFill/>
            </a:ln>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771684" y="1308843"/>
            <a:ext cx="939433" cy="939800"/>
            <a:chOff x="5454052" y="1074902"/>
            <a:chExt cx="939800" cy="939800"/>
          </a:xfrm>
        </p:grpSpPr>
        <p:sp>
          <p:nvSpPr>
            <p:cNvPr id="26" name="椭圆 25"/>
            <p:cNvSpPr/>
            <p:nvPr/>
          </p:nvSpPr>
          <p:spPr>
            <a:xfrm>
              <a:off x="5454052" y="1074902"/>
              <a:ext cx="939800" cy="939800"/>
            </a:xfrm>
            <a:prstGeom prst="ellipse">
              <a:avLst/>
            </a:prstGeom>
            <a:solidFill>
              <a:schemeClr val="accent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27" name="组合 26"/>
            <p:cNvGrpSpPr/>
            <p:nvPr/>
          </p:nvGrpSpPr>
          <p:grpSpPr>
            <a:xfrm>
              <a:off x="5729640" y="1309909"/>
              <a:ext cx="411300" cy="441104"/>
              <a:chOff x="5995987" y="547688"/>
              <a:chExt cx="219075" cy="234950"/>
            </a:xfrm>
            <a:solidFill>
              <a:schemeClr val="bg1"/>
            </a:solidFill>
          </p:grpSpPr>
          <p:sp>
            <p:nvSpPr>
              <p:cNvPr id="28" name="Freeform 1590"/>
              <p:cNvSpPr>
                <a:spLocks noEditPoints="1"/>
              </p:cNvSpPr>
              <p:nvPr/>
            </p:nvSpPr>
            <p:spPr bwMode="auto">
              <a:xfrm>
                <a:off x="5995987" y="547688"/>
                <a:ext cx="168275" cy="168275"/>
              </a:xfrm>
              <a:custGeom>
                <a:avLst/>
                <a:gdLst>
                  <a:gd name="T0" fmla="*/ 114 w 120"/>
                  <a:gd name="T1" fmla="*/ 70 h 120"/>
                  <a:gd name="T2" fmla="*/ 120 w 120"/>
                  <a:gd name="T3" fmla="*/ 64 h 120"/>
                  <a:gd name="T4" fmla="*/ 120 w 120"/>
                  <a:gd name="T5" fmla="*/ 56 h 120"/>
                  <a:gd name="T6" fmla="*/ 114 w 120"/>
                  <a:gd name="T7" fmla="*/ 50 h 120"/>
                  <a:gd name="T8" fmla="*/ 110 w 120"/>
                  <a:gd name="T9" fmla="*/ 50 h 120"/>
                  <a:gd name="T10" fmla="*/ 102 w 120"/>
                  <a:gd name="T11" fmla="*/ 45 h 120"/>
                  <a:gd name="T12" fmla="*/ 102 w 120"/>
                  <a:gd name="T13" fmla="*/ 32 h 120"/>
                  <a:gd name="T14" fmla="*/ 105 w 120"/>
                  <a:gd name="T15" fmla="*/ 29 h 120"/>
                  <a:gd name="T16" fmla="*/ 105 w 120"/>
                  <a:gd name="T17" fmla="*/ 20 h 120"/>
                  <a:gd name="T18" fmla="*/ 100 w 120"/>
                  <a:gd name="T19" fmla="*/ 15 h 120"/>
                  <a:gd name="T20" fmla="*/ 91 w 120"/>
                  <a:gd name="T21" fmla="*/ 15 h 120"/>
                  <a:gd name="T22" fmla="*/ 88 w 120"/>
                  <a:gd name="T23" fmla="*/ 18 h 120"/>
                  <a:gd name="T24" fmla="*/ 79 w 120"/>
                  <a:gd name="T25" fmla="*/ 20 h 120"/>
                  <a:gd name="T26" fmla="*/ 70 w 120"/>
                  <a:gd name="T27" fmla="*/ 10 h 120"/>
                  <a:gd name="T28" fmla="*/ 70 w 120"/>
                  <a:gd name="T29" fmla="*/ 6 h 120"/>
                  <a:gd name="T30" fmla="*/ 64 w 120"/>
                  <a:gd name="T31" fmla="*/ 0 h 120"/>
                  <a:gd name="T32" fmla="*/ 56 w 120"/>
                  <a:gd name="T33" fmla="*/ 0 h 120"/>
                  <a:gd name="T34" fmla="*/ 50 w 120"/>
                  <a:gd name="T35" fmla="*/ 6 h 120"/>
                  <a:gd name="T36" fmla="*/ 50 w 120"/>
                  <a:gd name="T37" fmla="*/ 10 h 120"/>
                  <a:gd name="T38" fmla="*/ 45 w 120"/>
                  <a:gd name="T39" fmla="*/ 18 h 120"/>
                  <a:gd name="T40" fmla="*/ 32 w 120"/>
                  <a:gd name="T41" fmla="*/ 18 h 120"/>
                  <a:gd name="T42" fmla="*/ 29 w 120"/>
                  <a:gd name="T43" fmla="*/ 15 h 120"/>
                  <a:gd name="T44" fmla="*/ 20 w 120"/>
                  <a:gd name="T45" fmla="*/ 15 h 120"/>
                  <a:gd name="T46" fmla="*/ 15 w 120"/>
                  <a:gd name="T47" fmla="*/ 20 h 120"/>
                  <a:gd name="T48" fmla="*/ 15 w 120"/>
                  <a:gd name="T49" fmla="*/ 29 h 120"/>
                  <a:gd name="T50" fmla="*/ 18 w 120"/>
                  <a:gd name="T51" fmla="*/ 32 h 120"/>
                  <a:gd name="T52" fmla="*/ 20 w 120"/>
                  <a:gd name="T53" fmla="*/ 41 h 120"/>
                  <a:gd name="T54" fmla="*/ 10 w 120"/>
                  <a:gd name="T55" fmla="*/ 50 h 120"/>
                  <a:gd name="T56" fmla="*/ 6 w 120"/>
                  <a:gd name="T57" fmla="*/ 50 h 120"/>
                  <a:gd name="T58" fmla="*/ 0 w 120"/>
                  <a:gd name="T59" fmla="*/ 56 h 120"/>
                  <a:gd name="T60" fmla="*/ 0 w 120"/>
                  <a:gd name="T61" fmla="*/ 64 h 120"/>
                  <a:gd name="T62" fmla="*/ 6 w 120"/>
                  <a:gd name="T63" fmla="*/ 70 h 120"/>
                  <a:gd name="T64" fmla="*/ 10 w 120"/>
                  <a:gd name="T65" fmla="*/ 70 h 120"/>
                  <a:gd name="T66" fmla="*/ 18 w 120"/>
                  <a:gd name="T67" fmla="*/ 75 h 120"/>
                  <a:gd name="T68" fmla="*/ 18 w 120"/>
                  <a:gd name="T69" fmla="*/ 88 h 120"/>
                  <a:gd name="T70" fmla="*/ 15 w 120"/>
                  <a:gd name="T71" fmla="*/ 91 h 120"/>
                  <a:gd name="T72" fmla="*/ 15 w 120"/>
                  <a:gd name="T73" fmla="*/ 100 h 120"/>
                  <a:gd name="T74" fmla="*/ 20 w 120"/>
                  <a:gd name="T75" fmla="*/ 105 h 120"/>
                  <a:gd name="T76" fmla="*/ 29 w 120"/>
                  <a:gd name="T77" fmla="*/ 105 h 120"/>
                  <a:gd name="T78" fmla="*/ 32 w 120"/>
                  <a:gd name="T79" fmla="*/ 102 h 120"/>
                  <a:gd name="T80" fmla="*/ 41 w 120"/>
                  <a:gd name="T81" fmla="*/ 100 h 120"/>
                  <a:gd name="T82" fmla="*/ 50 w 120"/>
                  <a:gd name="T83" fmla="*/ 110 h 120"/>
                  <a:gd name="T84" fmla="*/ 50 w 120"/>
                  <a:gd name="T85" fmla="*/ 114 h 120"/>
                  <a:gd name="T86" fmla="*/ 56 w 120"/>
                  <a:gd name="T87" fmla="*/ 120 h 120"/>
                  <a:gd name="T88" fmla="*/ 64 w 120"/>
                  <a:gd name="T89" fmla="*/ 120 h 120"/>
                  <a:gd name="T90" fmla="*/ 70 w 120"/>
                  <a:gd name="T91" fmla="*/ 114 h 120"/>
                  <a:gd name="T92" fmla="*/ 70 w 120"/>
                  <a:gd name="T93" fmla="*/ 110 h 120"/>
                  <a:gd name="T94" fmla="*/ 75 w 120"/>
                  <a:gd name="T95" fmla="*/ 102 h 120"/>
                  <a:gd name="T96" fmla="*/ 88 w 120"/>
                  <a:gd name="T97" fmla="*/ 102 h 120"/>
                  <a:gd name="T98" fmla="*/ 91 w 120"/>
                  <a:gd name="T99" fmla="*/ 105 h 120"/>
                  <a:gd name="T100" fmla="*/ 100 w 120"/>
                  <a:gd name="T101" fmla="*/ 105 h 120"/>
                  <a:gd name="T102" fmla="*/ 105 w 120"/>
                  <a:gd name="T103" fmla="*/ 100 h 120"/>
                  <a:gd name="T104" fmla="*/ 105 w 120"/>
                  <a:gd name="T105" fmla="*/ 91 h 120"/>
                  <a:gd name="T106" fmla="*/ 102 w 120"/>
                  <a:gd name="T107" fmla="*/ 88 h 120"/>
                  <a:gd name="T108" fmla="*/ 100 w 120"/>
                  <a:gd name="T109" fmla="*/ 79 h 120"/>
                  <a:gd name="T110" fmla="*/ 110 w 120"/>
                  <a:gd name="T111" fmla="*/ 70 h 120"/>
                  <a:gd name="T112" fmla="*/ 114 w 120"/>
                  <a:gd name="T113" fmla="*/ 70 h 120"/>
                  <a:gd name="T114" fmla="*/ 60 w 120"/>
                  <a:gd name="T115" fmla="*/ 86 h 120"/>
                  <a:gd name="T116" fmla="*/ 34 w 120"/>
                  <a:gd name="T117" fmla="*/ 60 h 120"/>
                  <a:gd name="T118" fmla="*/ 60 w 120"/>
                  <a:gd name="T119" fmla="*/ 34 h 120"/>
                  <a:gd name="T120" fmla="*/ 86 w 120"/>
                  <a:gd name="T121" fmla="*/ 60 h 120"/>
                  <a:gd name="T122" fmla="*/ 60 w 120"/>
                  <a:gd name="T123" fmla="*/ 8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 h="120">
                    <a:moveTo>
                      <a:pt x="114" y="70"/>
                    </a:moveTo>
                    <a:cubicBezTo>
                      <a:pt x="117" y="70"/>
                      <a:pt x="120" y="67"/>
                      <a:pt x="120" y="64"/>
                    </a:cubicBezTo>
                    <a:cubicBezTo>
                      <a:pt x="120" y="56"/>
                      <a:pt x="120" y="56"/>
                      <a:pt x="120" y="56"/>
                    </a:cubicBezTo>
                    <a:cubicBezTo>
                      <a:pt x="120" y="53"/>
                      <a:pt x="117" y="50"/>
                      <a:pt x="114" y="50"/>
                    </a:cubicBezTo>
                    <a:cubicBezTo>
                      <a:pt x="110" y="50"/>
                      <a:pt x="110" y="50"/>
                      <a:pt x="110" y="50"/>
                    </a:cubicBezTo>
                    <a:cubicBezTo>
                      <a:pt x="107" y="50"/>
                      <a:pt x="103" y="48"/>
                      <a:pt x="102" y="45"/>
                    </a:cubicBezTo>
                    <a:cubicBezTo>
                      <a:pt x="101" y="42"/>
                      <a:pt x="100" y="34"/>
                      <a:pt x="102" y="32"/>
                    </a:cubicBezTo>
                    <a:cubicBezTo>
                      <a:pt x="105" y="29"/>
                      <a:pt x="105" y="29"/>
                      <a:pt x="105" y="29"/>
                    </a:cubicBezTo>
                    <a:cubicBezTo>
                      <a:pt x="108" y="27"/>
                      <a:pt x="108" y="23"/>
                      <a:pt x="105" y="20"/>
                    </a:cubicBezTo>
                    <a:cubicBezTo>
                      <a:pt x="100" y="15"/>
                      <a:pt x="100" y="15"/>
                      <a:pt x="100" y="15"/>
                    </a:cubicBezTo>
                    <a:cubicBezTo>
                      <a:pt x="97" y="12"/>
                      <a:pt x="93" y="12"/>
                      <a:pt x="91" y="15"/>
                    </a:cubicBezTo>
                    <a:cubicBezTo>
                      <a:pt x="88" y="18"/>
                      <a:pt x="88" y="18"/>
                      <a:pt x="88" y="18"/>
                    </a:cubicBezTo>
                    <a:cubicBezTo>
                      <a:pt x="86" y="20"/>
                      <a:pt x="82" y="21"/>
                      <a:pt x="79" y="20"/>
                    </a:cubicBezTo>
                    <a:cubicBezTo>
                      <a:pt x="77" y="18"/>
                      <a:pt x="70" y="13"/>
                      <a:pt x="70" y="10"/>
                    </a:cubicBezTo>
                    <a:cubicBezTo>
                      <a:pt x="70" y="6"/>
                      <a:pt x="70" y="6"/>
                      <a:pt x="70" y="6"/>
                    </a:cubicBezTo>
                    <a:cubicBezTo>
                      <a:pt x="70" y="3"/>
                      <a:pt x="67" y="0"/>
                      <a:pt x="64" y="0"/>
                    </a:cubicBezTo>
                    <a:cubicBezTo>
                      <a:pt x="56" y="0"/>
                      <a:pt x="56" y="0"/>
                      <a:pt x="56" y="0"/>
                    </a:cubicBezTo>
                    <a:cubicBezTo>
                      <a:pt x="53" y="0"/>
                      <a:pt x="50" y="3"/>
                      <a:pt x="50" y="6"/>
                    </a:cubicBezTo>
                    <a:cubicBezTo>
                      <a:pt x="50" y="10"/>
                      <a:pt x="50" y="10"/>
                      <a:pt x="50" y="10"/>
                    </a:cubicBezTo>
                    <a:cubicBezTo>
                      <a:pt x="50" y="13"/>
                      <a:pt x="48" y="17"/>
                      <a:pt x="45" y="18"/>
                    </a:cubicBezTo>
                    <a:cubicBezTo>
                      <a:pt x="42" y="19"/>
                      <a:pt x="34" y="20"/>
                      <a:pt x="32" y="18"/>
                    </a:cubicBezTo>
                    <a:cubicBezTo>
                      <a:pt x="29" y="15"/>
                      <a:pt x="29" y="15"/>
                      <a:pt x="29" y="15"/>
                    </a:cubicBezTo>
                    <a:cubicBezTo>
                      <a:pt x="27" y="12"/>
                      <a:pt x="23" y="12"/>
                      <a:pt x="20" y="15"/>
                    </a:cubicBezTo>
                    <a:cubicBezTo>
                      <a:pt x="15" y="20"/>
                      <a:pt x="15" y="20"/>
                      <a:pt x="15" y="20"/>
                    </a:cubicBezTo>
                    <a:cubicBezTo>
                      <a:pt x="12" y="23"/>
                      <a:pt x="12" y="27"/>
                      <a:pt x="15" y="29"/>
                    </a:cubicBezTo>
                    <a:cubicBezTo>
                      <a:pt x="18" y="32"/>
                      <a:pt x="18" y="32"/>
                      <a:pt x="18" y="32"/>
                    </a:cubicBezTo>
                    <a:cubicBezTo>
                      <a:pt x="20" y="34"/>
                      <a:pt x="21" y="38"/>
                      <a:pt x="20" y="41"/>
                    </a:cubicBezTo>
                    <a:cubicBezTo>
                      <a:pt x="18" y="43"/>
                      <a:pt x="13" y="50"/>
                      <a:pt x="10" y="50"/>
                    </a:cubicBezTo>
                    <a:cubicBezTo>
                      <a:pt x="6" y="50"/>
                      <a:pt x="6" y="50"/>
                      <a:pt x="6" y="50"/>
                    </a:cubicBezTo>
                    <a:cubicBezTo>
                      <a:pt x="3" y="50"/>
                      <a:pt x="0" y="53"/>
                      <a:pt x="0" y="56"/>
                    </a:cubicBezTo>
                    <a:cubicBezTo>
                      <a:pt x="0" y="64"/>
                      <a:pt x="0" y="64"/>
                      <a:pt x="0" y="64"/>
                    </a:cubicBezTo>
                    <a:cubicBezTo>
                      <a:pt x="0" y="67"/>
                      <a:pt x="3" y="70"/>
                      <a:pt x="6" y="70"/>
                    </a:cubicBezTo>
                    <a:cubicBezTo>
                      <a:pt x="10" y="70"/>
                      <a:pt x="10" y="70"/>
                      <a:pt x="10" y="70"/>
                    </a:cubicBezTo>
                    <a:cubicBezTo>
                      <a:pt x="13" y="70"/>
                      <a:pt x="17" y="72"/>
                      <a:pt x="18" y="75"/>
                    </a:cubicBezTo>
                    <a:cubicBezTo>
                      <a:pt x="19" y="78"/>
                      <a:pt x="20" y="86"/>
                      <a:pt x="18" y="88"/>
                    </a:cubicBezTo>
                    <a:cubicBezTo>
                      <a:pt x="15" y="91"/>
                      <a:pt x="15" y="91"/>
                      <a:pt x="15" y="91"/>
                    </a:cubicBezTo>
                    <a:cubicBezTo>
                      <a:pt x="12" y="93"/>
                      <a:pt x="12" y="97"/>
                      <a:pt x="15" y="100"/>
                    </a:cubicBezTo>
                    <a:cubicBezTo>
                      <a:pt x="20" y="105"/>
                      <a:pt x="20" y="105"/>
                      <a:pt x="20" y="105"/>
                    </a:cubicBezTo>
                    <a:cubicBezTo>
                      <a:pt x="23" y="108"/>
                      <a:pt x="27" y="108"/>
                      <a:pt x="29" y="105"/>
                    </a:cubicBezTo>
                    <a:cubicBezTo>
                      <a:pt x="32" y="102"/>
                      <a:pt x="32" y="102"/>
                      <a:pt x="32" y="102"/>
                    </a:cubicBezTo>
                    <a:cubicBezTo>
                      <a:pt x="34" y="100"/>
                      <a:pt x="38" y="99"/>
                      <a:pt x="41" y="100"/>
                    </a:cubicBezTo>
                    <a:cubicBezTo>
                      <a:pt x="43" y="102"/>
                      <a:pt x="50" y="107"/>
                      <a:pt x="50" y="110"/>
                    </a:cubicBezTo>
                    <a:cubicBezTo>
                      <a:pt x="50" y="114"/>
                      <a:pt x="50" y="114"/>
                      <a:pt x="50" y="114"/>
                    </a:cubicBezTo>
                    <a:cubicBezTo>
                      <a:pt x="50" y="117"/>
                      <a:pt x="53" y="120"/>
                      <a:pt x="56" y="120"/>
                    </a:cubicBezTo>
                    <a:cubicBezTo>
                      <a:pt x="64" y="120"/>
                      <a:pt x="64" y="120"/>
                      <a:pt x="64" y="120"/>
                    </a:cubicBezTo>
                    <a:cubicBezTo>
                      <a:pt x="67" y="120"/>
                      <a:pt x="70" y="117"/>
                      <a:pt x="70" y="114"/>
                    </a:cubicBezTo>
                    <a:cubicBezTo>
                      <a:pt x="70" y="110"/>
                      <a:pt x="70" y="110"/>
                      <a:pt x="70" y="110"/>
                    </a:cubicBezTo>
                    <a:cubicBezTo>
                      <a:pt x="70" y="107"/>
                      <a:pt x="72" y="103"/>
                      <a:pt x="75" y="102"/>
                    </a:cubicBezTo>
                    <a:cubicBezTo>
                      <a:pt x="78" y="101"/>
                      <a:pt x="86" y="100"/>
                      <a:pt x="88" y="102"/>
                    </a:cubicBezTo>
                    <a:cubicBezTo>
                      <a:pt x="91" y="105"/>
                      <a:pt x="91" y="105"/>
                      <a:pt x="91" y="105"/>
                    </a:cubicBezTo>
                    <a:cubicBezTo>
                      <a:pt x="93" y="108"/>
                      <a:pt x="97" y="108"/>
                      <a:pt x="100" y="105"/>
                    </a:cubicBezTo>
                    <a:cubicBezTo>
                      <a:pt x="105" y="100"/>
                      <a:pt x="105" y="100"/>
                      <a:pt x="105" y="100"/>
                    </a:cubicBezTo>
                    <a:cubicBezTo>
                      <a:pt x="108" y="97"/>
                      <a:pt x="108" y="93"/>
                      <a:pt x="105" y="91"/>
                    </a:cubicBezTo>
                    <a:cubicBezTo>
                      <a:pt x="102" y="88"/>
                      <a:pt x="102" y="88"/>
                      <a:pt x="102" y="88"/>
                    </a:cubicBezTo>
                    <a:cubicBezTo>
                      <a:pt x="100" y="86"/>
                      <a:pt x="99" y="82"/>
                      <a:pt x="100" y="79"/>
                    </a:cubicBezTo>
                    <a:cubicBezTo>
                      <a:pt x="102" y="77"/>
                      <a:pt x="107" y="70"/>
                      <a:pt x="110" y="70"/>
                    </a:cubicBezTo>
                    <a:lnTo>
                      <a:pt x="114" y="70"/>
                    </a:lnTo>
                    <a:close/>
                    <a:moveTo>
                      <a:pt x="60" y="86"/>
                    </a:moveTo>
                    <a:cubicBezTo>
                      <a:pt x="46" y="86"/>
                      <a:pt x="34" y="74"/>
                      <a:pt x="34" y="60"/>
                    </a:cubicBezTo>
                    <a:cubicBezTo>
                      <a:pt x="34" y="46"/>
                      <a:pt x="46" y="34"/>
                      <a:pt x="60" y="34"/>
                    </a:cubicBezTo>
                    <a:cubicBezTo>
                      <a:pt x="74" y="34"/>
                      <a:pt x="86" y="46"/>
                      <a:pt x="86" y="60"/>
                    </a:cubicBezTo>
                    <a:cubicBezTo>
                      <a:pt x="86" y="74"/>
                      <a:pt x="74" y="86"/>
                      <a:pt x="60" y="86"/>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9" name="Freeform 1591"/>
              <p:cNvSpPr>
                <a:spLocks noEditPoints="1"/>
              </p:cNvSpPr>
              <p:nvPr/>
            </p:nvSpPr>
            <p:spPr bwMode="auto">
              <a:xfrm>
                <a:off x="6130925" y="698500"/>
                <a:ext cx="84137" cy="84138"/>
              </a:xfrm>
              <a:custGeom>
                <a:avLst/>
                <a:gdLst>
                  <a:gd name="T0" fmla="*/ 57 w 60"/>
                  <a:gd name="T1" fmla="*/ 35 h 60"/>
                  <a:gd name="T2" fmla="*/ 60 w 60"/>
                  <a:gd name="T3" fmla="*/ 32 h 60"/>
                  <a:gd name="T4" fmla="*/ 60 w 60"/>
                  <a:gd name="T5" fmla="*/ 28 h 60"/>
                  <a:gd name="T6" fmla="*/ 57 w 60"/>
                  <a:gd name="T7" fmla="*/ 25 h 60"/>
                  <a:gd name="T8" fmla="*/ 55 w 60"/>
                  <a:gd name="T9" fmla="*/ 25 h 60"/>
                  <a:gd name="T10" fmla="*/ 51 w 60"/>
                  <a:gd name="T11" fmla="*/ 23 h 60"/>
                  <a:gd name="T12" fmla="*/ 51 w 60"/>
                  <a:gd name="T13" fmla="*/ 16 h 60"/>
                  <a:gd name="T14" fmla="*/ 53 w 60"/>
                  <a:gd name="T15" fmla="*/ 14 h 60"/>
                  <a:gd name="T16" fmla="*/ 53 w 60"/>
                  <a:gd name="T17" fmla="*/ 10 h 60"/>
                  <a:gd name="T18" fmla="*/ 50 w 60"/>
                  <a:gd name="T19" fmla="*/ 7 h 60"/>
                  <a:gd name="T20" fmla="*/ 46 w 60"/>
                  <a:gd name="T21" fmla="*/ 7 h 60"/>
                  <a:gd name="T22" fmla="*/ 44 w 60"/>
                  <a:gd name="T23" fmla="*/ 9 h 60"/>
                  <a:gd name="T24" fmla="*/ 40 w 60"/>
                  <a:gd name="T25" fmla="*/ 10 h 60"/>
                  <a:gd name="T26" fmla="*/ 35 w 60"/>
                  <a:gd name="T27" fmla="*/ 5 h 60"/>
                  <a:gd name="T28" fmla="*/ 35 w 60"/>
                  <a:gd name="T29" fmla="*/ 3 h 60"/>
                  <a:gd name="T30" fmla="*/ 32 w 60"/>
                  <a:gd name="T31" fmla="*/ 0 h 60"/>
                  <a:gd name="T32" fmla="*/ 28 w 60"/>
                  <a:gd name="T33" fmla="*/ 0 h 60"/>
                  <a:gd name="T34" fmla="*/ 25 w 60"/>
                  <a:gd name="T35" fmla="*/ 3 h 60"/>
                  <a:gd name="T36" fmla="*/ 25 w 60"/>
                  <a:gd name="T37" fmla="*/ 5 h 60"/>
                  <a:gd name="T38" fmla="*/ 23 w 60"/>
                  <a:gd name="T39" fmla="*/ 9 h 60"/>
                  <a:gd name="T40" fmla="*/ 16 w 60"/>
                  <a:gd name="T41" fmla="*/ 9 h 60"/>
                  <a:gd name="T42" fmla="*/ 14 w 60"/>
                  <a:gd name="T43" fmla="*/ 7 h 60"/>
                  <a:gd name="T44" fmla="*/ 10 w 60"/>
                  <a:gd name="T45" fmla="*/ 7 h 60"/>
                  <a:gd name="T46" fmla="*/ 7 w 60"/>
                  <a:gd name="T47" fmla="*/ 10 h 60"/>
                  <a:gd name="T48" fmla="*/ 7 w 60"/>
                  <a:gd name="T49" fmla="*/ 14 h 60"/>
                  <a:gd name="T50" fmla="*/ 9 w 60"/>
                  <a:gd name="T51" fmla="*/ 16 h 60"/>
                  <a:gd name="T52" fmla="*/ 10 w 60"/>
                  <a:gd name="T53" fmla="*/ 20 h 60"/>
                  <a:gd name="T54" fmla="*/ 5 w 60"/>
                  <a:gd name="T55" fmla="*/ 25 h 60"/>
                  <a:gd name="T56" fmla="*/ 3 w 60"/>
                  <a:gd name="T57" fmla="*/ 25 h 60"/>
                  <a:gd name="T58" fmla="*/ 0 w 60"/>
                  <a:gd name="T59" fmla="*/ 28 h 60"/>
                  <a:gd name="T60" fmla="*/ 0 w 60"/>
                  <a:gd name="T61" fmla="*/ 32 h 60"/>
                  <a:gd name="T62" fmla="*/ 3 w 60"/>
                  <a:gd name="T63" fmla="*/ 35 h 60"/>
                  <a:gd name="T64" fmla="*/ 5 w 60"/>
                  <a:gd name="T65" fmla="*/ 35 h 60"/>
                  <a:gd name="T66" fmla="*/ 9 w 60"/>
                  <a:gd name="T67" fmla="*/ 37 h 60"/>
                  <a:gd name="T68" fmla="*/ 9 w 60"/>
                  <a:gd name="T69" fmla="*/ 44 h 60"/>
                  <a:gd name="T70" fmla="*/ 7 w 60"/>
                  <a:gd name="T71" fmla="*/ 46 h 60"/>
                  <a:gd name="T72" fmla="*/ 7 w 60"/>
                  <a:gd name="T73" fmla="*/ 50 h 60"/>
                  <a:gd name="T74" fmla="*/ 10 w 60"/>
                  <a:gd name="T75" fmla="*/ 53 h 60"/>
                  <a:gd name="T76" fmla="*/ 14 w 60"/>
                  <a:gd name="T77" fmla="*/ 53 h 60"/>
                  <a:gd name="T78" fmla="*/ 16 w 60"/>
                  <a:gd name="T79" fmla="*/ 51 h 60"/>
                  <a:gd name="T80" fmla="*/ 20 w 60"/>
                  <a:gd name="T81" fmla="*/ 50 h 60"/>
                  <a:gd name="T82" fmla="*/ 25 w 60"/>
                  <a:gd name="T83" fmla="*/ 55 h 60"/>
                  <a:gd name="T84" fmla="*/ 25 w 60"/>
                  <a:gd name="T85" fmla="*/ 57 h 60"/>
                  <a:gd name="T86" fmla="*/ 28 w 60"/>
                  <a:gd name="T87" fmla="*/ 60 h 60"/>
                  <a:gd name="T88" fmla="*/ 32 w 60"/>
                  <a:gd name="T89" fmla="*/ 60 h 60"/>
                  <a:gd name="T90" fmla="*/ 35 w 60"/>
                  <a:gd name="T91" fmla="*/ 57 h 60"/>
                  <a:gd name="T92" fmla="*/ 35 w 60"/>
                  <a:gd name="T93" fmla="*/ 55 h 60"/>
                  <a:gd name="T94" fmla="*/ 37 w 60"/>
                  <a:gd name="T95" fmla="*/ 51 h 60"/>
                  <a:gd name="T96" fmla="*/ 44 w 60"/>
                  <a:gd name="T97" fmla="*/ 51 h 60"/>
                  <a:gd name="T98" fmla="*/ 46 w 60"/>
                  <a:gd name="T99" fmla="*/ 53 h 60"/>
                  <a:gd name="T100" fmla="*/ 50 w 60"/>
                  <a:gd name="T101" fmla="*/ 53 h 60"/>
                  <a:gd name="T102" fmla="*/ 53 w 60"/>
                  <a:gd name="T103" fmla="*/ 50 h 60"/>
                  <a:gd name="T104" fmla="*/ 53 w 60"/>
                  <a:gd name="T105" fmla="*/ 46 h 60"/>
                  <a:gd name="T106" fmla="*/ 51 w 60"/>
                  <a:gd name="T107" fmla="*/ 44 h 60"/>
                  <a:gd name="T108" fmla="*/ 50 w 60"/>
                  <a:gd name="T109" fmla="*/ 40 h 60"/>
                  <a:gd name="T110" fmla="*/ 55 w 60"/>
                  <a:gd name="T111" fmla="*/ 35 h 60"/>
                  <a:gd name="T112" fmla="*/ 57 w 60"/>
                  <a:gd name="T113" fmla="*/ 35 h 60"/>
                  <a:gd name="T114" fmla="*/ 40 w 60"/>
                  <a:gd name="T115" fmla="*/ 30 h 60"/>
                  <a:gd name="T116" fmla="*/ 30 w 60"/>
                  <a:gd name="T117" fmla="*/ 40 h 60"/>
                  <a:gd name="T118" fmla="*/ 20 w 60"/>
                  <a:gd name="T119" fmla="*/ 30 h 60"/>
                  <a:gd name="T120" fmla="*/ 30 w 60"/>
                  <a:gd name="T121" fmla="*/ 20 h 60"/>
                  <a:gd name="T122" fmla="*/ 40 w 60"/>
                  <a:gd name="T12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0" h="60">
                    <a:moveTo>
                      <a:pt x="57" y="35"/>
                    </a:moveTo>
                    <a:cubicBezTo>
                      <a:pt x="59" y="35"/>
                      <a:pt x="60" y="34"/>
                      <a:pt x="60" y="32"/>
                    </a:cubicBezTo>
                    <a:cubicBezTo>
                      <a:pt x="60" y="28"/>
                      <a:pt x="60" y="28"/>
                      <a:pt x="60" y="28"/>
                    </a:cubicBezTo>
                    <a:cubicBezTo>
                      <a:pt x="60" y="26"/>
                      <a:pt x="59" y="25"/>
                      <a:pt x="57" y="25"/>
                    </a:cubicBezTo>
                    <a:cubicBezTo>
                      <a:pt x="55" y="25"/>
                      <a:pt x="55" y="25"/>
                      <a:pt x="55" y="25"/>
                    </a:cubicBezTo>
                    <a:cubicBezTo>
                      <a:pt x="53" y="25"/>
                      <a:pt x="52" y="24"/>
                      <a:pt x="51" y="23"/>
                    </a:cubicBezTo>
                    <a:cubicBezTo>
                      <a:pt x="51" y="21"/>
                      <a:pt x="50" y="17"/>
                      <a:pt x="51" y="16"/>
                    </a:cubicBezTo>
                    <a:cubicBezTo>
                      <a:pt x="53" y="14"/>
                      <a:pt x="53" y="14"/>
                      <a:pt x="53" y="14"/>
                    </a:cubicBezTo>
                    <a:cubicBezTo>
                      <a:pt x="54" y="13"/>
                      <a:pt x="54" y="11"/>
                      <a:pt x="53" y="10"/>
                    </a:cubicBezTo>
                    <a:cubicBezTo>
                      <a:pt x="50" y="7"/>
                      <a:pt x="50" y="7"/>
                      <a:pt x="50" y="7"/>
                    </a:cubicBezTo>
                    <a:cubicBezTo>
                      <a:pt x="49" y="6"/>
                      <a:pt x="47" y="6"/>
                      <a:pt x="46" y="7"/>
                    </a:cubicBezTo>
                    <a:cubicBezTo>
                      <a:pt x="44" y="9"/>
                      <a:pt x="44" y="9"/>
                      <a:pt x="44" y="9"/>
                    </a:cubicBezTo>
                    <a:cubicBezTo>
                      <a:pt x="43" y="10"/>
                      <a:pt x="41" y="10"/>
                      <a:pt x="40" y="10"/>
                    </a:cubicBezTo>
                    <a:cubicBezTo>
                      <a:pt x="39" y="9"/>
                      <a:pt x="35" y="7"/>
                      <a:pt x="35" y="5"/>
                    </a:cubicBezTo>
                    <a:cubicBezTo>
                      <a:pt x="35" y="3"/>
                      <a:pt x="35" y="3"/>
                      <a:pt x="35" y="3"/>
                    </a:cubicBezTo>
                    <a:cubicBezTo>
                      <a:pt x="35" y="1"/>
                      <a:pt x="34" y="0"/>
                      <a:pt x="32" y="0"/>
                    </a:cubicBezTo>
                    <a:cubicBezTo>
                      <a:pt x="28" y="0"/>
                      <a:pt x="28" y="0"/>
                      <a:pt x="28" y="0"/>
                    </a:cubicBezTo>
                    <a:cubicBezTo>
                      <a:pt x="26" y="0"/>
                      <a:pt x="25" y="1"/>
                      <a:pt x="25" y="3"/>
                    </a:cubicBezTo>
                    <a:cubicBezTo>
                      <a:pt x="25" y="5"/>
                      <a:pt x="25" y="5"/>
                      <a:pt x="25" y="5"/>
                    </a:cubicBezTo>
                    <a:cubicBezTo>
                      <a:pt x="25" y="7"/>
                      <a:pt x="24" y="8"/>
                      <a:pt x="23" y="9"/>
                    </a:cubicBezTo>
                    <a:cubicBezTo>
                      <a:pt x="21" y="9"/>
                      <a:pt x="17" y="10"/>
                      <a:pt x="16" y="9"/>
                    </a:cubicBezTo>
                    <a:cubicBezTo>
                      <a:pt x="14" y="7"/>
                      <a:pt x="14" y="7"/>
                      <a:pt x="14" y="7"/>
                    </a:cubicBezTo>
                    <a:cubicBezTo>
                      <a:pt x="13" y="6"/>
                      <a:pt x="11" y="6"/>
                      <a:pt x="10" y="7"/>
                    </a:cubicBezTo>
                    <a:cubicBezTo>
                      <a:pt x="7" y="10"/>
                      <a:pt x="7" y="10"/>
                      <a:pt x="7" y="10"/>
                    </a:cubicBezTo>
                    <a:cubicBezTo>
                      <a:pt x="6" y="11"/>
                      <a:pt x="6" y="13"/>
                      <a:pt x="7" y="14"/>
                    </a:cubicBezTo>
                    <a:cubicBezTo>
                      <a:pt x="9" y="16"/>
                      <a:pt x="9" y="16"/>
                      <a:pt x="9" y="16"/>
                    </a:cubicBezTo>
                    <a:cubicBezTo>
                      <a:pt x="10" y="17"/>
                      <a:pt x="10" y="19"/>
                      <a:pt x="10" y="20"/>
                    </a:cubicBezTo>
                    <a:cubicBezTo>
                      <a:pt x="9" y="21"/>
                      <a:pt x="7" y="25"/>
                      <a:pt x="5" y="25"/>
                    </a:cubicBezTo>
                    <a:cubicBezTo>
                      <a:pt x="3" y="25"/>
                      <a:pt x="3" y="25"/>
                      <a:pt x="3" y="25"/>
                    </a:cubicBezTo>
                    <a:cubicBezTo>
                      <a:pt x="1" y="25"/>
                      <a:pt x="0" y="26"/>
                      <a:pt x="0" y="28"/>
                    </a:cubicBezTo>
                    <a:cubicBezTo>
                      <a:pt x="0" y="32"/>
                      <a:pt x="0" y="32"/>
                      <a:pt x="0" y="32"/>
                    </a:cubicBezTo>
                    <a:cubicBezTo>
                      <a:pt x="0" y="34"/>
                      <a:pt x="1" y="35"/>
                      <a:pt x="3" y="35"/>
                    </a:cubicBezTo>
                    <a:cubicBezTo>
                      <a:pt x="5" y="35"/>
                      <a:pt x="5" y="35"/>
                      <a:pt x="5" y="35"/>
                    </a:cubicBezTo>
                    <a:cubicBezTo>
                      <a:pt x="7" y="35"/>
                      <a:pt x="8" y="36"/>
                      <a:pt x="9" y="37"/>
                    </a:cubicBezTo>
                    <a:cubicBezTo>
                      <a:pt x="9" y="39"/>
                      <a:pt x="10" y="43"/>
                      <a:pt x="9" y="44"/>
                    </a:cubicBezTo>
                    <a:cubicBezTo>
                      <a:pt x="7" y="46"/>
                      <a:pt x="7" y="46"/>
                      <a:pt x="7" y="46"/>
                    </a:cubicBezTo>
                    <a:cubicBezTo>
                      <a:pt x="6" y="47"/>
                      <a:pt x="6" y="49"/>
                      <a:pt x="7" y="50"/>
                    </a:cubicBezTo>
                    <a:cubicBezTo>
                      <a:pt x="10" y="53"/>
                      <a:pt x="10" y="53"/>
                      <a:pt x="10" y="53"/>
                    </a:cubicBezTo>
                    <a:cubicBezTo>
                      <a:pt x="11" y="54"/>
                      <a:pt x="13" y="54"/>
                      <a:pt x="14" y="53"/>
                    </a:cubicBezTo>
                    <a:cubicBezTo>
                      <a:pt x="16" y="51"/>
                      <a:pt x="16" y="51"/>
                      <a:pt x="16" y="51"/>
                    </a:cubicBezTo>
                    <a:cubicBezTo>
                      <a:pt x="17" y="50"/>
                      <a:pt x="19" y="50"/>
                      <a:pt x="20" y="50"/>
                    </a:cubicBezTo>
                    <a:cubicBezTo>
                      <a:pt x="21" y="51"/>
                      <a:pt x="25" y="53"/>
                      <a:pt x="25" y="55"/>
                    </a:cubicBezTo>
                    <a:cubicBezTo>
                      <a:pt x="25" y="57"/>
                      <a:pt x="25" y="57"/>
                      <a:pt x="25" y="57"/>
                    </a:cubicBezTo>
                    <a:cubicBezTo>
                      <a:pt x="25" y="59"/>
                      <a:pt x="26" y="60"/>
                      <a:pt x="28" y="60"/>
                    </a:cubicBezTo>
                    <a:cubicBezTo>
                      <a:pt x="32" y="60"/>
                      <a:pt x="32" y="60"/>
                      <a:pt x="32" y="60"/>
                    </a:cubicBezTo>
                    <a:cubicBezTo>
                      <a:pt x="34" y="60"/>
                      <a:pt x="35" y="59"/>
                      <a:pt x="35" y="57"/>
                    </a:cubicBezTo>
                    <a:cubicBezTo>
                      <a:pt x="35" y="55"/>
                      <a:pt x="35" y="55"/>
                      <a:pt x="35" y="55"/>
                    </a:cubicBezTo>
                    <a:cubicBezTo>
                      <a:pt x="35" y="53"/>
                      <a:pt x="36" y="52"/>
                      <a:pt x="37" y="51"/>
                    </a:cubicBezTo>
                    <a:cubicBezTo>
                      <a:pt x="39" y="51"/>
                      <a:pt x="43" y="50"/>
                      <a:pt x="44" y="51"/>
                    </a:cubicBezTo>
                    <a:cubicBezTo>
                      <a:pt x="46" y="53"/>
                      <a:pt x="46" y="53"/>
                      <a:pt x="46" y="53"/>
                    </a:cubicBezTo>
                    <a:cubicBezTo>
                      <a:pt x="47" y="54"/>
                      <a:pt x="49" y="54"/>
                      <a:pt x="50" y="53"/>
                    </a:cubicBezTo>
                    <a:cubicBezTo>
                      <a:pt x="53" y="50"/>
                      <a:pt x="53" y="50"/>
                      <a:pt x="53" y="50"/>
                    </a:cubicBezTo>
                    <a:cubicBezTo>
                      <a:pt x="54" y="49"/>
                      <a:pt x="54" y="47"/>
                      <a:pt x="53" y="46"/>
                    </a:cubicBezTo>
                    <a:cubicBezTo>
                      <a:pt x="51" y="44"/>
                      <a:pt x="51" y="44"/>
                      <a:pt x="51" y="44"/>
                    </a:cubicBezTo>
                    <a:cubicBezTo>
                      <a:pt x="50" y="43"/>
                      <a:pt x="50" y="41"/>
                      <a:pt x="50" y="40"/>
                    </a:cubicBezTo>
                    <a:cubicBezTo>
                      <a:pt x="51" y="39"/>
                      <a:pt x="53" y="35"/>
                      <a:pt x="55" y="35"/>
                    </a:cubicBezTo>
                    <a:lnTo>
                      <a:pt x="57" y="35"/>
                    </a:lnTo>
                    <a:close/>
                    <a:moveTo>
                      <a:pt x="40" y="30"/>
                    </a:moveTo>
                    <a:cubicBezTo>
                      <a:pt x="40" y="36"/>
                      <a:pt x="36" y="40"/>
                      <a:pt x="30" y="40"/>
                    </a:cubicBezTo>
                    <a:cubicBezTo>
                      <a:pt x="24" y="40"/>
                      <a:pt x="20" y="36"/>
                      <a:pt x="20" y="30"/>
                    </a:cubicBezTo>
                    <a:cubicBezTo>
                      <a:pt x="20" y="24"/>
                      <a:pt x="24" y="20"/>
                      <a:pt x="30" y="20"/>
                    </a:cubicBezTo>
                    <a:cubicBezTo>
                      <a:pt x="36" y="20"/>
                      <a:pt x="40" y="24"/>
                      <a:pt x="40" y="3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30" name="组合 29"/>
          <p:cNvGrpSpPr/>
          <p:nvPr/>
        </p:nvGrpSpPr>
        <p:grpSpPr>
          <a:xfrm>
            <a:off x="4296504" y="3317927"/>
            <a:ext cx="939433" cy="939800"/>
            <a:chOff x="3080330" y="2789142"/>
            <a:chExt cx="939800" cy="939800"/>
          </a:xfrm>
        </p:grpSpPr>
        <p:sp>
          <p:nvSpPr>
            <p:cNvPr id="31" name="椭圆 30"/>
            <p:cNvSpPr/>
            <p:nvPr/>
          </p:nvSpPr>
          <p:spPr>
            <a:xfrm>
              <a:off x="3080330" y="2789142"/>
              <a:ext cx="939800" cy="939800"/>
            </a:xfrm>
            <a:prstGeom prst="ellipse">
              <a:avLst/>
            </a:prstGeom>
            <a:solidFill>
              <a:schemeClr val="accent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grpSp>
          <p:nvGrpSpPr>
            <p:cNvPr id="32" name="组合 31"/>
            <p:cNvGrpSpPr/>
            <p:nvPr/>
          </p:nvGrpSpPr>
          <p:grpSpPr>
            <a:xfrm>
              <a:off x="3294687" y="3010257"/>
              <a:ext cx="497794" cy="491067"/>
              <a:chOff x="8123237" y="3667126"/>
              <a:chExt cx="234950" cy="231775"/>
            </a:xfrm>
            <a:solidFill>
              <a:schemeClr val="bg1"/>
            </a:solidFill>
          </p:grpSpPr>
          <p:sp>
            <p:nvSpPr>
              <p:cNvPr id="33" name="Freeform 1086"/>
              <p:cNvSpPr>
                <a:spLocks noEditPoints="1"/>
              </p:cNvSpPr>
              <p:nvPr/>
            </p:nvSpPr>
            <p:spPr bwMode="auto">
              <a:xfrm>
                <a:off x="8123237" y="3667126"/>
                <a:ext cx="234950" cy="231775"/>
              </a:xfrm>
              <a:custGeom>
                <a:avLst/>
                <a:gdLst>
                  <a:gd name="T0" fmla="*/ 50 w 100"/>
                  <a:gd name="T1" fmla="*/ 0 h 99"/>
                  <a:gd name="T2" fmla="*/ 0 w 100"/>
                  <a:gd name="T3" fmla="*/ 49 h 99"/>
                  <a:gd name="T4" fmla="*/ 50 w 100"/>
                  <a:gd name="T5" fmla="*/ 99 h 99"/>
                  <a:gd name="T6" fmla="*/ 100 w 100"/>
                  <a:gd name="T7" fmla="*/ 49 h 99"/>
                  <a:gd name="T8" fmla="*/ 50 w 100"/>
                  <a:gd name="T9" fmla="*/ 0 h 99"/>
                  <a:gd name="T10" fmla="*/ 50 w 100"/>
                  <a:gd name="T11" fmla="*/ 95 h 99"/>
                  <a:gd name="T12" fmla="*/ 4 w 100"/>
                  <a:gd name="T13" fmla="*/ 49 h 99"/>
                  <a:gd name="T14" fmla="*/ 50 w 100"/>
                  <a:gd name="T15" fmla="*/ 4 h 99"/>
                  <a:gd name="T16" fmla="*/ 96 w 100"/>
                  <a:gd name="T17" fmla="*/ 49 h 99"/>
                  <a:gd name="T18" fmla="*/ 50 w 100"/>
                  <a:gd name="T19" fmla="*/ 95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99">
                    <a:moveTo>
                      <a:pt x="50" y="0"/>
                    </a:moveTo>
                    <a:cubicBezTo>
                      <a:pt x="23" y="0"/>
                      <a:pt x="0" y="22"/>
                      <a:pt x="0" y="49"/>
                    </a:cubicBezTo>
                    <a:cubicBezTo>
                      <a:pt x="0" y="77"/>
                      <a:pt x="23" y="99"/>
                      <a:pt x="50" y="99"/>
                    </a:cubicBezTo>
                    <a:cubicBezTo>
                      <a:pt x="77" y="99"/>
                      <a:pt x="100" y="77"/>
                      <a:pt x="100" y="49"/>
                    </a:cubicBezTo>
                    <a:cubicBezTo>
                      <a:pt x="100" y="22"/>
                      <a:pt x="77" y="0"/>
                      <a:pt x="50" y="0"/>
                    </a:cubicBezTo>
                    <a:close/>
                    <a:moveTo>
                      <a:pt x="50" y="95"/>
                    </a:moveTo>
                    <a:cubicBezTo>
                      <a:pt x="25" y="95"/>
                      <a:pt x="4" y="75"/>
                      <a:pt x="4" y="49"/>
                    </a:cubicBezTo>
                    <a:cubicBezTo>
                      <a:pt x="4" y="24"/>
                      <a:pt x="25" y="4"/>
                      <a:pt x="50" y="4"/>
                    </a:cubicBezTo>
                    <a:cubicBezTo>
                      <a:pt x="75" y="4"/>
                      <a:pt x="96" y="24"/>
                      <a:pt x="96" y="49"/>
                    </a:cubicBezTo>
                    <a:cubicBezTo>
                      <a:pt x="96" y="75"/>
                      <a:pt x="75" y="95"/>
                      <a:pt x="50"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4" name="Freeform 1087"/>
              <p:cNvSpPr>
                <a:spLocks noEditPoints="1"/>
              </p:cNvSpPr>
              <p:nvPr/>
            </p:nvSpPr>
            <p:spPr bwMode="auto">
              <a:xfrm>
                <a:off x="8147050" y="3687763"/>
                <a:ext cx="188912" cy="188913"/>
              </a:xfrm>
              <a:custGeom>
                <a:avLst/>
                <a:gdLst>
                  <a:gd name="T0" fmla="*/ 40 w 80"/>
                  <a:gd name="T1" fmla="*/ 0 h 80"/>
                  <a:gd name="T2" fmla="*/ 0 w 80"/>
                  <a:gd name="T3" fmla="*/ 40 h 80"/>
                  <a:gd name="T4" fmla="*/ 40 w 80"/>
                  <a:gd name="T5" fmla="*/ 80 h 80"/>
                  <a:gd name="T6" fmla="*/ 80 w 80"/>
                  <a:gd name="T7" fmla="*/ 40 h 80"/>
                  <a:gd name="T8" fmla="*/ 40 w 80"/>
                  <a:gd name="T9" fmla="*/ 0 h 80"/>
                  <a:gd name="T10" fmla="*/ 55 w 80"/>
                  <a:gd name="T11" fmla="*/ 40 h 80"/>
                  <a:gd name="T12" fmla="*/ 55 w 80"/>
                  <a:gd name="T13" fmla="*/ 46 h 80"/>
                  <a:gd name="T14" fmla="*/ 43 w 80"/>
                  <a:gd name="T15" fmla="*/ 46 h 80"/>
                  <a:gd name="T16" fmla="*/ 43 w 80"/>
                  <a:gd name="T17" fmla="*/ 49 h 80"/>
                  <a:gd name="T18" fmla="*/ 55 w 80"/>
                  <a:gd name="T19" fmla="*/ 49 h 80"/>
                  <a:gd name="T20" fmla="*/ 55 w 80"/>
                  <a:gd name="T21" fmla="*/ 55 h 80"/>
                  <a:gd name="T22" fmla="*/ 43 w 80"/>
                  <a:gd name="T23" fmla="*/ 55 h 80"/>
                  <a:gd name="T24" fmla="*/ 43 w 80"/>
                  <a:gd name="T25" fmla="*/ 64 h 80"/>
                  <a:gd name="T26" fmla="*/ 37 w 80"/>
                  <a:gd name="T27" fmla="*/ 64 h 80"/>
                  <a:gd name="T28" fmla="*/ 37 w 80"/>
                  <a:gd name="T29" fmla="*/ 55 h 80"/>
                  <a:gd name="T30" fmla="*/ 25 w 80"/>
                  <a:gd name="T31" fmla="*/ 55 h 80"/>
                  <a:gd name="T32" fmla="*/ 25 w 80"/>
                  <a:gd name="T33" fmla="*/ 49 h 80"/>
                  <a:gd name="T34" fmla="*/ 37 w 80"/>
                  <a:gd name="T35" fmla="*/ 49 h 80"/>
                  <a:gd name="T36" fmla="*/ 37 w 80"/>
                  <a:gd name="T37" fmla="*/ 46 h 80"/>
                  <a:gd name="T38" fmla="*/ 25 w 80"/>
                  <a:gd name="T39" fmla="*/ 46 h 80"/>
                  <a:gd name="T40" fmla="*/ 25 w 80"/>
                  <a:gd name="T41" fmla="*/ 40 h 80"/>
                  <a:gd name="T42" fmla="*/ 34 w 80"/>
                  <a:gd name="T43" fmla="*/ 40 h 80"/>
                  <a:gd name="T44" fmla="*/ 23 w 80"/>
                  <a:gd name="T45" fmla="*/ 19 h 80"/>
                  <a:gd name="T46" fmla="*/ 30 w 80"/>
                  <a:gd name="T47" fmla="*/ 19 h 80"/>
                  <a:gd name="T48" fmla="*/ 38 w 80"/>
                  <a:gd name="T49" fmla="*/ 35 h 80"/>
                  <a:gd name="T50" fmla="*/ 40 w 80"/>
                  <a:gd name="T51" fmla="*/ 38 h 80"/>
                  <a:gd name="T52" fmla="*/ 42 w 80"/>
                  <a:gd name="T53" fmla="*/ 34 h 80"/>
                  <a:gd name="T54" fmla="*/ 50 w 80"/>
                  <a:gd name="T55" fmla="*/ 19 h 80"/>
                  <a:gd name="T56" fmla="*/ 57 w 80"/>
                  <a:gd name="T57" fmla="*/ 19 h 80"/>
                  <a:gd name="T58" fmla="*/ 46 w 80"/>
                  <a:gd name="T59" fmla="*/ 40 h 80"/>
                  <a:gd name="T60" fmla="*/ 55 w 80"/>
                  <a:gd name="T61" fmla="*/ 4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80">
                    <a:moveTo>
                      <a:pt x="40" y="0"/>
                    </a:moveTo>
                    <a:cubicBezTo>
                      <a:pt x="18" y="0"/>
                      <a:pt x="0" y="18"/>
                      <a:pt x="0" y="40"/>
                    </a:cubicBezTo>
                    <a:cubicBezTo>
                      <a:pt x="0" y="62"/>
                      <a:pt x="18" y="80"/>
                      <a:pt x="40" y="80"/>
                    </a:cubicBezTo>
                    <a:cubicBezTo>
                      <a:pt x="62" y="80"/>
                      <a:pt x="80" y="62"/>
                      <a:pt x="80" y="40"/>
                    </a:cubicBezTo>
                    <a:cubicBezTo>
                      <a:pt x="80" y="18"/>
                      <a:pt x="62" y="0"/>
                      <a:pt x="40" y="0"/>
                    </a:cubicBezTo>
                    <a:close/>
                    <a:moveTo>
                      <a:pt x="55" y="40"/>
                    </a:moveTo>
                    <a:cubicBezTo>
                      <a:pt x="55" y="46"/>
                      <a:pt x="55" y="46"/>
                      <a:pt x="55" y="46"/>
                    </a:cubicBezTo>
                    <a:cubicBezTo>
                      <a:pt x="43" y="46"/>
                      <a:pt x="43" y="46"/>
                      <a:pt x="43" y="46"/>
                    </a:cubicBezTo>
                    <a:cubicBezTo>
                      <a:pt x="43" y="49"/>
                      <a:pt x="43" y="49"/>
                      <a:pt x="43" y="49"/>
                    </a:cubicBezTo>
                    <a:cubicBezTo>
                      <a:pt x="55" y="49"/>
                      <a:pt x="55" y="49"/>
                      <a:pt x="55" y="49"/>
                    </a:cubicBezTo>
                    <a:cubicBezTo>
                      <a:pt x="55" y="55"/>
                      <a:pt x="55" y="55"/>
                      <a:pt x="55" y="55"/>
                    </a:cubicBezTo>
                    <a:cubicBezTo>
                      <a:pt x="43" y="55"/>
                      <a:pt x="43" y="55"/>
                      <a:pt x="43" y="55"/>
                    </a:cubicBezTo>
                    <a:cubicBezTo>
                      <a:pt x="43" y="64"/>
                      <a:pt x="43" y="64"/>
                      <a:pt x="43" y="64"/>
                    </a:cubicBezTo>
                    <a:cubicBezTo>
                      <a:pt x="37" y="64"/>
                      <a:pt x="37" y="64"/>
                      <a:pt x="37" y="64"/>
                    </a:cubicBezTo>
                    <a:cubicBezTo>
                      <a:pt x="37" y="55"/>
                      <a:pt x="37" y="55"/>
                      <a:pt x="37" y="55"/>
                    </a:cubicBezTo>
                    <a:cubicBezTo>
                      <a:pt x="25" y="55"/>
                      <a:pt x="25" y="55"/>
                      <a:pt x="25" y="55"/>
                    </a:cubicBezTo>
                    <a:cubicBezTo>
                      <a:pt x="25" y="49"/>
                      <a:pt x="25" y="49"/>
                      <a:pt x="25" y="49"/>
                    </a:cubicBezTo>
                    <a:cubicBezTo>
                      <a:pt x="37" y="49"/>
                      <a:pt x="37" y="49"/>
                      <a:pt x="37" y="49"/>
                    </a:cubicBezTo>
                    <a:cubicBezTo>
                      <a:pt x="37" y="46"/>
                      <a:pt x="37" y="46"/>
                      <a:pt x="37" y="46"/>
                    </a:cubicBezTo>
                    <a:cubicBezTo>
                      <a:pt x="25" y="46"/>
                      <a:pt x="25" y="46"/>
                      <a:pt x="25" y="46"/>
                    </a:cubicBezTo>
                    <a:cubicBezTo>
                      <a:pt x="25" y="40"/>
                      <a:pt x="25" y="40"/>
                      <a:pt x="25" y="40"/>
                    </a:cubicBezTo>
                    <a:cubicBezTo>
                      <a:pt x="34" y="40"/>
                      <a:pt x="34" y="40"/>
                      <a:pt x="34" y="40"/>
                    </a:cubicBezTo>
                    <a:cubicBezTo>
                      <a:pt x="23" y="19"/>
                      <a:pt x="23" y="19"/>
                      <a:pt x="23" y="19"/>
                    </a:cubicBezTo>
                    <a:cubicBezTo>
                      <a:pt x="30" y="19"/>
                      <a:pt x="30" y="19"/>
                      <a:pt x="30" y="19"/>
                    </a:cubicBezTo>
                    <a:cubicBezTo>
                      <a:pt x="38" y="35"/>
                      <a:pt x="38" y="35"/>
                      <a:pt x="38" y="35"/>
                    </a:cubicBezTo>
                    <a:cubicBezTo>
                      <a:pt x="39" y="36"/>
                      <a:pt x="39" y="37"/>
                      <a:pt x="40" y="38"/>
                    </a:cubicBezTo>
                    <a:cubicBezTo>
                      <a:pt x="40" y="37"/>
                      <a:pt x="41" y="36"/>
                      <a:pt x="42" y="34"/>
                    </a:cubicBezTo>
                    <a:cubicBezTo>
                      <a:pt x="50" y="19"/>
                      <a:pt x="50" y="19"/>
                      <a:pt x="50" y="19"/>
                    </a:cubicBezTo>
                    <a:cubicBezTo>
                      <a:pt x="57" y="19"/>
                      <a:pt x="57" y="19"/>
                      <a:pt x="57" y="19"/>
                    </a:cubicBezTo>
                    <a:cubicBezTo>
                      <a:pt x="46" y="40"/>
                      <a:pt x="46" y="40"/>
                      <a:pt x="46" y="40"/>
                    </a:cubicBezTo>
                    <a:lnTo>
                      <a:pt x="55" y="4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35" name="组合 34"/>
          <p:cNvGrpSpPr/>
          <p:nvPr/>
        </p:nvGrpSpPr>
        <p:grpSpPr>
          <a:xfrm>
            <a:off x="7218977" y="2957731"/>
            <a:ext cx="900813" cy="901165"/>
            <a:chOff x="5719249" y="3077288"/>
            <a:chExt cx="767347" cy="767347"/>
          </a:xfrm>
        </p:grpSpPr>
        <p:sp>
          <p:nvSpPr>
            <p:cNvPr id="36" name="椭圆 35"/>
            <p:cNvSpPr/>
            <p:nvPr/>
          </p:nvSpPr>
          <p:spPr>
            <a:xfrm>
              <a:off x="5719249" y="3077288"/>
              <a:ext cx="767347" cy="767347"/>
            </a:xfrm>
            <a:prstGeom prst="ellipse">
              <a:avLst/>
            </a:prstGeom>
            <a:solidFill>
              <a:schemeClr val="accent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微软雅黑" panose="020B0503020204020204" pitchFamily="34" charset="-122"/>
                <a:ea typeface="微软雅黑" panose="020B0503020204020204" pitchFamily="34" charset="-122"/>
              </a:endParaRPr>
            </a:p>
          </p:txBody>
        </p:sp>
        <p:sp>
          <p:nvSpPr>
            <p:cNvPr id="37" name="Freeform 748"/>
            <p:cNvSpPr>
              <a:spLocks noEditPoints="1"/>
            </p:cNvSpPr>
            <p:nvPr/>
          </p:nvSpPr>
          <p:spPr bwMode="auto">
            <a:xfrm>
              <a:off x="5947156" y="3271991"/>
              <a:ext cx="311533" cy="318115"/>
            </a:xfrm>
            <a:custGeom>
              <a:avLst/>
              <a:gdLst>
                <a:gd name="T0" fmla="*/ 38 w 60"/>
                <a:gd name="T1" fmla="*/ 8 h 61"/>
                <a:gd name="T2" fmla="*/ 22 w 60"/>
                <a:gd name="T3" fmla="*/ 8 h 61"/>
                <a:gd name="T4" fmla="*/ 45 w 60"/>
                <a:gd name="T5" fmla="*/ 41 h 61"/>
                <a:gd name="T6" fmla="*/ 50 w 60"/>
                <a:gd name="T7" fmla="*/ 58 h 61"/>
                <a:gd name="T8" fmla="*/ 51 w 60"/>
                <a:gd name="T9" fmla="*/ 44 h 61"/>
                <a:gd name="T10" fmla="*/ 55 w 60"/>
                <a:gd name="T11" fmla="*/ 58 h 61"/>
                <a:gd name="T12" fmla="*/ 55 w 60"/>
                <a:gd name="T13" fmla="*/ 38 h 61"/>
                <a:gd name="T14" fmla="*/ 56 w 60"/>
                <a:gd name="T15" fmla="*/ 29 h 61"/>
                <a:gd name="T16" fmla="*/ 60 w 60"/>
                <a:gd name="T17" fmla="*/ 38 h 61"/>
                <a:gd name="T18" fmla="*/ 56 w 60"/>
                <a:gd name="T19" fmla="*/ 21 h 61"/>
                <a:gd name="T20" fmla="*/ 47 w 60"/>
                <a:gd name="T21" fmla="*/ 23 h 61"/>
                <a:gd name="T22" fmla="*/ 45 w 60"/>
                <a:gd name="T23" fmla="*/ 41 h 61"/>
                <a:gd name="T24" fmla="*/ 37 w 60"/>
                <a:gd name="T25" fmla="*/ 26 h 61"/>
                <a:gd name="T26" fmla="*/ 36 w 60"/>
                <a:gd name="T27" fmla="*/ 37 h 61"/>
                <a:gd name="T28" fmla="*/ 36 w 60"/>
                <a:gd name="T29" fmla="*/ 61 h 61"/>
                <a:gd name="T30" fmla="*/ 31 w 60"/>
                <a:gd name="T31" fmla="*/ 44 h 61"/>
                <a:gd name="T32" fmla="*/ 30 w 60"/>
                <a:gd name="T33" fmla="*/ 61 h 61"/>
                <a:gd name="T34" fmla="*/ 24 w 60"/>
                <a:gd name="T35" fmla="*/ 40 h 61"/>
                <a:gd name="T36" fmla="*/ 24 w 60"/>
                <a:gd name="T37" fmla="*/ 26 h 61"/>
                <a:gd name="T38" fmla="*/ 23 w 60"/>
                <a:gd name="T39" fmla="*/ 37 h 61"/>
                <a:gd name="T40" fmla="*/ 18 w 60"/>
                <a:gd name="T41" fmla="*/ 22 h 61"/>
                <a:gd name="T42" fmla="*/ 37 w 60"/>
                <a:gd name="T43" fmla="*/ 17 h 61"/>
                <a:gd name="T44" fmla="*/ 43 w 60"/>
                <a:gd name="T45" fmla="*/ 37 h 61"/>
                <a:gd name="T46" fmla="*/ 15 w 60"/>
                <a:gd name="T47" fmla="*/ 41 h 61"/>
                <a:gd name="T48" fmla="*/ 10 w 60"/>
                <a:gd name="T49" fmla="*/ 58 h 61"/>
                <a:gd name="T50" fmla="*/ 9 w 60"/>
                <a:gd name="T51" fmla="*/ 44 h 61"/>
                <a:gd name="T52" fmla="*/ 5 w 60"/>
                <a:gd name="T53" fmla="*/ 58 h 61"/>
                <a:gd name="T54" fmla="*/ 5 w 60"/>
                <a:gd name="T55" fmla="*/ 38 h 61"/>
                <a:gd name="T56" fmla="*/ 4 w 60"/>
                <a:gd name="T57" fmla="*/ 29 h 61"/>
                <a:gd name="T58" fmla="*/ 0 w 60"/>
                <a:gd name="T59" fmla="*/ 38 h 61"/>
                <a:gd name="T60" fmla="*/ 4 w 60"/>
                <a:gd name="T61" fmla="*/ 21 h 61"/>
                <a:gd name="T62" fmla="*/ 13 w 60"/>
                <a:gd name="T63" fmla="*/ 23 h 61"/>
                <a:gd name="T64" fmla="*/ 15 w 60"/>
                <a:gd name="T65" fmla="*/ 41 h 61"/>
                <a:gd name="T66" fmla="*/ 16 w 60"/>
                <a:gd name="T67" fmla="*/ 14 h 61"/>
                <a:gd name="T68" fmla="*/ 15 w 60"/>
                <a:gd name="T69" fmla="*/ 18 h 61"/>
                <a:gd name="T70" fmla="*/ 3 w 60"/>
                <a:gd name="T71" fmla="*/ 14 h 61"/>
                <a:gd name="T72" fmla="*/ 50 w 60"/>
                <a:gd name="T73" fmla="*/ 7 h 61"/>
                <a:gd name="T74" fmla="*/ 45 w 60"/>
                <a:gd name="T75" fmla="*/ 18 h 61"/>
                <a:gd name="T76" fmla="*/ 50 w 60"/>
                <a:gd name="T77" fmla="*/ 20 h 61"/>
                <a:gd name="T78" fmla="*/ 50 w 60"/>
                <a:gd name="T79" fmla="*/ 7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 h="61">
                  <a:moveTo>
                    <a:pt x="30" y="0"/>
                  </a:moveTo>
                  <a:cubicBezTo>
                    <a:pt x="35" y="0"/>
                    <a:pt x="38" y="3"/>
                    <a:pt x="38" y="8"/>
                  </a:cubicBezTo>
                  <a:cubicBezTo>
                    <a:pt x="38" y="12"/>
                    <a:pt x="35" y="16"/>
                    <a:pt x="30" y="16"/>
                  </a:cubicBezTo>
                  <a:cubicBezTo>
                    <a:pt x="26" y="16"/>
                    <a:pt x="22" y="12"/>
                    <a:pt x="22" y="8"/>
                  </a:cubicBezTo>
                  <a:cubicBezTo>
                    <a:pt x="22" y="3"/>
                    <a:pt x="26" y="0"/>
                    <a:pt x="30" y="0"/>
                  </a:cubicBezTo>
                  <a:close/>
                  <a:moveTo>
                    <a:pt x="45" y="41"/>
                  </a:moveTo>
                  <a:cubicBezTo>
                    <a:pt x="45" y="58"/>
                    <a:pt x="45" y="58"/>
                    <a:pt x="45" y="58"/>
                  </a:cubicBezTo>
                  <a:cubicBezTo>
                    <a:pt x="50" y="58"/>
                    <a:pt x="50" y="58"/>
                    <a:pt x="50" y="58"/>
                  </a:cubicBezTo>
                  <a:cubicBezTo>
                    <a:pt x="50" y="44"/>
                    <a:pt x="50" y="44"/>
                    <a:pt x="50" y="44"/>
                  </a:cubicBezTo>
                  <a:cubicBezTo>
                    <a:pt x="51" y="44"/>
                    <a:pt x="51" y="44"/>
                    <a:pt x="51" y="44"/>
                  </a:cubicBezTo>
                  <a:cubicBezTo>
                    <a:pt x="51" y="58"/>
                    <a:pt x="51" y="58"/>
                    <a:pt x="51" y="58"/>
                  </a:cubicBezTo>
                  <a:cubicBezTo>
                    <a:pt x="55" y="58"/>
                    <a:pt x="55" y="58"/>
                    <a:pt x="55" y="58"/>
                  </a:cubicBezTo>
                  <a:cubicBezTo>
                    <a:pt x="55" y="41"/>
                    <a:pt x="55" y="41"/>
                    <a:pt x="55" y="41"/>
                  </a:cubicBezTo>
                  <a:cubicBezTo>
                    <a:pt x="55" y="38"/>
                    <a:pt x="55" y="38"/>
                    <a:pt x="55" y="38"/>
                  </a:cubicBezTo>
                  <a:cubicBezTo>
                    <a:pt x="55" y="29"/>
                    <a:pt x="55" y="29"/>
                    <a:pt x="55" y="29"/>
                  </a:cubicBezTo>
                  <a:cubicBezTo>
                    <a:pt x="56" y="29"/>
                    <a:pt x="56" y="29"/>
                    <a:pt x="56" y="29"/>
                  </a:cubicBezTo>
                  <a:cubicBezTo>
                    <a:pt x="56" y="38"/>
                    <a:pt x="56" y="38"/>
                    <a:pt x="56" y="38"/>
                  </a:cubicBezTo>
                  <a:cubicBezTo>
                    <a:pt x="60" y="38"/>
                    <a:pt x="60" y="38"/>
                    <a:pt x="60" y="38"/>
                  </a:cubicBezTo>
                  <a:cubicBezTo>
                    <a:pt x="60" y="25"/>
                    <a:pt x="60" y="25"/>
                    <a:pt x="60" y="25"/>
                  </a:cubicBezTo>
                  <a:cubicBezTo>
                    <a:pt x="60" y="23"/>
                    <a:pt x="58" y="21"/>
                    <a:pt x="56" y="21"/>
                  </a:cubicBezTo>
                  <a:cubicBezTo>
                    <a:pt x="47" y="21"/>
                    <a:pt x="47" y="21"/>
                    <a:pt x="47" y="21"/>
                  </a:cubicBezTo>
                  <a:cubicBezTo>
                    <a:pt x="47" y="22"/>
                    <a:pt x="47" y="22"/>
                    <a:pt x="47" y="23"/>
                  </a:cubicBezTo>
                  <a:cubicBezTo>
                    <a:pt x="47" y="41"/>
                    <a:pt x="47" y="41"/>
                    <a:pt x="47" y="41"/>
                  </a:cubicBezTo>
                  <a:cubicBezTo>
                    <a:pt x="45" y="41"/>
                    <a:pt x="45" y="41"/>
                    <a:pt x="45" y="41"/>
                  </a:cubicBezTo>
                  <a:close/>
                  <a:moveTo>
                    <a:pt x="37" y="37"/>
                  </a:moveTo>
                  <a:cubicBezTo>
                    <a:pt x="37" y="26"/>
                    <a:pt x="37" y="26"/>
                    <a:pt x="37" y="26"/>
                  </a:cubicBezTo>
                  <a:cubicBezTo>
                    <a:pt x="36" y="26"/>
                    <a:pt x="36" y="26"/>
                    <a:pt x="36" y="26"/>
                  </a:cubicBezTo>
                  <a:cubicBezTo>
                    <a:pt x="36" y="37"/>
                    <a:pt x="36" y="37"/>
                    <a:pt x="36" y="37"/>
                  </a:cubicBezTo>
                  <a:cubicBezTo>
                    <a:pt x="36" y="40"/>
                    <a:pt x="36" y="40"/>
                    <a:pt x="36" y="40"/>
                  </a:cubicBezTo>
                  <a:cubicBezTo>
                    <a:pt x="36" y="61"/>
                    <a:pt x="36" y="61"/>
                    <a:pt x="36" y="61"/>
                  </a:cubicBezTo>
                  <a:cubicBezTo>
                    <a:pt x="31" y="61"/>
                    <a:pt x="31" y="61"/>
                    <a:pt x="31" y="61"/>
                  </a:cubicBezTo>
                  <a:cubicBezTo>
                    <a:pt x="31" y="44"/>
                    <a:pt x="31" y="44"/>
                    <a:pt x="31" y="44"/>
                  </a:cubicBezTo>
                  <a:cubicBezTo>
                    <a:pt x="30" y="44"/>
                    <a:pt x="30" y="44"/>
                    <a:pt x="30" y="44"/>
                  </a:cubicBezTo>
                  <a:cubicBezTo>
                    <a:pt x="30" y="61"/>
                    <a:pt x="30" y="61"/>
                    <a:pt x="30" y="61"/>
                  </a:cubicBezTo>
                  <a:cubicBezTo>
                    <a:pt x="24" y="61"/>
                    <a:pt x="24" y="61"/>
                    <a:pt x="24" y="61"/>
                  </a:cubicBezTo>
                  <a:cubicBezTo>
                    <a:pt x="24" y="40"/>
                    <a:pt x="24" y="40"/>
                    <a:pt x="24" y="40"/>
                  </a:cubicBezTo>
                  <a:cubicBezTo>
                    <a:pt x="24" y="37"/>
                    <a:pt x="24" y="37"/>
                    <a:pt x="24" y="37"/>
                  </a:cubicBezTo>
                  <a:cubicBezTo>
                    <a:pt x="24" y="26"/>
                    <a:pt x="24" y="26"/>
                    <a:pt x="24" y="26"/>
                  </a:cubicBezTo>
                  <a:cubicBezTo>
                    <a:pt x="23" y="26"/>
                    <a:pt x="23" y="26"/>
                    <a:pt x="23" y="26"/>
                  </a:cubicBezTo>
                  <a:cubicBezTo>
                    <a:pt x="23" y="37"/>
                    <a:pt x="23" y="37"/>
                    <a:pt x="23" y="37"/>
                  </a:cubicBezTo>
                  <a:cubicBezTo>
                    <a:pt x="18" y="37"/>
                    <a:pt x="18" y="37"/>
                    <a:pt x="18" y="37"/>
                  </a:cubicBezTo>
                  <a:cubicBezTo>
                    <a:pt x="18" y="22"/>
                    <a:pt x="18" y="22"/>
                    <a:pt x="18" y="22"/>
                  </a:cubicBezTo>
                  <a:cubicBezTo>
                    <a:pt x="18" y="19"/>
                    <a:pt x="20" y="17"/>
                    <a:pt x="23" y="17"/>
                  </a:cubicBezTo>
                  <a:cubicBezTo>
                    <a:pt x="38" y="17"/>
                    <a:pt x="22" y="17"/>
                    <a:pt x="37" y="17"/>
                  </a:cubicBezTo>
                  <a:cubicBezTo>
                    <a:pt x="40" y="17"/>
                    <a:pt x="43" y="19"/>
                    <a:pt x="43" y="22"/>
                  </a:cubicBezTo>
                  <a:cubicBezTo>
                    <a:pt x="43" y="37"/>
                    <a:pt x="43" y="37"/>
                    <a:pt x="43" y="37"/>
                  </a:cubicBezTo>
                  <a:cubicBezTo>
                    <a:pt x="42" y="37"/>
                    <a:pt x="40" y="37"/>
                    <a:pt x="37" y="37"/>
                  </a:cubicBezTo>
                  <a:close/>
                  <a:moveTo>
                    <a:pt x="15" y="41"/>
                  </a:moveTo>
                  <a:cubicBezTo>
                    <a:pt x="15" y="58"/>
                    <a:pt x="15" y="58"/>
                    <a:pt x="15" y="58"/>
                  </a:cubicBezTo>
                  <a:cubicBezTo>
                    <a:pt x="10" y="58"/>
                    <a:pt x="10" y="58"/>
                    <a:pt x="10" y="58"/>
                  </a:cubicBezTo>
                  <a:cubicBezTo>
                    <a:pt x="10" y="44"/>
                    <a:pt x="10" y="44"/>
                    <a:pt x="10" y="44"/>
                  </a:cubicBezTo>
                  <a:cubicBezTo>
                    <a:pt x="9" y="44"/>
                    <a:pt x="9" y="44"/>
                    <a:pt x="9" y="44"/>
                  </a:cubicBezTo>
                  <a:cubicBezTo>
                    <a:pt x="9" y="58"/>
                    <a:pt x="9" y="58"/>
                    <a:pt x="9" y="58"/>
                  </a:cubicBezTo>
                  <a:cubicBezTo>
                    <a:pt x="5" y="58"/>
                    <a:pt x="5" y="58"/>
                    <a:pt x="5" y="58"/>
                  </a:cubicBezTo>
                  <a:cubicBezTo>
                    <a:pt x="5" y="41"/>
                    <a:pt x="5" y="41"/>
                    <a:pt x="5" y="41"/>
                  </a:cubicBezTo>
                  <a:cubicBezTo>
                    <a:pt x="5" y="38"/>
                    <a:pt x="5" y="38"/>
                    <a:pt x="5" y="38"/>
                  </a:cubicBezTo>
                  <a:cubicBezTo>
                    <a:pt x="5" y="29"/>
                    <a:pt x="5" y="29"/>
                    <a:pt x="5" y="29"/>
                  </a:cubicBezTo>
                  <a:cubicBezTo>
                    <a:pt x="4" y="29"/>
                    <a:pt x="4" y="29"/>
                    <a:pt x="4" y="29"/>
                  </a:cubicBezTo>
                  <a:cubicBezTo>
                    <a:pt x="4" y="38"/>
                    <a:pt x="4" y="38"/>
                    <a:pt x="4" y="38"/>
                  </a:cubicBezTo>
                  <a:cubicBezTo>
                    <a:pt x="0" y="38"/>
                    <a:pt x="0" y="38"/>
                    <a:pt x="0" y="38"/>
                  </a:cubicBezTo>
                  <a:cubicBezTo>
                    <a:pt x="0" y="25"/>
                    <a:pt x="0" y="25"/>
                    <a:pt x="0" y="25"/>
                  </a:cubicBezTo>
                  <a:cubicBezTo>
                    <a:pt x="0" y="23"/>
                    <a:pt x="2" y="21"/>
                    <a:pt x="4" y="21"/>
                  </a:cubicBezTo>
                  <a:cubicBezTo>
                    <a:pt x="13" y="21"/>
                    <a:pt x="13" y="21"/>
                    <a:pt x="13" y="21"/>
                  </a:cubicBezTo>
                  <a:cubicBezTo>
                    <a:pt x="13" y="22"/>
                    <a:pt x="13" y="22"/>
                    <a:pt x="13" y="23"/>
                  </a:cubicBezTo>
                  <a:cubicBezTo>
                    <a:pt x="13" y="41"/>
                    <a:pt x="13" y="41"/>
                    <a:pt x="13" y="41"/>
                  </a:cubicBezTo>
                  <a:cubicBezTo>
                    <a:pt x="15" y="41"/>
                    <a:pt x="15" y="41"/>
                    <a:pt x="15" y="41"/>
                  </a:cubicBezTo>
                  <a:close/>
                  <a:moveTo>
                    <a:pt x="10" y="7"/>
                  </a:moveTo>
                  <a:cubicBezTo>
                    <a:pt x="14" y="7"/>
                    <a:pt x="16" y="10"/>
                    <a:pt x="16" y="14"/>
                  </a:cubicBezTo>
                  <a:cubicBezTo>
                    <a:pt x="16" y="15"/>
                    <a:pt x="16" y="16"/>
                    <a:pt x="15" y="18"/>
                  </a:cubicBezTo>
                  <a:cubicBezTo>
                    <a:pt x="15" y="18"/>
                    <a:pt x="15" y="18"/>
                    <a:pt x="15" y="18"/>
                  </a:cubicBezTo>
                  <a:cubicBezTo>
                    <a:pt x="13" y="19"/>
                    <a:pt x="12" y="20"/>
                    <a:pt x="10" y="20"/>
                  </a:cubicBezTo>
                  <a:cubicBezTo>
                    <a:pt x="6" y="20"/>
                    <a:pt x="3" y="17"/>
                    <a:pt x="3" y="14"/>
                  </a:cubicBezTo>
                  <a:cubicBezTo>
                    <a:pt x="3" y="10"/>
                    <a:pt x="6" y="7"/>
                    <a:pt x="10" y="7"/>
                  </a:cubicBezTo>
                  <a:close/>
                  <a:moveTo>
                    <a:pt x="50" y="7"/>
                  </a:moveTo>
                  <a:cubicBezTo>
                    <a:pt x="46" y="7"/>
                    <a:pt x="43" y="10"/>
                    <a:pt x="43" y="14"/>
                  </a:cubicBezTo>
                  <a:cubicBezTo>
                    <a:pt x="43" y="15"/>
                    <a:pt x="44" y="16"/>
                    <a:pt x="45" y="18"/>
                  </a:cubicBezTo>
                  <a:cubicBezTo>
                    <a:pt x="45" y="18"/>
                    <a:pt x="45" y="18"/>
                    <a:pt x="45" y="18"/>
                  </a:cubicBezTo>
                  <a:cubicBezTo>
                    <a:pt x="47" y="19"/>
                    <a:pt x="48" y="20"/>
                    <a:pt x="50" y="20"/>
                  </a:cubicBezTo>
                  <a:cubicBezTo>
                    <a:pt x="54" y="20"/>
                    <a:pt x="57" y="17"/>
                    <a:pt x="57" y="14"/>
                  </a:cubicBezTo>
                  <a:cubicBezTo>
                    <a:pt x="57" y="10"/>
                    <a:pt x="54" y="7"/>
                    <a:pt x="50" y="7"/>
                  </a:cubicBezTo>
                  <a:close/>
                </a:path>
              </a:pathLst>
            </a:custGeom>
            <a:solidFill>
              <a:schemeClr val="bg1"/>
            </a:solidFill>
            <a:ln>
              <a:noFill/>
            </a:ln>
          </p:spPr>
          <p:txBody>
            <a:bodyPr vert="horz" wrap="square" lIns="68580" tIns="34290" rIns="68580" bIns="3429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grpSp>
      <p:sp>
        <p:nvSpPr>
          <p:cNvPr id="41" name="TextBox 40"/>
          <p:cNvSpPr txBox="1"/>
          <p:nvPr/>
        </p:nvSpPr>
        <p:spPr>
          <a:xfrm>
            <a:off x="1968575" y="4915000"/>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400" fill="hold"/>
                                        <p:tgtEl>
                                          <p:spTgt spid="22"/>
                                        </p:tgtEl>
                                        <p:attrNameLst>
                                          <p:attrName>ppt_w</p:attrName>
                                        </p:attrNameLst>
                                      </p:cBhvr>
                                      <p:tavLst>
                                        <p:tav tm="0">
                                          <p:val>
                                            <p:fltVal val="0"/>
                                          </p:val>
                                        </p:tav>
                                        <p:tav tm="100000">
                                          <p:val>
                                            <p:strVal val="#ppt_w"/>
                                          </p:val>
                                        </p:tav>
                                      </p:tavLst>
                                    </p:anim>
                                    <p:anim calcmode="lin" valueType="num">
                                      <p:cBhvr>
                                        <p:cTn id="13" dur="400" fill="hold"/>
                                        <p:tgtEl>
                                          <p:spTgt spid="22"/>
                                        </p:tgtEl>
                                        <p:attrNameLst>
                                          <p:attrName>ppt_h</p:attrName>
                                        </p:attrNameLst>
                                      </p:cBhvr>
                                      <p:tavLst>
                                        <p:tav tm="0">
                                          <p:val>
                                            <p:fltVal val="0"/>
                                          </p:val>
                                        </p:tav>
                                        <p:tav tm="100000">
                                          <p:val>
                                            <p:strVal val="#ppt_h"/>
                                          </p:val>
                                        </p:tav>
                                      </p:tavLst>
                                    </p:anim>
                                    <p:animEffect transition="in" filter="fade">
                                      <p:cBhvr>
                                        <p:cTn id="14" dur="400"/>
                                        <p:tgtEl>
                                          <p:spTgt spid="2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400" fill="hold"/>
                                        <p:tgtEl>
                                          <p:spTgt spid="30"/>
                                        </p:tgtEl>
                                        <p:attrNameLst>
                                          <p:attrName>ppt_w</p:attrName>
                                        </p:attrNameLst>
                                      </p:cBhvr>
                                      <p:tavLst>
                                        <p:tav tm="0">
                                          <p:val>
                                            <p:fltVal val="0"/>
                                          </p:val>
                                        </p:tav>
                                        <p:tav tm="100000">
                                          <p:val>
                                            <p:strVal val="#ppt_w"/>
                                          </p:val>
                                        </p:tav>
                                      </p:tavLst>
                                    </p:anim>
                                    <p:anim calcmode="lin" valueType="num">
                                      <p:cBhvr>
                                        <p:cTn id="22" dur="400" fill="hold"/>
                                        <p:tgtEl>
                                          <p:spTgt spid="30"/>
                                        </p:tgtEl>
                                        <p:attrNameLst>
                                          <p:attrName>ppt_h</p:attrName>
                                        </p:attrNameLst>
                                      </p:cBhvr>
                                      <p:tavLst>
                                        <p:tav tm="0">
                                          <p:val>
                                            <p:fltVal val="0"/>
                                          </p:val>
                                        </p:tav>
                                        <p:tav tm="100000">
                                          <p:val>
                                            <p:strVal val="#ppt_h"/>
                                          </p:val>
                                        </p:tav>
                                      </p:tavLst>
                                    </p:anim>
                                    <p:animEffect transition="in" filter="fade">
                                      <p:cBhvr>
                                        <p:cTn id="23" dur="400"/>
                                        <p:tgtEl>
                                          <p:spTgt spid="3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400" fill="hold"/>
                                        <p:tgtEl>
                                          <p:spTgt spid="35"/>
                                        </p:tgtEl>
                                        <p:attrNameLst>
                                          <p:attrName>ppt_w</p:attrName>
                                        </p:attrNameLst>
                                      </p:cBhvr>
                                      <p:tavLst>
                                        <p:tav tm="0">
                                          <p:val>
                                            <p:fltVal val="0"/>
                                          </p:val>
                                        </p:tav>
                                        <p:tav tm="100000">
                                          <p:val>
                                            <p:strVal val="#ppt_w"/>
                                          </p:val>
                                        </p:tav>
                                      </p:tavLst>
                                    </p:anim>
                                    <p:anim calcmode="lin" valueType="num">
                                      <p:cBhvr>
                                        <p:cTn id="31" dur="400" fill="hold"/>
                                        <p:tgtEl>
                                          <p:spTgt spid="35"/>
                                        </p:tgtEl>
                                        <p:attrNameLst>
                                          <p:attrName>ppt_h</p:attrName>
                                        </p:attrNameLst>
                                      </p:cBhvr>
                                      <p:tavLst>
                                        <p:tav tm="0">
                                          <p:val>
                                            <p:fltVal val="0"/>
                                          </p:val>
                                        </p:tav>
                                        <p:tav tm="100000">
                                          <p:val>
                                            <p:strVal val="#ppt_h"/>
                                          </p:val>
                                        </p:tav>
                                      </p:tavLst>
                                    </p:anim>
                                    <p:animEffect transition="in" filter="fade">
                                      <p:cBhvr>
                                        <p:cTn id="32" dur="400"/>
                                        <p:tgtEl>
                                          <p:spTgt spid="3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par>
                          <p:cTn id="36" fill="hold">
                            <p:stCondLst>
                              <p:cond delay="2000"/>
                            </p:stCondLst>
                            <p:childTnLst>
                              <p:par>
                                <p:cTn id="37" presetID="53" presetClass="entr" presetSubtype="16"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400" fill="hold"/>
                                        <p:tgtEl>
                                          <p:spTgt spid="25"/>
                                        </p:tgtEl>
                                        <p:attrNameLst>
                                          <p:attrName>ppt_w</p:attrName>
                                        </p:attrNameLst>
                                      </p:cBhvr>
                                      <p:tavLst>
                                        <p:tav tm="0">
                                          <p:val>
                                            <p:fltVal val="0"/>
                                          </p:val>
                                        </p:tav>
                                        <p:tav tm="100000">
                                          <p:val>
                                            <p:strVal val="#ppt_w"/>
                                          </p:val>
                                        </p:tav>
                                      </p:tavLst>
                                    </p:anim>
                                    <p:anim calcmode="lin" valueType="num">
                                      <p:cBhvr>
                                        <p:cTn id="40" dur="400" fill="hold"/>
                                        <p:tgtEl>
                                          <p:spTgt spid="25"/>
                                        </p:tgtEl>
                                        <p:attrNameLst>
                                          <p:attrName>ppt_h</p:attrName>
                                        </p:attrNameLst>
                                      </p:cBhvr>
                                      <p:tavLst>
                                        <p:tav tm="0">
                                          <p:val>
                                            <p:fltVal val="0"/>
                                          </p:val>
                                        </p:tav>
                                        <p:tav tm="100000">
                                          <p:val>
                                            <p:strVal val="#ppt_h"/>
                                          </p:val>
                                        </p:tav>
                                      </p:tavLst>
                                    </p:anim>
                                    <p:animEffect transition="in" filter="fade">
                                      <p:cBhvr>
                                        <p:cTn id="41" dur="400"/>
                                        <p:tgtEl>
                                          <p:spTgt spid="2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childTnLst>
                                </p:cTn>
                              </p:par>
                            </p:childTnLst>
                          </p:cTn>
                        </p:par>
                        <p:par>
                          <p:cTn id="45" fill="hold">
                            <p:stCondLst>
                              <p:cond delay="2500"/>
                            </p:stCondLst>
                            <p:childTnLst>
                              <p:par>
                                <p:cTn id="46" presetID="18" presetClass="entr" presetSubtype="3"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strips(upRight)">
                                      <p:cBhvr>
                                        <p:cTn id="4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3308645"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3" name="Freeform 6"/>
          <p:cNvSpPr/>
          <p:nvPr/>
        </p:nvSpPr>
        <p:spPr bwMode="auto">
          <a:xfrm>
            <a:off x="0"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9EB6E6"/>
          </a:solidFill>
          <a:ln>
            <a:noFill/>
          </a:ln>
        </p:spPr>
        <p:txBody>
          <a:bodyPr lIns="91416" tIns="45708" rIns="91416" bIns="45708"/>
          <a:lstStyle/>
          <a:p>
            <a:endParaRPr lang="zh-CN" altLang="en-US" sz="2400"/>
          </a:p>
        </p:txBody>
      </p:sp>
      <p:sp>
        <p:nvSpPr>
          <p:cNvPr id="4" name="Freeform 7"/>
          <p:cNvSpPr/>
          <p:nvPr/>
        </p:nvSpPr>
        <p:spPr bwMode="auto">
          <a:xfrm>
            <a:off x="0"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chemeClr val="tx2"/>
          </a:solidFill>
          <a:ln>
            <a:noFill/>
          </a:ln>
        </p:spPr>
        <p:txBody>
          <a:bodyPr lIns="91416" tIns="45708" rIns="91416" bIns="45708"/>
          <a:lstStyle/>
          <a:p>
            <a:endParaRPr lang="zh-CN" altLang="en-US" sz="2400"/>
          </a:p>
        </p:txBody>
      </p:sp>
      <p:sp>
        <p:nvSpPr>
          <p:cNvPr id="5" name="Freeform 8"/>
          <p:cNvSpPr/>
          <p:nvPr/>
        </p:nvSpPr>
        <p:spPr bwMode="auto">
          <a:xfrm>
            <a:off x="11227177" y="1908176"/>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6" name="TextBox 11"/>
          <p:cNvSpPr txBox="1">
            <a:spLocks noChangeArrowheads="1"/>
          </p:cNvSpPr>
          <p:nvPr/>
        </p:nvSpPr>
        <p:spPr bwMode="auto">
          <a:xfrm>
            <a:off x="2775306" y="2718202"/>
            <a:ext cx="2441646" cy="76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765" fontAlgn="base">
              <a:spcBef>
                <a:spcPct val="0"/>
              </a:spcBef>
              <a:spcAft>
                <a:spcPct val="0"/>
              </a:spcAft>
            </a:pPr>
            <a:r>
              <a:rPr lang="zh-CN" altLang="en-US" sz="4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选题背景</a:t>
            </a:r>
            <a:endParaRPr lang="zh-CN" altLang="en-US" sz="4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12"/>
          <p:cNvSpPr txBox="1">
            <a:spLocks noChangeArrowheads="1"/>
          </p:cNvSpPr>
          <p:nvPr/>
        </p:nvSpPr>
        <p:spPr bwMode="auto">
          <a:xfrm>
            <a:off x="1345675" y="2463801"/>
            <a:ext cx="1271453" cy="220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a:solidFill>
                  <a:srgbClr val="FFFFFF"/>
                </a:solidFill>
                <a:latin typeface="微软雅黑" panose="020B0503020204020204" pitchFamily="34" charset="-122"/>
                <a:ea typeface="微软雅黑" panose="020B0503020204020204" pitchFamily="34" charset="-122"/>
              </a:rPr>
              <a:t>1</a:t>
            </a:r>
            <a:endParaRPr lang="zh-CN" altLang="en-US" sz="13735" b="1">
              <a:solidFill>
                <a:srgbClr val="FFFFFF"/>
              </a:solidFill>
              <a:latin typeface="微软雅黑" panose="020B0503020204020204" pitchFamily="34" charset="-122"/>
              <a:ea typeface="微软雅黑" panose="020B0503020204020204" pitchFamily="34" charset="-122"/>
            </a:endParaRPr>
          </a:p>
        </p:txBody>
      </p:sp>
      <p:sp>
        <p:nvSpPr>
          <p:cNvPr id="8" name="TextBox 1"/>
          <p:cNvSpPr txBox="1">
            <a:spLocks noChangeArrowheads="1"/>
          </p:cNvSpPr>
          <p:nvPr/>
        </p:nvSpPr>
        <p:spPr bwMode="auto">
          <a:xfrm>
            <a:off x="2777040" y="3435351"/>
            <a:ext cx="6261829" cy="70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9" name="TextBox 2"/>
          <p:cNvSpPr txBox="1">
            <a:spLocks noChangeArrowheads="1"/>
          </p:cNvSpPr>
          <p:nvPr/>
        </p:nvSpPr>
        <p:spPr bwMode="auto">
          <a:xfrm>
            <a:off x="490347" y="3813177"/>
            <a:ext cx="843452" cy="5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 name="图片 9"/>
          <p:cNvPicPr>
            <a:picLocks noChangeAspect="1"/>
          </p:cNvPicPr>
          <p:nvPr/>
        </p:nvPicPr>
        <p:blipFill>
          <a:blip r:embed="rId1">
            <a:lum bright="70000" contrast="-70000"/>
            <a:extLst>
              <a:ext uri="{BEBA8EAE-BF5A-486C-A8C5-ECC9F3942E4B}">
                <a14:imgProps xmlns:a14="http://schemas.microsoft.com/office/drawing/2010/main">
                  <a14:imgLayer r:embed="rId2">
                    <a14:imgEffect>
                      <a14:artisticPhotocopy trans="30000" detail="2"/>
                    </a14:imgEffect>
                  </a14:imgLayer>
                </a14:imgProps>
              </a:ext>
            </a:extLst>
          </a:blip>
          <a:stretch>
            <a:fillRect/>
          </a:stretch>
        </p:blipFill>
        <p:spPr>
          <a:xfrm>
            <a:off x="317654" y="260773"/>
            <a:ext cx="2605103" cy="736754"/>
          </a:xfrm>
          <a:prstGeom prst="rect">
            <a:avLst/>
          </a:prstGeom>
          <a:noFill/>
          <a:ln w="9525">
            <a:noFill/>
            <a:miter/>
          </a:ln>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1000"/>
                                        <p:tgtEl>
                                          <p:spTgt spid="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 calcmode="lin" valueType="num">
                                      <p:cBhvr>
                                        <p:cTn id="34" dur="500" fill="hold"/>
                                        <p:tgtEl>
                                          <p:spTgt spid="7"/>
                                        </p:tgtEl>
                                        <p:attrNameLst>
                                          <p:attrName>style.rotation</p:attrName>
                                        </p:attrNameLst>
                                      </p:cBhvr>
                                      <p:tavLst>
                                        <p:tav tm="0">
                                          <p:val>
                                            <p:fltVal val="90"/>
                                          </p:val>
                                        </p:tav>
                                        <p:tav tm="100000">
                                          <p:val>
                                            <p:fltVal val="0"/>
                                          </p:val>
                                        </p:tav>
                                      </p:tavLst>
                                    </p:anim>
                                    <p:animEffect transition="in" filter="fade">
                                      <p:cBhvr>
                                        <p:cTn id="35" dur="500"/>
                                        <p:tgtEl>
                                          <p:spTgt spid="7"/>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par>
                          <p:cTn id="40" fill="hold">
                            <p:stCondLst>
                              <p:cond delay="3500"/>
                            </p:stCondLst>
                            <p:childTnLst>
                              <p:par>
                                <p:cTn id="41" presetID="22" presetClass="entr" presetSubtype="1"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up)">
                                      <p:cBhvr>
                                        <p:cTn id="43" dur="500"/>
                                        <p:tgtEl>
                                          <p:spTgt spid="8"/>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Effect transition="in" filter="fade">
                                      <p:cBhvr>
                                        <p:cTn id="4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utoUpdateAnimBg="0"/>
      <p:bldP spid="7" grpId="0" autoUpdateAnimBg="0"/>
      <p:bldP spid="8" grpId="0" autoUpdateAnimBg="0"/>
      <p:bldP spid="9"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3308645"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3" name="Freeform 6"/>
          <p:cNvSpPr/>
          <p:nvPr/>
        </p:nvSpPr>
        <p:spPr bwMode="auto">
          <a:xfrm>
            <a:off x="0"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9EB6E6"/>
          </a:solidFill>
          <a:ln>
            <a:noFill/>
          </a:ln>
        </p:spPr>
        <p:txBody>
          <a:bodyPr lIns="91416" tIns="45708" rIns="91416" bIns="45708"/>
          <a:lstStyle/>
          <a:p>
            <a:endParaRPr lang="zh-CN" altLang="en-US" sz="2400"/>
          </a:p>
        </p:txBody>
      </p:sp>
      <p:sp>
        <p:nvSpPr>
          <p:cNvPr id="4" name="Freeform 7"/>
          <p:cNvSpPr/>
          <p:nvPr/>
        </p:nvSpPr>
        <p:spPr bwMode="auto">
          <a:xfrm>
            <a:off x="0"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chemeClr val="tx2"/>
          </a:solidFill>
          <a:ln>
            <a:noFill/>
          </a:ln>
        </p:spPr>
        <p:txBody>
          <a:bodyPr lIns="91416" tIns="45708" rIns="91416" bIns="45708"/>
          <a:lstStyle/>
          <a:p>
            <a:endParaRPr lang="zh-CN" altLang="en-US" sz="2400"/>
          </a:p>
        </p:txBody>
      </p:sp>
      <p:sp>
        <p:nvSpPr>
          <p:cNvPr id="5" name="Freeform 8"/>
          <p:cNvSpPr/>
          <p:nvPr/>
        </p:nvSpPr>
        <p:spPr bwMode="auto">
          <a:xfrm>
            <a:off x="11227177" y="1908176"/>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6" name="TextBox 11"/>
          <p:cNvSpPr txBox="1">
            <a:spLocks noChangeArrowheads="1"/>
          </p:cNvSpPr>
          <p:nvPr/>
        </p:nvSpPr>
        <p:spPr bwMode="auto">
          <a:xfrm>
            <a:off x="2775306" y="2718202"/>
            <a:ext cx="2441646" cy="76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765" fontAlgn="base">
              <a:spcBef>
                <a:spcPct val="0"/>
              </a:spcBef>
              <a:spcAft>
                <a:spcPct val="0"/>
              </a:spcAft>
            </a:pPr>
            <a:r>
              <a:rPr lang="zh-CN" altLang="en-US" sz="4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总结回顾</a:t>
            </a:r>
            <a:endParaRPr lang="zh-CN" altLang="en-US" sz="4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12"/>
          <p:cNvSpPr txBox="1">
            <a:spLocks noChangeArrowheads="1"/>
          </p:cNvSpPr>
          <p:nvPr/>
        </p:nvSpPr>
        <p:spPr bwMode="auto">
          <a:xfrm>
            <a:off x="1345675" y="2463801"/>
            <a:ext cx="1271453" cy="220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dirty="0" smtClean="0">
                <a:solidFill>
                  <a:srgbClr val="FFFFFF"/>
                </a:solidFill>
                <a:latin typeface="微软雅黑" panose="020B0503020204020204" pitchFamily="34" charset="-122"/>
                <a:ea typeface="微软雅黑" panose="020B0503020204020204" pitchFamily="34" charset="-122"/>
              </a:rPr>
              <a:t>5</a:t>
            </a:r>
            <a:endParaRPr lang="zh-CN" altLang="en-US" sz="13735" b="1" dirty="0">
              <a:solidFill>
                <a:srgbClr val="FFFFFF"/>
              </a:solidFill>
              <a:latin typeface="微软雅黑" panose="020B0503020204020204" pitchFamily="34" charset="-122"/>
              <a:ea typeface="微软雅黑" panose="020B0503020204020204" pitchFamily="34" charset="-122"/>
            </a:endParaRPr>
          </a:p>
        </p:txBody>
      </p:sp>
      <p:sp>
        <p:nvSpPr>
          <p:cNvPr id="8" name="TextBox 1"/>
          <p:cNvSpPr txBox="1">
            <a:spLocks noChangeArrowheads="1"/>
          </p:cNvSpPr>
          <p:nvPr/>
        </p:nvSpPr>
        <p:spPr bwMode="auto">
          <a:xfrm>
            <a:off x="2777040" y="3435351"/>
            <a:ext cx="6261829" cy="70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9" name="TextBox 2"/>
          <p:cNvSpPr txBox="1">
            <a:spLocks noChangeArrowheads="1"/>
          </p:cNvSpPr>
          <p:nvPr/>
        </p:nvSpPr>
        <p:spPr bwMode="auto">
          <a:xfrm>
            <a:off x="490347" y="3813177"/>
            <a:ext cx="843452" cy="5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 name="图片 9"/>
          <p:cNvPicPr>
            <a:picLocks noChangeAspect="1"/>
          </p:cNvPicPr>
          <p:nvPr/>
        </p:nvPicPr>
        <p:blipFill>
          <a:blip r:embed="rId1">
            <a:lum bright="70000" contrast="-70000"/>
            <a:extLst>
              <a:ext uri="{BEBA8EAE-BF5A-486C-A8C5-ECC9F3942E4B}">
                <a14:imgProps xmlns:a14="http://schemas.microsoft.com/office/drawing/2010/main">
                  <a14:imgLayer r:embed="rId2">
                    <a14:imgEffect>
                      <a14:artisticPhotocopy trans="30000" detail="2"/>
                    </a14:imgEffect>
                  </a14:imgLayer>
                </a14:imgProps>
              </a:ext>
            </a:extLst>
          </a:blip>
          <a:stretch>
            <a:fillRect/>
          </a:stretch>
        </p:blipFill>
        <p:spPr>
          <a:xfrm>
            <a:off x="317654" y="260773"/>
            <a:ext cx="2605103" cy="736754"/>
          </a:xfrm>
          <a:prstGeom prst="rect">
            <a:avLst/>
          </a:prstGeom>
          <a:noFill/>
          <a:ln w="9525">
            <a:noFill/>
            <a:miter/>
          </a:ln>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1000"/>
                                        <p:tgtEl>
                                          <p:spTgt spid="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 calcmode="lin" valueType="num">
                                      <p:cBhvr>
                                        <p:cTn id="34" dur="500" fill="hold"/>
                                        <p:tgtEl>
                                          <p:spTgt spid="7"/>
                                        </p:tgtEl>
                                        <p:attrNameLst>
                                          <p:attrName>style.rotation</p:attrName>
                                        </p:attrNameLst>
                                      </p:cBhvr>
                                      <p:tavLst>
                                        <p:tav tm="0">
                                          <p:val>
                                            <p:fltVal val="90"/>
                                          </p:val>
                                        </p:tav>
                                        <p:tav tm="100000">
                                          <p:val>
                                            <p:fltVal val="0"/>
                                          </p:val>
                                        </p:tav>
                                      </p:tavLst>
                                    </p:anim>
                                    <p:animEffect transition="in" filter="fade">
                                      <p:cBhvr>
                                        <p:cTn id="35" dur="500"/>
                                        <p:tgtEl>
                                          <p:spTgt spid="7"/>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par>
                          <p:cTn id="40" fill="hold">
                            <p:stCondLst>
                              <p:cond delay="3500"/>
                            </p:stCondLst>
                            <p:childTnLst>
                              <p:par>
                                <p:cTn id="41" presetID="22" presetClass="entr" presetSubtype="1"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up)">
                                      <p:cBhvr>
                                        <p:cTn id="43" dur="500"/>
                                        <p:tgtEl>
                                          <p:spTgt spid="8"/>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Effect transition="in" filter="fade">
                                      <p:cBhvr>
                                        <p:cTn id="4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utoUpdateAnimBg="0"/>
      <p:bldP spid="7" grpId="0" autoUpdateAnimBg="0"/>
      <p:bldP spid="8" grpId="0" autoUpdateAnimBg="0"/>
      <p:bldP spid="9"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3794635" y="1484786"/>
            <a:ext cx="2556425" cy="907751"/>
            <a:chOff x="3666731" y="1984470"/>
            <a:chExt cx="2636520" cy="1447800"/>
          </a:xfrm>
        </p:grpSpPr>
        <p:sp>
          <p:nvSpPr>
            <p:cNvPr id="14" name="任意多边形 13"/>
            <p:cNvSpPr/>
            <p:nvPr/>
          </p:nvSpPr>
          <p:spPr>
            <a:xfrm>
              <a:off x="3666731"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5" name="文本框 35"/>
            <p:cNvSpPr txBox="1"/>
            <p:nvPr/>
          </p:nvSpPr>
          <p:spPr>
            <a:xfrm>
              <a:off x="3971726" y="2389297"/>
              <a:ext cx="2230360" cy="638148"/>
            </a:xfrm>
            <a:prstGeom prst="rect">
              <a:avLst/>
            </a:prstGeom>
            <a:noFill/>
          </p:spPr>
          <p:txBody>
            <a:bodyPr wrap="square" rtlCol="0" anchor="ctr">
              <a:spAutoFit/>
            </a:bodyPr>
            <a:lstStyle/>
            <a:p>
              <a:pPr algn="ctr"/>
              <a:r>
                <a:rPr lang="zh-CN" altLang="en-US" sz="20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6" name="组合 15"/>
          <p:cNvGrpSpPr/>
          <p:nvPr/>
        </p:nvGrpSpPr>
        <p:grpSpPr>
          <a:xfrm>
            <a:off x="1657949" y="1484786"/>
            <a:ext cx="2556425" cy="907751"/>
            <a:chOff x="1436370" y="1984470"/>
            <a:chExt cx="2636520" cy="1447800"/>
          </a:xfrm>
        </p:grpSpPr>
        <p:sp>
          <p:nvSpPr>
            <p:cNvPr id="17" name="任意多边形 16"/>
            <p:cNvSpPr/>
            <p:nvPr/>
          </p:nvSpPr>
          <p:spPr>
            <a:xfrm>
              <a:off x="1436370"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18" name="文本框 43"/>
            <p:cNvSpPr txBox="1"/>
            <p:nvPr/>
          </p:nvSpPr>
          <p:spPr>
            <a:xfrm>
              <a:off x="1709209" y="2340208"/>
              <a:ext cx="2293960" cy="736324"/>
            </a:xfrm>
            <a:prstGeom prst="rect">
              <a:avLst/>
            </a:prstGeom>
            <a:noFill/>
          </p:spPr>
          <p:txBody>
            <a:bodyPr wrap="square" rtlCol="0" anchor="ctr">
              <a:spAutoFit/>
            </a:bodyPr>
            <a:lstStyle/>
            <a:p>
              <a:pPr algn="ctr">
                <a:lnSpc>
                  <a:spcPct val="120000"/>
                </a:lnSpc>
              </a:pPr>
              <a:r>
                <a:rPr lang="zh-CN" altLang="en-US" sz="20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19" name="组合 18"/>
          <p:cNvGrpSpPr/>
          <p:nvPr/>
        </p:nvGrpSpPr>
        <p:grpSpPr>
          <a:xfrm>
            <a:off x="8068007" y="1484786"/>
            <a:ext cx="2556425" cy="907751"/>
            <a:chOff x="8127453" y="1984470"/>
            <a:chExt cx="2636520" cy="1447800"/>
          </a:xfrm>
        </p:grpSpPr>
        <p:sp>
          <p:nvSpPr>
            <p:cNvPr id="20" name="任意多边形 19"/>
            <p:cNvSpPr/>
            <p:nvPr/>
          </p:nvSpPr>
          <p:spPr>
            <a:xfrm>
              <a:off x="8127453"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文本框 46"/>
            <p:cNvSpPr txBox="1"/>
            <p:nvPr/>
          </p:nvSpPr>
          <p:spPr>
            <a:xfrm>
              <a:off x="8439016" y="2389297"/>
              <a:ext cx="2230360" cy="638148"/>
            </a:xfrm>
            <a:prstGeom prst="rect">
              <a:avLst/>
            </a:prstGeom>
            <a:noFill/>
          </p:spPr>
          <p:txBody>
            <a:bodyPr wrap="square" rtlCol="0" anchor="ctr">
              <a:spAutoFit/>
            </a:bodyPr>
            <a:lstStyle/>
            <a:p>
              <a:pPr algn="ctr"/>
              <a:r>
                <a:rPr lang="zh-CN" altLang="en-US" sz="20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grpSp>
        <p:nvGrpSpPr>
          <p:cNvPr id="22" name="组合 21"/>
          <p:cNvGrpSpPr/>
          <p:nvPr/>
        </p:nvGrpSpPr>
        <p:grpSpPr>
          <a:xfrm>
            <a:off x="5931321" y="1484786"/>
            <a:ext cx="2556425" cy="907751"/>
            <a:chOff x="5897092" y="1984470"/>
            <a:chExt cx="2636520" cy="1447800"/>
          </a:xfrm>
        </p:grpSpPr>
        <p:sp>
          <p:nvSpPr>
            <p:cNvPr id="23" name="任意多边形 22"/>
            <p:cNvSpPr/>
            <p:nvPr/>
          </p:nvSpPr>
          <p:spPr>
            <a:xfrm>
              <a:off x="5897092" y="1984470"/>
              <a:ext cx="2636520" cy="1447800"/>
            </a:xfrm>
            <a:custGeom>
              <a:avLst/>
              <a:gdLst>
                <a:gd name="connsiteX0" fmla="*/ 0 w 2636520"/>
                <a:gd name="connsiteY0" fmla="*/ 0 h 1447800"/>
                <a:gd name="connsiteX1" fmla="*/ 2103122 w 2636520"/>
                <a:gd name="connsiteY1" fmla="*/ 0 h 1447800"/>
                <a:gd name="connsiteX2" fmla="*/ 2636520 w 2636520"/>
                <a:gd name="connsiteY2" fmla="*/ 723900 h 1447800"/>
                <a:gd name="connsiteX3" fmla="*/ 2103122 w 2636520"/>
                <a:gd name="connsiteY3" fmla="*/ 1447800 h 1447800"/>
                <a:gd name="connsiteX4" fmla="*/ 0 w 2636520"/>
                <a:gd name="connsiteY4" fmla="*/ 1447800 h 1447800"/>
                <a:gd name="connsiteX5" fmla="*/ 0 w 2636520"/>
                <a:gd name="connsiteY5" fmla="*/ 1442632 h 1447800"/>
                <a:gd name="connsiteX6" fmla="*/ 529590 w 2636520"/>
                <a:gd name="connsiteY6" fmla="*/ 723900 h 1447800"/>
                <a:gd name="connsiteX7" fmla="*/ 0 w 2636520"/>
                <a:gd name="connsiteY7" fmla="*/ 5168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6520" h="1447800">
                  <a:moveTo>
                    <a:pt x="0" y="0"/>
                  </a:moveTo>
                  <a:lnTo>
                    <a:pt x="2103122" y="0"/>
                  </a:lnTo>
                  <a:lnTo>
                    <a:pt x="2636520" y="723900"/>
                  </a:lnTo>
                  <a:lnTo>
                    <a:pt x="2103122" y="1447800"/>
                  </a:lnTo>
                  <a:lnTo>
                    <a:pt x="0" y="1447800"/>
                  </a:lnTo>
                  <a:lnTo>
                    <a:pt x="0" y="1442632"/>
                  </a:lnTo>
                  <a:lnTo>
                    <a:pt x="529590" y="723900"/>
                  </a:lnTo>
                  <a:lnTo>
                    <a:pt x="0" y="516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b="1">
                <a:solidFill>
                  <a:schemeClr val="tx2">
                    <a:lumMod val="75000"/>
                  </a:schemeClr>
                </a:solidFill>
                <a:latin typeface="Arial" panose="020B0604020202020204" pitchFamily="34" charset="0"/>
                <a:ea typeface="微软雅黑" panose="020B0503020204020204" pitchFamily="34" charset="-122"/>
                <a:cs typeface="Arial" panose="020B0604020202020204" pitchFamily="34" charset="0"/>
              </a:endParaRPr>
            </a:p>
          </p:txBody>
        </p:sp>
        <p:sp>
          <p:nvSpPr>
            <p:cNvPr id="24" name="文本框 49"/>
            <p:cNvSpPr txBox="1"/>
            <p:nvPr/>
          </p:nvSpPr>
          <p:spPr>
            <a:xfrm>
              <a:off x="6227711" y="2340213"/>
              <a:ext cx="2205655" cy="736324"/>
            </a:xfrm>
            <a:prstGeom prst="rect">
              <a:avLst/>
            </a:prstGeom>
            <a:noFill/>
          </p:spPr>
          <p:txBody>
            <a:bodyPr wrap="square" rtlCol="0" anchor="ctr">
              <a:spAutoFit/>
            </a:bodyPr>
            <a:lstStyle/>
            <a:p>
              <a:pPr algn="ctr">
                <a:lnSpc>
                  <a:spcPct val="120000"/>
                </a:lnSpc>
              </a:pPr>
              <a:r>
                <a:rPr lang="zh-CN" altLang="en-US" sz="2000" b="1"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rPr>
                <a:t>输入内容</a:t>
              </a:r>
              <a:endParaRPr lang="zh-CN" altLang="en-US" sz="2000" b="1" baseline="-3000" dirty="0">
                <a:solidFill>
                  <a:schemeClr val="bg1">
                    <a:lumMod val="95000"/>
                  </a:schemeClr>
                </a:solidFill>
                <a:latin typeface="Arial" panose="020B0604020202020204" pitchFamily="34" charset="0"/>
                <a:ea typeface="微软雅黑" panose="020B0503020204020204" pitchFamily="34" charset="-122"/>
                <a:cs typeface="Arial" panose="020B0604020202020204" pitchFamily="34" charset="0"/>
              </a:endParaRPr>
            </a:p>
          </p:txBody>
        </p:sp>
      </p:grpSp>
      <p:sp>
        <p:nvSpPr>
          <p:cNvPr id="26" name="矩形 25"/>
          <p:cNvSpPr/>
          <p:nvPr/>
        </p:nvSpPr>
        <p:spPr>
          <a:xfrm>
            <a:off x="2313562" y="2670537"/>
            <a:ext cx="1107544" cy="369324"/>
          </a:xfrm>
          <a:prstGeom prst="rect">
            <a:avLst/>
          </a:prstGeom>
        </p:spPr>
        <p:txBody>
          <a:bodyPr wrap="none" lIns="91431" tIns="45716" rIns="91431" bIns="45716">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矩形 47"/>
          <p:cNvSpPr>
            <a:spLocks noChangeArrowheads="1"/>
          </p:cNvSpPr>
          <p:nvPr/>
        </p:nvSpPr>
        <p:spPr bwMode="auto">
          <a:xfrm>
            <a:off x="1916736" y="3149658"/>
            <a:ext cx="1907140" cy="13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28" name="矩形 27"/>
          <p:cNvSpPr/>
          <p:nvPr/>
        </p:nvSpPr>
        <p:spPr>
          <a:xfrm>
            <a:off x="4480021" y="2670537"/>
            <a:ext cx="1107544" cy="369324"/>
          </a:xfrm>
          <a:prstGeom prst="rect">
            <a:avLst/>
          </a:prstGeom>
        </p:spPr>
        <p:txBody>
          <a:bodyPr wrap="none" lIns="91431" tIns="45716" rIns="91431" bIns="45716">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9" name="矩形 47"/>
          <p:cNvSpPr>
            <a:spLocks noChangeArrowheads="1"/>
          </p:cNvSpPr>
          <p:nvPr/>
        </p:nvSpPr>
        <p:spPr bwMode="auto">
          <a:xfrm>
            <a:off x="4125850" y="3149658"/>
            <a:ext cx="1874629" cy="13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30" name="矩形 29"/>
          <p:cNvSpPr/>
          <p:nvPr/>
        </p:nvSpPr>
        <p:spPr>
          <a:xfrm>
            <a:off x="6646480" y="2670537"/>
            <a:ext cx="1107544" cy="369324"/>
          </a:xfrm>
          <a:prstGeom prst="rect">
            <a:avLst/>
          </a:prstGeom>
        </p:spPr>
        <p:txBody>
          <a:bodyPr wrap="none" lIns="91431" tIns="45716" rIns="91431" bIns="45716">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1" name="矩形 47"/>
          <p:cNvSpPr>
            <a:spLocks noChangeArrowheads="1"/>
          </p:cNvSpPr>
          <p:nvPr/>
        </p:nvSpPr>
        <p:spPr bwMode="auto">
          <a:xfrm>
            <a:off x="6302451" y="3149658"/>
            <a:ext cx="1891868" cy="13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32" name="矩形 31"/>
          <p:cNvSpPr/>
          <p:nvPr/>
        </p:nvSpPr>
        <p:spPr>
          <a:xfrm>
            <a:off x="8812937" y="2670537"/>
            <a:ext cx="1107544" cy="369324"/>
          </a:xfrm>
          <a:prstGeom prst="rect">
            <a:avLst/>
          </a:prstGeom>
        </p:spPr>
        <p:txBody>
          <a:bodyPr wrap="none" lIns="91431" tIns="45716" rIns="91431" bIns="45716">
            <a:spAutoFit/>
          </a:bodyPr>
          <a:lstStyle/>
          <a:p>
            <a:pPr algn="ctr"/>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3" name="矩形 47"/>
          <p:cNvSpPr>
            <a:spLocks noChangeArrowheads="1"/>
          </p:cNvSpPr>
          <p:nvPr/>
        </p:nvSpPr>
        <p:spPr bwMode="auto">
          <a:xfrm>
            <a:off x="8496293" y="3149658"/>
            <a:ext cx="1874261" cy="1384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34" name="Freeform 12"/>
          <p:cNvSpPr/>
          <p:nvPr/>
        </p:nvSpPr>
        <p:spPr bwMode="auto">
          <a:xfrm>
            <a:off x="1656951" y="4873849"/>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5" name="Freeform 12"/>
          <p:cNvSpPr/>
          <p:nvPr/>
        </p:nvSpPr>
        <p:spPr bwMode="auto">
          <a:xfrm flipH="1" flipV="1">
            <a:off x="10246261" y="5779097"/>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 name="TextBox 35"/>
          <p:cNvSpPr txBox="1"/>
          <p:nvPr/>
        </p:nvSpPr>
        <p:spPr>
          <a:xfrm>
            <a:off x="2016851" y="5188050"/>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400" fill="hold"/>
                                        <p:tgtEl>
                                          <p:spTgt spid="16"/>
                                        </p:tgtEl>
                                        <p:attrNameLst>
                                          <p:attrName>ppt_x</p:attrName>
                                        </p:attrNameLst>
                                      </p:cBhvr>
                                      <p:tavLst>
                                        <p:tav tm="0">
                                          <p:val>
                                            <p:strVal val="0-#ppt_w/2"/>
                                          </p:val>
                                        </p:tav>
                                        <p:tav tm="100000">
                                          <p:val>
                                            <p:strVal val="#ppt_x"/>
                                          </p:val>
                                        </p:tav>
                                      </p:tavLst>
                                    </p:anim>
                                    <p:anim calcmode="lin" valueType="num">
                                      <p:cBhvr additive="base">
                                        <p:cTn id="8" dur="400" fill="hold"/>
                                        <p:tgtEl>
                                          <p:spTgt spid="16"/>
                                        </p:tgtEl>
                                        <p:attrNameLst>
                                          <p:attrName>ppt_y</p:attrName>
                                        </p:attrNameLst>
                                      </p:cBhvr>
                                      <p:tavLst>
                                        <p:tav tm="0">
                                          <p:val>
                                            <p:strVal val="#ppt_y"/>
                                          </p:val>
                                        </p:tav>
                                        <p:tav tm="100000">
                                          <p:val>
                                            <p:strVal val="#ppt_y"/>
                                          </p:val>
                                        </p:tav>
                                      </p:tavLst>
                                    </p:anim>
                                  </p:childTnLst>
                                </p:cTn>
                              </p:par>
                              <p:par>
                                <p:cTn id="9" presetID="12" presetClass="entr" presetSubtype="1" fill="hold" grpId="0" nodeType="withEffect">
                                  <p:stCondLst>
                                    <p:cond delay="50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400"/>
                                        <p:tgtEl>
                                          <p:spTgt spid="26"/>
                                        </p:tgtEl>
                                        <p:attrNameLst>
                                          <p:attrName>ppt_y</p:attrName>
                                        </p:attrNameLst>
                                      </p:cBhvr>
                                      <p:tavLst>
                                        <p:tav tm="0">
                                          <p:val>
                                            <p:strVal val="#ppt_y-#ppt_h*1.125000"/>
                                          </p:val>
                                        </p:tav>
                                        <p:tav tm="100000">
                                          <p:val>
                                            <p:strVal val="#ppt_y"/>
                                          </p:val>
                                        </p:tav>
                                      </p:tavLst>
                                    </p:anim>
                                    <p:animEffect transition="in" filter="wipe(down)">
                                      <p:cBhvr>
                                        <p:cTn id="12" dur="400"/>
                                        <p:tgtEl>
                                          <p:spTgt spid="26"/>
                                        </p:tgtEl>
                                      </p:cBhvr>
                                    </p:animEffect>
                                  </p:childTnLst>
                                </p:cTn>
                              </p:par>
                              <p:par>
                                <p:cTn id="13" presetID="12" presetClass="entr" presetSubtype="1" fill="hold" grpId="0" nodeType="withEffect">
                                  <p:stCondLst>
                                    <p:cond delay="50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400"/>
                                        <p:tgtEl>
                                          <p:spTgt spid="27"/>
                                        </p:tgtEl>
                                        <p:attrNameLst>
                                          <p:attrName>ppt_y</p:attrName>
                                        </p:attrNameLst>
                                      </p:cBhvr>
                                      <p:tavLst>
                                        <p:tav tm="0">
                                          <p:val>
                                            <p:strVal val="#ppt_y-#ppt_h*1.125000"/>
                                          </p:val>
                                        </p:tav>
                                        <p:tav tm="100000">
                                          <p:val>
                                            <p:strVal val="#ppt_y"/>
                                          </p:val>
                                        </p:tav>
                                      </p:tavLst>
                                    </p:anim>
                                    <p:animEffect transition="in" filter="wipe(down)">
                                      <p:cBhvr>
                                        <p:cTn id="16" dur="400"/>
                                        <p:tgtEl>
                                          <p:spTgt spid="27"/>
                                        </p:tgtEl>
                                      </p:cBhvr>
                                    </p:animEffect>
                                  </p:childTnLst>
                                </p:cTn>
                              </p:par>
                            </p:childTnLst>
                          </p:cTn>
                        </p:par>
                        <p:par>
                          <p:cTn id="17" fill="hold">
                            <p:stCondLst>
                              <p:cond delay="500"/>
                            </p:stCondLst>
                            <p:childTnLst>
                              <p:par>
                                <p:cTn id="18" presetID="12" presetClass="entr" presetSubtype="8"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400"/>
                                        <p:tgtEl>
                                          <p:spTgt spid="13"/>
                                        </p:tgtEl>
                                        <p:attrNameLst>
                                          <p:attrName>ppt_x</p:attrName>
                                        </p:attrNameLst>
                                      </p:cBhvr>
                                      <p:tavLst>
                                        <p:tav tm="0">
                                          <p:val>
                                            <p:strVal val="#ppt_x-#ppt_w*1.125000"/>
                                          </p:val>
                                        </p:tav>
                                        <p:tav tm="100000">
                                          <p:val>
                                            <p:strVal val="#ppt_x"/>
                                          </p:val>
                                        </p:tav>
                                      </p:tavLst>
                                    </p:anim>
                                    <p:animEffect transition="in" filter="wipe(right)">
                                      <p:cBhvr>
                                        <p:cTn id="21" dur="400"/>
                                        <p:tgtEl>
                                          <p:spTgt spid="13"/>
                                        </p:tgtEl>
                                      </p:cBhvr>
                                    </p:animEffect>
                                  </p:childTnLst>
                                </p:cTn>
                              </p:par>
                              <p:par>
                                <p:cTn id="22" presetID="12" presetClass="entr" presetSubtype="1" fill="hold" grpId="0" nodeType="withEffect">
                                  <p:stCondLst>
                                    <p:cond delay="500"/>
                                  </p:stCondLst>
                                  <p:childTnLst>
                                    <p:set>
                                      <p:cBhvr>
                                        <p:cTn id="23" dur="1" fill="hold">
                                          <p:stCondLst>
                                            <p:cond delay="0"/>
                                          </p:stCondLst>
                                        </p:cTn>
                                        <p:tgtEl>
                                          <p:spTgt spid="28"/>
                                        </p:tgtEl>
                                        <p:attrNameLst>
                                          <p:attrName>style.visibility</p:attrName>
                                        </p:attrNameLst>
                                      </p:cBhvr>
                                      <p:to>
                                        <p:strVal val="visible"/>
                                      </p:to>
                                    </p:set>
                                    <p:anim calcmode="lin" valueType="num">
                                      <p:cBhvr additive="base">
                                        <p:cTn id="24" dur="400"/>
                                        <p:tgtEl>
                                          <p:spTgt spid="28"/>
                                        </p:tgtEl>
                                        <p:attrNameLst>
                                          <p:attrName>ppt_y</p:attrName>
                                        </p:attrNameLst>
                                      </p:cBhvr>
                                      <p:tavLst>
                                        <p:tav tm="0">
                                          <p:val>
                                            <p:strVal val="#ppt_y-#ppt_h*1.125000"/>
                                          </p:val>
                                        </p:tav>
                                        <p:tav tm="100000">
                                          <p:val>
                                            <p:strVal val="#ppt_y"/>
                                          </p:val>
                                        </p:tav>
                                      </p:tavLst>
                                    </p:anim>
                                    <p:animEffect transition="in" filter="wipe(down)">
                                      <p:cBhvr>
                                        <p:cTn id="25" dur="400"/>
                                        <p:tgtEl>
                                          <p:spTgt spid="28"/>
                                        </p:tgtEl>
                                      </p:cBhvr>
                                    </p:animEffect>
                                  </p:childTnLst>
                                </p:cTn>
                              </p:par>
                              <p:par>
                                <p:cTn id="26" presetID="12" presetClass="entr" presetSubtype="1" fill="hold" grpId="0" nodeType="withEffect">
                                  <p:stCondLst>
                                    <p:cond delay="50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400"/>
                                        <p:tgtEl>
                                          <p:spTgt spid="29"/>
                                        </p:tgtEl>
                                        <p:attrNameLst>
                                          <p:attrName>ppt_y</p:attrName>
                                        </p:attrNameLst>
                                      </p:cBhvr>
                                      <p:tavLst>
                                        <p:tav tm="0">
                                          <p:val>
                                            <p:strVal val="#ppt_y-#ppt_h*1.125000"/>
                                          </p:val>
                                        </p:tav>
                                        <p:tav tm="100000">
                                          <p:val>
                                            <p:strVal val="#ppt_y"/>
                                          </p:val>
                                        </p:tav>
                                      </p:tavLst>
                                    </p:anim>
                                    <p:animEffect transition="in" filter="wipe(down)">
                                      <p:cBhvr>
                                        <p:cTn id="29" dur="400"/>
                                        <p:tgtEl>
                                          <p:spTgt spid="29"/>
                                        </p:tgtEl>
                                      </p:cBhvr>
                                    </p:animEffect>
                                  </p:childTnLst>
                                </p:cTn>
                              </p:par>
                            </p:childTnLst>
                          </p:cTn>
                        </p:par>
                        <p:par>
                          <p:cTn id="30" fill="hold">
                            <p:stCondLst>
                              <p:cond delay="1000"/>
                            </p:stCondLst>
                            <p:childTnLst>
                              <p:par>
                                <p:cTn id="31" presetID="1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400"/>
                                        <p:tgtEl>
                                          <p:spTgt spid="22"/>
                                        </p:tgtEl>
                                        <p:attrNameLst>
                                          <p:attrName>ppt_x</p:attrName>
                                        </p:attrNameLst>
                                      </p:cBhvr>
                                      <p:tavLst>
                                        <p:tav tm="0">
                                          <p:val>
                                            <p:strVal val="#ppt_x-#ppt_w*1.125000"/>
                                          </p:val>
                                        </p:tav>
                                        <p:tav tm="100000">
                                          <p:val>
                                            <p:strVal val="#ppt_x"/>
                                          </p:val>
                                        </p:tav>
                                      </p:tavLst>
                                    </p:anim>
                                    <p:animEffect transition="in" filter="wipe(right)">
                                      <p:cBhvr>
                                        <p:cTn id="34" dur="400"/>
                                        <p:tgtEl>
                                          <p:spTgt spid="22"/>
                                        </p:tgtEl>
                                      </p:cBhvr>
                                    </p:animEffect>
                                  </p:childTnLst>
                                </p:cTn>
                              </p:par>
                              <p:par>
                                <p:cTn id="35" presetID="12" presetClass="entr" presetSubtype="1" fill="hold" grpId="0" nodeType="withEffect">
                                  <p:stCondLst>
                                    <p:cond delay="50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400"/>
                                        <p:tgtEl>
                                          <p:spTgt spid="30"/>
                                        </p:tgtEl>
                                        <p:attrNameLst>
                                          <p:attrName>ppt_y</p:attrName>
                                        </p:attrNameLst>
                                      </p:cBhvr>
                                      <p:tavLst>
                                        <p:tav tm="0">
                                          <p:val>
                                            <p:strVal val="#ppt_y-#ppt_h*1.125000"/>
                                          </p:val>
                                        </p:tav>
                                        <p:tav tm="100000">
                                          <p:val>
                                            <p:strVal val="#ppt_y"/>
                                          </p:val>
                                        </p:tav>
                                      </p:tavLst>
                                    </p:anim>
                                    <p:animEffect transition="in" filter="wipe(down)">
                                      <p:cBhvr>
                                        <p:cTn id="38" dur="400"/>
                                        <p:tgtEl>
                                          <p:spTgt spid="30"/>
                                        </p:tgtEl>
                                      </p:cBhvr>
                                    </p:animEffect>
                                  </p:childTnLst>
                                </p:cTn>
                              </p:par>
                              <p:par>
                                <p:cTn id="39" presetID="12" presetClass="entr" presetSubtype="1" fill="hold" grpId="0" nodeType="withEffect">
                                  <p:stCondLst>
                                    <p:cond delay="500"/>
                                  </p:stCondLst>
                                  <p:childTnLst>
                                    <p:set>
                                      <p:cBhvr>
                                        <p:cTn id="40" dur="1" fill="hold">
                                          <p:stCondLst>
                                            <p:cond delay="0"/>
                                          </p:stCondLst>
                                        </p:cTn>
                                        <p:tgtEl>
                                          <p:spTgt spid="31"/>
                                        </p:tgtEl>
                                        <p:attrNameLst>
                                          <p:attrName>style.visibility</p:attrName>
                                        </p:attrNameLst>
                                      </p:cBhvr>
                                      <p:to>
                                        <p:strVal val="visible"/>
                                      </p:to>
                                    </p:set>
                                    <p:anim calcmode="lin" valueType="num">
                                      <p:cBhvr additive="base">
                                        <p:cTn id="41" dur="400"/>
                                        <p:tgtEl>
                                          <p:spTgt spid="31"/>
                                        </p:tgtEl>
                                        <p:attrNameLst>
                                          <p:attrName>ppt_y</p:attrName>
                                        </p:attrNameLst>
                                      </p:cBhvr>
                                      <p:tavLst>
                                        <p:tav tm="0">
                                          <p:val>
                                            <p:strVal val="#ppt_y-#ppt_h*1.125000"/>
                                          </p:val>
                                        </p:tav>
                                        <p:tav tm="100000">
                                          <p:val>
                                            <p:strVal val="#ppt_y"/>
                                          </p:val>
                                        </p:tav>
                                      </p:tavLst>
                                    </p:anim>
                                    <p:animEffect transition="in" filter="wipe(down)">
                                      <p:cBhvr>
                                        <p:cTn id="42" dur="400"/>
                                        <p:tgtEl>
                                          <p:spTgt spid="31"/>
                                        </p:tgtEl>
                                      </p:cBhvr>
                                    </p:animEffect>
                                  </p:childTnLst>
                                </p:cTn>
                              </p:par>
                            </p:childTnLst>
                          </p:cTn>
                        </p:par>
                        <p:par>
                          <p:cTn id="43" fill="hold">
                            <p:stCondLst>
                              <p:cond delay="1500"/>
                            </p:stCondLst>
                            <p:childTnLst>
                              <p:par>
                                <p:cTn id="44" presetID="12" presetClass="entr" presetSubtype="8"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400"/>
                                        <p:tgtEl>
                                          <p:spTgt spid="19"/>
                                        </p:tgtEl>
                                        <p:attrNameLst>
                                          <p:attrName>ppt_x</p:attrName>
                                        </p:attrNameLst>
                                      </p:cBhvr>
                                      <p:tavLst>
                                        <p:tav tm="0">
                                          <p:val>
                                            <p:strVal val="#ppt_x-#ppt_w*1.125000"/>
                                          </p:val>
                                        </p:tav>
                                        <p:tav tm="100000">
                                          <p:val>
                                            <p:strVal val="#ppt_x"/>
                                          </p:val>
                                        </p:tav>
                                      </p:tavLst>
                                    </p:anim>
                                    <p:animEffect transition="in" filter="wipe(right)">
                                      <p:cBhvr>
                                        <p:cTn id="47" dur="400"/>
                                        <p:tgtEl>
                                          <p:spTgt spid="19"/>
                                        </p:tgtEl>
                                      </p:cBhvr>
                                    </p:animEffect>
                                  </p:childTnLst>
                                </p:cTn>
                              </p:par>
                              <p:par>
                                <p:cTn id="48" presetID="12" presetClass="entr" presetSubtype="1" fill="hold" grpId="0" nodeType="withEffect">
                                  <p:stCondLst>
                                    <p:cond delay="500"/>
                                  </p:stCondLst>
                                  <p:childTnLst>
                                    <p:set>
                                      <p:cBhvr>
                                        <p:cTn id="49" dur="1" fill="hold">
                                          <p:stCondLst>
                                            <p:cond delay="0"/>
                                          </p:stCondLst>
                                        </p:cTn>
                                        <p:tgtEl>
                                          <p:spTgt spid="32"/>
                                        </p:tgtEl>
                                        <p:attrNameLst>
                                          <p:attrName>style.visibility</p:attrName>
                                        </p:attrNameLst>
                                      </p:cBhvr>
                                      <p:to>
                                        <p:strVal val="visible"/>
                                      </p:to>
                                    </p:set>
                                    <p:anim calcmode="lin" valueType="num">
                                      <p:cBhvr additive="base">
                                        <p:cTn id="50" dur="400"/>
                                        <p:tgtEl>
                                          <p:spTgt spid="32"/>
                                        </p:tgtEl>
                                        <p:attrNameLst>
                                          <p:attrName>ppt_y</p:attrName>
                                        </p:attrNameLst>
                                      </p:cBhvr>
                                      <p:tavLst>
                                        <p:tav tm="0">
                                          <p:val>
                                            <p:strVal val="#ppt_y-#ppt_h*1.125000"/>
                                          </p:val>
                                        </p:tav>
                                        <p:tav tm="100000">
                                          <p:val>
                                            <p:strVal val="#ppt_y"/>
                                          </p:val>
                                        </p:tav>
                                      </p:tavLst>
                                    </p:anim>
                                    <p:animEffect transition="in" filter="wipe(down)">
                                      <p:cBhvr>
                                        <p:cTn id="51" dur="400"/>
                                        <p:tgtEl>
                                          <p:spTgt spid="32"/>
                                        </p:tgtEl>
                                      </p:cBhvr>
                                    </p:animEffect>
                                  </p:childTnLst>
                                </p:cTn>
                              </p:par>
                              <p:par>
                                <p:cTn id="52" presetID="12" presetClass="entr" presetSubtype="1" fill="hold" grpId="0" nodeType="withEffect">
                                  <p:stCondLst>
                                    <p:cond delay="500"/>
                                  </p:stCondLst>
                                  <p:childTnLst>
                                    <p:set>
                                      <p:cBhvr>
                                        <p:cTn id="53" dur="1" fill="hold">
                                          <p:stCondLst>
                                            <p:cond delay="0"/>
                                          </p:stCondLst>
                                        </p:cTn>
                                        <p:tgtEl>
                                          <p:spTgt spid="33"/>
                                        </p:tgtEl>
                                        <p:attrNameLst>
                                          <p:attrName>style.visibility</p:attrName>
                                        </p:attrNameLst>
                                      </p:cBhvr>
                                      <p:to>
                                        <p:strVal val="visible"/>
                                      </p:to>
                                    </p:set>
                                    <p:anim calcmode="lin" valueType="num">
                                      <p:cBhvr additive="base">
                                        <p:cTn id="54" dur="400"/>
                                        <p:tgtEl>
                                          <p:spTgt spid="33"/>
                                        </p:tgtEl>
                                        <p:attrNameLst>
                                          <p:attrName>ppt_y</p:attrName>
                                        </p:attrNameLst>
                                      </p:cBhvr>
                                      <p:tavLst>
                                        <p:tav tm="0">
                                          <p:val>
                                            <p:strVal val="#ppt_y-#ppt_h*1.125000"/>
                                          </p:val>
                                        </p:tav>
                                        <p:tav tm="100000">
                                          <p:val>
                                            <p:strVal val="#ppt_y"/>
                                          </p:val>
                                        </p:tav>
                                      </p:tavLst>
                                    </p:anim>
                                    <p:animEffect transition="in" filter="wipe(down)">
                                      <p:cBhvr>
                                        <p:cTn id="55" dur="400"/>
                                        <p:tgtEl>
                                          <p:spTgt spid="33"/>
                                        </p:tgtEl>
                                      </p:cBhvr>
                                    </p:animEffect>
                                  </p:childTnLst>
                                </p:cTn>
                              </p:par>
                            </p:childTnLst>
                          </p:cTn>
                        </p:par>
                        <p:par>
                          <p:cTn id="56" fill="hold">
                            <p:stCondLst>
                              <p:cond delay="2000"/>
                            </p:stCondLst>
                            <p:childTnLst>
                              <p:par>
                                <p:cTn id="57" presetID="1" presetClass="entr" presetSubtype="0"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35" presetClass="path" presetSubtype="0" accel="50000" decel="50000" fill="hold" grpId="1" nodeType="withEffect">
                                  <p:stCondLst>
                                    <p:cond delay="0"/>
                                  </p:stCondLst>
                                  <p:childTnLst>
                                    <p:animMotion origin="layout" path="M -3.56836E-6 -3.7037E-7 L 0.36686 0.15278 " pathEditMode="relative" rAng="0" ptsTypes="AA">
                                      <p:cBhvr>
                                        <p:cTn id="60" dur="500" spd="-99900" fill="hold"/>
                                        <p:tgtEl>
                                          <p:spTgt spid="34"/>
                                        </p:tgtEl>
                                        <p:attrNameLst>
                                          <p:attrName>ppt_x</p:attrName>
                                          <p:attrName>ppt_y</p:attrName>
                                        </p:attrNameLst>
                                      </p:cBhvr>
                                      <p:rCtr x="18343" y="7639"/>
                                    </p:animMotion>
                                  </p:childTnLst>
                                </p:cTn>
                              </p:par>
                              <p:par>
                                <p:cTn id="61" presetID="1" presetClass="entr" presetSubtype="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35" presetClass="path" presetSubtype="0" accel="50000" decel="50000" fill="hold" grpId="1" nodeType="withEffect">
                                  <p:stCondLst>
                                    <p:cond delay="0"/>
                                  </p:stCondLst>
                                  <p:childTnLst>
                                    <p:animMotion origin="layout" path="M 7.85742E-7 -3.33333E-6 L -0.39495 -0.11018 " pathEditMode="relative" rAng="0" ptsTypes="AA">
                                      <p:cBhvr>
                                        <p:cTn id="64" dur="500" spd="-99900" fill="hold"/>
                                        <p:tgtEl>
                                          <p:spTgt spid="35"/>
                                        </p:tgtEl>
                                        <p:attrNameLst>
                                          <p:attrName>ppt_x</p:attrName>
                                          <p:attrName>ppt_y</p:attrName>
                                        </p:attrNameLst>
                                      </p:cBhvr>
                                      <p:rCtr x="-19748" y="-5509"/>
                                    </p:animMotion>
                                  </p:childTnLst>
                                </p:cTn>
                              </p:par>
                            </p:childTnLst>
                          </p:cTn>
                        </p:par>
                        <p:par>
                          <p:cTn id="65" fill="hold">
                            <p:stCondLst>
                              <p:cond delay="2000"/>
                            </p:stCondLst>
                            <p:childTnLst>
                              <p:par>
                                <p:cTn id="66" presetID="18" presetClass="entr" presetSubtype="3" fill="hold" grpId="0" nodeType="after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strips(upRight)">
                                      <p:cBhvr>
                                        <p:cTn id="6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31" grpId="0"/>
      <p:bldP spid="32" grpId="0"/>
      <p:bldP spid="33" grpId="0"/>
      <p:bldP spid="34" grpId="0" animBg="1"/>
      <p:bldP spid="34" grpId="1" animBg="1"/>
      <p:bldP spid="35" grpId="0" animBg="1"/>
      <p:bldP spid="35" grpId="1" animBg="1"/>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任意多边形 12"/>
          <p:cNvSpPr/>
          <p:nvPr/>
        </p:nvSpPr>
        <p:spPr>
          <a:xfrm>
            <a:off x="-31277" y="2979130"/>
            <a:ext cx="12235345" cy="1271902"/>
          </a:xfrm>
          <a:custGeom>
            <a:avLst/>
            <a:gdLst>
              <a:gd name="connsiteX0" fmla="*/ 0 w 12721389"/>
              <a:gd name="connsiteY0" fmla="*/ 532365 h 1078137"/>
              <a:gd name="connsiteX1" fmla="*/ 3593431 w 12721389"/>
              <a:gd name="connsiteY1" fmla="*/ 51102 h 1078137"/>
              <a:gd name="connsiteX2" fmla="*/ 7908758 w 12721389"/>
              <a:gd name="connsiteY2" fmla="*/ 1077797 h 1078137"/>
              <a:gd name="connsiteX3" fmla="*/ 11774905 w 12721389"/>
              <a:gd name="connsiteY3" fmla="*/ 163397 h 1078137"/>
              <a:gd name="connsiteX4" fmla="*/ 12721389 w 12721389"/>
              <a:gd name="connsiteY4" fmla="*/ 35060 h 1078137"/>
              <a:gd name="connsiteX0-1" fmla="*/ 0 w 12721389"/>
              <a:gd name="connsiteY0-2" fmla="*/ 532365 h 1078137"/>
              <a:gd name="connsiteX1-3" fmla="*/ 3593431 w 12721389"/>
              <a:gd name="connsiteY1-4" fmla="*/ 51102 h 1078137"/>
              <a:gd name="connsiteX2-5" fmla="*/ 7908758 w 12721389"/>
              <a:gd name="connsiteY2-6" fmla="*/ 1077797 h 1078137"/>
              <a:gd name="connsiteX3-7" fmla="*/ 11774905 w 12721389"/>
              <a:gd name="connsiteY3-8" fmla="*/ 163397 h 1078137"/>
              <a:gd name="connsiteX4-9" fmla="*/ 12721389 w 12721389"/>
              <a:gd name="connsiteY4-10" fmla="*/ 35060 h 1078137"/>
              <a:gd name="connsiteX0-11" fmla="*/ 0 w 12721389"/>
              <a:gd name="connsiteY0-12" fmla="*/ 503854 h 1049626"/>
              <a:gd name="connsiteX1-13" fmla="*/ 3593431 w 12721389"/>
              <a:gd name="connsiteY1-14" fmla="*/ 22591 h 1049626"/>
              <a:gd name="connsiteX2-15" fmla="*/ 7908758 w 12721389"/>
              <a:gd name="connsiteY2-16" fmla="*/ 1049286 h 1049626"/>
              <a:gd name="connsiteX3-17" fmla="*/ 11774905 w 12721389"/>
              <a:gd name="connsiteY3-18" fmla="*/ 134886 h 1049626"/>
              <a:gd name="connsiteX4-19" fmla="*/ 12721389 w 12721389"/>
              <a:gd name="connsiteY4-20" fmla="*/ 6549 h 1049626"/>
              <a:gd name="connsiteX0-21" fmla="*/ 0 w 12368463"/>
              <a:gd name="connsiteY0-22" fmla="*/ 498433 h 1044197"/>
              <a:gd name="connsiteX1-23" fmla="*/ 3593431 w 12368463"/>
              <a:gd name="connsiteY1-24" fmla="*/ 17170 h 1044197"/>
              <a:gd name="connsiteX2-25" fmla="*/ 7908758 w 12368463"/>
              <a:gd name="connsiteY2-26" fmla="*/ 1043865 h 1044197"/>
              <a:gd name="connsiteX3-27" fmla="*/ 11774905 w 12368463"/>
              <a:gd name="connsiteY3-28" fmla="*/ 129465 h 1044197"/>
              <a:gd name="connsiteX4-29" fmla="*/ 12368463 w 12368463"/>
              <a:gd name="connsiteY4-30" fmla="*/ 113423 h 1044197"/>
              <a:gd name="connsiteX0-31" fmla="*/ 0 w 12368463"/>
              <a:gd name="connsiteY0-32" fmla="*/ 498433 h 1044197"/>
              <a:gd name="connsiteX1-33" fmla="*/ 3593431 w 12368463"/>
              <a:gd name="connsiteY1-34" fmla="*/ 17170 h 1044197"/>
              <a:gd name="connsiteX2-35" fmla="*/ 7908758 w 12368463"/>
              <a:gd name="connsiteY2-36" fmla="*/ 1043865 h 1044197"/>
              <a:gd name="connsiteX3-37" fmla="*/ 11774905 w 12368463"/>
              <a:gd name="connsiteY3-38" fmla="*/ 129465 h 1044197"/>
              <a:gd name="connsiteX4-39" fmla="*/ 12368463 w 12368463"/>
              <a:gd name="connsiteY4-40" fmla="*/ 113423 h 1044197"/>
              <a:gd name="connsiteX0-41" fmla="*/ 0 w 12368463"/>
              <a:gd name="connsiteY0-42" fmla="*/ 498433 h 1045860"/>
              <a:gd name="connsiteX1-43" fmla="*/ 3593431 w 12368463"/>
              <a:gd name="connsiteY1-44" fmla="*/ 17170 h 1045860"/>
              <a:gd name="connsiteX2-45" fmla="*/ 7908758 w 12368463"/>
              <a:gd name="connsiteY2-46" fmla="*/ 1043865 h 1045860"/>
              <a:gd name="connsiteX3-47" fmla="*/ 11357810 w 12368463"/>
              <a:gd name="connsiteY3-48" fmla="*/ 273844 h 1045860"/>
              <a:gd name="connsiteX4-49" fmla="*/ 12368463 w 12368463"/>
              <a:gd name="connsiteY4-50" fmla="*/ 113423 h 1045860"/>
              <a:gd name="connsiteX0-51" fmla="*/ 0 w 12368463"/>
              <a:gd name="connsiteY0-52" fmla="*/ 503294 h 1146765"/>
              <a:gd name="connsiteX1-53" fmla="*/ 3593431 w 12368463"/>
              <a:gd name="connsiteY1-54" fmla="*/ 22031 h 1146765"/>
              <a:gd name="connsiteX2-55" fmla="*/ 8855242 w 12368463"/>
              <a:gd name="connsiteY2-56" fmla="*/ 1144979 h 1146765"/>
              <a:gd name="connsiteX3-57" fmla="*/ 11357810 w 12368463"/>
              <a:gd name="connsiteY3-58" fmla="*/ 278705 h 1146765"/>
              <a:gd name="connsiteX4-59" fmla="*/ 12368463 w 12368463"/>
              <a:gd name="connsiteY4-60" fmla="*/ 118284 h 1146765"/>
              <a:gd name="connsiteX0-61" fmla="*/ 0 w 12368463"/>
              <a:gd name="connsiteY0-62" fmla="*/ 503294 h 1157827"/>
              <a:gd name="connsiteX1-63" fmla="*/ 3593431 w 12368463"/>
              <a:gd name="connsiteY1-64" fmla="*/ 22031 h 1157827"/>
              <a:gd name="connsiteX2-65" fmla="*/ 8855242 w 12368463"/>
              <a:gd name="connsiteY2-66" fmla="*/ 1144979 h 1157827"/>
              <a:gd name="connsiteX3-67" fmla="*/ 11357810 w 12368463"/>
              <a:gd name="connsiteY3-68" fmla="*/ 599547 h 1157827"/>
              <a:gd name="connsiteX4-69" fmla="*/ 12368463 w 12368463"/>
              <a:gd name="connsiteY4-70" fmla="*/ 118284 h 1157827"/>
              <a:gd name="connsiteX0-71" fmla="*/ 0 w 12368463"/>
              <a:gd name="connsiteY0-72" fmla="*/ 503294 h 1161527"/>
              <a:gd name="connsiteX1-73" fmla="*/ 3593431 w 12368463"/>
              <a:gd name="connsiteY1-74" fmla="*/ 22031 h 1161527"/>
              <a:gd name="connsiteX2-75" fmla="*/ 8855242 w 12368463"/>
              <a:gd name="connsiteY2-76" fmla="*/ 1144979 h 1161527"/>
              <a:gd name="connsiteX3-77" fmla="*/ 11357810 w 12368463"/>
              <a:gd name="connsiteY3-78" fmla="*/ 599547 h 1161527"/>
              <a:gd name="connsiteX4-79" fmla="*/ 12368463 w 12368463"/>
              <a:gd name="connsiteY4-80" fmla="*/ 118284 h 1161527"/>
              <a:gd name="connsiteX0-81" fmla="*/ 0 w 12609094"/>
              <a:gd name="connsiteY0-82" fmla="*/ 503294 h 1157530"/>
              <a:gd name="connsiteX1-83" fmla="*/ 3593431 w 12609094"/>
              <a:gd name="connsiteY1-84" fmla="*/ 22031 h 1157530"/>
              <a:gd name="connsiteX2-85" fmla="*/ 8855242 w 12609094"/>
              <a:gd name="connsiteY2-86" fmla="*/ 1144979 h 1157530"/>
              <a:gd name="connsiteX3-87" fmla="*/ 11357810 w 12609094"/>
              <a:gd name="connsiteY3-88" fmla="*/ 599547 h 1157530"/>
              <a:gd name="connsiteX4-89" fmla="*/ 12609094 w 12609094"/>
              <a:gd name="connsiteY4-90" fmla="*/ 198494 h 1157530"/>
              <a:gd name="connsiteX0-91" fmla="*/ 0 w 12609094"/>
              <a:gd name="connsiteY0-92" fmla="*/ 503294 h 1157530"/>
              <a:gd name="connsiteX1-93" fmla="*/ 3593431 w 12609094"/>
              <a:gd name="connsiteY1-94" fmla="*/ 22031 h 1157530"/>
              <a:gd name="connsiteX2-95" fmla="*/ 8855242 w 12609094"/>
              <a:gd name="connsiteY2-96" fmla="*/ 1144979 h 1157530"/>
              <a:gd name="connsiteX3-97" fmla="*/ 11357810 w 12609094"/>
              <a:gd name="connsiteY3-98" fmla="*/ 599547 h 1157530"/>
              <a:gd name="connsiteX4-99" fmla="*/ 12609094 w 12609094"/>
              <a:gd name="connsiteY4-100" fmla="*/ 198494 h 1157530"/>
              <a:gd name="connsiteX0-101" fmla="*/ 0 w 12609094"/>
              <a:gd name="connsiteY0-102" fmla="*/ 503294 h 1157530"/>
              <a:gd name="connsiteX1-103" fmla="*/ 3593431 w 12609094"/>
              <a:gd name="connsiteY1-104" fmla="*/ 22031 h 1157530"/>
              <a:gd name="connsiteX2-105" fmla="*/ 8678779 w 12609094"/>
              <a:gd name="connsiteY2-106" fmla="*/ 1144979 h 1157530"/>
              <a:gd name="connsiteX3-107" fmla="*/ 11357810 w 12609094"/>
              <a:gd name="connsiteY3-108" fmla="*/ 599547 h 1157530"/>
              <a:gd name="connsiteX4-109" fmla="*/ 12609094 w 12609094"/>
              <a:gd name="connsiteY4-110" fmla="*/ 198494 h 1157530"/>
              <a:gd name="connsiteX0-111" fmla="*/ 0 w 12609094"/>
              <a:gd name="connsiteY0-112" fmla="*/ 503294 h 1145790"/>
              <a:gd name="connsiteX1-113" fmla="*/ 3593431 w 12609094"/>
              <a:gd name="connsiteY1-114" fmla="*/ 22031 h 1145790"/>
              <a:gd name="connsiteX2-115" fmla="*/ 8678779 w 12609094"/>
              <a:gd name="connsiteY2-116" fmla="*/ 1144979 h 1145790"/>
              <a:gd name="connsiteX3-117" fmla="*/ 12609094 w 12609094"/>
              <a:gd name="connsiteY3-118" fmla="*/ 198494 h 1145790"/>
              <a:gd name="connsiteX0-119" fmla="*/ 0 w 12609094"/>
              <a:gd name="connsiteY0-120" fmla="*/ 458098 h 1100219"/>
              <a:gd name="connsiteX1-121" fmla="*/ 4010526 w 12609094"/>
              <a:gd name="connsiteY1-122" fmla="*/ 24961 h 1100219"/>
              <a:gd name="connsiteX2-123" fmla="*/ 8678779 w 12609094"/>
              <a:gd name="connsiteY2-124" fmla="*/ 1099783 h 1100219"/>
              <a:gd name="connsiteX3-125" fmla="*/ 12609094 w 12609094"/>
              <a:gd name="connsiteY3-126" fmla="*/ 153298 h 1100219"/>
              <a:gd name="connsiteX0-127" fmla="*/ 0 w 12609094"/>
              <a:gd name="connsiteY0-128" fmla="*/ 459006 h 1117160"/>
              <a:gd name="connsiteX1-129" fmla="*/ 4010526 w 12609094"/>
              <a:gd name="connsiteY1-130" fmla="*/ 25869 h 1117160"/>
              <a:gd name="connsiteX2-131" fmla="*/ 8999621 w 12609094"/>
              <a:gd name="connsiteY2-132" fmla="*/ 1116733 h 1117160"/>
              <a:gd name="connsiteX3-133" fmla="*/ 12609094 w 12609094"/>
              <a:gd name="connsiteY3-134" fmla="*/ 154206 h 1117160"/>
              <a:gd name="connsiteX0-135" fmla="*/ 0 w 12288251"/>
              <a:gd name="connsiteY0-136" fmla="*/ 459006 h 1118949"/>
              <a:gd name="connsiteX1-137" fmla="*/ 4010526 w 12288251"/>
              <a:gd name="connsiteY1-138" fmla="*/ 25869 h 1118949"/>
              <a:gd name="connsiteX2-139" fmla="*/ 8999621 w 12288251"/>
              <a:gd name="connsiteY2-140" fmla="*/ 1116733 h 1118949"/>
              <a:gd name="connsiteX3-141" fmla="*/ 12288251 w 12288251"/>
              <a:gd name="connsiteY3-142" fmla="*/ 298585 h 1118949"/>
              <a:gd name="connsiteX0-143" fmla="*/ 0 w 12288251"/>
              <a:gd name="connsiteY0-144" fmla="*/ 459006 h 1119678"/>
              <a:gd name="connsiteX1-145" fmla="*/ 4010526 w 12288251"/>
              <a:gd name="connsiteY1-146" fmla="*/ 25869 h 1119678"/>
              <a:gd name="connsiteX2-147" fmla="*/ 8999621 w 12288251"/>
              <a:gd name="connsiteY2-148" fmla="*/ 1116733 h 1119678"/>
              <a:gd name="connsiteX3-149" fmla="*/ 12288251 w 12288251"/>
              <a:gd name="connsiteY3-150" fmla="*/ 298585 h 1119678"/>
              <a:gd name="connsiteX0-151" fmla="*/ 0 w 12336378"/>
              <a:gd name="connsiteY0-152" fmla="*/ 459006 h 1119678"/>
              <a:gd name="connsiteX1-153" fmla="*/ 4010526 w 12336378"/>
              <a:gd name="connsiteY1-154" fmla="*/ 25869 h 1119678"/>
              <a:gd name="connsiteX2-155" fmla="*/ 8999621 w 12336378"/>
              <a:gd name="connsiteY2-156" fmla="*/ 1116733 h 1119678"/>
              <a:gd name="connsiteX3-157" fmla="*/ 12336378 w 12336378"/>
              <a:gd name="connsiteY3-158" fmla="*/ 298585 h 1119678"/>
              <a:gd name="connsiteX0-159" fmla="*/ 0 w 12336378"/>
              <a:gd name="connsiteY0-160" fmla="*/ 459006 h 1119864"/>
              <a:gd name="connsiteX1-161" fmla="*/ 4010526 w 12336378"/>
              <a:gd name="connsiteY1-162" fmla="*/ 25869 h 1119864"/>
              <a:gd name="connsiteX2-163" fmla="*/ 8999621 w 12336378"/>
              <a:gd name="connsiteY2-164" fmla="*/ 1116733 h 1119864"/>
              <a:gd name="connsiteX3-165" fmla="*/ 12336378 w 12336378"/>
              <a:gd name="connsiteY3-166" fmla="*/ 298585 h 1119864"/>
              <a:gd name="connsiteX0-167" fmla="*/ 0 w 12336378"/>
              <a:gd name="connsiteY0-168" fmla="*/ 459920 h 1136723"/>
              <a:gd name="connsiteX1-169" fmla="*/ 4010526 w 12336378"/>
              <a:gd name="connsiteY1-170" fmla="*/ 26783 h 1136723"/>
              <a:gd name="connsiteX2-171" fmla="*/ 9160042 w 12336378"/>
              <a:gd name="connsiteY2-172" fmla="*/ 1133689 h 1136723"/>
              <a:gd name="connsiteX3-173" fmla="*/ 12336378 w 12336378"/>
              <a:gd name="connsiteY3-174" fmla="*/ 299499 h 1136723"/>
              <a:gd name="connsiteX0-175" fmla="*/ 0 w 12336378"/>
              <a:gd name="connsiteY0-176" fmla="*/ 489883 h 1167372"/>
              <a:gd name="connsiteX1-177" fmla="*/ 3930315 w 12336378"/>
              <a:gd name="connsiteY1-178" fmla="*/ 24662 h 1167372"/>
              <a:gd name="connsiteX2-179" fmla="*/ 9160042 w 12336378"/>
              <a:gd name="connsiteY2-180" fmla="*/ 1163652 h 1167372"/>
              <a:gd name="connsiteX3-181" fmla="*/ 12336378 w 12336378"/>
              <a:gd name="connsiteY3-182" fmla="*/ 329462 h 1167372"/>
              <a:gd name="connsiteX0-183" fmla="*/ 0 w 12336378"/>
              <a:gd name="connsiteY0-184" fmla="*/ 489883 h 1167372"/>
              <a:gd name="connsiteX1-185" fmla="*/ 3930315 w 12336378"/>
              <a:gd name="connsiteY1-186" fmla="*/ 24662 h 1167372"/>
              <a:gd name="connsiteX2-187" fmla="*/ 9160042 w 12336378"/>
              <a:gd name="connsiteY2-188" fmla="*/ 1163652 h 1167372"/>
              <a:gd name="connsiteX3-189" fmla="*/ 12336378 w 12336378"/>
              <a:gd name="connsiteY3-190" fmla="*/ 329462 h 1167372"/>
              <a:gd name="connsiteX0-191" fmla="*/ 0 w 12336378"/>
              <a:gd name="connsiteY0-192" fmla="*/ 489883 h 1166384"/>
              <a:gd name="connsiteX1-193" fmla="*/ 3930315 w 12336378"/>
              <a:gd name="connsiteY1-194" fmla="*/ 24662 h 1166384"/>
              <a:gd name="connsiteX2-195" fmla="*/ 9160042 w 12336378"/>
              <a:gd name="connsiteY2-196" fmla="*/ 1163652 h 1166384"/>
              <a:gd name="connsiteX3-197" fmla="*/ 12336378 w 12336378"/>
              <a:gd name="connsiteY3-198" fmla="*/ 329462 h 1166384"/>
              <a:gd name="connsiteX0-199" fmla="*/ 0 w 12256167"/>
              <a:gd name="connsiteY0-200" fmla="*/ 489883 h 1168885"/>
              <a:gd name="connsiteX1-201" fmla="*/ 3930315 w 12256167"/>
              <a:gd name="connsiteY1-202" fmla="*/ 24662 h 1168885"/>
              <a:gd name="connsiteX2-203" fmla="*/ 9160042 w 12256167"/>
              <a:gd name="connsiteY2-204" fmla="*/ 1163652 h 1168885"/>
              <a:gd name="connsiteX3-205" fmla="*/ 12256167 w 12256167"/>
              <a:gd name="connsiteY3-206" fmla="*/ 425715 h 1168885"/>
              <a:gd name="connsiteX0-207" fmla="*/ 0 w 12240125"/>
              <a:gd name="connsiteY0-208" fmla="*/ 238646 h 1254532"/>
              <a:gd name="connsiteX1-209" fmla="*/ 3914273 w 12240125"/>
              <a:gd name="connsiteY1-210" fmla="*/ 110309 h 1254532"/>
              <a:gd name="connsiteX2-211" fmla="*/ 9144000 w 12240125"/>
              <a:gd name="connsiteY2-212" fmla="*/ 1249299 h 1254532"/>
              <a:gd name="connsiteX3-213" fmla="*/ 12240125 w 12240125"/>
              <a:gd name="connsiteY3-214" fmla="*/ 511362 h 1254532"/>
              <a:gd name="connsiteX0-215" fmla="*/ 0 w 12240125"/>
              <a:gd name="connsiteY0-216" fmla="*/ 259219 h 1275890"/>
              <a:gd name="connsiteX1-217" fmla="*/ 3978441 w 12240125"/>
              <a:gd name="connsiteY1-218" fmla="*/ 98798 h 1275890"/>
              <a:gd name="connsiteX2-219" fmla="*/ 9144000 w 12240125"/>
              <a:gd name="connsiteY2-220" fmla="*/ 1269872 h 1275890"/>
              <a:gd name="connsiteX3-221" fmla="*/ 12240125 w 12240125"/>
              <a:gd name="connsiteY3-222" fmla="*/ 531935 h 1275890"/>
              <a:gd name="connsiteX0-223" fmla="*/ 0 w 12240125"/>
              <a:gd name="connsiteY0-224" fmla="*/ 259219 h 1271902"/>
              <a:gd name="connsiteX1-225" fmla="*/ 3978441 w 12240125"/>
              <a:gd name="connsiteY1-226" fmla="*/ 98798 h 1271902"/>
              <a:gd name="connsiteX2-227" fmla="*/ 9144000 w 12240125"/>
              <a:gd name="connsiteY2-228" fmla="*/ 1269872 h 1271902"/>
              <a:gd name="connsiteX3-229" fmla="*/ 12240125 w 12240125"/>
              <a:gd name="connsiteY3-230" fmla="*/ 531935 h 1271902"/>
              <a:gd name="connsiteX0-231" fmla="*/ 0 w 12240125"/>
              <a:gd name="connsiteY0-232" fmla="*/ 259219 h 1271902"/>
              <a:gd name="connsiteX1-233" fmla="*/ 3978441 w 12240125"/>
              <a:gd name="connsiteY1-234" fmla="*/ 98798 h 1271902"/>
              <a:gd name="connsiteX2-235" fmla="*/ 8999621 w 12240125"/>
              <a:gd name="connsiteY2-236" fmla="*/ 1269872 h 1271902"/>
              <a:gd name="connsiteX3-237" fmla="*/ 12240125 w 12240125"/>
              <a:gd name="connsiteY3-238" fmla="*/ 531935 h 1271902"/>
            </a:gdLst>
            <a:ahLst/>
            <a:cxnLst>
              <a:cxn ang="0">
                <a:pos x="connsiteX0-1" y="connsiteY0-2"/>
              </a:cxn>
              <a:cxn ang="0">
                <a:pos x="connsiteX1-3" y="connsiteY1-4"/>
              </a:cxn>
              <a:cxn ang="0">
                <a:pos x="connsiteX2-5" y="connsiteY2-6"/>
              </a:cxn>
              <a:cxn ang="0">
                <a:pos x="connsiteX3-7" y="connsiteY3-8"/>
              </a:cxn>
            </a:cxnLst>
            <a:rect l="l" t="t" r="r" b="b"/>
            <a:pathLst>
              <a:path w="12240125" h="1271902">
                <a:moveTo>
                  <a:pt x="0" y="259219"/>
                </a:moveTo>
                <a:cubicBezTo>
                  <a:pt x="1137652" y="-26865"/>
                  <a:pt x="2478504" y="-69644"/>
                  <a:pt x="3978441" y="98798"/>
                </a:cubicBezTo>
                <a:cubicBezTo>
                  <a:pt x="5478378" y="267240"/>
                  <a:pt x="7606632" y="1229768"/>
                  <a:pt x="8999621" y="1269872"/>
                </a:cubicBezTo>
                <a:cubicBezTo>
                  <a:pt x="10392610" y="1309976"/>
                  <a:pt x="11902573" y="745162"/>
                  <a:pt x="12240125" y="531935"/>
                </a:cubicBezTo>
              </a:path>
            </a:pathLst>
          </a:custGeom>
          <a:noFill/>
          <a:ln w="9525">
            <a:solidFill>
              <a:srgbClr val="3F404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64540" y="3335349"/>
            <a:ext cx="2158723" cy="1343445"/>
          </a:xfrm>
          <a:prstGeom prst="rect">
            <a:avLst/>
          </a:prstGeom>
        </p:spPr>
        <p:txBody>
          <a:bodyPr wrap="none">
            <a:spAutoFit/>
          </a:bodyPr>
          <a:lstStyle/>
          <a:p>
            <a:pPr algn="ctr">
              <a:lnSpc>
                <a:spcPct val="130000"/>
              </a:lnSpc>
              <a:defRPr/>
            </a:pPr>
            <a:r>
              <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2016</a:t>
            </a:r>
            <a:endPar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defRPr/>
            </a:pPr>
            <a:r>
              <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输入名称</a:t>
            </a:r>
            <a:endParaRPr lang="en-US" altLang="zh-CN"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15" name="矩形 14"/>
          <p:cNvSpPr/>
          <p:nvPr/>
        </p:nvSpPr>
        <p:spPr>
          <a:xfrm>
            <a:off x="2830647" y="3431327"/>
            <a:ext cx="2158723" cy="1343445"/>
          </a:xfrm>
          <a:prstGeom prst="rect">
            <a:avLst/>
          </a:prstGeom>
        </p:spPr>
        <p:txBody>
          <a:bodyPr wrap="none">
            <a:spAutoFit/>
          </a:bodyPr>
          <a:lstStyle/>
          <a:p>
            <a:pPr algn="ctr">
              <a:lnSpc>
                <a:spcPct val="130000"/>
              </a:lnSpc>
              <a:defRPr/>
            </a:pPr>
            <a:r>
              <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2017</a:t>
            </a:r>
            <a:endPar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defRPr/>
            </a:pPr>
            <a:r>
              <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输入名称</a:t>
            </a:r>
            <a:endPar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16" name="矩形 15"/>
          <p:cNvSpPr/>
          <p:nvPr/>
        </p:nvSpPr>
        <p:spPr>
          <a:xfrm>
            <a:off x="5105923" y="3941409"/>
            <a:ext cx="2158723" cy="1343445"/>
          </a:xfrm>
          <a:prstGeom prst="rect">
            <a:avLst/>
          </a:prstGeom>
        </p:spPr>
        <p:txBody>
          <a:bodyPr wrap="none">
            <a:spAutoFit/>
          </a:bodyPr>
          <a:lstStyle/>
          <a:p>
            <a:pPr algn="ctr">
              <a:lnSpc>
                <a:spcPct val="130000"/>
              </a:lnSpc>
              <a:defRPr/>
            </a:pPr>
            <a:r>
              <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2018</a:t>
            </a:r>
            <a:endPar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defRPr/>
            </a:pPr>
            <a:r>
              <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输入名称</a:t>
            </a:r>
            <a:endPar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17" name="矩形 16"/>
          <p:cNvSpPr/>
          <p:nvPr/>
        </p:nvSpPr>
        <p:spPr>
          <a:xfrm>
            <a:off x="7235213" y="2492898"/>
            <a:ext cx="2158723" cy="1343445"/>
          </a:xfrm>
          <a:prstGeom prst="rect">
            <a:avLst/>
          </a:prstGeom>
        </p:spPr>
        <p:txBody>
          <a:bodyPr wrap="none">
            <a:spAutoFit/>
          </a:bodyPr>
          <a:lstStyle/>
          <a:p>
            <a:pPr algn="ctr">
              <a:lnSpc>
                <a:spcPct val="130000"/>
              </a:lnSpc>
              <a:defRPr/>
            </a:pPr>
            <a:r>
              <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2019</a:t>
            </a:r>
            <a:endPar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defRPr/>
            </a:pPr>
            <a:r>
              <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输入名称</a:t>
            </a:r>
            <a:endPar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p:txBody>
      </p:sp>
      <p:sp>
        <p:nvSpPr>
          <p:cNvPr id="18" name="矩形 17"/>
          <p:cNvSpPr/>
          <p:nvPr/>
        </p:nvSpPr>
        <p:spPr>
          <a:xfrm>
            <a:off x="9464869" y="2348882"/>
            <a:ext cx="2158723" cy="1343445"/>
          </a:xfrm>
          <a:prstGeom prst="rect">
            <a:avLst/>
          </a:prstGeom>
        </p:spPr>
        <p:txBody>
          <a:bodyPr wrap="none">
            <a:spAutoFit/>
          </a:bodyPr>
          <a:lstStyle/>
          <a:p>
            <a:pPr algn="ctr">
              <a:lnSpc>
                <a:spcPct val="130000"/>
              </a:lnSpc>
              <a:defRPr/>
            </a:pPr>
            <a:r>
              <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2020</a:t>
            </a:r>
            <a:endParaRPr lang="en-US" altLang="zh-CN" sz="16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lgn="ctr">
              <a:spcBef>
                <a:spcPts val="500"/>
              </a:spcBef>
              <a:defRPr/>
            </a:pPr>
            <a:r>
              <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输入名称</a:t>
            </a:r>
            <a:endParaRPr lang="zh-CN" altLang="en-US" b="1"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在此输入详细文字介绍，</a:t>
            </a:r>
            <a:endParaRPr lang="en-US" altLang="zh-CN"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a:p>
            <a:pPr>
              <a:spcBef>
                <a:spcPts val="500"/>
              </a:spcBef>
              <a:defRPr/>
            </a:pPr>
            <a:r>
              <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rPr>
              <a:t>和详细信息。</a:t>
            </a:r>
            <a:endParaRPr lang="zh-CN" altLang="en-US" sz="1400" kern="100" dirty="0">
              <a:solidFill>
                <a:schemeClr val="tx1">
                  <a:lumMod val="65000"/>
                  <a:lumOff val="35000"/>
                </a:schemeClr>
              </a:solidFill>
              <a:latin typeface="Impact MT Std" pitchFamily="34" charset="0"/>
              <a:ea typeface="微软雅黑" panose="020B0503020204020204" pitchFamily="34" charset="-122"/>
              <a:cs typeface="Times New Roman" panose="02020603050405020304" pitchFamily="18" charset="0"/>
            </a:endParaRPr>
          </a:p>
        </p:txBody>
      </p:sp>
      <p:grpSp>
        <p:nvGrpSpPr>
          <p:cNvPr id="19" name="组合 18"/>
          <p:cNvGrpSpPr/>
          <p:nvPr/>
        </p:nvGrpSpPr>
        <p:grpSpPr>
          <a:xfrm>
            <a:off x="1312467" y="2647569"/>
            <a:ext cx="662866" cy="663125"/>
            <a:chOff x="8077071" y="845254"/>
            <a:chExt cx="2036801" cy="2036802"/>
          </a:xfrm>
        </p:grpSpPr>
        <p:sp>
          <p:nvSpPr>
            <p:cNvPr id="20" name="椭圆 19"/>
            <p:cNvSpPr/>
            <p:nvPr/>
          </p:nvSpPr>
          <p:spPr>
            <a:xfrm>
              <a:off x="8077071" y="845254"/>
              <a:ext cx="2036801" cy="20368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21" name="Freeform 126"/>
            <p:cNvSpPr>
              <a:spLocks noChangeAspect="1" noEditPoints="1"/>
            </p:cNvSpPr>
            <p:nvPr/>
          </p:nvSpPr>
          <p:spPr bwMode="auto">
            <a:xfrm>
              <a:off x="8639337" y="1292885"/>
              <a:ext cx="912278" cy="1141540"/>
            </a:xfrm>
            <a:custGeom>
              <a:avLst/>
              <a:gdLst>
                <a:gd name="T0" fmla="*/ 48 w 81"/>
                <a:gd name="T1" fmla="*/ 27 h 101"/>
                <a:gd name="T2" fmla="*/ 4 w 81"/>
                <a:gd name="T3" fmla="*/ 48 h 101"/>
                <a:gd name="T4" fmla="*/ 0 w 81"/>
                <a:gd name="T5" fmla="*/ 31 h 101"/>
                <a:gd name="T6" fmla="*/ 58 w 81"/>
                <a:gd name="T7" fmla="*/ 90 h 101"/>
                <a:gd name="T8" fmla="*/ 81 w 81"/>
                <a:gd name="T9" fmla="*/ 98 h 101"/>
                <a:gd name="T10" fmla="*/ 58 w 81"/>
                <a:gd name="T11" fmla="*/ 90 h 101"/>
                <a:gd name="T12" fmla="*/ 53 w 81"/>
                <a:gd name="T13" fmla="*/ 101 h 101"/>
                <a:gd name="T14" fmla="*/ 29 w 81"/>
                <a:gd name="T15" fmla="*/ 98 h 101"/>
                <a:gd name="T16" fmla="*/ 0 w 81"/>
                <a:gd name="T17" fmla="*/ 90 h 101"/>
                <a:gd name="T18" fmla="*/ 29 w 81"/>
                <a:gd name="T19" fmla="*/ 87 h 101"/>
                <a:gd name="T20" fmla="*/ 38 w 81"/>
                <a:gd name="T21" fmla="*/ 76 h 101"/>
                <a:gd name="T22" fmla="*/ 0 w 81"/>
                <a:gd name="T23" fmla="*/ 72 h 101"/>
                <a:gd name="T24" fmla="*/ 4 w 81"/>
                <a:gd name="T25" fmla="*/ 54 h 101"/>
                <a:gd name="T26" fmla="*/ 48 w 81"/>
                <a:gd name="T27" fmla="*/ 76 h 101"/>
                <a:gd name="T28" fmla="*/ 44 w 81"/>
                <a:gd name="T29" fmla="*/ 87 h 101"/>
                <a:gd name="T30" fmla="*/ 53 w 81"/>
                <a:gd name="T31" fmla="*/ 90 h 101"/>
                <a:gd name="T32" fmla="*/ 4 w 81"/>
                <a:gd name="T33" fmla="*/ 0 h 101"/>
                <a:gd name="T34" fmla="*/ 48 w 81"/>
                <a:gd name="T35" fmla="*/ 21 h 101"/>
                <a:gd name="T36" fmla="*/ 0 w 81"/>
                <a:gd name="T37" fmla="*/ 17 h 101"/>
                <a:gd name="T38" fmla="*/ 4 w 81"/>
                <a:gd name="T39" fmla="*/ 0 h 101"/>
                <a:gd name="T40" fmla="*/ 53 w 81"/>
                <a:gd name="T41" fmla="*/ 76 h 101"/>
                <a:gd name="T42" fmla="*/ 81 w 81"/>
                <a:gd name="T43" fmla="*/ 72 h 101"/>
                <a:gd name="T44" fmla="*/ 77 w 81"/>
                <a:gd name="T45" fmla="*/ 54 h 101"/>
                <a:gd name="T46" fmla="*/ 59 w 81"/>
                <a:gd name="T47" fmla="*/ 8 h 101"/>
                <a:gd name="T48" fmla="*/ 69 w 81"/>
                <a:gd name="T49" fmla="*/ 13 h 101"/>
                <a:gd name="T50" fmla="*/ 59 w 81"/>
                <a:gd name="T51" fmla="*/ 8 h 101"/>
                <a:gd name="T52" fmla="*/ 69 w 81"/>
                <a:gd name="T53" fmla="*/ 63 h 101"/>
                <a:gd name="T54" fmla="*/ 59 w 81"/>
                <a:gd name="T55" fmla="*/ 67 h 101"/>
                <a:gd name="T56" fmla="*/ 59 w 81"/>
                <a:gd name="T57" fmla="*/ 35 h 101"/>
                <a:gd name="T58" fmla="*/ 69 w 81"/>
                <a:gd name="T59" fmla="*/ 40 h 101"/>
                <a:gd name="T60" fmla="*/ 59 w 81"/>
                <a:gd name="T61" fmla="*/ 35 h 101"/>
                <a:gd name="T62" fmla="*/ 53 w 81"/>
                <a:gd name="T63" fmla="*/ 21 h 101"/>
                <a:gd name="T64" fmla="*/ 81 w 81"/>
                <a:gd name="T65" fmla="*/ 17 h 101"/>
                <a:gd name="T66" fmla="*/ 77 w 81"/>
                <a:gd name="T67" fmla="*/ 0 h 101"/>
                <a:gd name="T68" fmla="*/ 53 w 81"/>
                <a:gd name="T69" fmla="*/ 27 h 101"/>
                <a:gd name="T70" fmla="*/ 77 w 81"/>
                <a:gd name="T71" fmla="*/ 48 h 101"/>
                <a:gd name="T72" fmla="*/ 81 w 81"/>
                <a:gd name="T73" fmla="*/ 31 h 101"/>
                <a:gd name="T74" fmla="*/ 53 w 81"/>
                <a:gd name="T75" fmla="*/ 2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 h="101">
                  <a:moveTo>
                    <a:pt x="4" y="27"/>
                  </a:moveTo>
                  <a:cubicBezTo>
                    <a:pt x="48" y="27"/>
                    <a:pt x="48" y="27"/>
                    <a:pt x="48" y="27"/>
                  </a:cubicBezTo>
                  <a:cubicBezTo>
                    <a:pt x="48" y="48"/>
                    <a:pt x="48" y="48"/>
                    <a:pt x="48" y="48"/>
                  </a:cubicBezTo>
                  <a:cubicBezTo>
                    <a:pt x="4" y="48"/>
                    <a:pt x="4" y="48"/>
                    <a:pt x="4" y="48"/>
                  </a:cubicBezTo>
                  <a:cubicBezTo>
                    <a:pt x="2" y="48"/>
                    <a:pt x="0" y="46"/>
                    <a:pt x="0" y="44"/>
                  </a:cubicBezTo>
                  <a:cubicBezTo>
                    <a:pt x="0" y="31"/>
                    <a:pt x="0" y="31"/>
                    <a:pt x="0" y="31"/>
                  </a:cubicBezTo>
                  <a:cubicBezTo>
                    <a:pt x="0" y="29"/>
                    <a:pt x="2" y="27"/>
                    <a:pt x="4" y="27"/>
                  </a:cubicBezTo>
                  <a:close/>
                  <a:moveTo>
                    <a:pt x="58" y="90"/>
                  </a:moveTo>
                  <a:cubicBezTo>
                    <a:pt x="81" y="90"/>
                    <a:pt x="81" y="90"/>
                    <a:pt x="81" y="90"/>
                  </a:cubicBezTo>
                  <a:cubicBezTo>
                    <a:pt x="81" y="98"/>
                    <a:pt x="81" y="98"/>
                    <a:pt x="81" y="98"/>
                  </a:cubicBezTo>
                  <a:cubicBezTo>
                    <a:pt x="58" y="98"/>
                    <a:pt x="58" y="98"/>
                    <a:pt x="58" y="98"/>
                  </a:cubicBezTo>
                  <a:cubicBezTo>
                    <a:pt x="58" y="90"/>
                    <a:pt x="58" y="90"/>
                    <a:pt x="58" y="90"/>
                  </a:cubicBezTo>
                  <a:close/>
                  <a:moveTo>
                    <a:pt x="53" y="98"/>
                  </a:moveTo>
                  <a:cubicBezTo>
                    <a:pt x="53" y="101"/>
                    <a:pt x="53" y="101"/>
                    <a:pt x="53" y="101"/>
                  </a:cubicBezTo>
                  <a:cubicBezTo>
                    <a:pt x="29" y="101"/>
                    <a:pt x="29" y="101"/>
                    <a:pt x="29" y="101"/>
                  </a:cubicBezTo>
                  <a:cubicBezTo>
                    <a:pt x="29" y="98"/>
                    <a:pt x="29" y="98"/>
                    <a:pt x="29" y="98"/>
                  </a:cubicBezTo>
                  <a:cubicBezTo>
                    <a:pt x="0" y="98"/>
                    <a:pt x="0" y="98"/>
                    <a:pt x="0" y="98"/>
                  </a:cubicBezTo>
                  <a:cubicBezTo>
                    <a:pt x="0" y="90"/>
                    <a:pt x="0" y="90"/>
                    <a:pt x="0" y="90"/>
                  </a:cubicBezTo>
                  <a:cubicBezTo>
                    <a:pt x="29" y="90"/>
                    <a:pt x="29" y="90"/>
                    <a:pt x="29" y="90"/>
                  </a:cubicBezTo>
                  <a:cubicBezTo>
                    <a:pt x="29" y="87"/>
                    <a:pt x="29" y="87"/>
                    <a:pt x="29" y="87"/>
                  </a:cubicBezTo>
                  <a:cubicBezTo>
                    <a:pt x="38" y="87"/>
                    <a:pt x="38" y="87"/>
                    <a:pt x="38" y="87"/>
                  </a:cubicBezTo>
                  <a:cubicBezTo>
                    <a:pt x="38" y="76"/>
                    <a:pt x="38" y="76"/>
                    <a:pt x="38" y="76"/>
                  </a:cubicBezTo>
                  <a:cubicBezTo>
                    <a:pt x="4" y="76"/>
                    <a:pt x="4" y="76"/>
                    <a:pt x="4" y="76"/>
                  </a:cubicBezTo>
                  <a:cubicBezTo>
                    <a:pt x="2" y="76"/>
                    <a:pt x="0" y="74"/>
                    <a:pt x="0" y="72"/>
                  </a:cubicBezTo>
                  <a:cubicBezTo>
                    <a:pt x="0" y="58"/>
                    <a:pt x="0" y="58"/>
                    <a:pt x="0" y="58"/>
                  </a:cubicBezTo>
                  <a:cubicBezTo>
                    <a:pt x="0" y="56"/>
                    <a:pt x="2" y="54"/>
                    <a:pt x="4" y="54"/>
                  </a:cubicBezTo>
                  <a:cubicBezTo>
                    <a:pt x="48" y="54"/>
                    <a:pt x="48" y="54"/>
                    <a:pt x="48" y="54"/>
                  </a:cubicBezTo>
                  <a:cubicBezTo>
                    <a:pt x="48" y="76"/>
                    <a:pt x="48" y="76"/>
                    <a:pt x="48" y="76"/>
                  </a:cubicBezTo>
                  <a:cubicBezTo>
                    <a:pt x="44" y="76"/>
                    <a:pt x="44" y="76"/>
                    <a:pt x="44" y="76"/>
                  </a:cubicBezTo>
                  <a:cubicBezTo>
                    <a:pt x="44" y="87"/>
                    <a:pt x="44" y="87"/>
                    <a:pt x="44" y="87"/>
                  </a:cubicBezTo>
                  <a:cubicBezTo>
                    <a:pt x="53" y="87"/>
                    <a:pt x="53" y="87"/>
                    <a:pt x="53" y="87"/>
                  </a:cubicBezTo>
                  <a:cubicBezTo>
                    <a:pt x="53" y="90"/>
                    <a:pt x="53" y="90"/>
                    <a:pt x="53" y="90"/>
                  </a:cubicBezTo>
                  <a:cubicBezTo>
                    <a:pt x="53" y="98"/>
                    <a:pt x="53" y="98"/>
                    <a:pt x="53" y="98"/>
                  </a:cubicBezTo>
                  <a:close/>
                  <a:moveTo>
                    <a:pt x="4" y="0"/>
                  </a:moveTo>
                  <a:cubicBezTo>
                    <a:pt x="48" y="0"/>
                    <a:pt x="48" y="0"/>
                    <a:pt x="48" y="0"/>
                  </a:cubicBezTo>
                  <a:cubicBezTo>
                    <a:pt x="48" y="21"/>
                    <a:pt x="48" y="21"/>
                    <a:pt x="48" y="21"/>
                  </a:cubicBezTo>
                  <a:cubicBezTo>
                    <a:pt x="4" y="21"/>
                    <a:pt x="4" y="21"/>
                    <a:pt x="4" y="21"/>
                  </a:cubicBezTo>
                  <a:cubicBezTo>
                    <a:pt x="2" y="21"/>
                    <a:pt x="0" y="19"/>
                    <a:pt x="0" y="17"/>
                  </a:cubicBezTo>
                  <a:cubicBezTo>
                    <a:pt x="0" y="4"/>
                    <a:pt x="0" y="4"/>
                    <a:pt x="0" y="4"/>
                  </a:cubicBezTo>
                  <a:cubicBezTo>
                    <a:pt x="0" y="2"/>
                    <a:pt x="2" y="0"/>
                    <a:pt x="4" y="0"/>
                  </a:cubicBezTo>
                  <a:close/>
                  <a:moveTo>
                    <a:pt x="53" y="54"/>
                  </a:moveTo>
                  <a:cubicBezTo>
                    <a:pt x="53" y="76"/>
                    <a:pt x="53" y="76"/>
                    <a:pt x="53" y="76"/>
                  </a:cubicBezTo>
                  <a:cubicBezTo>
                    <a:pt x="77" y="76"/>
                    <a:pt x="77" y="76"/>
                    <a:pt x="77" y="76"/>
                  </a:cubicBezTo>
                  <a:cubicBezTo>
                    <a:pt x="79" y="76"/>
                    <a:pt x="81" y="74"/>
                    <a:pt x="81" y="72"/>
                  </a:cubicBezTo>
                  <a:cubicBezTo>
                    <a:pt x="81" y="58"/>
                    <a:pt x="81" y="58"/>
                    <a:pt x="81" y="58"/>
                  </a:cubicBezTo>
                  <a:cubicBezTo>
                    <a:pt x="81" y="56"/>
                    <a:pt x="79" y="54"/>
                    <a:pt x="77" y="54"/>
                  </a:cubicBezTo>
                  <a:cubicBezTo>
                    <a:pt x="53" y="54"/>
                    <a:pt x="53" y="54"/>
                    <a:pt x="53" y="54"/>
                  </a:cubicBezTo>
                  <a:close/>
                  <a:moveTo>
                    <a:pt x="59" y="8"/>
                  </a:moveTo>
                  <a:cubicBezTo>
                    <a:pt x="69" y="8"/>
                    <a:pt x="69" y="8"/>
                    <a:pt x="69" y="8"/>
                  </a:cubicBezTo>
                  <a:cubicBezTo>
                    <a:pt x="69" y="13"/>
                    <a:pt x="69" y="13"/>
                    <a:pt x="69" y="13"/>
                  </a:cubicBezTo>
                  <a:cubicBezTo>
                    <a:pt x="59" y="13"/>
                    <a:pt x="59" y="13"/>
                    <a:pt x="59" y="13"/>
                  </a:cubicBezTo>
                  <a:cubicBezTo>
                    <a:pt x="59" y="8"/>
                    <a:pt x="59" y="8"/>
                    <a:pt x="59" y="8"/>
                  </a:cubicBezTo>
                  <a:close/>
                  <a:moveTo>
                    <a:pt x="59" y="63"/>
                  </a:moveTo>
                  <a:cubicBezTo>
                    <a:pt x="69" y="63"/>
                    <a:pt x="69" y="63"/>
                    <a:pt x="69" y="63"/>
                  </a:cubicBezTo>
                  <a:cubicBezTo>
                    <a:pt x="69" y="67"/>
                    <a:pt x="69" y="67"/>
                    <a:pt x="69" y="67"/>
                  </a:cubicBezTo>
                  <a:cubicBezTo>
                    <a:pt x="59" y="67"/>
                    <a:pt x="59" y="67"/>
                    <a:pt x="59" y="67"/>
                  </a:cubicBezTo>
                  <a:cubicBezTo>
                    <a:pt x="59" y="63"/>
                    <a:pt x="59" y="63"/>
                    <a:pt x="59" y="63"/>
                  </a:cubicBezTo>
                  <a:close/>
                  <a:moveTo>
                    <a:pt x="59" y="35"/>
                  </a:moveTo>
                  <a:cubicBezTo>
                    <a:pt x="69" y="35"/>
                    <a:pt x="69" y="35"/>
                    <a:pt x="69" y="35"/>
                  </a:cubicBezTo>
                  <a:cubicBezTo>
                    <a:pt x="69" y="40"/>
                    <a:pt x="69" y="40"/>
                    <a:pt x="69" y="40"/>
                  </a:cubicBezTo>
                  <a:cubicBezTo>
                    <a:pt x="59" y="40"/>
                    <a:pt x="59" y="40"/>
                    <a:pt x="59" y="40"/>
                  </a:cubicBezTo>
                  <a:cubicBezTo>
                    <a:pt x="59" y="35"/>
                    <a:pt x="59" y="35"/>
                    <a:pt x="59" y="35"/>
                  </a:cubicBezTo>
                  <a:close/>
                  <a:moveTo>
                    <a:pt x="53" y="0"/>
                  </a:moveTo>
                  <a:cubicBezTo>
                    <a:pt x="53" y="21"/>
                    <a:pt x="53" y="21"/>
                    <a:pt x="53" y="21"/>
                  </a:cubicBezTo>
                  <a:cubicBezTo>
                    <a:pt x="77" y="21"/>
                    <a:pt x="77" y="21"/>
                    <a:pt x="77" y="21"/>
                  </a:cubicBezTo>
                  <a:cubicBezTo>
                    <a:pt x="79" y="21"/>
                    <a:pt x="81" y="19"/>
                    <a:pt x="81" y="17"/>
                  </a:cubicBezTo>
                  <a:cubicBezTo>
                    <a:pt x="81" y="4"/>
                    <a:pt x="81" y="4"/>
                    <a:pt x="81" y="4"/>
                  </a:cubicBezTo>
                  <a:cubicBezTo>
                    <a:pt x="81" y="2"/>
                    <a:pt x="79" y="0"/>
                    <a:pt x="77" y="0"/>
                  </a:cubicBezTo>
                  <a:cubicBezTo>
                    <a:pt x="53" y="0"/>
                    <a:pt x="53" y="0"/>
                    <a:pt x="53" y="0"/>
                  </a:cubicBezTo>
                  <a:close/>
                  <a:moveTo>
                    <a:pt x="53" y="27"/>
                  </a:moveTo>
                  <a:cubicBezTo>
                    <a:pt x="53" y="48"/>
                    <a:pt x="53" y="48"/>
                    <a:pt x="53" y="48"/>
                  </a:cubicBezTo>
                  <a:cubicBezTo>
                    <a:pt x="77" y="48"/>
                    <a:pt x="77" y="48"/>
                    <a:pt x="77" y="48"/>
                  </a:cubicBezTo>
                  <a:cubicBezTo>
                    <a:pt x="79" y="48"/>
                    <a:pt x="81" y="46"/>
                    <a:pt x="81" y="44"/>
                  </a:cubicBezTo>
                  <a:cubicBezTo>
                    <a:pt x="81" y="31"/>
                    <a:pt x="81" y="31"/>
                    <a:pt x="81" y="31"/>
                  </a:cubicBezTo>
                  <a:cubicBezTo>
                    <a:pt x="81" y="29"/>
                    <a:pt x="79" y="27"/>
                    <a:pt x="77" y="27"/>
                  </a:cubicBezTo>
                  <a:lnTo>
                    <a:pt x="53" y="27"/>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latin typeface="Arial" panose="020B0604020202020204" pitchFamily="34" charset="0"/>
                <a:cs typeface="Arial" panose="020B0604020202020204" pitchFamily="34" charset="0"/>
              </a:endParaRPr>
            </a:p>
          </p:txBody>
        </p:sp>
      </p:grpSp>
      <p:grpSp>
        <p:nvGrpSpPr>
          <p:cNvPr id="22" name="组合 21"/>
          <p:cNvGrpSpPr/>
          <p:nvPr/>
        </p:nvGrpSpPr>
        <p:grpSpPr>
          <a:xfrm>
            <a:off x="3578575" y="2743546"/>
            <a:ext cx="662866" cy="663125"/>
            <a:chOff x="8125599" y="1434035"/>
            <a:chExt cx="2036802" cy="2036802"/>
          </a:xfrm>
        </p:grpSpPr>
        <p:sp>
          <p:nvSpPr>
            <p:cNvPr id="23" name="椭圆 22"/>
            <p:cNvSpPr/>
            <p:nvPr/>
          </p:nvSpPr>
          <p:spPr>
            <a:xfrm>
              <a:off x="8125599" y="1434035"/>
              <a:ext cx="2036802" cy="20368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4" name="Freeform 261"/>
            <p:cNvSpPr/>
            <p:nvPr/>
          </p:nvSpPr>
          <p:spPr bwMode="auto">
            <a:xfrm>
              <a:off x="8628544" y="1966960"/>
              <a:ext cx="1000932" cy="1000932"/>
            </a:xfrm>
            <a:custGeom>
              <a:avLst/>
              <a:gdLst>
                <a:gd name="T0" fmla="*/ 84 w 86"/>
                <a:gd name="T1" fmla="*/ 13 h 86"/>
                <a:gd name="T2" fmla="*/ 74 w 86"/>
                <a:gd name="T3" fmla="*/ 1 h 86"/>
                <a:gd name="T4" fmla="*/ 72 w 86"/>
                <a:gd name="T5" fmla="*/ 1 h 86"/>
                <a:gd name="T6" fmla="*/ 71 w 86"/>
                <a:gd name="T7" fmla="*/ 1 h 86"/>
                <a:gd name="T8" fmla="*/ 69 w 86"/>
                <a:gd name="T9" fmla="*/ 4 h 86"/>
                <a:gd name="T10" fmla="*/ 69 w 86"/>
                <a:gd name="T11" fmla="*/ 10 h 86"/>
                <a:gd name="T12" fmla="*/ 59 w 86"/>
                <a:gd name="T13" fmla="*/ 10 h 86"/>
                <a:gd name="T14" fmla="*/ 59 w 86"/>
                <a:gd name="T15" fmla="*/ 1 h 86"/>
                <a:gd name="T16" fmla="*/ 58 w 86"/>
                <a:gd name="T17" fmla="*/ 0 h 86"/>
                <a:gd name="T18" fmla="*/ 46 w 86"/>
                <a:gd name="T19" fmla="*/ 0 h 86"/>
                <a:gd name="T20" fmla="*/ 45 w 86"/>
                <a:gd name="T21" fmla="*/ 1 h 86"/>
                <a:gd name="T22" fmla="*/ 45 w 86"/>
                <a:gd name="T23" fmla="*/ 10 h 86"/>
                <a:gd name="T24" fmla="*/ 44 w 86"/>
                <a:gd name="T25" fmla="*/ 13 h 86"/>
                <a:gd name="T26" fmla="*/ 44 w 86"/>
                <a:gd name="T27" fmla="*/ 21 h 86"/>
                <a:gd name="T28" fmla="*/ 45 w 86"/>
                <a:gd name="T29" fmla="*/ 24 h 86"/>
                <a:gd name="T30" fmla="*/ 45 w 86"/>
                <a:gd name="T31" fmla="*/ 27 h 86"/>
                <a:gd name="T32" fmla="*/ 37 w 86"/>
                <a:gd name="T33" fmla="*/ 27 h 86"/>
                <a:gd name="T34" fmla="*/ 37 w 86"/>
                <a:gd name="T35" fmla="*/ 21 h 86"/>
                <a:gd name="T36" fmla="*/ 34 w 86"/>
                <a:gd name="T37" fmla="*/ 18 h 86"/>
                <a:gd name="T38" fmla="*/ 32 w 86"/>
                <a:gd name="T39" fmla="*/ 18 h 86"/>
                <a:gd name="T40" fmla="*/ 29 w 86"/>
                <a:gd name="T41" fmla="*/ 18 h 86"/>
                <a:gd name="T42" fmla="*/ 3 w 86"/>
                <a:gd name="T43" fmla="*/ 30 h 86"/>
                <a:gd name="T44" fmla="*/ 0 w 86"/>
                <a:gd name="T45" fmla="*/ 34 h 86"/>
                <a:gd name="T46" fmla="*/ 3 w 86"/>
                <a:gd name="T47" fmla="*/ 38 h 86"/>
                <a:gd name="T48" fmla="*/ 29 w 86"/>
                <a:gd name="T49" fmla="*/ 50 h 86"/>
                <a:gd name="T50" fmla="*/ 31 w 86"/>
                <a:gd name="T51" fmla="*/ 51 h 86"/>
                <a:gd name="T52" fmla="*/ 34 w 86"/>
                <a:gd name="T53" fmla="*/ 50 h 86"/>
                <a:gd name="T54" fmla="*/ 37 w 86"/>
                <a:gd name="T55" fmla="*/ 47 h 86"/>
                <a:gd name="T56" fmla="*/ 37 w 86"/>
                <a:gd name="T57" fmla="*/ 42 h 86"/>
                <a:gd name="T58" fmla="*/ 45 w 86"/>
                <a:gd name="T59" fmla="*/ 42 h 86"/>
                <a:gd name="T60" fmla="*/ 45 w 86"/>
                <a:gd name="T61" fmla="*/ 85 h 86"/>
                <a:gd name="T62" fmla="*/ 46 w 86"/>
                <a:gd name="T63" fmla="*/ 86 h 86"/>
                <a:gd name="T64" fmla="*/ 58 w 86"/>
                <a:gd name="T65" fmla="*/ 86 h 86"/>
                <a:gd name="T66" fmla="*/ 59 w 86"/>
                <a:gd name="T67" fmla="*/ 85 h 86"/>
                <a:gd name="T68" fmla="*/ 59 w 86"/>
                <a:gd name="T69" fmla="*/ 41 h 86"/>
                <a:gd name="T70" fmla="*/ 62 w 86"/>
                <a:gd name="T71" fmla="*/ 38 h 86"/>
                <a:gd name="T72" fmla="*/ 62 w 86"/>
                <a:gd name="T73" fmla="*/ 30 h 86"/>
                <a:gd name="T74" fmla="*/ 59 w 86"/>
                <a:gd name="T75" fmla="*/ 27 h 86"/>
                <a:gd name="T76" fmla="*/ 59 w 86"/>
                <a:gd name="T77" fmla="*/ 25 h 86"/>
                <a:gd name="T78" fmla="*/ 69 w 86"/>
                <a:gd name="T79" fmla="*/ 25 h 86"/>
                <a:gd name="T80" fmla="*/ 69 w 86"/>
                <a:gd name="T81" fmla="*/ 30 h 86"/>
                <a:gd name="T82" fmla="*/ 71 w 86"/>
                <a:gd name="T83" fmla="*/ 33 h 86"/>
                <a:gd name="T84" fmla="*/ 73 w 86"/>
                <a:gd name="T85" fmla="*/ 34 h 86"/>
                <a:gd name="T86" fmla="*/ 74 w 86"/>
                <a:gd name="T87" fmla="*/ 33 h 86"/>
                <a:gd name="T88" fmla="*/ 84 w 86"/>
                <a:gd name="T89" fmla="*/ 21 h 86"/>
                <a:gd name="T90" fmla="*/ 86 w 86"/>
                <a:gd name="T91" fmla="*/ 17 h 86"/>
                <a:gd name="T92" fmla="*/ 84 w 86"/>
                <a:gd name="T93"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86">
                  <a:moveTo>
                    <a:pt x="84" y="13"/>
                  </a:moveTo>
                  <a:cubicBezTo>
                    <a:pt x="74" y="1"/>
                    <a:pt x="74" y="1"/>
                    <a:pt x="74" y="1"/>
                  </a:cubicBezTo>
                  <a:cubicBezTo>
                    <a:pt x="73" y="1"/>
                    <a:pt x="73" y="1"/>
                    <a:pt x="72" y="1"/>
                  </a:cubicBezTo>
                  <a:cubicBezTo>
                    <a:pt x="72" y="1"/>
                    <a:pt x="71" y="1"/>
                    <a:pt x="71" y="1"/>
                  </a:cubicBezTo>
                  <a:cubicBezTo>
                    <a:pt x="70" y="2"/>
                    <a:pt x="69" y="3"/>
                    <a:pt x="69" y="4"/>
                  </a:cubicBezTo>
                  <a:cubicBezTo>
                    <a:pt x="69" y="10"/>
                    <a:pt x="69" y="10"/>
                    <a:pt x="69" y="10"/>
                  </a:cubicBezTo>
                  <a:cubicBezTo>
                    <a:pt x="59" y="10"/>
                    <a:pt x="59" y="10"/>
                    <a:pt x="59" y="10"/>
                  </a:cubicBezTo>
                  <a:cubicBezTo>
                    <a:pt x="59" y="1"/>
                    <a:pt x="59" y="1"/>
                    <a:pt x="59" y="1"/>
                  </a:cubicBezTo>
                  <a:cubicBezTo>
                    <a:pt x="59" y="1"/>
                    <a:pt x="59" y="0"/>
                    <a:pt x="58" y="0"/>
                  </a:cubicBezTo>
                  <a:cubicBezTo>
                    <a:pt x="46" y="0"/>
                    <a:pt x="46" y="0"/>
                    <a:pt x="46" y="0"/>
                  </a:cubicBezTo>
                  <a:cubicBezTo>
                    <a:pt x="45" y="0"/>
                    <a:pt x="45" y="1"/>
                    <a:pt x="45" y="1"/>
                  </a:cubicBezTo>
                  <a:cubicBezTo>
                    <a:pt x="45" y="10"/>
                    <a:pt x="45" y="10"/>
                    <a:pt x="45" y="10"/>
                  </a:cubicBezTo>
                  <a:cubicBezTo>
                    <a:pt x="44" y="11"/>
                    <a:pt x="44" y="12"/>
                    <a:pt x="44" y="13"/>
                  </a:cubicBezTo>
                  <a:cubicBezTo>
                    <a:pt x="44" y="21"/>
                    <a:pt x="44" y="21"/>
                    <a:pt x="44" y="21"/>
                  </a:cubicBezTo>
                  <a:cubicBezTo>
                    <a:pt x="44" y="22"/>
                    <a:pt x="44" y="23"/>
                    <a:pt x="45" y="24"/>
                  </a:cubicBezTo>
                  <a:cubicBezTo>
                    <a:pt x="45" y="27"/>
                    <a:pt x="45" y="27"/>
                    <a:pt x="45" y="27"/>
                  </a:cubicBezTo>
                  <a:cubicBezTo>
                    <a:pt x="37" y="27"/>
                    <a:pt x="37" y="27"/>
                    <a:pt x="37" y="27"/>
                  </a:cubicBezTo>
                  <a:cubicBezTo>
                    <a:pt x="37" y="21"/>
                    <a:pt x="37" y="21"/>
                    <a:pt x="37" y="21"/>
                  </a:cubicBezTo>
                  <a:cubicBezTo>
                    <a:pt x="37" y="20"/>
                    <a:pt x="36" y="19"/>
                    <a:pt x="34" y="18"/>
                  </a:cubicBezTo>
                  <a:cubicBezTo>
                    <a:pt x="34" y="18"/>
                    <a:pt x="33" y="18"/>
                    <a:pt x="32" y="18"/>
                  </a:cubicBezTo>
                  <a:cubicBezTo>
                    <a:pt x="31" y="18"/>
                    <a:pt x="30" y="18"/>
                    <a:pt x="29" y="18"/>
                  </a:cubicBezTo>
                  <a:cubicBezTo>
                    <a:pt x="3" y="30"/>
                    <a:pt x="3" y="30"/>
                    <a:pt x="3" y="30"/>
                  </a:cubicBezTo>
                  <a:cubicBezTo>
                    <a:pt x="1" y="31"/>
                    <a:pt x="0" y="33"/>
                    <a:pt x="0" y="34"/>
                  </a:cubicBezTo>
                  <a:cubicBezTo>
                    <a:pt x="0" y="36"/>
                    <a:pt x="1" y="38"/>
                    <a:pt x="3" y="38"/>
                  </a:cubicBezTo>
                  <a:cubicBezTo>
                    <a:pt x="29" y="50"/>
                    <a:pt x="29" y="50"/>
                    <a:pt x="29" y="50"/>
                  </a:cubicBezTo>
                  <a:cubicBezTo>
                    <a:pt x="29" y="51"/>
                    <a:pt x="30" y="51"/>
                    <a:pt x="31" y="51"/>
                  </a:cubicBezTo>
                  <a:cubicBezTo>
                    <a:pt x="32" y="51"/>
                    <a:pt x="33" y="51"/>
                    <a:pt x="34" y="50"/>
                  </a:cubicBezTo>
                  <a:cubicBezTo>
                    <a:pt x="36" y="50"/>
                    <a:pt x="37" y="48"/>
                    <a:pt x="37" y="47"/>
                  </a:cubicBezTo>
                  <a:cubicBezTo>
                    <a:pt x="37" y="42"/>
                    <a:pt x="37" y="42"/>
                    <a:pt x="37" y="42"/>
                  </a:cubicBezTo>
                  <a:cubicBezTo>
                    <a:pt x="45" y="42"/>
                    <a:pt x="45" y="42"/>
                    <a:pt x="45" y="42"/>
                  </a:cubicBezTo>
                  <a:cubicBezTo>
                    <a:pt x="45" y="85"/>
                    <a:pt x="45" y="85"/>
                    <a:pt x="45" y="85"/>
                  </a:cubicBezTo>
                  <a:cubicBezTo>
                    <a:pt x="45" y="86"/>
                    <a:pt x="45" y="86"/>
                    <a:pt x="46" y="86"/>
                  </a:cubicBezTo>
                  <a:cubicBezTo>
                    <a:pt x="58" y="86"/>
                    <a:pt x="58" y="86"/>
                    <a:pt x="58" y="86"/>
                  </a:cubicBezTo>
                  <a:cubicBezTo>
                    <a:pt x="59" y="86"/>
                    <a:pt x="59" y="86"/>
                    <a:pt x="59" y="85"/>
                  </a:cubicBezTo>
                  <a:cubicBezTo>
                    <a:pt x="59" y="41"/>
                    <a:pt x="59" y="41"/>
                    <a:pt x="59" y="41"/>
                  </a:cubicBezTo>
                  <a:cubicBezTo>
                    <a:pt x="61" y="41"/>
                    <a:pt x="62" y="40"/>
                    <a:pt x="62" y="38"/>
                  </a:cubicBezTo>
                  <a:cubicBezTo>
                    <a:pt x="62" y="30"/>
                    <a:pt x="62" y="30"/>
                    <a:pt x="62" y="30"/>
                  </a:cubicBezTo>
                  <a:cubicBezTo>
                    <a:pt x="62" y="29"/>
                    <a:pt x="61" y="28"/>
                    <a:pt x="59" y="27"/>
                  </a:cubicBezTo>
                  <a:cubicBezTo>
                    <a:pt x="59" y="25"/>
                    <a:pt x="59" y="25"/>
                    <a:pt x="59" y="25"/>
                  </a:cubicBezTo>
                  <a:cubicBezTo>
                    <a:pt x="69" y="25"/>
                    <a:pt x="69" y="25"/>
                    <a:pt x="69" y="25"/>
                  </a:cubicBezTo>
                  <a:cubicBezTo>
                    <a:pt x="69" y="30"/>
                    <a:pt x="69" y="30"/>
                    <a:pt x="69" y="30"/>
                  </a:cubicBezTo>
                  <a:cubicBezTo>
                    <a:pt x="69" y="31"/>
                    <a:pt x="70" y="33"/>
                    <a:pt x="71" y="33"/>
                  </a:cubicBezTo>
                  <a:cubicBezTo>
                    <a:pt x="71" y="34"/>
                    <a:pt x="72" y="34"/>
                    <a:pt x="73" y="34"/>
                  </a:cubicBezTo>
                  <a:cubicBezTo>
                    <a:pt x="73" y="34"/>
                    <a:pt x="74" y="34"/>
                    <a:pt x="74" y="33"/>
                  </a:cubicBezTo>
                  <a:cubicBezTo>
                    <a:pt x="84" y="21"/>
                    <a:pt x="84" y="21"/>
                    <a:pt x="84" y="21"/>
                  </a:cubicBezTo>
                  <a:cubicBezTo>
                    <a:pt x="85" y="21"/>
                    <a:pt x="86" y="19"/>
                    <a:pt x="86" y="17"/>
                  </a:cubicBezTo>
                  <a:cubicBezTo>
                    <a:pt x="86" y="16"/>
                    <a:pt x="85" y="14"/>
                    <a:pt x="84" y="13"/>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25" name="组合 24"/>
          <p:cNvGrpSpPr/>
          <p:nvPr/>
        </p:nvGrpSpPr>
        <p:grpSpPr>
          <a:xfrm>
            <a:off x="5853853" y="3253628"/>
            <a:ext cx="662866" cy="663125"/>
            <a:chOff x="8125599" y="1434035"/>
            <a:chExt cx="2036802" cy="2036802"/>
          </a:xfrm>
        </p:grpSpPr>
        <p:sp>
          <p:nvSpPr>
            <p:cNvPr id="26" name="椭圆 25"/>
            <p:cNvSpPr/>
            <p:nvPr/>
          </p:nvSpPr>
          <p:spPr>
            <a:xfrm>
              <a:off x="8125599" y="1434035"/>
              <a:ext cx="2036802" cy="20368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nvGrpSpPr>
            <p:cNvPr id="27" name="组合 26"/>
            <p:cNvGrpSpPr>
              <a:grpSpLocks noChangeAspect="1"/>
            </p:cNvGrpSpPr>
            <p:nvPr/>
          </p:nvGrpSpPr>
          <p:grpSpPr>
            <a:xfrm>
              <a:off x="8518659" y="1890295"/>
              <a:ext cx="1310642" cy="1124283"/>
              <a:chOff x="5084763" y="971548"/>
              <a:chExt cx="323865" cy="277813"/>
            </a:xfrm>
            <a:solidFill>
              <a:schemeClr val="bg1">
                <a:lumMod val="95000"/>
              </a:schemeClr>
            </a:solidFill>
          </p:grpSpPr>
          <p:sp>
            <p:nvSpPr>
              <p:cNvPr id="28" name="Freeform 301"/>
              <p:cNvSpPr>
                <a:spLocks noEditPoints="1"/>
              </p:cNvSpPr>
              <p:nvPr/>
            </p:nvSpPr>
            <p:spPr bwMode="auto">
              <a:xfrm>
                <a:off x="5191140" y="1031873"/>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29" name="Freeform 302"/>
              <p:cNvSpPr>
                <a:spLocks noEditPoints="1"/>
              </p:cNvSpPr>
              <p:nvPr/>
            </p:nvSpPr>
            <p:spPr bwMode="auto">
              <a:xfrm>
                <a:off x="5084781" y="971548"/>
                <a:ext cx="139701"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0" name="Freeform 303"/>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grpSp>
      </p:grpSp>
      <p:grpSp>
        <p:nvGrpSpPr>
          <p:cNvPr id="31" name="组合 30"/>
          <p:cNvGrpSpPr/>
          <p:nvPr/>
        </p:nvGrpSpPr>
        <p:grpSpPr>
          <a:xfrm>
            <a:off x="7983142" y="3849515"/>
            <a:ext cx="662866" cy="663125"/>
            <a:chOff x="8125599" y="1434035"/>
            <a:chExt cx="2036802" cy="2036802"/>
          </a:xfrm>
        </p:grpSpPr>
        <p:sp>
          <p:nvSpPr>
            <p:cNvPr id="32" name="椭圆 31"/>
            <p:cNvSpPr/>
            <p:nvPr/>
          </p:nvSpPr>
          <p:spPr>
            <a:xfrm>
              <a:off x="8125599" y="1434035"/>
              <a:ext cx="2036802" cy="203680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sp>
          <p:nvSpPr>
            <p:cNvPr id="33" name="Freeform 9"/>
            <p:cNvSpPr>
              <a:spLocks noEditPoints="1"/>
            </p:cNvSpPr>
            <p:nvPr/>
          </p:nvSpPr>
          <p:spPr bwMode="auto">
            <a:xfrm rot="19469485">
              <a:off x="8577909" y="1818269"/>
              <a:ext cx="1162163" cy="1238355"/>
            </a:xfrm>
            <a:custGeom>
              <a:avLst/>
              <a:gdLst>
                <a:gd name="T0" fmla="*/ 147 w 243"/>
                <a:gd name="T1" fmla="*/ 240 h 269"/>
                <a:gd name="T2" fmla="*/ 90 w 243"/>
                <a:gd name="T3" fmla="*/ 234 h 269"/>
                <a:gd name="T4" fmla="*/ 147 w 243"/>
                <a:gd name="T5" fmla="*/ 227 h 269"/>
                <a:gd name="T6" fmla="*/ 147 w 243"/>
                <a:gd name="T7" fmla="*/ 243 h 269"/>
                <a:gd name="T8" fmla="*/ 90 w 243"/>
                <a:gd name="T9" fmla="*/ 252 h 269"/>
                <a:gd name="T10" fmla="*/ 96 w 243"/>
                <a:gd name="T11" fmla="*/ 256 h 269"/>
                <a:gd name="T12" fmla="*/ 105 w 243"/>
                <a:gd name="T13" fmla="*/ 262 h 269"/>
                <a:gd name="T14" fmla="*/ 126 w 243"/>
                <a:gd name="T15" fmla="*/ 269 h 269"/>
                <a:gd name="T16" fmla="*/ 138 w 243"/>
                <a:gd name="T17" fmla="*/ 261 h 269"/>
                <a:gd name="T18" fmla="*/ 147 w 243"/>
                <a:gd name="T19" fmla="*/ 256 h 269"/>
                <a:gd name="T20" fmla="*/ 147 w 243"/>
                <a:gd name="T21" fmla="*/ 243 h 269"/>
                <a:gd name="T22" fmla="*/ 128 w 243"/>
                <a:gd name="T23" fmla="*/ 32 h 269"/>
                <a:gd name="T24" fmla="*/ 122 w 243"/>
                <a:gd name="T25" fmla="*/ 0 h 269"/>
                <a:gd name="T26" fmla="*/ 115 w 243"/>
                <a:gd name="T27" fmla="*/ 32 h 269"/>
                <a:gd name="T28" fmla="*/ 54 w 243"/>
                <a:gd name="T29" fmla="*/ 63 h 269"/>
                <a:gd name="T30" fmla="*/ 63 w 243"/>
                <a:gd name="T31" fmla="*/ 63 h 269"/>
                <a:gd name="T32" fmla="*/ 45 w 243"/>
                <a:gd name="T33" fmla="*/ 36 h 269"/>
                <a:gd name="T34" fmla="*/ 36 w 243"/>
                <a:gd name="T35" fmla="*/ 45 h 269"/>
                <a:gd name="T36" fmla="*/ 38 w 243"/>
                <a:gd name="T37" fmla="*/ 122 h 269"/>
                <a:gd name="T38" fmla="*/ 6 w 243"/>
                <a:gd name="T39" fmla="*/ 115 h 269"/>
                <a:gd name="T40" fmla="*/ 6 w 243"/>
                <a:gd name="T41" fmla="*/ 128 h 269"/>
                <a:gd name="T42" fmla="*/ 38 w 243"/>
                <a:gd name="T43" fmla="*/ 122 h 269"/>
                <a:gd name="T44" fmla="*/ 36 w 243"/>
                <a:gd name="T45" fmla="*/ 199 h 269"/>
                <a:gd name="T46" fmla="*/ 40 w 243"/>
                <a:gd name="T47" fmla="*/ 209 h 269"/>
                <a:gd name="T48" fmla="*/ 63 w 243"/>
                <a:gd name="T49" fmla="*/ 189 h 269"/>
                <a:gd name="T50" fmla="*/ 54 w 243"/>
                <a:gd name="T51" fmla="*/ 180 h 269"/>
                <a:gd name="T52" fmla="*/ 180 w 243"/>
                <a:gd name="T53" fmla="*/ 180 h 269"/>
                <a:gd name="T54" fmla="*/ 199 w 243"/>
                <a:gd name="T55" fmla="*/ 208 h 269"/>
                <a:gd name="T56" fmla="*/ 208 w 243"/>
                <a:gd name="T57" fmla="*/ 208 h 269"/>
                <a:gd name="T58" fmla="*/ 189 w 243"/>
                <a:gd name="T59" fmla="*/ 180 h 269"/>
                <a:gd name="T60" fmla="*/ 211 w 243"/>
                <a:gd name="T61" fmla="*/ 115 h 269"/>
                <a:gd name="T62" fmla="*/ 211 w 243"/>
                <a:gd name="T63" fmla="*/ 128 h 269"/>
                <a:gd name="T64" fmla="*/ 243 w 243"/>
                <a:gd name="T65" fmla="*/ 122 h 269"/>
                <a:gd name="T66" fmla="*/ 185 w 243"/>
                <a:gd name="T67" fmla="*/ 65 h 269"/>
                <a:gd name="T68" fmla="*/ 208 w 243"/>
                <a:gd name="T69" fmla="*/ 45 h 269"/>
                <a:gd name="T70" fmla="*/ 199 w 243"/>
                <a:gd name="T71" fmla="*/ 36 h 269"/>
                <a:gd name="T72" fmla="*/ 180 w 243"/>
                <a:gd name="T73" fmla="*/ 63 h 269"/>
                <a:gd name="T74" fmla="*/ 154 w 243"/>
                <a:gd name="T75" fmla="*/ 218 h 269"/>
                <a:gd name="T76" fmla="*/ 96 w 243"/>
                <a:gd name="T77" fmla="*/ 224 h 269"/>
                <a:gd name="T78" fmla="*/ 96 w 243"/>
                <a:gd name="T79" fmla="*/ 211 h 269"/>
                <a:gd name="T80" fmla="*/ 122 w 243"/>
                <a:gd name="T81" fmla="*/ 58 h 269"/>
                <a:gd name="T82" fmla="*/ 148 w 243"/>
                <a:gd name="T83" fmla="*/ 211 h 269"/>
                <a:gd name="T84" fmla="*/ 107 w 243"/>
                <a:gd name="T85" fmla="*/ 76 h 269"/>
                <a:gd name="T86" fmla="*/ 67 w 243"/>
                <a:gd name="T87" fmla="*/ 111 h 269"/>
                <a:gd name="T88" fmla="*/ 72 w 243"/>
                <a:gd name="T89" fmla="*/ 117 h 269"/>
                <a:gd name="T90" fmla="*/ 104 w 243"/>
                <a:gd name="T91" fmla="*/ 8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3" h="269">
                  <a:moveTo>
                    <a:pt x="154" y="234"/>
                  </a:moveTo>
                  <a:cubicBezTo>
                    <a:pt x="154" y="237"/>
                    <a:pt x="151" y="240"/>
                    <a:pt x="147" y="240"/>
                  </a:cubicBezTo>
                  <a:cubicBezTo>
                    <a:pt x="96" y="240"/>
                    <a:pt x="96" y="240"/>
                    <a:pt x="96" y="240"/>
                  </a:cubicBezTo>
                  <a:cubicBezTo>
                    <a:pt x="92" y="240"/>
                    <a:pt x="90" y="237"/>
                    <a:pt x="90" y="234"/>
                  </a:cubicBezTo>
                  <a:cubicBezTo>
                    <a:pt x="90" y="230"/>
                    <a:pt x="92" y="227"/>
                    <a:pt x="96" y="227"/>
                  </a:cubicBezTo>
                  <a:cubicBezTo>
                    <a:pt x="147" y="227"/>
                    <a:pt x="147" y="227"/>
                    <a:pt x="147" y="227"/>
                  </a:cubicBezTo>
                  <a:cubicBezTo>
                    <a:pt x="151" y="227"/>
                    <a:pt x="154" y="230"/>
                    <a:pt x="154" y="234"/>
                  </a:cubicBezTo>
                  <a:close/>
                  <a:moveTo>
                    <a:pt x="147" y="243"/>
                  </a:moveTo>
                  <a:cubicBezTo>
                    <a:pt x="96" y="243"/>
                    <a:pt x="96" y="243"/>
                    <a:pt x="96" y="243"/>
                  </a:cubicBezTo>
                  <a:cubicBezTo>
                    <a:pt x="92" y="243"/>
                    <a:pt x="89" y="247"/>
                    <a:pt x="90" y="252"/>
                  </a:cubicBezTo>
                  <a:cubicBezTo>
                    <a:pt x="91" y="254"/>
                    <a:pt x="93" y="256"/>
                    <a:pt x="96" y="256"/>
                  </a:cubicBezTo>
                  <a:cubicBezTo>
                    <a:pt x="96" y="256"/>
                    <a:pt x="96" y="256"/>
                    <a:pt x="96" y="256"/>
                  </a:cubicBezTo>
                  <a:cubicBezTo>
                    <a:pt x="100" y="256"/>
                    <a:pt x="103" y="258"/>
                    <a:pt x="105" y="261"/>
                  </a:cubicBezTo>
                  <a:cubicBezTo>
                    <a:pt x="105" y="262"/>
                    <a:pt x="105" y="262"/>
                    <a:pt x="105" y="262"/>
                  </a:cubicBezTo>
                  <a:cubicBezTo>
                    <a:pt x="107" y="266"/>
                    <a:pt x="112" y="269"/>
                    <a:pt x="117" y="269"/>
                  </a:cubicBezTo>
                  <a:cubicBezTo>
                    <a:pt x="126" y="269"/>
                    <a:pt x="126" y="269"/>
                    <a:pt x="126" y="269"/>
                  </a:cubicBezTo>
                  <a:cubicBezTo>
                    <a:pt x="131" y="269"/>
                    <a:pt x="136" y="266"/>
                    <a:pt x="138" y="262"/>
                  </a:cubicBezTo>
                  <a:cubicBezTo>
                    <a:pt x="138" y="261"/>
                    <a:pt x="138" y="261"/>
                    <a:pt x="138" y="261"/>
                  </a:cubicBezTo>
                  <a:cubicBezTo>
                    <a:pt x="140" y="258"/>
                    <a:pt x="143" y="256"/>
                    <a:pt x="147" y="256"/>
                  </a:cubicBezTo>
                  <a:cubicBezTo>
                    <a:pt x="147" y="256"/>
                    <a:pt x="147" y="256"/>
                    <a:pt x="147" y="256"/>
                  </a:cubicBezTo>
                  <a:cubicBezTo>
                    <a:pt x="150" y="256"/>
                    <a:pt x="152" y="254"/>
                    <a:pt x="153" y="252"/>
                  </a:cubicBezTo>
                  <a:cubicBezTo>
                    <a:pt x="155" y="247"/>
                    <a:pt x="151" y="243"/>
                    <a:pt x="147" y="243"/>
                  </a:cubicBezTo>
                  <a:close/>
                  <a:moveTo>
                    <a:pt x="122" y="38"/>
                  </a:moveTo>
                  <a:cubicBezTo>
                    <a:pt x="125" y="38"/>
                    <a:pt x="128" y="36"/>
                    <a:pt x="128" y="32"/>
                  </a:cubicBezTo>
                  <a:cubicBezTo>
                    <a:pt x="128" y="6"/>
                    <a:pt x="128" y="6"/>
                    <a:pt x="128" y="6"/>
                  </a:cubicBezTo>
                  <a:cubicBezTo>
                    <a:pt x="128" y="3"/>
                    <a:pt x="125" y="0"/>
                    <a:pt x="122" y="0"/>
                  </a:cubicBezTo>
                  <a:cubicBezTo>
                    <a:pt x="118" y="0"/>
                    <a:pt x="115" y="3"/>
                    <a:pt x="115" y="6"/>
                  </a:cubicBezTo>
                  <a:cubicBezTo>
                    <a:pt x="115" y="32"/>
                    <a:pt x="115" y="32"/>
                    <a:pt x="115" y="32"/>
                  </a:cubicBezTo>
                  <a:cubicBezTo>
                    <a:pt x="115" y="36"/>
                    <a:pt x="118" y="38"/>
                    <a:pt x="122" y="38"/>
                  </a:cubicBezTo>
                  <a:close/>
                  <a:moveTo>
                    <a:pt x="54" y="63"/>
                  </a:moveTo>
                  <a:cubicBezTo>
                    <a:pt x="55" y="64"/>
                    <a:pt x="57" y="65"/>
                    <a:pt x="58" y="65"/>
                  </a:cubicBezTo>
                  <a:cubicBezTo>
                    <a:pt x="60" y="65"/>
                    <a:pt x="62" y="64"/>
                    <a:pt x="63" y="63"/>
                  </a:cubicBezTo>
                  <a:cubicBezTo>
                    <a:pt x="65" y="60"/>
                    <a:pt x="65" y="56"/>
                    <a:pt x="63" y="54"/>
                  </a:cubicBezTo>
                  <a:cubicBezTo>
                    <a:pt x="45" y="36"/>
                    <a:pt x="45" y="36"/>
                    <a:pt x="45" y="36"/>
                  </a:cubicBezTo>
                  <a:cubicBezTo>
                    <a:pt x="42" y="33"/>
                    <a:pt x="38" y="33"/>
                    <a:pt x="36" y="36"/>
                  </a:cubicBezTo>
                  <a:cubicBezTo>
                    <a:pt x="33" y="38"/>
                    <a:pt x="33" y="42"/>
                    <a:pt x="36" y="45"/>
                  </a:cubicBezTo>
                  <a:lnTo>
                    <a:pt x="54" y="63"/>
                  </a:lnTo>
                  <a:close/>
                  <a:moveTo>
                    <a:pt x="38" y="122"/>
                  </a:moveTo>
                  <a:cubicBezTo>
                    <a:pt x="38" y="118"/>
                    <a:pt x="36" y="115"/>
                    <a:pt x="32" y="115"/>
                  </a:cubicBezTo>
                  <a:cubicBezTo>
                    <a:pt x="6" y="115"/>
                    <a:pt x="6" y="115"/>
                    <a:pt x="6" y="115"/>
                  </a:cubicBezTo>
                  <a:cubicBezTo>
                    <a:pt x="3" y="115"/>
                    <a:pt x="0" y="118"/>
                    <a:pt x="0" y="122"/>
                  </a:cubicBezTo>
                  <a:cubicBezTo>
                    <a:pt x="0" y="125"/>
                    <a:pt x="3" y="128"/>
                    <a:pt x="6" y="128"/>
                  </a:cubicBezTo>
                  <a:cubicBezTo>
                    <a:pt x="32" y="128"/>
                    <a:pt x="32" y="128"/>
                    <a:pt x="32" y="128"/>
                  </a:cubicBezTo>
                  <a:cubicBezTo>
                    <a:pt x="36" y="128"/>
                    <a:pt x="38" y="125"/>
                    <a:pt x="38" y="122"/>
                  </a:cubicBezTo>
                  <a:close/>
                  <a:moveTo>
                    <a:pt x="54" y="180"/>
                  </a:moveTo>
                  <a:cubicBezTo>
                    <a:pt x="36" y="199"/>
                    <a:pt x="36" y="199"/>
                    <a:pt x="36" y="199"/>
                  </a:cubicBezTo>
                  <a:cubicBezTo>
                    <a:pt x="33" y="201"/>
                    <a:pt x="33" y="205"/>
                    <a:pt x="36" y="208"/>
                  </a:cubicBezTo>
                  <a:cubicBezTo>
                    <a:pt x="37" y="209"/>
                    <a:pt x="39" y="209"/>
                    <a:pt x="40" y="209"/>
                  </a:cubicBezTo>
                  <a:cubicBezTo>
                    <a:pt x="42" y="209"/>
                    <a:pt x="43" y="209"/>
                    <a:pt x="45" y="208"/>
                  </a:cubicBezTo>
                  <a:cubicBezTo>
                    <a:pt x="63" y="189"/>
                    <a:pt x="63" y="189"/>
                    <a:pt x="63" y="189"/>
                  </a:cubicBezTo>
                  <a:cubicBezTo>
                    <a:pt x="65" y="187"/>
                    <a:pt x="65" y="183"/>
                    <a:pt x="63" y="180"/>
                  </a:cubicBezTo>
                  <a:cubicBezTo>
                    <a:pt x="60" y="178"/>
                    <a:pt x="56" y="178"/>
                    <a:pt x="54" y="180"/>
                  </a:cubicBezTo>
                  <a:close/>
                  <a:moveTo>
                    <a:pt x="189" y="180"/>
                  </a:moveTo>
                  <a:cubicBezTo>
                    <a:pt x="187" y="178"/>
                    <a:pt x="183" y="178"/>
                    <a:pt x="180" y="180"/>
                  </a:cubicBezTo>
                  <a:cubicBezTo>
                    <a:pt x="178" y="183"/>
                    <a:pt x="178" y="187"/>
                    <a:pt x="180" y="189"/>
                  </a:cubicBezTo>
                  <a:cubicBezTo>
                    <a:pt x="199" y="208"/>
                    <a:pt x="199" y="208"/>
                    <a:pt x="199" y="208"/>
                  </a:cubicBezTo>
                  <a:cubicBezTo>
                    <a:pt x="200" y="209"/>
                    <a:pt x="201" y="209"/>
                    <a:pt x="203" y="209"/>
                  </a:cubicBezTo>
                  <a:cubicBezTo>
                    <a:pt x="205" y="209"/>
                    <a:pt x="206" y="209"/>
                    <a:pt x="208" y="208"/>
                  </a:cubicBezTo>
                  <a:cubicBezTo>
                    <a:pt x="210" y="205"/>
                    <a:pt x="210" y="201"/>
                    <a:pt x="208" y="199"/>
                  </a:cubicBezTo>
                  <a:lnTo>
                    <a:pt x="189" y="180"/>
                  </a:lnTo>
                  <a:close/>
                  <a:moveTo>
                    <a:pt x="237" y="115"/>
                  </a:moveTo>
                  <a:cubicBezTo>
                    <a:pt x="211" y="115"/>
                    <a:pt x="211" y="115"/>
                    <a:pt x="211" y="115"/>
                  </a:cubicBezTo>
                  <a:cubicBezTo>
                    <a:pt x="208" y="115"/>
                    <a:pt x="205" y="118"/>
                    <a:pt x="205" y="122"/>
                  </a:cubicBezTo>
                  <a:cubicBezTo>
                    <a:pt x="205" y="125"/>
                    <a:pt x="208" y="128"/>
                    <a:pt x="211" y="128"/>
                  </a:cubicBezTo>
                  <a:cubicBezTo>
                    <a:pt x="237" y="128"/>
                    <a:pt x="237" y="128"/>
                    <a:pt x="237" y="128"/>
                  </a:cubicBezTo>
                  <a:cubicBezTo>
                    <a:pt x="240" y="128"/>
                    <a:pt x="243" y="125"/>
                    <a:pt x="243" y="122"/>
                  </a:cubicBezTo>
                  <a:cubicBezTo>
                    <a:pt x="243" y="118"/>
                    <a:pt x="240" y="115"/>
                    <a:pt x="237" y="115"/>
                  </a:cubicBezTo>
                  <a:close/>
                  <a:moveTo>
                    <a:pt x="185" y="65"/>
                  </a:moveTo>
                  <a:cubicBezTo>
                    <a:pt x="187" y="65"/>
                    <a:pt x="188" y="64"/>
                    <a:pt x="189" y="63"/>
                  </a:cubicBezTo>
                  <a:cubicBezTo>
                    <a:pt x="208" y="45"/>
                    <a:pt x="208" y="45"/>
                    <a:pt x="208" y="45"/>
                  </a:cubicBezTo>
                  <a:cubicBezTo>
                    <a:pt x="210" y="42"/>
                    <a:pt x="210" y="38"/>
                    <a:pt x="208" y="36"/>
                  </a:cubicBezTo>
                  <a:cubicBezTo>
                    <a:pt x="205" y="33"/>
                    <a:pt x="201" y="33"/>
                    <a:pt x="199" y="36"/>
                  </a:cubicBezTo>
                  <a:cubicBezTo>
                    <a:pt x="180" y="54"/>
                    <a:pt x="180" y="54"/>
                    <a:pt x="180" y="54"/>
                  </a:cubicBezTo>
                  <a:cubicBezTo>
                    <a:pt x="178" y="56"/>
                    <a:pt x="178" y="60"/>
                    <a:pt x="180" y="63"/>
                  </a:cubicBezTo>
                  <a:cubicBezTo>
                    <a:pt x="182" y="64"/>
                    <a:pt x="183" y="65"/>
                    <a:pt x="185" y="65"/>
                  </a:cubicBezTo>
                  <a:close/>
                  <a:moveTo>
                    <a:pt x="154" y="218"/>
                  </a:moveTo>
                  <a:cubicBezTo>
                    <a:pt x="154" y="221"/>
                    <a:pt x="151" y="224"/>
                    <a:pt x="147" y="224"/>
                  </a:cubicBezTo>
                  <a:cubicBezTo>
                    <a:pt x="96" y="224"/>
                    <a:pt x="96" y="224"/>
                    <a:pt x="96" y="224"/>
                  </a:cubicBezTo>
                  <a:cubicBezTo>
                    <a:pt x="92" y="224"/>
                    <a:pt x="90" y="221"/>
                    <a:pt x="90" y="218"/>
                  </a:cubicBezTo>
                  <a:cubicBezTo>
                    <a:pt x="90" y="214"/>
                    <a:pt x="92" y="211"/>
                    <a:pt x="96" y="211"/>
                  </a:cubicBezTo>
                  <a:cubicBezTo>
                    <a:pt x="92" y="175"/>
                    <a:pt x="54" y="167"/>
                    <a:pt x="54" y="125"/>
                  </a:cubicBezTo>
                  <a:cubicBezTo>
                    <a:pt x="54" y="88"/>
                    <a:pt x="84" y="58"/>
                    <a:pt x="122" y="58"/>
                  </a:cubicBezTo>
                  <a:cubicBezTo>
                    <a:pt x="159" y="58"/>
                    <a:pt x="189" y="88"/>
                    <a:pt x="189" y="125"/>
                  </a:cubicBezTo>
                  <a:cubicBezTo>
                    <a:pt x="189" y="167"/>
                    <a:pt x="152" y="175"/>
                    <a:pt x="148" y="211"/>
                  </a:cubicBezTo>
                  <a:cubicBezTo>
                    <a:pt x="151" y="211"/>
                    <a:pt x="154" y="214"/>
                    <a:pt x="154" y="218"/>
                  </a:cubicBezTo>
                  <a:close/>
                  <a:moveTo>
                    <a:pt x="107" y="76"/>
                  </a:moveTo>
                  <a:cubicBezTo>
                    <a:pt x="106" y="73"/>
                    <a:pt x="103" y="72"/>
                    <a:pt x="101" y="73"/>
                  </a:cubicBezTo>
                  <a:cubicBezTo>
                    <a:pt x="84" y="80"/>
                    <a:pt x="72" y="94"/>
                    <a:pt x="67" y="111"/>
                  </a:cubicBezTo>
                  <a:cubicBezTo>
                    <a:pt x="67" y="113"/>
                    <a:pt x="68" y="116"/>
                    <a:pt x="71" y="117"/>
                  </a:cubicBezTo>
                  <a:cubicBezTo>
                    <a:pt x="71" y="117"/>
                    <a:pt x="72" y="117"/>
                    <a:pt x="72" y="117"/>
                  </a:cubicBezTo>
                  <a:cubicBezTo>
                    <a:pt x="74" y="117"/>
                    <a:pt x="76" y="115"/>
                    <a:pt x="77" y="113"/>
                  </a:cubicBezTo>
                  <a:cubicBezTo>
                    <a:pt x="80" y="99"/>
                    <a:pt x="91" y="87"/>
                    <a:pt x="104" y="82"/>
                  </a:cubicBezTo>
                  <a:cubicBezTo>
                    <a:pt x="107" y="81"/>
                    <a:pt x="108" y="78"/>
                    <a:pt x="107" y="76"/>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endParaRPr>
            </a:p>
          </p:txBody>
        </p:sp>
      </p:grpSp>
      <p:grpSp>
        <p:nvGrpSpPr>
          <p:cNvPr id="34" name="组合 33"/>
          <p:cNvGrpSpPr/>
          <p:nvPr/>
        </p:nvGrpSpPr>
        <p:grpSpPr>
          <a:xfrm>
            <a:off x="10212797" y="3771409"/>
            <a:ext cx="662866" cy="663125"/>
            <a:chOff x="8125599" y="1434035"/>
            <a:chExt cx="2036802" cy="2036802"/>
          </a:xfrm>
        </p:grpSpPr>
        <p:sp>
          <p:nvSpPr>
            <p:cNvPr id="35" name="椭圆 34"/>
            <p:cNvSpPr/>
            <p:nvPr/>
          </p:nvSpPr>
          <p:spPr>
            <a:xfrm>
              <a:off x="8125599" y="1434035"/>
              <a:ext cx="2036802" cy="203680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sp>
          <p:nvSpPr>
            <p:cNvPr id="36" name="Freeform 206"/>
            <p:cNvSpPr>
              <a:spLocks noChangeAspect="1" noEditPoints="1"/>
            </p:cNvSpPr>
            <p:nvPr/>
          </p:nvSpPr>
          <p:spPr bwMode="auto">
            <a:xfrm>
              <a:off x="8691164" y="1871942"/>
              <a:ext cx="935653" cy="1131009"/>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 presetClass="entr" presetSubtype="1" fill="hold" nodeType="afterEffect" p14:presetBounceEnd="53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53000">
                                          <p:cBhvr additive="base">
                                            <p:cTn id="11" dur="750" fill="hold"/>
                                            <p:tgtEl>
                                              <p:spTgt spid="19"/>
                                            </p:tgtEl>
                                            <p:attrNameLst>
                                              <p:attrName>ppt_x</p:attrName>
                                            </p:attrNameLst>
                                          </p:cBhvr>
                                          <p:tavLst>
                                            <p:tav tm="0">
                                              <p:val>
                                                <p:strVal val="#ppt_x"/>
                                              </p:val>
                                            </p:tav>
                                            <p:tav tm="100000">
                                              <p:val>
                                                <p:strVal val="#ppt_x"/>
                                              </p:val>
                                            </p:tav>
                                          </p:tavLst>
                                        </p:anim>
                                        <p:anim calcmode="lin" valueType="num" p14:bounceEnd="53000">
                                          <p:cBhvr additive="base">
                                            <p:cTn id="12" dur="750" fill="hold"/>
                                            <p:tgtEl>
                                              <p:spTgt spid="19"/>
                                            </p:tgtEl>
                                            <p:attrNameLst>
                                              <p:attrName>ppt_y</p:attrName>
                                            </p:attrNameLst>
                                          </p:cBhvr>
                                          <p:tavLst>
                                            <p:tav tm="0">
                                              <p:val>
                                                <p:strVal val="0-#ppt_h/2"/>
                                              </p:val>
                                            </p:tav>
                                            <p:tav tm="100000">
                                              <p:val>
                                                <p:strVal val="#ppt_y"/>
                                              </p:val>
                                            </p:tav>
                                          </p:tavLst>
                                        </p:anim>
                                      </p:childTnLst>
                                    </p:cTn>
                                  </p:par>
                                  <p:par>
                                    <p:cTn id="13" presetID="22" presetClass="entr" presetSubtype="1"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2000"/>
                                </p:stCondLst>
                                <p:childTnLst>
                                  <p:par>
                                    <p:cTn id="17" presetID="2" presetClass="entr" presetSubtype="1" fill="hold" nodeType="afterEffect" p14:presetBounceEnd="53000">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14:bounceEnd="53000">
                                          <p:cBhvr additive="base">
                                            <p:cTn id="19" dur="750" fill="hold"/>
                                            <p:tgtEl>
                                              <p:spTgt spid="22"/>
                                            </p:tgtEl>
                                            <p:attrNameLst>
                                              <p:attrName>ppt_x</p:attrName>
                                            </p:attrNameLst>
                                          </p:cBhvr>
                                          <p:tavLst>
                                            <p:tav tm="0">
                                              <p:val>
                                                <p:strVal val="#ppt_x"/>
                                              </p:val>
                                            </p:tav>
                                            <p:tav tm="100000">
                                              <p:val>
                                                <p:strVal val="#ppt_x"/>
                                              </p:val>
                                            </p:tav>
                                          </p:tavLst>
                                        </p:anim>
                                        <p:anim calcmode="lin" valueType="num" p14:bounceEnd="53000">
                                          <p:cBhvr additive="base">
                                            <p:cTn id="20" dur="750" fill="hold"/>
                                            <p:tgtEl>
                                              <p:spTgt spid="22"/>
                                            </p:tgtEl>
                                            <p:attrNameLst>
                                              <p:attrName>ppt_y</p:attrName>
                                            </p:attrNameLst>
                                          </p:cBhvr>
                                          <p:tavLst>
                                            <p:tav tm="0">
                                              <p:val>
                                                <p:strVal val="0-#ppt_h/2"/>
                                              </p:val>
                                            </p:tav>
                                            <p:tav tm="100000">
                                              <p:val>
                                                <p:strVal val="#ppt_y"/>
                                              </p:val>
                                            </p:tav>
                                          </p:tavLst>
                                        </p:anim>
                                      </p:childTnLst>
                                    </p:cTn>
                                  </p:par>
                                  <p:par>
                                    <p:cTn id="21" presetID="22" presetClass="entr" presetSubtype="1" fill="hold" grpId="0" nodeType="withEffect">
                                      <p:stCondLst>
                                        <p:cond delay="25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3000"/>
                                </p:stCondLst>
                                <p:childTnLst>
                                  <p:par>
                                    <p:cTn id="25" presetID="2" presetClass="entr" presetSubtype="1" fill="hold" nodeType="afterEffect" p14:presetBounceEnd="53000">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14:bounceEnd="53000">
                                          <p:cBhvr additive="base">
                                            <p:cTn id="27" dur="750" fill="hold"/>
                                            <p:tgtEl>
                                              <p:spTgt spid="25"/>
                                            </p:tgtEl>
                                            <p:attrNameLst>
                                              <p:attrName>ppt_x</p:attrName>
                                            </p:attrNameLst>
                                          </p:cBhvr>
                                          <p:tavLst>
                                            <p:tav tm="0">
                                              <p:val>
                                                <p:strVal val="#ppt_x"/>
                                              </p:val>
                                            </p:tav>
                                            <p:tav tm="100000">
                                              <p:val>
                                                <p:strVal val="#ppt_x"/>
                                              </p:val>
                                            </p:tav>
                                          </p:tavLst>
                                        </p:anim>
                                        <p:anim calcmode="lin" valueType="num" p14:bounceEnd="53000">
                                          <p:cBhvr additive="base">
                                            <p:cTn id="28" dur="750" fill="hold"/>
                                            <p:tgtEl>
                                              <p:spTgt spid="25"/>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4000"/>
                                </p:stCondLst>
                                <p:childTnLst>
                                  <p:par>
                                    <p:cTn id="33" presetID="2" presetClass="entr" presetSubtype="1" fill="hold" nodeType="afterEffect" p14:presetBounceEnd="53000">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14:bounceEnd="53000">
                                          <p:cBhvr additive="base">
                                            <p:cTn id="35" dur="750" fill="hold"/>
                                            <p:tgtEl>
                                              <p:spTgt spid="31"/>
                                            </p:tgtEl>
                                            <p:attrNameLst>
                                              <p:attrName>ppt_x</p:attrName>
                                            </p:attrNameLst>
                                          </p:cBhvr>
                                          <p:tavLst>
                                            <p:tav tm="0">
                                              <p:val>
                                                <p:strVal val="#ppt_x"/>
                                              </p:val>
                                            </p:tav>
                                            <p:tav tm="100000">
                                              <p:val>
                                                <p:strVal val="#ppt_x"/>
                                              </p:val>
                                            </p:tav>
                                          </p:tavLst>
                                        </p:anim>
                                        <p:anim calcmode="lin" valueType="num" p14:bounceEnd="53000">
                                          <p:cBhvr additive="base">
                                            <p:cTn id="36" dur="750" fill="hold"/>
                                            <p:tgtEl>
                                              <p:spTgt spid="31"/>
                                            </p:tgtEl>
                                            <p:attrNameLst>
                                              <p:attrName>ppt_y</p:attrName>
                                            </p:attrNameLst>
                                          </p:cBhvr>
                                          <p:tavLst>
                                            <p:tav tm="0">
                                              <p:val>
                                                <p:strVal val="0-#ppt_h/2"/>
                                              </p:val>
                                            </p:tav>
                                            <p:tav tm="100000">
                                              <p:val>
                                                <p:strVal val="#ppt_y"/>
                                              </p:val>
                                            </p:tav>
                                          </p:tavLst>
                                        </p:anim>
                                      </p:childTnLst>
                                    </p:cTn>
                                  </p:par>
                                  <p:par>
                                    <p:cTn id="37" presetID="22" presetClass="entr" presetSubtype="1" fill="hold" grpId="0" nodeType="withEffect">
                                      <p:stCondLst>
                                        <p:cond delay="25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5000"/>
                                </p:stCondLst>
                                <p:childTnLst>
                                  <p:par>
                                    <p:cTn id="41" presetID="2" presetClass="entr" presetSubtype="1" fill="hold" nodeType="afterEffect" p14:presetBounceEnd="53000">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14:bounceEnd="53000">
                                          <p:cBhvr additive="base">
                                            <p:cTn id="43" dur="750" fill="hold"/>
                                            <p:tgtEl>
                                              <p:spTgt spid="34"/>
                                            </p:tgtEl>
                                            <p:attrNameLst>
                                              <p:attrName>ppt_x</p:attrName>
                                            </p:attrNameLst>
                                          </p:cBhvr>
                                          <p:tavLst>
                                            <p:tav tm="0">
                                              <p:val>
                                                <p:strVal val="#ppt_x"/>
                                              </p:val>
                                            </p:tav>
                                            <p:tav tm="100000">
                                              <p:val>
                                                <p:strVal val="#ppt_x"/>
                                              </p:val>
                                            </p:tav>
                                          </p:tavLst>
                                        </p:anim>
                                        <p:anim calcmode="lin" valueType="num" p14:bounceEnd="53000">
                                          <p:cBhvr additive="base">
                                            <p:cTn id="44" dur="750" fill="hold"/>
                                            <p:tgtEl>
                                              <p:spTgt spid="34"/>
                                            </p:tgtEl>
                                            <p:attrNameLst>
                                              <p:attrName>ppt_y</p:attrName>
                                            </p:attrNameLst>
                                          </p:cBhvr>
                                          <p:tavLst>
                                            <p:tav tm="0">
                                              <p:val>
                                                <p:strVal val="0-#ppt_h/2"/>
                                              </p:val>
                                            </p:tav>
                                            <p:tav tm="100000">
                                              <p:val>
                                                <p:strVal val="#ppt_y"/>
                                              </p:val>
                                            </p:tav>
                                          </p:tavLst>
                                        </p:anim>
                                      </p:childTnLst>
                                    </p:cTn>
                                  </p:par>
                                  <p:par>
                                    <p:cTn id="45" presetID="22" presetClass="entr" presetSubtype="1" fill="hold" grpId="0" nodeType="withEffect">
                                      <p:stCondLst>
                                        <p:cond delay="25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ppt_x"/>
                                              </p:val>
                                            </p:tav>
                                            <p:tav tm="100000">
                                              <p:val>
                                                <p:strVal val="#ppt_x"/>
                                              </p:val>
                                            </p:tav>
                                          </p:tavLst>
                                        </p:anim>
                                        <p:anim calcmode="lin" valueType="num">
                                          <p:cBhvr additive="base">
                                            <p:cTn id="12" dur="750" fill="hold"/>
                                            <p:tgtEl>
                                              <p:spTgt spid="19"/>
                                            </p:tgtEl>
                                            <p:attrNameLst>
                                              <p:attrName>ppt_y</p:attrName>
                                            </p:attrNameLst>
                                          </p:cBhvr>
                                          <p:tavLst>
                                            <p:tav tm="0">
                                              <p:val>
                                                <p:strVal val="0-#ppt_h/2"/>
                                              </p:val>
                                            </p:tav>
                                            <p:tav tm="100000">
                                              <p:val>
                                                <p:strVal val="#ppt_y"/>
                                              </p:val>
                                            </p:tav>
                                          </p:tavLst>
                                        </p:anim>
                                      </p:childTnLst>
                                    </p:cTn>
                                  </p:par>
                                  <p:par>
                                    <p:cTn id="13" presetID="22" presetClass="entr" presetSubtype="1" fill="hold" grpId="0" nodeType="withEffect">
                                      <p:stCondLst>
                                        <p:cond delay="25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par>
                              <p:cTn id="16" fill="hold">
                                <p:stCondLst>
                                  <p:cond delay="2000"/>
                                </p:stCondLst>
                                <p:childTnLst>
                                  <p:par>
                                    <p:cTn id="17" presetID="2" presetClass="entr" presetSubtype="1"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750" fill="hold"/>
                                            <p:tgtEl>
                                              <p:spTgt spid="22"/>
                                            </p:tgtEl>
                                            <p:attrNameLst>
                                              <p:attrName>ppt_x</p:attrName>
                                            </p:attrNameLst>
                                          </p:cBhvr>
                                          <p:tavLst>
                                            <p:tav tm="0">
                                              <p:val>
                                                <p:strVal val="#ppt_x"/>
                                              </p:val>
                                            </p:tav>
                                            <p:tav tm="100000">
                                              <p:val>
                                                <p:strVal val="#ppt_x"/>
                                              </p:val>
                                            </p:tav>
                                          </p:tavLst>
                                        </p:anim>
                                        <p:anim calcmode="lin" valueType="num">
                                          <p:cBhvr additive="base">
                                            <p:cTn id="20" dur="750" fill="hold"/>
                                            <p:tgtEl>
                                              <p:spTgt spid="22"/>
                                            </p:tgtEl>
                                            <p:attrNameLst>
                                              <p:attrName>ppt_y</p:attrName>
                                            </p:attrNameLst>
                                          </p:cBhvr>
                                          <p:tavLst>
                                            <p:tav tm="0">
                                              <p:val>
                                                <p:strVal val="0-#ppt_h/2"/>
                                              </p:val>
                                            </p:tav>
                                            <p:tav tm="100000">
                                              <p:val>
                                                <p:strVal val="#ppt_y"/>
                                              </p:val>
                                            </p:tav>
                                          </p:tavLst>
                                        </p:anim>
                                      </p:childTnLst>
                                    </p:cTn>
                                  </p:par>
                                  <p:par>
                                    <p:cTn id="21" presetID="22" presetClass="entr" presetSubtype="1" fill="hold" grpId="0" nodeType="withEffect">
                                      <p:stCondLst>
                                        <p:cond delay="250"/>
                                      </p:stCondLst>
                                      <p:childTnLst>
                                        <p:set>
                                          <p:cBhvr>
                                            <p:cTn id="22" dur="1" fill="hold">
                                              <p:stCondLst>
                                                <p:cond delay="0"/>
                                              </p:stCondLst>
                                            </p:cTn>
                                            <p:tgtEl>
                                              <p:spTgt spid="15"/>
                                            </p:tgtEl>
                                            <p:attrNameLst>
                                              <p:attrName>style.visibility</p:attrName>
                                            </p:attrNameLst>
                                          </p:cBhvr>
                                          <p:to>
                                            <p:strVal val="visible"/>
                                          </p:to>
                                        </p:set>
                                        <p:animEffect transition="in" filter="wipe(up)">
                                          <p:cBhvr>
                                            <p:cTn id="23" dur="500"/>
                                            <p:tgtEl>
                                              <p:spTgt spid="15"/>
                                            </p:tgtEl>
                                          </p:cBhvr>
                                        </p:animEffect>
                                      </p:childTnLst>
                                    </p:cTn>
                                  </p:par>
                                </p:childTnLst>
                              </p:cTn>
                            </p:par>
                            <p:par>
                              <p:cTn id="24" fill="hold">
                                <p:stCondLst>
                                  <p:cond delay="3000"/>
                                </p:stCondLst>
                                <p:childTnLst>
                                  <p:par>
                                    <p:cTn id="25" presetID="2" presetClass="entr" presetSubtype="1"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750" fill="hold"/>
                                            <p:tgtEl>
                                              <p:spTgt spid="25"/>
                                            </p:tgtEl>
                                            <p:attrNameLst>
                                              <p:attrName>ppt_x</p:attrName>
                                            </p:attrNameLst>
                                          </p:cBhvr>
                                          <p:tavLst>
                                            <p:tav tm="0">
                                              <p:val>
                                                <p:strVal val="#ppt_x"/>
                                              </p:val>
                                            </p:tav>
                                            <p:tav tm="100000">
                                              <p:val>
                                                <p:strVal val="#ppt_x"/>
                                              </p:val>
                                            </p:tav>
                                          </p:tavLst>
                                        </p:anim>
                                        <p:anim calcmode="lin" valueType="num">
                                          <p:cBhvr additive="base">
                                            <p:cTn id="28" dur="750" fill="hold"/>
                                            <p:tgtEl>
                                              <p:spTgt spid="25"/>
                                            </p:tgtEl>
                                            <p:attrNameLst>
                                              <p:attrName>ppt_y</p:attrName>
                                            </p:attrNameLst>
                                          </p:cBhvr>
                                          <p:tavLst>
                                            <p:tav tm="0">
                                              <p:val>
                                                <p:strVal val="0-#ppt_h/2"/>
                                              </p:val>
                                            </p:tav>
                                            <p:tav tm="100000">
                                              <p:val>
                                                <p:strVal val="#ppt_y"/>
                                              </p:val>
                                            </p:tav>
                                          </p:tavLst>
                                        </p:anim>
                                      </p:childTnLst>
                                    </p:cTn>
                                  </p:par>
                                  <p:par>
                                    <p:cTn id="29" presetID="22" presetClass="entr" presetSubtype="1" fill="hold" grpId="0" nodeType="withEffect">
                                      <p:stCondLst>
                                        <p:cond delay="250"/>
                                      </p:stCondLst>
                                      <p:childTnLst>
                                        <p:set>
                                          <p:cBhvr>
                                            <p:cTn id="30" dur="1" fill="hold">
                                              <p:stCondLst>
                                                <p:cond delay="0"/>
                                              </p:stCondLst>
                                            </p:cTn>
                                            <p:tgtEl>
                                              <p:spTgt spid="16"/>
                                            </p:tgtEl>
                                            <p:attrNameLst>
                                              <p:attrName>style.visibility</p:attrName>
                                            </p:attrNameLst>
                                          </p:cBhvr>
                                          <p:to>
                                            <p:strVal val="visible"/>
                                          </p:to>
                                        </p:set>
                                        <p:animEffect transition="in" filter="wipe(up)">
                                          <p:cBhvr>
                                            <p:cTn id="31" dur="500"/>
                                            <p:tgtEl>
                                              <p:spTgt spid="16"/>
                                            </p:tgtEl>
                                          </p:cBhvr>
                                        </p:animEffect>
                                      </p:childTnLst>
                                    </p:cTn>
                                  </p:par>
                                </p:childTnLst>
                              </p:cTn>
                            </p:par>
                            <p:par>
                              <p:cTn id="32" fill="hold">
                                <p:stCondLst>
                                  <p:cond delay="4000"/>
                                </p:stCondLst>
                                <p:childTnLst>
                                  <p:par>
                                    <p:cTn id="33" presetID="2" presetClass="entr" presetSubtype="1"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 calcmode="lin" valueType="num">
                                          <p:cBhvr additive="base">
                                            <p:cTn id="35" dur="750" fill="hold"/>
                                            <p:tgtEl>
                                              <p:spTgt spid="31"/>
                                            </p:tgtEl>
                                            <p:attrNameLst>
                                              <p:attrName>ppt_x</p:attrName>
                                            </p:attrNameLst>
                                          </p:cBhvr>
                                          <p:tavLst>
                                            <p:tav tm="0">
                                              <p:val>
                                                <p:strVal val="#ppt_x"/>
                                              </p:val>
                                            </p:tav>
                                            <p:tav tm="100000">
                                              <p:val>
                                                <p:strVal val="#ppt_x"/>
                                              </p:val>
                                            </p:tav>
                                          </p:tavLst>
                                        </p:anim>
                                        <p:anim calcmode="lin" valueType="num">
                                          <p:cBhvr additive="base">
                                            <p:cTn id="36" dur="750" fill="hold"/>
                                            <p:tgtEl>
                                              <p:spTgt spid="31"/>
                                            </p:tgtEl>
                                            <p:attrNameLst>
                                              <p:attrName>ppt_y</p:attrName>
                                            </p:attrNameLst>
                                          </p:cBhvr>
                                          <p:tavLst>
                                            <p:tav tm="0">
                                              <p:val>
                                                <p:strVal val="0-#ppt_h/2"/>
                                              </p:val>
                                            </p:tav>
                                            <p:tav tm="100000">
                                              <p:val>
                                                <p:strVal val="#ppt_y"/>
                                              </p:val>
                                            </p:tav>
                                          </p:tavLst>
                                        </p:anim>
                                      </p:childTnLst>
                                    </p:cTn>
                                  </p:par>
                                  <p:par>
                                    <p:cTn id="37" presetID="22" presetClass="entr" presetSubtype="1" fill="hold" grpId="0" nodeType="withEffect">
                                      <p:stCondLst>
                                        <p:cond delay="250"/>
                                      </p:stCondLst>
                                      <p:childTnLst>
                                        <p:set>
                                          <p:cBhvr>
                                            <p:cTn id="38" dur="1" fill="hold">
                                              <p:stCondLst>
                                                <p:cond delay="0"/>
                                              </p:stCondLst>
                                            </p:cTn>
                                            <p:tgtEl>
                                              <p:spTgt spid="17"/>
                                            </p:tgtEl>
                                            <p:attrNameLst>
                                              <p:attrName>style.visibility</p:attrName>
                                            </p:attrNameLst>
                                          </p:cBhvr>
                                          <p:to>
                                            <p:strVal val="visible"/>
                                          </p:to>
                                        </p:set>
                                        <p:animEffect transition="in" filter="wipe(up)">
                                          <p:cBhvr>
                                            <p:cTn id="39" dur="500"/>
                                            <p:tgtEl>
                                              <p:spTgt spid="17"/>
                                            </p:tgtEl>
                                          </p:cBhvr>
                                        </p:animEffect>
                                      </p:childTnLst>
                                    </p:cTn>
                                  </p:par>
                                </p:childTnLst>
                              </p:cTn>
                            </p:par>
                            <p:par>
                              <p:cTn id="40" fill="hold">
                                <p:stCondLst>
                                  <p:cond delay="5000"/>
                                </p:stCondLst>
                                <p:childTnLst>
                                  <p:par>
                                    <p:cTn id="41" presetID="2" presetClass="entr" presetSubtype="1" fill="hold" nodeType="after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base">
                                            <p:cTn id="43" dur="750" fill="hold"/>
                                            <p:tgtEl>
                                              <p:spTgt spid="34"/>
                                            </p:tgtEl>
                                            <p:attrNameLst>
                                              <p:attrName>ppt_x</p:attrName>
                                            </p:attrNameLst>
                                          </p:cBhvr>
                                          <p:tavLst>
                                            <p:tav tm="0">
                                              <p:val>
                                                <p:strVal val="#ppt_x"/>
                                              </p:val>
                                            </p:tav>
                                            <p:tav tm="100000">
                                              <p:val>
                                                <p:strVal val="#ppt_x"/>
                                              </p:val>
                                            </p:tav>
                                          </p:tavLst>
                                        </p:anim>
                                        <p:anim calcmode="lin" valueType="num">
                                          <p:cBhvr additive="base">
                                            <p:cTn id="44" dur="750" fill="hold"/>
                                            <p:tgtEl>
                                              <p:spTgt spid="34"/>
                                            </p:tgtEl>
                                            <p:attrNameLst>
                                              <p:attrName>ppt_y</p:attrName>
                                            </p:attrNameLst>
                                          </p:cBhvr>
                                          <p:tavLst>
                                            <p:tav tm="0">
                                              <p:val>
                                                <p:strVal val="0-#ppt_h/2"/>
                                              </p:val>
                                            </p:tav>
                                            <p:tav tm="100000">
                                              <p:val>
                                                <p:strVal val="#ppt_y"/>
                                              </p:val>
                                            </p:tav>
                                          </p:tavLst>
                                        </p:anim>
                                      </p:childTnLst>
                                    </p:cTn>
                                  </p:par>
                                  <p:par>
                                    <p:cTn id="45" presetID="22" presetClass="entr" presetSubtype="1" fill="hold" grpId="0" nodeType="withEffect">
                                      <p:stCondLst>
                                        <p:cond delay="250"/>
                                      </p:stCondLst>
                                      <p:childTnLst>
                                        <p:set>
                                          <p:cBhvr>
                                            <p:cTn id="46" dur="1" fill="hold">
                                              <p:stCondLst>
                                                <p:cond delay="0"/>
                                              </p:stCondLst>
                                            </p:cTn>
                                            <p:tgtEl>
                                              <p:spTgt spid="18"/>
                                            </p:tgtEl>
                                            <p:attrNameLst>
                                              <p:attrName>style.visibility</p:attrName>
                                            </p:attrNameLst>
                                          </p:cBhvr>
                                          <p:to>
                                            <p:strVal val="visible"/>
                                          </p:to>
                                        </p:set>
                                        <p:animEffect transition="in" filter="wipe(up)">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7911568" y="1562927"/>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accent5"/>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5"/>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5" name="矩形 24"/>
          <p:cNvSpPr/>
          <p:nvPr/>
        </p:nvSpPr>
        <p:spPr>
          <a:xfrm>
            <a:off x="7911568" y="2599469"/>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accent4"/>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4"/>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6" name="矩形 25"/>
          <p:cNvSpPr/>
          <p:nvPr/>
        </p:nvSpPr>
        <p:spPr>
          <a:xfrm>
            <a:off x="7911568" y="3636010"/>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accent3"/>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3"/>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sp>
        <p:nvSpPr>
          <p:cNvPr id="27" name="矩形 26"/>
          <p:cNvSpPr/>
          <p:nvPr/>
        </p:nvSpPr>
        <p:spPr>
          <a:xfrm>
            <a:off x="7911568" y="4672550"/>
            <a:ext cx="3555372" cy="816633"/>
          </a:xfrm>
          <a:prstGeom prst="rect">
            <a:avLst/>
          </a:prstGeom>
        </p:spPr>
        <p:txBody>
          <a:bodyPr wrap="square" lIns="121908" tIns="60954" rIns="121908" bIns="60954">
            <a:spAutoFit/>
          </a:bodyPr>
          <a:lstStyle/>
          <a:p>
            <a:pPr>
              <a:lnSpc>
                <a:spcPct val="130000"/>
              </a:lnSpc>
            </a:pPr>
            <a:r>
              <a:rPr lang="zh-CN" altLang="en-US" sz="1300" dirty="0">
                <a:solidFill>
                  <a:schemeClr val="accent2"/>
                </a:solidFill>
                <a:latin typeface="微软雅黑" panose="020B0503020204020204" pitchFamily="34" charset="-122"/>
                <a:ea typeface="微软雅黑" panose="020B0503020204020204" pitchFamily="34" charset="-122"/>
              </a:rPr>
              <a:t>在此输入您的标题</a:t>
            </a:r>
            <a:endParaRPr lang="en-US" altLang="zh-CN" sz="1300" dirty="0">
              <a:solidFill>
                <a:schemeClr val="accent2"/>
              </a:solidFill>
              <a:latin typeface="微软雅黑" panose="020B0503020204020204" pitchFamily="34" charset="-122"/>
              <a:ea typeface="微软雅黑" panose="020B0503020204020204" pitchFamily="34" charset="-122"/>
            </a:endParaRPr>
          </a:p>
          <a:p>
            <a:pPr>
              <a:lnSpc>
                <a:spcPct val="130000"/>
              </a:lnSpc>
            </a:pPr>
            <a:r>
              <a:rPr lang="zh-CN" altLang="en-US" sz="1100" dirty="0">
                <a:solidFill>
                  <a:schemeClr val="bg1">
                    <a:lumMod val="65000"/>
                  </a:schemeClr>
                </a:solidFill>
                <a:latin typeface="微软雅黑" panose="020B0503020204020204" pitchFamily="34" charset="-122"/>
                <a:ea typeface="微软雅黑" panose="020B0503020204020204" pitchFamily="34" charset="-122"/>
              </a:rPr>
              <a:t>在此输入您的文字，在此输入您的文字，在此输入您的文字在此输入您的文字，在此输入您的文字</a:t>
            </a:r>
            <a:endParaRPr lang="zh-CN" altLang="en-US" sz="1100" dirty="0">
              <a:solidFill>
                <a:schemeClr val="bg1">
                  <a:lumMod val="65000"/>
                </a:schemeClr>
              </a:solidFill>
              <a:latin typeface="微软雅黑" panose="020B0503020204020204" pitchFamily="34" charset="-122"/>
              <a:ea typeface="微软雅黑" panose="020B0503020204020204" pitchFamily="34" charset="-122"/>
            </a:endParaRPr>
          </a:p>
        </p:txBody>
      </p:sp>
      <p:grpSp>
        <p:nvGrpSpPr>
          <p:cNvPr id="28" name="组合 27"/>
          <p:cNvGrpSpPr/>
          <p:nvPr/>
        </p:nvGrpSpPr>
        <p:grpSpPr>
          <a:xfrm>
            <a:off x="7345137" y="4849103"/>
            <a:ext cx="535214" cy="535284"/>
            <a:chOff x="5835317" y="2123703"/>
            <a:chExt cx="756000" cy="756000"/>
          </a:xfrm>
        </p:grpSpPr>
        <p:sp>
          <p:nvSpPr>
            <p:cNvPr id="29" name="椭圆 28"/>
            <p:cNvSpPr/>
            <p:nvPr/>
          </p:nvSpPr>
          <p:spPr>
            <a:xfrm>
              <a:off x="5835317" y="2123703"/>
              <a:ext cx="756000" cy="756000"/>
            </a:xfrm>
            <a:prstGeom prst="ellipse">
              <a:avLst/>
            </a:prstGeom>
            <a:solidFill>
              <a:schemeClr val="accent2"/>
            </a:solidFill>
            <a:ln w="190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0" name="组合 29"/>
            <p:cNvGrpSpPr/>
            <p:nvPr/>
          </p:nvGrpSpPr>
          <p:grpSpPr>
            <a:xfrm>
              <a:off x="6046413" y="2333066"/>
              <a:ext cx="333808" cy="298641"/>
              <a:chOff x="4987925" y="414338"/>
              <a:chExt cx="1898650" cy="1698625"/>
            </a:xfrm>
          </p:grpSpPr>
          <p:sp>
            <p:nvSpPr>
              <p:cNvPr id="31"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2" name="Line 23"/>
              <p:cNvSpPr>
                <a:spLocks noChangeShapeType="1"/>
              </p:cNvSpPr>
              <p:nvPr/>
            </p:nvSpPr>
            <p:spPr bwMode="auto">
              <a:xfrm>
                <a:off x="5937250" y="893763"/>
                <a:ext cx="0" cy="568325"/>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33"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34" name="组合 33"/>
          <p:cNvGrpSpPr/>
          <p:nvPr/>
        </p:nvGrpSpPr>
        <p:grpSpPr>
          <a:xfrm>
            <a:off x="7354408" y="2767159"/>
            <a:ext cx="535214" cy="535284"/>
            <a:chOff x="2552681" y="2123703"/>
            <a:chExt cx="756000" cy="756000"/>
          </a:xfrm>
        </p:grpSpPr>
        <p:sp>
          <p:nvSpPr>
            <p:cNvPr id="35" name="椭圆 34"/>
            <p:cNvSpPr/>
            <p:nvPr/>
          </p:nvSpPr>
          <p:spPr>
            <a:xfrm>
              <a:off x="2552681" y="2123703"/>
              <a:ext cx="756000" cy="756000"/>
            </a:xfrm>
            <a:prstGeom prst="ellipse">
              <a:avLst/>
            </a:prstGeom>
            <a:solidFill>
              <a:schemeClr val="accent4"/>
            </a:solidFill>
            <a:ln w="1905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6" name="组合 35"/>
            <p:cNvGrpSpPr/>
            <p:nvPr/>
          </p:nvGrpSpPr>
          <p:grpSpPr>
            <a:xfrm>
              <a:off x="2780523" y="2352383"/>
              <a:ext cx="300316" cy="298641"/>
              <a:chOff x="2616200" y="414338"/>
              <a:chExt cx="1708150" cy="1698625"/>
            </a:xfrm>
          </p:grpSpPr>
          <p:sp>
            <p:nvSpPr>
              <p:cNvPr id="37"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8"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39" name="Line 27"/>
              <p:cNvSpPr>
                <a:spLocks noChangeShapeType="1"/>
              </p:cNvSpPr>
              <p:nvPr/>
            </p:nvSpPr>
            <p:spPr bwMode="auto">
              <a:xfrm flipH="1">
                <a:off x="3409950" y="614363"/>
                <a:ext cx="606425" cy="54610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40" name="组合 39"/>
          <p:cNvGrpSpPr/>
          <p:nvPr/>
        </p:nvGrpSpPr>
        <p:grpSpPr>
          <a:xfrm>
            <a:off x="7352427" y="3814558"/>
            <a:ext cx="535214" cy="535284"/>
            <a:chOff x="4193999" y="2123703"/>
            <a:chExt cx="756000" cy="756000"/>
          </a:xfrm>
        </p:grpSpPr>
        <p:sp>
          <p:nvSpPr>
            <p:cNvPr id="41" name="椭圆 40"/>
            <p:cNvSpPr/>
            <p:nvPr/>
          </p:nvSpPr>
          <p:spPr>
            <a:xfrm>
              <a:off x="4193999" y="2123703"/>
              <a:ext cx="756000" cy="756000"/>
            </a:xfrm>
            <a:prstGeom prst="ellipse">
              <a:avLst/>
            </a:prstGeom>
            <a:solidFill>
              <a:schemeClr val="accent3"/>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2" name="组合 41"/>
            <p:cNvGrpSpPr/>
            <p:nvPr/>
          </p:nvGrpSpPr>
          <p:grpSpPr>
            <a:xfrm>
              <a:off x="4420167" y="2352383"/>
              <a:ext cx="303665" cy="298641"/>
              <a:chOff x="5032375" y="3027363"/>
              <a:chExt cx="1727200" cy="1698625"/>
            </a:xfrm>
          </p:grpSpPr>
          <p:sp>
            <p:nvSpPr>
              <p:cNvPr id="43"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4"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45" name="Line 30"/>
              <p:cNvSpPr>
                <a:spLocks noChangeShapeType="1"/>
              </p:cNvSpPr>
              <p:nvPr/>
            </p:nvSpPr>
            <p:spPr bwMode="auto">
              <a:xfrm>
                <a:off x="5435600" y="3027363"/>
                <a:ext cx="923925" cy="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6" name="Line 31"/>
              <p:cNvSpPr>
                <a:spLocks noChangeShapeType="1"/>
              </p:cNvSpPr>
              <p:nvPr/>
            </p:nvSpPr>
            <p:spPr bwMode="auto">
              <a:xfrm>
                <a:off x="5895975" y="4240213"/>
                <a:ext cx="0" cy="184150"/>
              </a:xfrm>
              <a:prstGeom prst="line">
                <a:avLst/>
              </a:prstGeom>
              <a:noFill/>
              <a:ln w="6350">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47"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48" name="组合 47"/>
          <p:cNvGrpSpPr/>
          <p:nvPr/>
        </p:nvGrpSpPr>
        <p:grpSpPr>
          <a:xfrm>
            <a:off x="7348837" y="1697858"/>
            <a:ext cx="535214" cy="535284"/>
            <a:chOff x="911363" y="2123703"/>
            <a:chExt cx="756000" cy="756000"/>
          </a:xfrm>
        </p:grpSpPr>
        <p:sp>
          <p:nvSpPr>
            <p:cNvPr id="49" name="椭圆 48"/>
            <p:cNvSpPr/>
            <p:nvPr/>
          </p:nvSpPr>
          <p:spPr>
            <a:xfrm>
              <a:off x="911363" y="2123703"/>
              <a:ext cx="756000" cy="756000"/>
            </a:xfrm>
            <a:prstGeom prst="ellipse">
              <a:avLst/>
            </a:prstGeom>
            <a:solidFill>
              <a:schemeClr val="accent5"/>
            </a:solidFill>
            <a:ln w="1905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50" name="组合 49"/>
            <p:cNvGrpSpPr/>
            <p:nvPr/>
          </p:nvGrpSpPr>
          <p:grpSpPr>
            <a:xfrm>
              <a:off x="1140043" y="2352383"/>
              <a:ext cx="298641" cy="298641"/>
              <a:chOff x="152400" y="414338"/>
              <a:chExt cx="1698625" cy="1698625"/>
            </a:xfrm>
          </p:grpSpPr>
          <p:sp>
            <p:nvSpPr>
              <p:cNvPr id="51"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2"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6350">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sp>
        <p:nvSpPr>
          <p:cNvPr id="53" name="矩形 52"/>
          <p:cNvSpPr/>
          <p:nvPr/>
        </p:nvSpPr>
        <p:spPr>
          <a:xfrm>
            <a:off x="809213" y="1255778"/>
            <a:ext cx="828088" cy="630930"/>
          </a:xfrm>
          <a:prstGeom prst="rect">
            <a:avLst/>
          </a:prstGeom>
        </p:spPr>
        <p:txBody>
          <a:bodyPr wrap="none" lIns="121908" tIns="60954" rIns="121908" bIns="60954" anchor="ctr">
            <a:spAutoFit/>
          </a:bodyPr>
          <a:lstStyle/>
          <a:p>
            <a:pPr algn="ctr"/>
            <a:r>
              <a:rPr lang="en-US" altLang="zh-CN" sz="3300" dirty="0">
                <a:solidFill>
                  <a:schemeClr val="accent5"/>
                </a:solidFill>
                <a:latin typeface="Akzidenz-Grotesk BQ Condensed" pitchFamily="50" charset="0"/>
                <a:ea typeface="微软雅黑" panose="020B0503020204020204" pitchFamily="34" charset="-122"/>
              </a:rPr>
              <a:t>30%</a:t>
            </a:r>
            <a:endParaRPr lang="en-US" altLang="zh-CN" sz="3300" dirty="0">
              <a:solidFill>
                <a:schemeClr val="accent5"/>
              </a:solidFill>
              <a:latin typeface="Akzidenz-Grotesk BQ Condensed" pitchFamily="50" charset="0"/>
              <a:ea typeface="微软雅黑" panose="020B0503020204020204" pitchFamily="34" charset="-122"/>
            </a:endParaRPr>
          </a:p>
        </p:txBody>
      </p:sp>
      <p:grpSp>
        <p:nvGrpSpPr>
          <p:cNvPr id="54" name="组合 53"/>
          <p:cNvGrpSpPr/>
          <p:nvPr/>
        </p:nvGrpSpPr>
        <p:grpSpPr>
          <a:xfrm>
            <a:off x="738598" y="1859907"/>
            <a:ext cx="969323" cy="3474768"/>
            <a:chOff x="553424" y="1491328"/>
            <a:chExt cx="727087" cy="2606076"/>
          </a:xfrm>
        </p:grpSpPr>
        <p:sp>
          <p:nvSpPr>
            <p:cNvPr id="55" name="圆角矩形 54"/>
            <p:cNvSpPr/>
            <p:nvPr/>
          </p:nvSpPr>
          <p:spPr>
            <a:xfrm>
              <a:off x="789382" y="1491328"/>
              <a:ext cx="255171" cy="2606076"/>
            </a:xfrm>
            <a:prstGeom prst="roundRect">
              <a:avLst>
                <a:gd name="adj" fmla="val 50000"/>
              </a:avLst>
            </a:prstGeom>
            <a:solidFill>
              <a:schemeClr val="accent5"/>
            </a:solidFill>
            <a:ln w="38100">
              <a:solidFill>
                <a:schemeClr val="bg1">
                  <a:lumMod val="7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75000"/>
                  </a:schemeClr>
                </a:solidFill>
              </a:endParaRPr>
            </a:p>
          </p:txBody>
        </p:sp>
        <p:grpSp>
          <p:nvGrpSpPr>
            <p:cNvPr id="61" name="组合 60"/>
            <p:cNvGrpSpPr/>
            <p:nvPr/>
          </p:nvGrpSpPr>
          <p:grpSpPr>
            <a:xfrm>
              <a:off x="553424" y="1594867"/>
              <a:ext cx="727087" cy="2390987"/>
              <a:chOff x="553424" y="1248901"/>
              <a:chExt cx="727087" cy="2721532"/>
            </a:xfrm>
          </p:grpSpPr>
          <p:grpSp>
            <p:nvGrpSpPr>
              <p:cNvPr id="62" name="组合 61"/>
              <p:cNvGrpSpPr/>
              <p:nvPr/>
            </p:nvGrpSpPr>
            <p:grpSpPr>
              <a:xfrm>
                <a:off x="1136511" y="1248901"/>
                <a:ext cx="144000" cy="2721532"/>
                <a:chOff x="1136512" y="1248901"/>
                <a:chExt cx="95689" cy="2721532"/>
              </a:xfrm>
            </p:grpSpPr>
            <p:cxnSp>
              <p:nvCxnSpPr>
                <p:cNvPr id="107" name="直接连接符 106"/>
                <p:cNvCxnSpPr/>
                <p:nvPr/>
              </p:nvCxnSpPr>
              <p:spPr>
                <a:xfrm>
                  <a:off x="1136512"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8" name="直接连接符 107"/>
                <p:cNvCxnSpPr/>
                <p:nvPr/>
              </p:nvCxnSpPr>
              <p:spPr>
                <a:xfrm>
                  <a:off x="1136512"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9" name="直接连接符 108"/>
                <p:cNvCxnSpPr/>
                <p:nvPr/>
              </p:nvCxnSpPr>
              <p:spPr>
                <a:xfrm>
                  <a:off x="1136512"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1136512"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1136512"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1136512"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1136512"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1136512"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1136512"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1136512"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3" name="组合 62"/>
              <p:cNvGrpSpPr/>
              <p:nvPr/>
            </p:nvGrpSpPr>
            <p:grpSpPr>
              <a:xfrm>
                <a:off x="1136512" y="1400098"/>
                <a:ext cx="72000" cy="2419145"/>
                <a:chOff x="1136512" y="1400098"/>
                <a:chExt cx="68496" cy="2419145"/>
              </a:xfrm>
            </p:grpSpPr>
            <p:cxnSp>
              <p:nvCxnSpPr>
                <p:cNvPr id="98" name="直接连接符 97"/>
                <p:cNvCxnSpPr/>
                <p:nvPr/>
              </p:nvCxnSpPr>
              <p:spPr>
                <a:xfrm>
                  <a:off x="1136512"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1136512"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a:off x="1136512"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a:off x="1136512"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2" name="直接连接符 101"/>
                <p:cNvCxnSpPr/>
                <p:nvPr/>
              </p:nvCxnSpPr>
              <p:spPr>
                <a:xfrm>
                  <a:off x="1136512"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3" name="直接连接符 102"/>
                <p:cNvCxnSpPr/>
                <p:nvPr/>
              </p:nvCxnSpPr>
              <p:spPr>
                <a:xfrm>
                  <a:off x="1136512"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4" name="直接连接符 103"/>
                <p:cNvCxnSpPr/>
                <p:nvPr/>
              </p:nvCxnSpPr>
              <p:spPr>
                <a:xfrm>
                  <a:off x="1136512"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5" name="直接连接符 104"/>
                <p:cNvCxnSpPr/>
                <p:nvPr/>
              </p:nvCxnSpPr>
              <p:spPr>
                <a:xfrm>
                  <a:off x="1136512"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06" name="直接连接符 105"/>
                <p:cNvCxnSpPr/>
                <p:nvPr/>
              </p:nvCxnSpPr>
              <p:spPr>
                <a:xfrm>
                  <a:off x="1136512"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4" name="组合 63"/>
              <p:cNvGrpSpPr/>
              <p:nvPr/>
            </p:nvGrpSpPr>
            <p:grpSpPr>
              <a:xfrm>
                <a:off x="553424" y="1248901"/>
                <a:ext cx="144000" cy="2721532"/>
                <a:chOff x="598231" y="1248901"/>
                <a:chExt cx="95689" cy="2721532"/>
              </a:xfrm>
            </p:grpSpPr>
            <p:cxnSp>
              <p:nvCxnSpPr>
                <p:cNvPr id="75" name="直接连接符 74"/>
                <p:cNvCxnSpPr/>
                <p:nvPr/>
              </p:nvCxnSpPr>
              <p:spPr>
                <a:xfrm flipH="1">
                  <a:off x="598231"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flipH="1">
                  <a:off x="598231"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H="1">
                  <a:off x="598231"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flipH="1">
                  <a:off x="598231"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H="1">
                  <a:off x="598231"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H="1">
                  <a:off x="598231"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H="1">
                  <a:off x="598231"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flipH="1">
                  <a:off x="598231"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直接连接符 82"/>
                <p:cNvCxnSpPr/>
                <p:nvPr/>
              </p:nvCxnSpPr>
              <p:spPr>
                <a:xfrm flipH="1">
                  <a:off x="598231"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直接连接符 83"/>
                <p:cNvCxnSpPr/>
                <p:nvPr/>
              </p:nvCxnSpPr>
              <p:spPr>
                <a:xfrm flipH="1">
                  <a:off x="598231"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65" name="组合 64"/>
              <p:cNvGrpSpPr/>
              <p:nvPr/>
            </p:nvGrpSpPr>
            <p:grpSpPr>
              <a:xfrm>
                <a:off x="625424" y="1400098"/>
                <a:ext cx="72000" cy="2419145"/>
                <a:chOff x="625424" y="1400098"/>
                <a:chExt cx="68496" cy="2419145"/>
              </a:xfrm>
            </p:grpSpPr>
            <p:cxnSp>
              <p:nvCxnSpPr>
                <p:cNvPr id="66" name="直接连接符 65"/>
                <p:cNvCxnSpPr/>
                <p:nvPr/>
              </p:nvCxnSpPr>
              <p:spPr>
                <a:xfrm flipH="1">
                  <a:off x="625424"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H="1">
                  <a:off x="625424"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H="1">
                  <a:off x="625424"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H="1">
                  <a:off x="625424"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H="1">
                  <a:off x="625424"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H="1">
                  <a:off x="625424"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H="1">
                  <a:off x="625424"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flipH="1">
                  <a:off x="625424"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flipH="1">
                  <a:off x="625424"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17" name="矩形 116"/>
          <p:cNvSpPr/>
          <p:nvPr/>
        </p:nvSpPr>
        <p:spPr>
          <a:xfrm>
            <a:off x="2347111" y="1255778"/>
            <a:ext cx="828088" cy="630930"/>
          </a:xfrm>
          <a:prstGeom prst="rect">
            <a:avLst/>
          </a:prstGeom>
        </p:spPr>
        <p:txBody>
          <a:bodyPr wrap="none" lIns="121908" tIns="60954" rIns="121908" bIns="60954" anchor="ctr">
            <a:spAutoFit/>
          </a:bodyPr>
          <a:lstStyle/>
          <a:p>
            <a:pPr algn="ctr"/>
            <a:r>
              <a:rPr lang="en-US" altLang="zh-CN" sz="3300" dirty="0">
                <a:solidFill>
                  <a:schemeClr val="accent4"/>
                </a:solidFill>
                <a:latin typeface="Akzidenz-Grotesk BQ Condensed" pitchFamily="50" charset="0"/>
                <a:ea typeface="微软雅黑" panose="020B0503020204020204" pitchFamily="34" charset="-122"/>
              </a:rPr>
              <a:t>40%</a:t>
            </a:r>
            <a:endParaRPr lang="en-US" altLang="zh-CN" sz="3300" dirty="0">
              <a:solidFill>
                <a:schemeClr val="accent4"/>
              </a:solidFill>
              <a:latin typeface="Akzidenz-Grotesk BQ Condensed" pitchFamily="50" charset="0"/>
              <a:ea typeface="微软雅黑" panose="020B0503020204020204" pitchFamily="34" charset="-122"/>
            </a:endParaRPr>
          </a:p>
        </p:txBody>
      </p:sp>
      <p:grpSp>
        <p:nvGrpSpPr>
          <p:cNvPr id="118" name="组合 117"/>
          <p:cNvGrpSpPr/>
          <p:nvPr/>
        </p:nvGrpSpPr>
        <p:grpSpPr>
          <a:xfrm>
            <a:off x="2276495" y="1859907"/>
            <a:ext cx="969323" cy="3474768"/>
            <a:chOff x="1706997" y="1491328"/>
            <a:chExt cx="727087" cy="2606076"/>
          </a:xfrm>
        </p:grpSpPr>
        <p:sp>
          <p:nvSpPr>
            <p:cNvPr id="119" name="圆角矩形 118"/>
            <p:cNvSpPr/>
            <p:nvPr/>
          </p:nvSpPr>
          <p:spPr>
            <a:xfrm>
              <a:off x="1942955" y="1491328"/>
              <a:ext cx="255171" cy="2606076"/>
            </a:xfrm>
            <a:prstGeom prst="roundRect">
              <a:avLst>
                <a:gd name="adj" fmla="val 50000"/>
              </a:avLst>
            </a:prstGeom>
            <a:solidFill>
              <a:schemeClr val="accent4"/>
            </a:solidFill>
            <a:ln w="38100">
              <a:solidFill>
                <a:schemeClr val="bg1">
                  <a:lumMod val="7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75000"/>
                  </a:schemeClr>
                </a:solidFill>
              </a:endParaRPr>
            </a:p>
          </p:txBody>
        </p:sp>
        <p:grpSp>
          <p:nvGrpSpPr>
            <p:cNvPr id="120" name="组合 119"/>
            <p:cNvGrpSpPr/>
            <p:nvPr/>
          </p:nvGrpSpPr>
          <p:grpSpPr>
            <a:xfrm>
              <a:off x="1706997" y="1594867"/>
              <a:ext cx="727087" cy="2390987"/>
              <a:chOff x="553424" y="1248901"/>
              <a:chExt cx="727087" cy="2721532"/>
            </a:xfrm>
          </p:grpSpPr>
          <p:grpSp>
            <p:nvGrpSpPr>
              <p:cNvPr id="121" name="组合 120"/>
              <p:cNvGrpSpPr/>
              <p:nvPr/>
            </p:nvGrpSpPr>
            <p:grpSpPr>
              <a:xfrm>
                <a:off x="1136511" y="1248901"/>
                <a:ext cx="144000" cy="2721532"/>
                <a:chOff x="1136512" y="1248901"/>
                <a:chExt cx="95689" cy="2721532"/>
              </a:xfrm>
            </p:grpSpPr>
            <p:cxnSp>
              <p:nvCxnSpPr>
                <p:cNvPr id="155" name="直接连接符 154"/>
                <p:cNvCxnSpPr/>
                <p:nvPr/>
              </p:nvCxnSpPr>
              <p:spPr>
                <a:xfrm>
                  <a:off x="1136512"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6" name="直接连接符 155"/>
                <p:cNvCxnSpPr/>
                <p:nvPr/>
              </p:nvCxnSpPr>
              <p:spPr>
                <a:xfrm>
                  <a:off x="1136512"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7" name="直接连接符 156"/>
                <p:cNvCxnSpPr/>
                <p:nvPr/>
              </p:nvCxnSpPr>
              <p:spPr>
                <a:xfrm>
                  <a:off x="1136512"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a:off x="1136512"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a:off x="1136512"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a:off x="1136512"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a:off x="1136512"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a:off x="1136512"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a:off x="1136512"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a:off x="1136512"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组合 121"/>
              <p:cNvGrpSpPr/>
              <p:nvPr/>
            </p:nvGrpSpPr>
            <p:grpSpPr>
              <a:xfrm>
                <a:off x="1136512" y="1400098"/>
                <a:ext cx="72000" cy="2419145"/>
                <a:chOff x="1136512" y="1400098"/>
                <a:chExt cx="68496" cy="2419145"/>
              </a:xfrm>
            </p:grpSpPr>
            <p:cxnSp>
              <p:nvCxnSpPr>
                <p:cNvPr id="146" name="直接连接符 145"/>
                <p:cNvCxnSpPr/>
                <p:nvPr/>
              </p:nvCxnSpPr>
              <p:spPr>
                <a:xfrm>
                  <a:off x="1136512"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1136512"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a:off x="1136512"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a:off x="1136512"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a:off x="1136512"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a:off x="1136512"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a:off x="1136512"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a:off x="1136512"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a:off x="1136512"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组合 122"/>
              <p:cNvGrpSpPr/>
              <p:nvPr/>
            </p:nvGrpSpPr>
            <p:grpSpPr>
              <a:xfrm>
                <a:off x="553424" y="1248901"/>
                <a:ext cx="144000" cy="2721532"/>
                <a:chOff x="598231" y="1248901"/>
                <a:chExt cx="95689" cy="2721532"/>
              </a:xfrm>
            </p:grpSpPr>
            <p:cxnSp>
              <p:nvCxnSpPr>
                <p:cNvPr id="136" name="直接连接符 135"/>
                <p:cNvCxnSpPr/>
                <p:nvPr/>
              </p:nvCxnSpPr>
              <p:spPr>
                <a:xfrm flipH="1">
                  <a:off x="598231"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直接连接符 136"/>
                <p:cNvCxnSpPr/>
                <p:nvPr/>
              </p:nvCxnSpPr>
              <p:spPr>
                <a:xfrm flipH="1">
                  <a:off x="598231"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直接连接符 137"/>
                <p:cNvCxnSpPr/>
                <p:nvPr/>
              </p:nvCxnSpPr>
              <p:spPr>
                <a:xfrm flipH="1">
                  <a:off x="598231"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H="1">
                  <a:off x="598231"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flipH="1">
                  <a:off x="598231"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1" name="直接连接符 140"/>
                <p:cNvCxnSpPr/>
                <p:nvPr/>
              </p:nvCxnSpPr>
              <p:spPr>
                <a:xfrm flipH="1">
                  <a:off x="598231"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flipH="1">
                  <a:off x="598231"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3" name="直接连接符 142"/>
                <p:cNvCxnSpPr/>
                <p:nvPr/>
              </p:nvCxnSpPr>
              <p:spPr>
                <a:xfrm flipH="1">
                  <a:off x="598231"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4" name="直接连接符 143"/>
                <p:cNvCxnSpPr/>
                <p:nvPr/>
              </p:nvCxnSpPr>
              <p:spPr>
                <a:xfrm flipH="1">
                  <a:off x="598231"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flipH="1">
                  <a:off x="598231"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组合 123"/>
              <p:cNvGrpSpPr/>
              <p:nvPr/>
            </p:nvGrpSpPr>
            <p:grpSpPr>
              <a:xfrm>
                <a:off x="625424" y="1400098"/>
                <a:ext cx="72000" cy="2419145"/>
                <a:chOff x="625424" y="1400098"/>
                <a:chExt cx="68496" cy="2419145"/>
              </a:xfrm>
            </p:grpSpPr>
            <p:cxnSp>
              <p:nvCxnSpPr>
                <p:cNvPr id="125" name="直接连接符 124"/>
                <p:cNvCxnSpPr/>
                <p:nvPr/>
              </p:nvCxnSpPr>
              <p:spPr>
                <a:xfrm flipH="1">
                  <a:off x="625424"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flipH="1">
                  <a:off x="625424"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直接连接符 128"/>
                <p:cNvCxnSpPr/>
                <p:nvPr/>
              </p:nvCxnSpPr>
              <p:spPr>
                <a:xfrm flipH="1">
                  <a:off x="625424"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直接连接符 129"/>
                <p:cNvCxnSpPr/>
                <p:nvPr/>
              </p:nvCxnSpPr>
              <p:spPr>
                <a:xfrm flipH="1">
                  <a:off x="625424"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直接连接符 130"/>
                <p:cNvCxnSpPr/>
                <p:nvPr/>
              </p:nvCxnSpPr>
              <p:spPr>
                <a:xfrm flipH="1">
                  <a:off x="625424"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直接连接符 131"/>
                <p:cNvCxnSpPr/>
                <p:nvPr/>
              </p:nvCxnSpPr>
              <p:spPr>
                <a:xfrm flipH="1">
                  <a:off x="625424"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直接连接符 132"/>
                <p:cNvCxnSpPr/>
                <p:nvPr/>
              </p:nvCxnSpPr>
              <p:spPr>
                <a:xfrm flipH="1">
                  <a:off x="625424"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接连接符 133"/>
                <p:cNvCxnSpPr/>
                <p:nvPr/>
              </p:nvCxnSpPr>
              <p:spPr>
                <a:xfrm flipH="1">
                  <a:off x="625424"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直接连接符 134"/>
                <p:cNvCxnSpPr/>
                <p:nvPr/>
              </p:nvCxnSpPr>
              <p:spPr>
                <a:xfrm flipH="1">
                  <a:off x="625424"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65" name="矩形 164"/>
          <p:cNvSpPr/>
          <p:nvPr/>
        </p:nvSpPr>
        <p:spPr>
          <a:xfrm>
            <a:off x="3885008" y="1255778"/>
            <a:ext cx="828088" cy="630930"/>
          </a:xfrm>
          <a:prstGeom prst="rect">
            <a:avLst/>
          </a:prstGeom>
        </p:spPr>
        <p:txBody>
          <a:bodyPr wrap="none" lIns="121908" tIns="60954" rIns="121908" bIns="60954" anchor="ctr">
            <a:spAutoFit/>
          </a:bodyPr>
          <a:lstStyle/>
          <a:p>
            <a:pPr algn="ctr"/>
            <a:r>
              <a:rPr lang="en-US" altLang="zh-CN" sz="3300" dirty="0">
                <a:solidFill>
                  <a:schemeClr val="accent3"/>
                </a:solidFill>
                <a:latin typeface="Akzidenz-Grotesk BQ Condensed" pitchFamily="50" charset="0"/>
                <a:ea typeface="微软雅黑" panose="020B0503020204020204" pitchFamily="34" charset="-122"/>
              </a:rPr>
              <a:t>60%</a:t>
            </a:r>
            <a:endParaRPr lang="en-US" altLang="zh-CN" sz="3300" dirty="0">
              <a:solidFill>
                <a:schemeClr val="accent3"/>
              </a:solidFill>
              <a:latin typeface="Akzidenz-Grotesk BQ Condensed" pitchFamily="50" charset="0"/>
              <a:ea typeface="微软雅黑" panose="020B0503020204020204" pitchFamily="34" charset="-122"/>
            </a:endParaRPr>
          </a:p>
        </p:txBody>
      </p:sp>
      <p:grpSp>
        <p:nvGrpSpPr>
          <p:cNvPr id="166" name="组合 165"/>
          <p:cNvGrpSpPr/>
          <p:nvPr/>
        </p:nvGrpSpPr>
        <p:grpSpPr>
          <a:xfrm>
            <a:off x="3814393" y="1859907"/>
            <a:ext cx="969323" cy="3474768"/>
            <a:chOff x="2860570" y="1491328"/>
            <a:chExt cx="727087" cy="2606076"/>
          </a:xfrm>
        </p:grpSpPr>
        <p:sp>
          <p:nvSpPr>
            <p:cNvPr id="167" name="圆角矩形 166"/>
            <p:cNvSpPr/>
            <p:nvPr/>
          </p:nvSpPr>
          <p:spPr>
            <a:xfrm>
              <a:off x="3096528" y="1491328"/>
              <a:ext cx="255171" cy="2606076"/>
            </a:xfrm>
            <a:prstGeom prst="roundRect">
              <a:avLst>
                <a:gd name="adj" fmla="val 50000"/>
              </a:avLst>
            </a:prstGeom>
            <a:solidFill>
              <a:schemeClr val="accent3"/>
            </a:solidFill>
            <a:ln w="38100">
              <a:solidFill>
                <a:schemeClr val="bg1">
                  <a:lumMod val="7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75000"/>
                  </a:schemeClr>
                </a:solidFill>
              </a:endParaRPr>
            </a:p>
          </p:txBody>
        </p:sp>
        <p:grpSp>
          <p:nvGrpSpPr>
            <p:cNvPr id="168" name="组合 167"/>
            <p:cNvGrpSpPr/>
            <p:nvPr/>
          </p:nvGrpSpPr>
          <p:grpSpPr>
            <a:xfrm>
              <a:off x="2860570" y="1594867"/>
              <a:ext cx="727087" cy="2390987"/>
              <a:chOff x="553424" y="1248901"/>
              <a:chExt cx="727087" cy="2721532"/>
            </a:xfrm>
          </p:grpSpPr>
          <p:grpSp>
            <p:nvGrpSpPr>
              <p:cNvPr id="169" name="组合 168"/>
              <p:cNvGrpSpPr/>
              <p:nvPr/>
            </p:nvGrpSpPr>
            <p:grpSpPr>
              <a:xfrm>
                <a:off x="1136511" y="1248901"/>
                <a:ext cx="144000" cy="2721532"/>
                <a:chOff x="1136512" y="1248901"/>
                <a:chExt cx="95689" cy="2721532"/>
              </a:xfrm>
            </p:grpSpPr>
            <p:cxnSp>
              <p:nvCxnSpPr>
                <p:cNvPr id="201" name="直接连接符 200"/>
                <p:cNvCxnSpPr/>
                <p:nvPr/>
              </p:nvCxnSpPr>
              <p:spPr>
                <a:xfrm>
                  <a:off x="1136512"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2" name="直接连接符 201"/>
                <p:cNvCxnSpPr/>
                <p:nvPr/>
              </p:nvCxnSpPr>
              <p:spPr>
                <a:xfrm>
                  <a:off x="1136512"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3" name="直接连接符 202"/>
                <p:cNvCxnSpPr/>
                <p:nvPr/>
              </p:nvCxnSpPr>
              <p:spPr>
                <a:xfrm>
                  <a:off x="1136512"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4" name="直接连接符 203"/>
                <p:cNvCxnSpPr/>
                <p:nvPr/>
              </p:nvCxnSpPr>
              <p:spPr>
                <a:xfrm>
                  <a:off x="1136512"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5" name="直接连接符 204"/>
                <p:cNvCxnSpPr/>
                <p:nvPr/>
              </p:nvCxnSpPr>
              <p:spPr>
                <a:xfrm>
                  <a:off x="1136512"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6" name="直接连接符 205"/>
                <p:cNvCxnSpPr/>
                <p:nvPr/>
              </p:nvCxnSpPr>
              <p:spPr>
                <a:xfrm>
                  <a:off x="1136512"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7" name="直接连接符 206"/>
                <p:cNvCxnSpPr/>
                <p:nvPr/>
              </p:nvCxnSpPr>
              <p:spPr>
                <a:xfrm>
                  <a:off x="1136512"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 name="直接连接符 207"/>
                <p:cNvCxnSpPr/>
                <p:nvPr/>
              </p:nvCxnSpPr>
              <p:spPr>
                <a:xfrm>
                  <a:off x="1136512"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9" name="直接连接符 208"/>
                <p:cNvCxnSpPr/>
                <p:nvPr/>
              </p:nvCxnSpPr>
              <p:spPr>
                <a:xfrm>
                  <a:off x="1136512"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0" name="直接连接符 209"/>
                <p:cNvCxnSpPr/>
                <p:nvPr/>
              </p:nvCxnSpPr>
              <p:spPr>
                <a:xfrm>
                  <a:off x="1136512"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70" name="组合 169"/>
              <p:cNvGrpSpPr/>
              <p:nvPr/>
            </p:nvGrpSpPr>
            <p:grpSpPr>
              <a:xfrm>
                <a:off x="1136512" y="1400098"/>
                <a:ext cx="72000" cy="2419145"/>
                <a:chOff x="1136512" y="1400098"/>
                <a:chExt cx="68496" cy="2419145"/>
              </a:xfrm>
            </p:grpSpPr>
            <p:cxnSp>
              <p:nvCxnSpPr>
                <p:cNvPr id="192" name="直接连接符 191"/>
                <p:cNvCxnSpPr/>
                <p:nvPr/>
              </p:nvCxnSpPr>
              <p:spPr>
                <a:xfrm>
                  <a:off x="1136512"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3" name="直接连接符 192"/>
                <p:cNvCxnSpPr/>
                <p:nvPr/>
              </p:nvCxnSpPr>
              <p:spPr>
                <a:xfrm>
                  <a:off x="1136512"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4" name="直接连接符 193"/>
                <p:cNvCxnSpPr/>
                <p:nvPr/>
              </p:nvCxnSpPr>
              <p:spPr>
                <a:xfrm>
                  <a:off x="1136512"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5" name="直接连接符 194"/>
                <p:cNvCxnSpPr/>
                <p:nvPr/>
              </p:nvCxnSpPr>
              <p:spPr>
                <a:xfrm>
                  <a:off x="1136512"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6" name="直接连接符 195"/>
                <p:cNvCxnSpPr/>
                <p:nvPr/>
              </p:nvCxnSpPr>
              <p:spPr>
                <a:xfrm>
                  <a:off x="1136512"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7" name="直接连接符 196"/>
                <p:cNvCxnSpPr/>
                <p:nvPr/>
              </p:nvCxnSpPr>
              <p:spPr>
                <a:xfrm>
                  <a:off x="1136512"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8" name="直接连接符 197"/>
                <p:cNvCxnSpPr/>
                <p:nvPr/>
              </p:nvCxnSpPr>
              <p:spPr>
                <a:xfrm>
                  <a:off x="1136512"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9" name="直接连接符 198"/>
                <p:cNvCxnSpPr/>
                <p:nvPr/>
              </p:nvCxnSpPr>
              <p:spPr>
                <a:xfrm>
                  <a:off x="1136512"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0" name="直接连接符 199"/>
                <p:cNvCxnSpPr/>
                <p:nvPr/>
              </p:nvCxnSpPr>
              <p:spPr>
                <a:xfrm>
                  <a:off x="1136512"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71" name="组合 170"/>
              <p:cNvGrpSpPr/>
              <p:nvPr/>
            </p:nvGrpSpPr>
            <p:grpSpPr>
              <a:xfrm>
                <a:off x="553424" y="1248901"/>
                <a:ext cx="144000" cy="2721532"/>
                <a:chOff x="598231" y="1248901"/>
                <a:chExt cx="95689" cy="2721532"/>
              </a:xfrm>
            </p:grpSpPr>
            <p:cxnSp>
              <p:nvCxnSpPr>
                <p:cNvPr id="182" name="直接连接符 181"/>
                <p:cNvCxnSpPr/>
                <p:nvPr/>
              </p:nvCxnSpPr>
              <p:spPr>
                <a:xfrm flipH="1">
                  <a:off x="598231"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3" name="直接连接符 182"/>
                <p:cNvCxnSpPr/>
                <p:nvPr/>
              </p:nvCxnSpPr>
              <p:spPr>
                <a:xfrm flipH="1">
                  <a:off x="598231"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4" name="直接连接符 183"/>
                <p:cNvCxnSpPr/>
                <p:nvPr/>
              </p:nvCxnSpPr>
              <p:spPr>
                <a:xfrm flipH="1">
                  <a:off x="598231"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5" name="直接连接符 184"/>
                <p:cNvCxnSpPr/>
                <p:nvPr/>
              </p:nvCxnSpPr>
              <p:spPr>
                <a:xfrm flipH="1">
                  <a:off x="598231"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6" name="直接连接符 185"/>
                <p:cNvCxnSpPr/>
                <p:nvPr/>
              </p:nvCxnSpPr>
              <p:spPr>
                <a:xfrm flipH="1">
                  <a:off x="598231"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7" name="直接连接符 186"/>
                <p:cNvCxnSpPr/>
                <p:nvPr/>
              </p:nvCxnSpPr>
              <p:spPr>
                <a:xfrm flipH="1">
                  <a:off x="598231"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8" name="直接连接符 187"/>
                <p:cNvCxnSpPr/>
                <p:nvPr/>
              </p:nvCxnSpPr>
              <p:spPr>
                <a:xfrm flipH="1">
                  <a:off x="598231"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9" name="直接连接符 188"/>
                <p:cNvCxnSpPr/>
                <p:nvPr/>
              </p:nvCxnSpPr>
              <p:spPr>
                <a:xfrm flipH="1">
                  <a:off x="598231"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0" name="直接连接符 189"/>
                <p:cNvCxnSpPr/>
                <p:nvPr/>
              </p:nvCxnSpPr>
              <p:spPr>
                <a:xfrm flipH="1">
                  <a:off x="598231"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1" name="直接连接符 190"/>
                <p:cNvCxnSpPr/>
                <p:nvPr/>
              </p:nvCxnSpPr>
              <p:spPr>
                <a:xfrm flipH="1">
                  <a:off x="598231"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组合 171"/>
              <p:cNvGrpSpPr/>
              <p:nvPr/>
            </p:nvGrpSpPr>
            <p:grpSpPr>
              <a:xfrm>
                <a:off x="625424" y="1400098"/>
                <a:ext cx="72000" cy="2419145"/>
                <a:chOff x="625424" y="1400098"/>
                <a:chExt cx="68496" cy="2419145"/>
              </a:xfrm>
            </p:grpSpPr>
            <p:cxnSp>
              <p:nvCxnSpPr>
                <p:cNvPr id="173" name="直接连接符 172"/>
                <p:cNvCxnSpPr/>
                <p:nvPr/>
              </p:nvCxnSpPr>
              <p:spPr>
                <a:xfrm flipH="1">
                  <a:off x="625424"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4" name="直接连接符 173"/>
                <p:cNvCxnSpPr/>
                <p:nvPr/>
              </p:nvCxnSpPr>
              <p:spPr>
                <a:xfrm flipH="1">
                  <a:off x="625424"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5" name="直接连接符 174"/>
                <p:cNvCxnSpPr/>
                <p:nvPr/>
              </p:nvCxnSpPr>
              <p:spPr>
                <a:xfrm flipH="1">
                  <a:off x="625424"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6" name="直接连接符 175"/>
                <p:cNvCxnSpPr/>
                <p:nvPr/>
              </p:nvCxnSpPr>
              <p:spPr>
                <a:xfrm flipH="1">
                  <a:off x="625424"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7" name="直接连接符 176"/>
                <p:cNvCxnSpPr/>
                <p:nvPr/>
              </p:nvCxnSpPr>
              <p:spPr>
                <a:xfrm flipH="1">
                  <a:off x="625424"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8" name="直接连接符 177"/>
                <p:cNvCxnSpPr/>
                <p:nvPr/>
              </p:nvCxnSpPr>
              <p:spPr>
                <a:xfrm flipH="1">
                  <a:off x="625424"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9" name="直接连接符 178"/>
                <p:cNvCxnSpPr/>
                <p:nvPr/>
              </p:nvCxnSpPr>
              <p:spPr>
                <a:xfrm flipH="1">
                  <a:off x="625424"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flipH="1">
                  <a:off x="625424"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1" name="直接连接符 180"/>
                <p:cNvCxnSpPr/>
                <p:nvPr/>
              </p:nvCxnSpPr>
              <p:spPr>
                <a:xfrm flipH="1">
                  <a:off x="625424"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grpSp>
        <p:nvGrpSpPr>
          <p:cNvPr id="211" name="组合 210"/>
          <p:cNvGrpSpPr/>
          <p:nvPr/>
        </p:nvGrpSpPr>
        <p:grpSpPr>
          <a:xfrm>
            <a:off x="5352288" y="1859907"/>
            <a:ext cx="969323" cy="3474768"/>
            <a:chOff x="4014142" y="1491328"/>
            <a:chExt cx="727087" cy="2606076"/>
          </a:xfrm>
        </p:grpSpPr>
        <p:sp>
          <p:nvSpPr>
            <p:cNvPr id="212" name="圆角矩形 211"/>
            <p:cNvSpPr/>
            <p:nvPr/>
          </p:nvSpPr>
          <p:spPr>
            <a:xfrm>
              <a:off x="4250100" y="1491328"/>
              <a:ext cx="255171" cy="2606076"/>
            </a:xfrm>
            <a:prstGeom prst="roundRect">
              <a:avLst>
                <a:gd name="adj" fmla="val 50000"/>
              </a:avLst>
            </a:prstGeom>
            <a:solidFill>
              <a:schemeClr val="accent2"/>
            </a:solidFill>
            <a:ln w="38100">
              <a:solidFill>
                <a:schemeClr val="bg1">
                  <a:lumMod val="75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75000"/>
                  </a:schemeClr>
                </a:solidFill>
              </a:endParaRPr>
            </a:p>
          </p:txBody>
        </p:sp>
        <p:grpSp>
          <p:nvGrpSpPr>
            <p:cNvPr id="213" name="组合 212"/>
            <p:cNvGrpSpPr/>
            <p:nvPr/>
          </p:nvGrpSpPr>
          <p:grpSpPr>
            <a:xfrm>
              <a:off x="4014142" y="1594867"/>
              <a:ext cx="727087" cy="2390987"/>
              <a:chOff x="553424" y="1248901"/>
              <a:chExt cx="727087" cy="2721532"/>
            </a:xfrm>
          </p:grpSpPr>
          <p:grpSp>
            <p:nvGrpSpPr>
              <p:cNvPr id="214" name="组合 213"/>
              <p:cNvGrpSpPr/>
              <p:nvPr/>
            </p:nvGrpSpPr>
            <p:grpSpPr>
              <a:xfrm>
                <a:off x="1136511" y="1248901"/>
                <a:ext cx="144000" cy="2721532"/>
                <a:chOff x="1136512" y="1248901"/>
                <a:chExt cx="95689" cy="2721532"/>
              </a:xfrm>
            </p:grpSpPr>
            <p:cxnSp>
              <p:nvCxnSpPr>
                <p:cNvPr id="246" name="直接连接符 245"/>
                <p:cNvCxnSpPr/>
                <p:nvPr/>
              </p:nvCxnSpPr>
              <p:spPr>
                <a:xfrm>
                  <a:off x="1136512"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7" name="直接连接符 246"/>
                <p:cNvCxnSpPr/>
                <p:nvPr/>
              </p:nvCxnSpPr>
              <p:spPr>
                <a:xfrm>
                  <a:off x="1136512"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8" name="直接连接符 247"/>
                <p:cNvCxnSpPr/>
                <p:nvPr/>
              </p:nvCxnSpPr>
              <p:spPr>
                <a:xfrm>
                  <a:off x="1136512"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9" name="直接连接符 248"/>
                <p:cNvCxnSpPr/>
                <p:nvPr/>
              </p:nvCxnSpPr>
              <p:spPr>
                <a:xfrm>
                  <a:off x="1136512"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0" name="直接连接符 249"/>
                <p:cNvCxnSpPr/>
                <p:nvPr/>
              </p:nvCxnSpPr>
              <p:spPr>
                <a:xfrm>
                  <a:off x="1136512"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1" name="直接连接符 250"/>
                <p:cNvCxnSpPr/>
                <p:nvPr/>
              </p:nvCxnSpPr>
              <p:spPr>
                <a:xfrm>
                  <a:off x="1136512"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2" name="直接连接符 251"/>
                <p:cNvCxnSpPr/>
                <p:nvPr/>
              </p:nvCxnSpPr>
              <p:spPr>
                <a:xfrm>
                  <a:off x="1136512"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3" name="直接连接符 252"/>
                <p:cNvCxnSpPr/>
                <p:nvPr/>
              </p:nvCxnSpPr>
              <p:spPr>
                <a:xfrm>
                  <a:off x="1136512"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4" name="直接连接符 253"/>
                <p:cNvCxnSpPr/>
                <p:nvPr/>
              </p:nvCxnSpPr>
              <p:spPr>
                <a:xfrm>
                  <a:off x="1136512"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5" name="直接连接符 254"/>
                <p:cNvCxnSpPr/>
                <p:nvPr/>
              </p:nvCxnSpPr>
              <p:spPr>
                <a:xfrm>
                  <a:off x="1136512"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组合 214"/>
              <p:cNvGrpSpPr/>
              <p:nvPr/>
            </p:nvGrpSpPr>
            <p:grpSpPr>
              <a:xfrm>
                <a:off x="1136512" y="1400098"/>
                <a:ext cx="72000" cy="2419145"/>
                <a:chOff x="1136512" y="1400098"/>
                <a:chExt cx="68496" cy="2419145"/>
              </a:xfrm>
            </p:grpSpPr>
            <p:cxnSp>
              <p:nvCxnSpPr>
                <p:cNvPr id="237" name="直接连接符 236"/>
                <p:cNvCxnSpPr/>
                <p:nvPr/>
              </p:nvCxnSpPr>
              <p:spPr>
                <a:xfrm>
                  <a:off x="1136512"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8" name="直接连接符 237"/>
                <p:cNvCxnSpPr/>
                <p:nvPr/>
              </p:nvCxnSpPr>
              <p:spPr>
                <a:xfrm>
                  <a:off x="1136512"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9" name="直接连接符 238"/>
                <p:cNvCxnSpPr/>
                <p:nvPr/>
              </p:nvCxnSpPr>
              <p:spPr>
                <a:xfrm>
                  <a:off x="1136512"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0" name="直接连接符 239"/>
                <p:cNvCxnSpPr/>
                <p:nvPr/>
              </p:nvCxnSpPr>
              <p:spPr>
                <a:xfrm>
                  <a:off x="1136512"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1" name="直接连接符 240"/>
                <p:cNvCxnSpPr/>
                <p:nvPr/>
              </p:nvCxnSpPr>
              <p:spPr>
                <a:xfrm>
                  <a:off x="1136512"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2" name="直接连接符 241"/>
                <p:cNvCxnSpPr/>
                <p:nvPr/>
              </p:nvCxnSpPr>
              <p:spPr>
                <a:xfrm>
                  <a:off x="1136512"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3" name="直接连接符 242"/>
                <p:cNvCxnSpPr/>
                <p:nvPr/>
              </p:nvCxnSpPr>
              <p:spPr>
                <a:xfrm>
                  <a:off x="1136512"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4" name="直接连接符 243"/>
                <p:cNvCxnSpPr/>
                <p:nvPr/>
              </p:nvCxnSpPr>
              <p:spPr>
                <a:xfrm>
                  <a:off x="1136512"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5" name="直接连接符 244"/>
                <p:cNvCxnSpPr/>
                <p:nvPr/>
              </p:nvCxnSpPr>
              <p:spPr>
                <a:xfrm>
                  <a:off x="1136512"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组合 215"/>
              <p:cNvGrpSpPr/>
              <p:nvPr/>
            </p:nvGrpSpPr>
            <p:grpSpPr>
              <a:xfrm>
                <a:off x="553424" y="1248901"/>
                <a:ext cx="144000" cy="2721532"/>
                <a:chOff x="598231" y="1248901"/>
                <a:chExt cx="95689" cy="2721532"/>
              </a:xfrm>
            </p:grpSpPr>
            <p:cxnSp>
              <p:nvCxnSpPr>
                <p:cNvPr id="227" name="直接连接符 226"/>
                <p:cNvCxnSpPr/>
                <p:nvPr/>
              </p:nvCxnSpPr>
              <p:spPr>
                <a:xfrm flipH="1">
                  <a:off x="598231" y="124890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8" name="直接连接符 227"/>
                <p:cNvCxnSpPr/>
                <p:nvPr/>
              </p:nvCxnSpPr>
              <p:spPr>
                <a:xfrm flipH="1">
                  <a:off x="598231" y="155129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9" name="直接连接符 228"/>
                <p:cNvCxnSpPr/>
                <p:nvPr/>
              </p:nvCxnSpPr>
              <p:spPr>
                <a:xfrm flipH="1">
                  <a:off x="598231" y="3970433"/>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0" name="直接连接符 229"/>
                <p:cNvCxnSpPr/>
                <p:nvPr/>
              </p:nvCxnSpPr>
              <p:spPr>
                <a:xfrm flipH="1">
                  <a:off x="598231" y="366804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1" name="直接连接符 230"/>
                <p:cNvCxnSpPr/>
                <p:nvPr/>
              </p:nvCxnSpPr>
              <p:spPr>
                <a:xfrm flipH="1">
                  <a:off x="598231" y="336565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2" name="直接连接符 231"/>
                <p:cNvCxnSpPr/>
                <p:nvPr/>
              </p:nvCxnSpPr>
              <p:spPr>
                <a:xfrm flipH="1">
                  <a:off x="598231" y="3063260"/>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3" name="直接连接符 232"/>
                <p:cNvCxnSpPr/>
                <p:nvPr/>
              </p:nvCxnSpPr>
              <p:spPr>
                <a:xfrm flipH="1">
                  <a:off x="598231" y="276086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4" name="直接连接符 233"/>
                <p:cNvCxnSpPr/>
                <p:nvPr/>
              </p:nvCxnSpPr>
              <p:spPr>
                <a:xfrm flipH="1">
                  <a:off x="598231" y="2458474"/>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5" name="直接连接符 234"/>
                <p:cNvCxnSpPr/>
                <p:nvPr/>
              </p:nvCxnSpPr>
              <p:spPr>
                <a:xfrm flipH="1">
                  <a:off x="598231" y="2156081"/>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6" name="直接连接符 235"/>
                <p:cNvCxnSpPr/>
                <p:nvPr/>
              </p:nvCxnSpPr>
              <p:spPr>
                <a:xfrm flipH="1">
                  <a:off x="598231" y="1853687"/>
                  <a:ext cx="95689"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组合 216"/>
              <p:cNvGrpSpPr/>
              <p:nvPr/>
            </p:nvGrpSpPr>
            <p:grpSpPr>
              <a:xfrm>
                <a:off x="625424" y="1400098"/>
                <a:ext cx="72000" cy="2419145"/>
                <a:chOff x="625424" y="1400098"/>
                <a:chExt cx="68496" cy="2419145"/>
              </a:xfrm>
            </p:grpSpPr>
            <p:cxnSp>
              <p:nvCxnSpPr>
                <p:cNvPr id="218" name="直接连接符 217"/>
                <p:cNvCxnSpPr/>
                <p:nvPr/>
              </p:nvCxnSpPr>
              <p:spPr>
                <a:xfrm flipH="1">
                  <a:off x="625424" y="1400098"/>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9" name="直接连接符 218"/>
                <p:cNvCxnSpPr/>
                <p:nvPr/>
              </p:nvCxnSpPr>
              <p:spPr>
                <a:xfrm flipH="1">
                  <a:off x="625424" y="3819243"/>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0" name="直接连接符 219"/>
                <p:cNvCxnSpPr/>
                <p:nvPr/>
              </p:nvCxnSpPr>
              <p:spPr>
                <a:xfrm flipH="1">
                  <a:off x="625424" y="3516850"/>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1" name="直接连接符 220"/>
                <p:cNvCxnSpPr/>
                <p:nvPr/>
              </p:nvCxnSpPr>
              <p:spPr>
                <a:xfrm flipH="1">
                  <a:off x="625424" y="321445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2" name="直接连接符 221"/>
                <p:cNvCxnSpPr/>
                <p:nvPr/>
              </p:nvCxnSpPr>
              <p:spPr>
                <a:xfrm flipH="1">
                  <a:off x="625424" y="291206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3" name="直接连接符 222"/>
                <p:cNvCxnSpPr/>
                <p:nvPr/>
              </p:nvCxnSpPr>
              <p:spPr>
                <a:xfrm flipH="1">
                  <a:off x="625424" y="260967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4" name="直接连接符 223"/>
                <p:cNvCxnSpPr/>
                <p:nvPr/>
              </p:nvCxnSpPr>
              <p:spPr>
                <a:xfrm flipH="1">
                  <a:off x="625424" y="2307277"/>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5" name="直接连接符 224"/>
                <p:cNvCxnSpPr/>
                <p:nvPr/>
              </p:nvCxnSpPr>
              <p:spPr>
                <a:xfrm flipH="1">
                  <a:off x="625424" y="2004884"/>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6" name="直接连接符 225"/>
                <p:cNvCxnSpPr/>
                <p:nvPr/>
              </p:nvCxnSpPr>
              <p:spPr>
                <a:xfrm flipH="1">
                  <a:off x="625424" y="1702491"/>
                  <a:ext cx="68496" cy="0"/>
                </a:xfrm>
                <a:prstGeom prst="line">
                  <a:avLst/>
                </a:prstGeom>
                <a:ln w="952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256" name="矩形 255"/>
          <p:cNvSpPr/>
          <p:nvPr/>
        </p:nvSpPr>
        <p:spPr>
          <a:xfrm>
            <a:off x="5422904" y="1255778"/>
            <a:ext cx="828088" cy="630930"/>
          </a:xfrm>
          <a:prstGeom prst="rect">
            <a:avLst/>
          </a:prstGeom>
        </p:spPr>
        <p:txBody>
          <a:bodyPr wrap="none" lIns="121908" tIns="60954" rIns="121908" bIns="60954" anchor="ctr">
            <a:spAutoFit/>
          </a:bodyPr>
          <a:lstStyle/>
          <a:p>
            <a:pPr algn="ctr"/>
            <a:r>
              <a:rPr lang="en-US" altLang="zh-CN" sz="3300" dirty="0">
                <a:solidFill>
                  <a:schemeClr val="accent2"/>
                </a:solidFill>
                <a:latin typeface="Akzidenz-Grotesk BQ Condensed" pitchFamily="50" charset="0"/>
                <a:ea typeface="微软雅黑" panose="020B0503020204020204" pitchFamily="34" charset="-122"/>
              </a:rPr>
              <a:t>90%</a:t>
            </a:r>
            <a:endParaRPr lang="en-US" altLang="zh-CN" sz="3300" dirty="0">
              <a:solidFill>
                <a:schemeClr val="accent2"/>
              </a:solidFill>
              <a:latin typeface="Akzidenz-Grotesk BQ Condensed" pitchFamily="50" charset="0"/>
              <a:ea typeface="微软雅黑" panose="020B0503020204020204" pitchFamily="34" charset="-122"/>
            </a:endParaRPr>
          </a:p>
        </p:txBody>
      </p:sp>
      <p:grpSp>
        <p:nvGrpSpPr>
          <p:cNvPr id="257" name="组合 256"/>
          <p:cNvGrpSpPr/>
          <p:nvPr/>
        </p:nvGrpSpPr>
        <p:grpSpPr>
          <a:xfrm>
            <a:off x="801252" y="4763881"/>
            <a:ext cx="844013" cy="844120"/>
            <a:chOff x="600421" y="4512594"/>
            <a:chExt cx="633092" cy="633090"/>
          </a:xfrm>
        </p:grpSpPr>
        <p:grpSp>
          <p:nvGrpSpPr>
            <p:cNvPr id="258" name="组合 257"/>
            <p:cNvGrpSpPr/>
            <p:nvPr/>
          </p:nvGrpSpPr>
          <p:grpSpPr>
            <a:xfrm>
              <a:off x="600421" y="4512594"/>
              <a:ext cx="633092" cy="633090"/>
              <a:chOff x="911363" y="2123703"/>
              <a:chExt cx="756000" cy="756000"/>
            </a:xfrm>
            <a:effectLst>
              <a:outerShdw blurRad="63500" sx="102000" sy="102000" algn="ctr" rotWithShape="0">
                <a:prstClr val="black">
                  <a:alpha val="40000"/>
                </a:prstClr>
              </a:outerShdw>
            </a:effectLst>
          </p:grpSpPr>
          <p:sp>
            <p:nvSpPr>
              <p:cNvPr id="262" name="椭圆 261"/>
              <p:cNvSpPr/>
              <p:nvPr/>
            </p:nvSpPr>
            <p:spPr>
              <a:xfrm>
                <a:off x="911363" y="2123703"/>
                <a:ext cx="756000" cy="756000"/>
              </a:xfrm>
              <a:prstGeom prst="ellipse">
                <a:avLst/>
              </a:prstGeom>
              <a:solidFill>
                <a:schemeClr val="accent5">
                  <a:alpha val="50196"/>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63" name="组合 262"/>
              <p:cNvGrpSpPr/>
              <p:nvPr/>
            </p:nvGrpSpPr>
            <p:grpSpPr>
              <a:xfrm>
                <a:off x="1140043" y="2352383"/>
                <a:ext cx="298641" cy="298641"/>
                <a:chOff x="152400" y="414338"/>
                <a:chExt cx="1698625" cy="1698625"/>
              </a:xfrm>
            </p:grpSpPr>
            <p:sp>
              <p:nvSpPr>
                <p:cNvPr id="264" name="Freeform 41"/>
                <p:cNvSpPr/>
                <p:nvPr/>
              </p:nvSpPr>
              <p:spPr bwMode="auto">
                <a:xfrm>
                  <a:off x="152400" y="414338"/>
                  <a:ext cx="1698625" cy="1698625"/>
                </a:xfrm>
                <a:custGeom>
                  <a:avLst/>
                  <a:gdLst>
                    <a:gd name="T0" fmla="*/ 954 w 1070"/>
                    <a:gd name="T1" fmla="*/ 434 h 1070"/>
                    <a:gd name="T2" fmla="*/ 906 w 1070"/>
                    <a:gd name="T3" fmla="*/ 394 h 1070"/>
                    <a:gd name="T4" fmla="*/ 896 w 1070"/>
                    <a:gd name="T5" fmla="*/ 334 h 1070"/>
                    <a:gd name="T6" fmla="*/ 920 w 1070"/>
                    <a:gd name="T7" fmla="*/ 288 h 1070"/>
                    <a:gd name="T8" fmla="*/ 946 w 1070"/>
                    <a:gd name="T9" fmla="*/ 226 h 1070"/>
                    <a:gd name="T10" fmla="*/ 906 w 1070"/>
                    <a:gd name="T11" fmla="*/ 150 h 1070"/>
                    <a:gd name="T12" fmla="*/ 844 w 1070"/>
                    <a:gd name="T13" fmla="*/ 124 h 1070"/>
                    <a:gd name="T14" fmla="*/ 782 w 1070"/>
                    <a:gd name="T15" fmla="*/ 150 h 1070"/>
                    <a:gd name="T16" fmla="*/ 734 w 1070"/>
                    <a:gd name="T17" fmla="*/ 174 h 1070"/>
                    <a:gd name="T18" fmla="*/ 676 w 1070"/>
                    <a:gd name="T19" fmla="*/ 164 h 1070"/>
                    <a:gd name="T20" fmla="*/ 636 w 1070"/>
                    <a:gd name="T21" fmla="*/ 114 h 1070"/>
                    <a:gd name="T22" fmla="*/ 630 w 1070"/>
                    <a:gd name="T23" fmla="*/ 70 h 1070"/>
                    <a:gd name="T24" fmla="*/ 578 w 1070"/>
                    <a:gd name="T25" fmla="*/ 6 h 1070"/>
                    <a:gd name="T26" fmla="*/ 506 w 1070"/>
                    <a:gd name="T27" fmla="*/ 2 h 1070"/>
                    <a:gd name="T28" fmla="*/ 444 w 1070"/>
                    <a:gd name="T29" fmla="*/ 54 h 1070"/>
                    <a:gd name="T30" fmla="*/ 436 w 1070"/>
                    <a:gd name="T31" fmla="*/ 102 h 1070"/>
                    <a:gd name="T32" fmla="*/ 404 w 1070"/>
                    <a:gd name="T33" fmla="*/ 156 h 1070"/>
                    <a:gd name="T34" fmla="*/ 346 w 1070"/>
                    <a:gd name="T35" fmla="*/ 176 h 1070"/>
                    <a:gd name="T36" fmla="*/ 288 w 1070"/>
                    <a:gd name="T37" fmla="*/ 150 h 1070"/>
                    <a:gd name="T38" fmla="*/ 242 w 1070"/>
                    <a:gd name="T39" fmla="*/ 126 h 1070"/>
                    <a:gd name="T40" fmla="*/ 162 w 1070"/>
                    <a:gd name="T41" fmla="*/ 150 h 1070"/>
                    <a:gd name="T42" fmla="*/ 124 w 1070"/>
                    <a:gd name="T43" fmla="*/ 208 h 1070"/>
                    <a:gd name="T44" fmla="*/ 148 w 1070"/>
                    <a:gd name="T45" fmla="*/ 288 h 1070"/>
                    <a:gd name="T46" fmla="*/ 170 w 1070"/>
                    <a:gd name="T47" fmla="*/ 322 h 1070"/>
                    <a:gd name="T48" fmla="*/ 168 w 1070"/>
                    <a:gd name="T49" fmla="*/ 384 h 1070"/>
                    <a:gd name="T50" fmla="*/ 126 w 1070"/>
                    <a:gd name="T51" fmla="*/ 428 h 1070"/>
                    <a:gd name="T52" fmla="*/ 86 w 1070"/>
                    <a:gd name="T53" fmla="*/ 438 h 1070"/>
                    <a:gd name="T54" fmla="*/ 14 w 1070"/>
                    <a:gd name="T55" fmla="*/ 476 h 1070"/>
                    <a:gd name="T56" fmla="*/ 0 w 1070"/>
                    <a:gd name="T57" fmla="*/ 544 h 1070"/>
                    <a:gd name="T58" fmla="*/ 38 w 1070"/>
                    <a:gd name="T59" fmla="*/ 618 h 1070"/>
                    <a:gd name="T60" fmla="*/ 86 w 1070"/>
                    <a:gd name="T61" fmla="*/ 632 h 1070"/>
                    <a:gd name="T62" fmla="*/ 148 w 1070"/>
                    <a:gd name="T63" fmla="*/ 656 h 1070"/>
                    <a:gd name="T64" fmla="*/ 174 w 1070"/>
                    <a:gd name="T65" fmla="*/ 710 h 1070"/>
                    <a:gd name="T66" fmla="*/ 158 w 1070"/>
                    <a:gd name="T67" fmla="*/ 772 h 1070"/>
                    <a:gd name="T68" fmla="*/ 130 w 1070"/>
                    <a:gd name="T69" fmla="*/ 812 h 1070"/>
                    <a:gd name="T70" fmla="*/ 138 w 1070"/>
                    <a:gd name="T71" fmla="*/ 892 h 1070"/>
                    <a:gd name="T72" fmla="*/ 192 w 1070"/>
                    <a:gd name="T73" fmla="*/ 940 h 1070"/>
                    <a:gd name="T74" fmla="*/ 274 w 1070"/>
                    <a:gd name="T75" fmla="*/ 932 h 1070"/>
                    <a:gd name="T76" fmla="*/ 310 w 1070"/>
                    <a:gd name="T77" fmla="*/ 904 h 1070"/>
                    <a:gd name="T78" fmla="*/ 370 w 1070"/>
                    <a:gd name="T79" fmla="*/ 898 h 1070"/>
                    <a:gd name="T80" fmla="*/ 422 w 1070"/>
                    <a:gd name="T81" fmla="*/ 932 h 1070"/>
                    <a:gd name="T82" fmla="*/ 436 w 1070"/>
                    <a:gd name="T83" fmla="*/ 982 h 1070"/>
                    <a:gd name="T84" fmla="*/ 462 w 1070"/>
                    <a:gd name="T85" fmla="*/ 1044 h 1070"/>
                    <a:gd name="T86" fmla="*/ 544 w 1070"/>
                    <a:gd name="T87" fmla="*/ 1070 h 1070"/>
                    <a:gd name="T88" fmla="*/ 606 w 1070"/>
                    <a:gd name="T89" fmla="*/ 1044 h 1070"/>
                    <a:gd name="T90" fmla="*/ 632 w 1070"/>
                    <a:gd name="T91" fmla="*/ 982 h 1070"/>
                    <a:gd name="T92" fmla="*/ 648 w 1070"/>
                    <a:gd name="T93" fmla="*/ 932 h 1070"/>
                    <a:gd name="T94" fmla="*/ 698 w 1070"/>
                    <a:gd name="T95" fmla="*/ 898 h 1070"/>
                    <a:gd name="T96" fmla="*/ 760 w 1070"/>
                    <a:gd name="T97" fmla="*/ 904 h 1070"/>
                    <a:gd name="T98" fmla="*/ 796 w 1070"/>
                    <a:gd name="T99" fmla="*/ 932 h 1070"/>
                    <a:gd name="T100" fmla="*/ 876 w 1070"/>
                    <a:gd name="T101" fmla="*/ 940 h 1070"/>
                    <a:gd name="T102" fmla="*/ 930 w 1070"/>
                    <a:gd name="T103" fmla="*/ 892 h 1070"/>
                    <a:gd name="T104" fmla="*/ 940 w 1070"/>
                    <a:gd name="T105" fmla="*/ 812 h 1070"/>
                    <a:gd name="T106" fmla="*/ 910 w 1070"/>
                    <a:gd name="T107" fmla="*/ 772 h 1070"/>
                    <a:gd name="T108" fmla="*/ 894 w 1070"/>
                    <a:gd name="T109" fmla="*/ 710 h 1070"/>
                    <a:gd name="T110" fmla="*/ 922 w 1070"/>
                    <a:gd name="T111" fmla="*/ 656 h 1070"/>
                    <a:gd name="T112" fmla="*/ 982 w 1070"/>
                    <a:gd name="T113" fmla="*/ 632 h 1070"/>
                    <a:gd name="T114" fmla="*/ 1030 w 1070"/>
                    <a:gd name="T115" fmla="*/ 618 h 1070"/>
                    <a:gd name="T116" fmla="*/ 1070 w 1070"/>
                    <a:gd name="T117" fmla="*/ 544 h 1070"/>
                    <a:gd name="T118" fmla="*/ 1054 w 1070"/>
                    <a:gd name="T119" fmla="*/ 476 h 1070"/>
                    <a:gd name="T120" fmla="*/ 982 w 1070"/>
                    <a:gd name="T121" fmla="*/ 438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0" h="1070">
                      <a:moveTo>
                        <a:pt x="982" y="438"/>
                      </a:moveTo>
                      <a:lnTo>
                        <a:pt x="982" y="438"/>
                      </a:lnTo>
                      <a:lnTo>
                        <a:pt x="982" y="438"/>
                      </a:lnTo>
                      <a:lnTo>
                        <a:pt x="968" y="436"/>
                      </a:lnTo>
                      <a:lnTo>
                        <a:pt x="954" y="434"/>
                      </a:lnTo>
                      <a:lnTo>
                        <a:pt x="942" y="428"/>
                      </a:lnTo>
                      <a:lnTo>
                        <a:pt x="932" y="422"/>
                      </a:lnTo>
                      <a:lnTo>
                        <a:pt x="922" y="414"/>
                      </a:lnTo>
                      <a:lnTo>
                        <a:pt x="914" y="404"/>
                      </a:lnTo>
                      <a:lnTo>
                        <a:pt x="906" y="394"/>
                      </a:lnTo>
                      <a:lnTo>
                        <a:pt x="900" y="384"/>
                      </a:lnTo>
                      <a:lnTo>
                        <a:pt x="896" y="372"/>
                      </a:lnTo>
                      <a:lnTo>
                        <a:pt x="894" y="360"/>
                      </a:lnTo>
                      <a:lnTo>
                        <a:pt x="894" y="346"/>
                      </a:lnTo>
                      <a:lnTo>
                        <a:pt x="896" y="334"/>
                      </a:lnTo>
                      <a:lnTo>
                        <a:pt x="898" y="322"/>
                      </a:lnTo>
                      <a:lnTo>
                        <a:pt x="904" y="310"/>
                      </a:lnTo>
                      <a:lnTo>
                        <a:pt x="910" y="298"/>
                      </a:lnTo>
                      <a:lnTo>
                        <a:pt x="920" y="288"/>
                      </a:lnTo>
                      <a:lnTo>
                        <a:pt x="920" y="288"/>
                      </a:lnTo>
                      <a:lnTo>
                        <a:pt x="920" y="288"/>
                      </a:lnTo>
                      <a:lnTo>
                        <a:pt x="930" y="274"/>
                      </a:lnTo>
                      <a:lnTo>
                        <a:pt x="940" y="258"/>
                      </a:lnTo>
                      <a:lnTo>
                        <a:pt x="944" y="242"/>
                      </a:lnTo>
                      <a:lnTo>
                        <a:pt x="946" y="226"/>
                      </a:lnTo>
                      <a:lnTo>
                        <a:pt x="944" y="208"/>
                      </a:lnTo>
                      <a:lnTo>
                        <a:pt x="940" y="192"/>
                      </a:lnTo>
                      <a:lnTo>
                        <a:pt x="930" y="178"/>
                      </a:lnTo>
                      <a:lnTo>
                        <a:pt x="920" y="164"/>
                      </a:lnTo>
                      <a:lnTo>
                        <a:pt x="906" y="150"/>
                      </a:lnTo>
                      <a:lnTo>
                        <a:pt x="906" y="150"/>
                      </a:lnTo>
                      <a:lnTo>
                        <a:pt x="892" y="138"/>
                      </a:lnTo>
                      <a:lnTo>
                        <a:pt x="876" y="130"/>
                      </a:lnTo>
                      <a:lnTo>
                        <a:pt x="860" y="126"/>
                      </a:lnTo>
                      <a:lnTo>
                        <a:pt x="844" y="124"/>
                      </a:lnTo>
                      <a:lnTo>
                        <a:pt x="826" y="126"/>
                      </a:lnTo>
                      <a:lnTo>
                        <a:pt x="810" y="130"/>
                      </a:lnTo>
                      <a:lnTo>
                        <a:pt x="796" y="138"/>
                      </a:lnTo>
                      <a:lnTo>
                        <a:pt x="782" y="150"/>
                      </a:lnTo>
                      <a:lnTo>
                        <a:pt x="782" y="150"/>
                      </a:lnTo>
                      <a:lnTo>
                        <a:pt x="782" y="150"/>
                      </a:lnTo>
                      <a:lnTo>
                        <a:pt x="770" y="158"/>
                      </a:lnTo>
                      <a:lnTo>
                        <a:pt x="760" y="166"/>
                      </a:lnTo>
                      <a:lnTo>
                        <a:pt x="748" y="172"/>
                      </a:lnTo>
                      <a:lnTo>
                        <a:pt x="734" y="174"/>
                      </a:lnTo>
                      <a:lnTo>
                        <a:pt x="722" y="176"/>
                      </a:lnTo>
                      <a:lnTo>
                        <a:pt x="710" y="174"/>
                      </a:lnTo>
                      <a:lnTo>
                        <a:pt x="698" y="172"/>
                      </a:lnTo>
                      <a:lnTo>
                        <a:pt x="686" y="168"/>
                      </a:lnTo>
                      <a:lnTo>
                        <a:pt x="676" y="164"/>
                      </a:lnTo>
                      <a:lnTo>
                        <a:pt x="664" y="156"/>
                      </a:lnTo>
                      <a:lnTo>
                        <a:pt x="656" y="148"/>
                      </a:lnTo>
                      <a:lnTo>
                        <a:pt x="648" y="138"/>
                      </a:lnTo>
                      <a:lnTo>
                        <a:pt x="642" y="128"/>
                      </a:lnTo>
                      <a:lnTo>
                        <a:pt x="636" y="114"/>
                      </a:lnTo>
                      <a:lnTo>
                        <a:pt x="634" y="102"/>
                      </a:lnTo>
                      <a:lnTo>
                        <a:pt x="632" y="88"/>
                      </a:lnTo>
                      <a:lnTo>
                        <a:pt x="632" y="88"/>
                      </a:lnTo>
                      <a:lnTo>
                        <a:pt x="632" y="88"/>
                      </a:lnTo>
                      <a:lnTo>
                        <a:pt x="630" y="70"/>
                      </a:lnTo>
                      <a:lnTo>
                        <a:pt x="626" y="54"/>
                      </a:lnTo>
                      <a:lnTo>
                        <a:pt x="616" y="38"/>
                      </a:lnTo>
                      <a:lnTo>
                        <a:pt x="606" y="26"/>
                      </a:lnTo>
                      <a:lnTo>
                        <a:pt x="594" y="14"/>
                      </a:lnTo>
                      <a:lnTo>
                        <a:pt x="578" y="6"/>
                      </a:lnTo>
                      <a:lnTo>
                        <a:pt x="562" y="2"/>
                      </a:lnTo>
                      <a:lnTo>
                        <a:pt x="544" y="0"/>
                      </a:lnTo>
                      <a:lnTo>
                        <a:pt x="524" y="0"/>
                      </a:lnTo>
                      <a:lnTo>
                        <a:pt x="524" y="0"/>
                      </a:lnTo>
                      <a:lnTo>
                        <a:pt x="506" y="2"/>
                      </a:lnTo>
                      <a:lnTo>
                        <a:pt x="490" y="6"/>
                      </a:lnTo>
                      <a:lnTo>
                        <a:pt x="476" y="14"/>
                      </a:lnTo>
                      <a:lnTo>
                        <a:pt x="462" y="26"/>
                      </a:lnTo>
                      <a:lnTo>
                        <a:pt x="452" y="38"/>
                      </a:lnTo>
                      <a:lnTo>
                        <a:pt x="444" y="54"/>
                      </a:lnTo>
                      <a:lnTo>
                        <a:pt x="438" y="70"/>
                      </a:lnTo>
                      <a:lnTo>
                        <a:pt x="436" y="88"/>
                      </a:lnTo>
                      <a:lnTo>
                        <a:pt x="436" y="88"/>
                      </a:lnTo>
                      <a:lnTo>
                        <a:pt x="436" y="88"/>
                      </a:lnTo>
                      <a:lnTo>
                        <a:pt x="436" y="102"/>
                      </a:lnTo>
                      <a:lnTo>
                        <a:pt x="432" y="114"/>
                      </a:lnTo>
                      <a:lnTo>
                        <a:pt x="428" y="128"/>
                      </a:lnTo>
                      <a:lnTo>
                        <a:pt x="422" y="138"/>
                      </a:lnTo>
                      <a:lnTo>
                        <a:pt x="414" y="148"/>
                      </a:lnTo>
                      <a:lnTo>
                        <a:pt x="404" y="156"/>
                      </a:lnTo>
                      <a:lnTo>
                        <a:pt x="394" y="164"/>
                      </a:lnTo>
                      <a:lnTo>
                        <a:pt x="382" y="168"/>
                      </a:lnTo>
                      <a:lnTo>
                        <a:pt x="370" y="172"/>
                      </a:lnTo>
                      <a:lnTo>
                        <a:pt x="358" y="174"/>
                      </a:lnTo>
                      <a:lnTo>
                        <a:pt x="346" y="176"/>
                      </a:lnTo>
                      <a:lnTo>
                        <a:pt x="334" y="174"/>
                      </a:lnTo>
                      <a:lnTo>
                        <a:pt x="322" y="172"/>
                      </a:lnTo>
                      <a:lnTo>
                        <a:pt x="310" y="166"/>
                      </a:lnTo>
                      <a:lnTo>
                        <a:pt x="298" y="158"/>
                      </a:lnTo>
                      <a:lnTo>
                        <a:pt x="288" y="150"/>
                      </a:lnTo>
                      <a:lnTo>
                        <a:pt x="286" y="150"/>
                      </a:lnTo>
                      <a:lnTo>
                        <a:pt x="286" y="150"/>
                      </a:lnTo>
                      <a:lnTo>
                        <a:pt x="274" y="138"/>
                      </a:lnTo>
                      <a:lnTo>
                        <a:pt x="258" y="130"/>
                      </a:lnTo>
                      <a:lnTo>
                        <a:pt x="242" y="126"/>
                      </a:lnTo>
                      <a:lnTo>
                        <a:pt x="224" y="124"/>
                      </a:lnTo>
                      <a:lnTo>
                        <a:pt x="208" y="126"/>
                      </a:lnTo>
                      <a:lnTo>
                        <a:pt x="192" y="130"/>
                      </a:lnTo>
                      <a:lnTo>
                        <a:pt x="176" y="138"/>
                      </a:lnTo>
                      <a:lnTo>
                        <a:pt x="162" y="150"/>
                      </a:lnTo>
                      <a:lnTo>
                        <a:pt x="148" y="164"/>
                      </a:lnTo>
                      <a:lnTo>
                        <a:pt x="148" y="164"/>
                      </a:lnTo>
                      <a:lnTo>
                        <a:pt x="138" y="178"/>
                      </a:lnTo>
                      <a:lnTo>
                        <a:pt x="130" y="192"/>
                      </a:lnTo>
                      <a:lnTo>
                        <a:pt x="124" y="208"/>
                      </a:lnTo>
                      <a:lnTo>
                        <a:pt x="124" y="226"/>
                      </a:lnTo>
                      <a:lnTo>
                        <a:pt x="124" y="242"/>
                      </a:lnTo>
                      <a:lnTo>
                        <a:pt x="130" y="258"/>
                      </a:lnTo>
                      <a:lnTo>
                        <a:pt x="138" y="274"/>
                      </a:lnTo>
                      <a:lnTo>
                        <a:pt x="148" y="288"/>
                      </a:lnTo>
                      <a:lnTo>
                        <a:pt x="148" y="288"/>
                      </a:lnTo>
                      <a:lnTo>
                        <a:pt x="148" y="288"/>
                      </a:lnTo>
                      <a:lnTo>
                        <a:pt x="158" y="298"/>
                      </a:lnTo>
                      <a:lnTo>
                        <a:pt x="166" y="310"/>
                      </a:lnTo>
                      <a:lnTo>
                        <a:pt x="170" y="322"/>
                      </a:lnTo>
                      <a:lnTo>
                        <a:pt x="174" y="334"/>
                      </a:lnTo>
                      <a:lnTo>
                        <a:pt x="174" y="346"/>
                      </a:lnTo>
                      <a:lnTo>
                        <a:pt x="174" y="360"/>
                      </a:lnTo>
                      <a:lnTo>
                        <a:pt x="172" y="372"/>
                      </a:lnTo>
                      <a:lnTo>
                        <a:pt x="168" y="384"/>
                      </a:lnTo>
                      <a:lnTo>
                        <a:pt x="162" y="394"/>
                      </a:lnTo>
                      <a:lnTo>
                        <a:pt x="156" y="404"/>
                      </a:lnTo>
                      <a:lnTo>
                        <a:pt x="148" y="414"/>
                      </a:lnTo>
                      <a:lnTo>
                        <a:pt x="138" y="422"/>
                      </a:lnTo>
                      <a:lnTo>
                        <a:pt x="126" y="428"/>
                      </a:lnTo>
                      <a:lnTo>
                        <a:pt x="114" y="434"/>
                      </a:lnTo>
                      <a:lnTo>
                        <a:pt x="102" y="436"/>
                      </a:lnTo>
                      <a:lnTo>
                        <a:pt x="86" y="438"/>
                      </a:lnTo>
                      <a:lnTo>
                        <a:pt x="86" y="438"/>
                      </a:lnTo>
                      <a:lnTo>
                        <a:pt x="86" y="438"/>
                      </a:lnTo>
                      <a:lnTo>
                        <a:pt x="70" y="440"/>
                      </a:lnTo>
                      <a:lnTo>
                        <a:pt x="52" y="444"/>
                      </a:lnTo>
                      <a:lnTo>
                        <a:pt x="38" y="452"/>
                      </a:lnTo>
                      <a:lnTo>
                        <a:pt x="24" y="464"/>
                      </a:lnTo>
                      <a:lnTo>
                        <a:pt x="14" y="476"/>
                      </a:lnTo>
                      <a:lnTo>
                        <a:pt x="6" y="490"/>
                      </a:lnTo>
                      <a:lnTo>
                        <a:pt x="2" y="508"/>
                      </a:lnTo>
                      <a:lnTo>
                        <a:pt x="0" y="526"/>
                      </a:lnTo>
                      <a:lnTo>
                        <a:pt x="0" y="544"/>
                      </a:lnTo>
                      <a:lnTo>
                        <a:pt x="0" y="544"/>
                      </a:lnTo>
                      <a:lnTo>
                        <a:pt x="2" y="562"/>
                      </a:lnTo>
                      <a:lnTo>
                        <a:pt x="6" y="580"/>
                      </a:lnTo>
                      <a:lnTo>
                        <a:pt x="14" y="594"/>
                      </a:lnTo>
                      <a:lnTo>
                        <a:pt x="24" y="606"/>
                      </a:lnTo>
                      <a:lnTo>
                        <a:pt x="38" y="618"/>
                      </a:lnTo>
                      <a:lnTo>
                        <a:pt x="52" y="626"/>
                      </a:lnTo>
                      <a:lnTo>
                        <a:pt x="70" y="630"/>
                      </a:lnTo>
                      <a:lnTo>
                        <a:pt x="86" y="632"/>
                      </a:lnTo>
                      <a:lnTo>
                        <a:pt x="86" y="632"/>
                      </a:lnTo>
                      <a:lnTo>
                        <a:pt x="86" y="632"/>
                      </a:lnTo>
                      <a:lnTo>
                        <a:pt x="102" y="634"/>
                      </a:lnTo>
                      <a:lnTo>
                        <a:pt x="114" y="636"/>
                      </a:lnTo>
                      <a:lnTo>
                        <a:pt x="126" y="642"/>
                      </a:lnTo>
                      <a:lnTo>
                        <a:pt x="138" y="648"/>
                      </a:lnTo>
                      <a:lnTo>
                        <a:pt x="148" y="656"/>
                      </a:lnTo>
                      <a:lnTo>
                        <a:pt x="156" y="666"/>
                      </a:lnTo>
                      <a:lnTo>
                        <a:pt x="162" y="676"/>
                      </a:lnTo>
                      <a:lnTo>
                        <a:pt x="168" y="686"/>
                      </a:lnTo>
                      <a:lnTo>
                        <a:pt x="172" y="698"/>
                      </a:lnTo>
                      <a:lnTo>
                        <a:pt x="174" y="710"/>
                      </a:lnTo>
                      <a:lnTo>
                        <a:pt x="174" y="724"/>
                      </a:lnTo>
                      <a:lnTo>
                        <a:pt x="174" y="736"/>
                      </a:lnTo>
                      <a:lnTo>
                        <a:pt x="170" y="748"/>
                      </a:lnTo>
                      <a:lnTo>
                        <a:pt x="166" y="760"/>
                      </a:lnTo>
                      <a:lnTo>
                        <a:pt x="158" y="772"/>
                      </a:lnTo>
                      <a:lnTo>
                        <a:pt x="148" y="782"/>
                      </a:lnTo>
                      <a:lnTo>
                        <a:pt x="148" y="782"/>
                      </a:lnTo>
                      <a:lnTo>
                        <a:pt x="148" y="782"/>
                      </a:lnTo>
                      <a:lnTo>
                        <a:pt x="138" y="796"/>
                      </a:lnTo>
                      <a:lnTo>
                        <a:pt x="130" y="812"/>
                      </a:lnTo>
                      <a:lnTo>
                        <a:pt x="124" y="828"/>
                      </a:lnTo>
                      <a:lnTo>
                        <a:pt x="124" y="844"/>
                      </a:lnTo>
                      <a:lnTo>
                        <a:pt x="124" y="862"/>
                      </a:lnTo>
                      <a:lnTo>
                        <a:pt x="130" y="878"/>
                      </a:lnTo>
                      <a:lnTo>
                        <a:pt x="138" y="892"/>
                      </a:lnTo>
                      <a:lnTo>
                        <a:pt x="148" y="906"/>
                      </a:lnTo>
                      <a:lnTo>
                        <a:pt x="162" y="920"/>
                      </a:lnTo>
                      <a:lnTo>
                        <a:pt x="162" y="920"/>
                      </a:lnTo>
                      <a:lnTo>
                        <a:pt x="176" y="932"/>
                      </a:lnTo>
                      <a:lnTo>
                        <a:pt x="192" y="940"/>
                      </a:lnTo>
                      <a:lnTo>
                        <a:pt x="208" y="944"/>
                      </a:lnTo>
                      <a:lnTo>
                        <a:pt x="224" y="946"/>
                      </a:lnTo>
                      <a:lnTo>
                        <a:pt x="242" y="944"/>
                      </a:lnTo>
                      <a:lnTo>
                        <a:pt x="258" y="940"/>
                      </a:lnTo>
                      <a:lnTo>
                        <a:pt x="274" y="932"/>
                      </a:lnTo>
                      <a:lnTo>
                        <a:pt x="286" y="920"/>
                      </a:lnTo>
                      <a:lnTo>
                        <a:pt x="288" y="920"/>
                      </a:lnTo>
                      <a:lnTo>
                        <a:pt x="288" y="920"/>
                      </a:lnTo>
                      <a:lnTo>
                        <a:pt x="298" y="912"/>
                      </a:lnTo>
                      <a:lnTo>
                        <a:pt x="310" y="904"/>
                      </a:lnTo>
                      <a:lnTo>
                        <a:pt x="322" y="898"/>
                      </a:lnTo>
                      <a:lnTo>
                        <a:pt x="334" y="896"/>
                      </a:lnTo>
                      <a:lnTo>
                        <a:pt x="346" y="894"/>
                      </a:lnTo>
                      <a:lnTo>
                        <a:pt x="358" y="896"/>
                      </a:lnTo>
                      <a:lnTo>
                        <a:pt x="370" y="898"/>
                      </a:lnTo>
                      <a:lnTo>
                        <a:pt x="382" y="902"/>
                      </a:lnTo>
                      <a:lnTo>
                        <a:pt x="394" y="906"/>
                      </a:lnTo>
                      <a:lnTo>
                        <a:pt x="404" y="914"/>
                      </a:lnTo>
                      <a:lnTo>
                        <a:pt x="414" y="922"/>
                      </a:lnTo>
                      <a:lnTo>
                        <a:pt x="422" y="932"/>
                      </a:lnTo>
                      <a:lnTo>
                        <a:pt x="428" y="942"/>
                      </a:lnTo>
                      <a:lnTo>
                        <a:pt x="432" y="956"/>
                      </a:lnTo>
                      <a:lnTo>
                        <a:pt x="436" y="968"/>
                      </a:lnTo>
                      <a:lnTo>
                        <a:pt x="436" y="982"/>
                      </a:lnTo>
                      <a:lnTo>
                        <a:pt x="436" y="982"/>
                      </a:lnTo>
                      <a:lnTo>
                        <a:pt x="436" y="982"/>
                      </a:lnTo>
                      <a:lnTo>
                        <a:pt x="438" y="1000"/>
                      </a:lnTo>
                      <a:lnTo>
                        <a:pt x="444" y="1016"/>
                      </a:lnTo>
                      <a:lnTo>
                        <a:pt x="452" y="1032"/>
                      </a:lnTo>
                      <a:lnTo>
                        <a:pt x="462" y="1044"/>
                      </a:lnTo>
                      <a:lnTo>
                        <a:pt x="476" y="1056"/>
                      </a:lnTo>
                      <a:lnTo>
                        <a:pt x="490" y="1064"/>
                      </a:lnTo>
                      <a:lnTo>
                        <a:pt x="506" y="1068"/>
                      </a:lnTo>
                      <a:lnTo>
                        <a:pt x="524" y="1070"/>
                      </a:lnTo>
                      <a:lnTo>
                        <a:pt x="544" y="1070"/>
                      </a:lnTo>
                      <a:lnTo>
                        <a:pt x="544" y="1070"/>
                      </a:lnTo>
                      <a:lnTo>
                        <a:pt x="562" y="1068"/>
                      </a:lnTo>
                      <a:lnTo>
                        <a:pt x="578" y="1064"/>
                      </a:lnTo>
                      <a:lnTo>
                        <a:pt x="594" y="1056"/>
                      </a:lnTo>
                      <a:lnTo>
                        <a:pt x="606" y="1044"/>
                      </a:lnTo>
                      <a:lnTo>
                        <a:pt x="616" y="1032"/>
                      </a:lnTo>
                      <a:lnTo>
                        <a:pt x="626" y="1016"/>
                      </a:lnTo>
                      <a:lnTo>
                        <a:pt x="630" y="1000"/>
                      </a:lnTo>
                      <a:lnTo>
                        <a:pt x="632" y="982"/>
                      </a:lnTo>
                      <a:lnTo>
                        <a:pt x="632" y="982"/>
                      </a:lnTo>
                      <a:lnTo>
                        <a:pt x="632" y="982"/>
                      </a:lnTo>
                      <a:lnTo>
                        <a:pt x="634" y="968"/>
                      </a:lnTo>
                      <a:lnTo>
                        <a:pt x="636" y="956"/>
                      </a:lnTo>
                      <a:lnTo>
                        <a:pt x="642" y="942"/>
                      </a:lnTo>
                      <a:lnTo>
                        <a:pt x="648" y="932"/>
                      </a:lnTo>
                      <a:lnTo>
                        <a:pt x="656" y="922"/>
                      </a:lnTo>
                      <a:lnTo>
                        <a:pt x="664" y="914"/>
                      </a:lnTo>
                      <a:lnTo>
                        <a:pt x="676" y="906"/>
                      </a:lnTo>
                      <a:lnTo>
                        <a:pt x="686" y="902"/>
                      </a:lnTo>
                      <a:lnTo>
                        <a:pt x="698" y="898"/>
                      </a:lnTo>
                      <a:lnTo>
                        <a:pt x="710" y="896"/>
                      </a:lnTo>
                      <a:lnTo>
                        <a:pt x="722" y="894"/>
                      </a:lnTo>
                      <a:lnTo>
                        <a:pt x="734" y="896"/>
                      </a:lnTo>
                      <a:lnTo>
                        <a:pt x="748" y="898"/>
                      </a:lnTo>
                      <a:lnTo>
                        <a:pt x="760" y="904"/>
                      </a:lnTo>
                      <a:lnTo>
                        <a:pt x="770" y="912"/>
                      </a:lnTo>
                      <a:lnTo>
                        <a:pt x="782" y="920"/>
                      </a:lnTo>
                      <a:lnTo>
                        <a:pt x="782" y="920"/>
                      </a:lnTo>
                      <a:lnTo>
                        <a:pt x="782" y="920"/>
                      </a:lnTo>
                      <a:lnTo>
                        <a:pt x="796" y="932"/>
                      </a:lnTo>
                      <a:lnTo>
                        <a:pt x="810" y="940"/>
                      </a:lnTo>
                      <a:lnTo>
                        <a:pt x="826" y="944"/>
                      </a:lnTo>
                      <a:lnTo>
                        <a:pt x="844" y="946"/>
                      </a:lnTo>
                      <a:lnTo>
                        <a:pt x="860" y="944"/>
                      </a:lnTo>
                      <a:lnTo>
                        <a:pt x="876" y="940"/>
                      </a:lnTo>
                      <a:lnTo>
                        <a:pt x="892" y="932"/>
                      </a:lnTo>
                      <a:lnTo>
                        <a:pt x="906" y="920"/>
                      </a:lnTo>
                      <a:lnTo>
                        <a:pt x="920" y="906"/>
                      </a:lnTo>
                      <a:lnTo>
                        <a:pt x="920" y="906"/>
                      </a:lnTo>
                      <a:lnTo>
                        <a:pt x="930" y="892"/>
                      </a:lnTo>
                      <a:lnTo>
                        <a:pt x="940" y="878"/>
                      </a:lnTo>
                      <a:lnTo>
                        <a:pt x="944" y="862"/>
                      </a:lnTo>
                      <a:lnTo>
                        <a:pt x="946" y="844"/>
                      </a:lnTo>
                      <a:lnTo>
                        <a:pt x="944" y="828"/>
                      </a:lnTo>
                      <a:lnTo>
                        <a:pt x="940" y="812"/>
                      </a:lnTo>
                      <a:lnTo>
                        <a:pt x="930" y="796"/>
                      </a:lnTo>
                      <a:lnTo>
                        <a:pt x="920" y="782"/>
                      </a:lnTo>
                      <a:lnTo>
                        <a:pt x="920" y="782"/>
                      </a:lnTo>
                      <a:lnTo>
                        <a:pt x="920" y="782"/>
                      </a:lnTo>
                      <a:lnTo>
                        <a:pt x="910" y="772"/>
                      </a:lnTo>
                      <a:lnTo>
                        <a:pt x="904" y="760"/>
                      </a:lnTo>
                      <a:lnTo>
                        <a:pt x="898" y="748"/>
                      </a:lnTo>
                      <a:lnTo>
                        <a:pt x="896" y="736"/>
                      </a:lnTo>
                      <a:lnTo>
                        <a:pt x="894" y="724"/>
                      </a:lnTo>
                      <a:lnTo>
                        <a:pt x="894" y="710"/>
                      </a:lnTo>
                      <a:lnTo>
                        <a:pt x="896" y="698"/>
                      </a:lnTo>
                      <a:lnTo>
                        <a:pt x="900" y="686"/>
                      </a:lnTo>
                      <a:lnTo>
                        <a:pt x="906" y="676"/>
                      </a:lnTo>
                      <a:lnTo>
                        <a:pt x="914" y="666"/>
                      </a:lnTo>
                      <a:lnTo>
                        <a:pt x="922" y="656"/>
                      </a:lnTo>
                      <a:lnTo>
                        <a:pt x="932" y="648"/>
                      </a:lnTo>
                      <a:lnTo>
                        <a:pt x="942" y="642"/>
                      </a:lnTo>
                      <a:lnTo>
                        <a:pt x="954" y="636"/>
                      </a:lnTo>
                      <a:lnTo>
                        <a:pt x="968" y="634"/>
                      </a:lnTo>
                      <a:lnTo>
                        <a:pt x="982" y="632"/>
                      </a:lnTo>
                      <a:lnTo>
                        <a:pt x="982" y="632"/>
                      </a:lnTo>
                      <a:lnTo>
                        <a:pt x="982" y="632"/>
                      </a:lnTo>
                      <a:lnTo>
                        <a:pt x="1000" y="630"/>
                      </a:lnTo>
                      <a:lnTo>
                        <a:pt x="1016" y="626"/>
                      </a:lnTo>
                      <a:lnTo>
                        <a:pt x="1030" y="618"/>
                      </a:lnTo>
                      <a:lnTo>
                        <a:pt x="1044" y="606"/>
                      </a:lnTo>
                      <a:lnTo>
                        <a:pt x="1054" y="594"/>
                      </a:lnTo>
                      <a:lnTo>
                        <a:pt x="1062" y="580"/>
                      </a:lnTo>
                      <a:lnTo>
                        <a:pt x="1068" y="562"/>
                      </a:lnTo>
                      <a:lnTo>
                        <a:pt x="1070" y="544"/>
                      </a:lnTo>
                      <a:lnTo>
                        <a:pt x="1070" y="526"/>
                      </a:lnTo>
                      <a:lnTo>
                        <a:pt x="1070" y="526"/>
                      </a:lnTo>
                      <a:lnTo>
                        <a:pt x="1068" y="508"/>
                      </a:lnTo>
                      <a:lnTo>
                        <a:pt x="1062" y="490"/>
                      </a:lnTo>
                      <a:lnTo>
                        <a:pt x="1054" y="476"/>
                      </a:lnTo>
                      <a:lnTo>
                        <a:pt x="1044" y="464"/>
                      </a:lnTo>
                      <a:lnTo>
                        <a:pt x="1030" y="452"/>
                      </a:lnTo>
                      <a:lnTo>
                        <a:pt x="1016" y="444"/>
                      </a:lnTo>
                      <a:lnTo>
                        <a:pt x="1000" y="440"/>
                      </a:lnTo>
                      <a:lnTo>
                        <a:pt x="982" y="438"/>
                      </a:lnTo>
                      <a:lnTo>
                        <a:pt x="982" y="43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lgn="ctr"/>
                  <a:endParaRPr lang="zh-CN" altLang="en-US"/>
                </a:p>
              </p:txBody>
            </p:sp>
            <p:sp>
              <p:nvSpPr>
                <p:cNvPr id="265" name="Freeform 42"/>
                <p:cNvSpPr/>
                <p:nvPr/>
              </p:nvSpPr>
              <p:spPr bwMode="auto">
                <a:xfrm>
                  <a:off x="663575" y="925513"/>
                  <a:ext cx="676275" cy="676275"/>
                </a:xfrm>
                <a:custGeom>
                  <a:avLst/>
                  <a:gdLst>
                    <a:gd name="T0" fmla="*/ 426 w 426"/>
                    <a:gd name="T1" fmla="*/ 212 h 426"/>
                    <a:gd name="T2" fmla="*/ 422 w 426"/>
                    <a:gd name="T3" fmla="*/ 256 h 426"/>
                    <a:gd name="T4" fmla="*/ 408 w 426"/>
                    <a:gd name="T5" fmla="*/ 296 h 426"/>
                    <a:gd name="T6" fmla="*/ 390 w 426"/>
                    <a:gd name="T7" fmla="*/ 332 h 426"/>
                    <a:gd name="T8" fmla="*/ 364 w 426"/>
                    <a:gd name="T9" fmla="*/ 364 h 426"/>
                    <a:gd name="T10" fmla="*/ 332 w 426"/>
                    <a:gd name="T11" fmla="*/ 390 h 426"/>
                    <a:gd name="T12" fmla="*/ 296 w 426"/>
                    <a:gd name="T13" fmla="*/ 410 h 426"/>
                    <a:gd name="T14" fmla="*/ 256 w 426"/>
                    <a:gd name="T15" fmla="*/ 422 h 426"/>
                    <a:gd name="T16" fmla="*/ 212 w 426"/>
                    <a:gd name="T17" fmla="*/ 426 h 426"/>
                    <a:gd name="T18" fmla="*/ 190 w 426"/>
                    <a:gd name="T19" fmla="*/ 426 h 426"/>
                    <a:gd name="T20" fmla="*/ 148 w 426"/>
                    <a:gd name="T21" fmla="*/ 416 h 426"/>
                    <a:gd name="T22" fmla="*/ 110 w 426"/>
                    <a:gd name="T23" fmla="*/ 400 h 426"/>
                    <a:gd name="T24" fmla="*/ 76 w 426"/>
                    <a:gd name="T25" fmla="*/ 378 h 426"/>
                    <a:gd name="T26" fmla="*/ 48 w 426"/>
                    <a:gd name="T27" fmla="*/ 348 h 426"/>
                    <a:gd name="T28" fmla="*/ 24 w 426"/>
                    <a:gd name="T29" fmla="*/ 314 h 426"/>
                    <a:gd name="T30" fmla="*/ 8 w 426"/>
                    <a:gd name="T31" fmla="*/ 276 h 426"/>
                    <a:gd name="T32" fmla="*/ 0 w 426"/>
                    <a:gd name="T33" fmla="*/ 234 h 426"/>
                    <a:gd name="T34" fmla="*/ 0 w 426"/>
                    <a:gd name="T35" fmla="*/ 212 h 426"/>
                    <a:gd name="T36" fmla="*/ 4 w 426"/>
                    <a:gd name="T37" fmla="*/ 170 h 426"/>
                    <a:gd name="T38" fmla="*/ 16 w 426"/>
                    <a:gd name="T39" fmla="*/ 130 h 426"/>
                    <a:gd name="T40" fmla="*/ 36 w 426"/>
                    <a:gd name="T41" fmla="*/ 94 h 426"/>
                    <a:gd name="T42" fmla="*/ 62 w 426"/>
                    <a:gd name="T43" fmla="*/ 62 h 426"/>
                    <a:gd name="T44" fmla="*/ 94 w 426"/>
                    <a:gd name="T45" fmla="*/ 36 h 426"/>
                    <a:gd name="T46" fmla="*/ 130 w 426"/>
                    <a:gd name="T47" fmla="*/ 16 h 426"/>
                    <a:gd name="T48" fmla="*/ 170 w 426"/>
                    <a:gd name="T49" fmla="*/ 4 h 426"/>
                    <a:gd name="T50" fmla="*/ 212 w 426"/>
                    <a:gd name="T51" fmla="*/ 0 h 426"/>
                    <a:gd name="T52" fmla="*/ 234 w 426"/>
                    <a:gd name="T53" fmla="*/ 0 h 426"/>
                    <a:gd name="T54" fmla="*/ 276 w 426"/>
                    <a:gd name="T55" fmla="*/ 10 h 426"/>
                    <a:gd name="T56" fmla="*/ 314 w 426"/>
                    <a:gd name="T57" fmla="*/ 26 h 426"/>
                    <a:gd name="T58" fmla="*/ 348 w 426"/>
                    <a:gd name="T59" fmla="*/ 48 h 426"/>
                    <a:gd name="T60" fmla="*/ 376 w 426"/>
                    <a:gd name="T61" fmla="*/ 78 h 426"/>
                    <a:gd name="T62" fmla="*/ 400 w 426"/>
                    <a:gd name="T63" fmla="*/ 112 h 426"/>
                    <a:gd name="T64" fmla="*/ 416 w 426"/>
                    <a:gd name="T65" fmla="*/ 150 h 426"/>
                    <a:gd name="T66" fmla="*/ 424 w 426"/>
                    <a:gd name="T67" fmla="*/ 192 h 426"/>
                    <a:gd name="T68" fmla="*/ 426 w 426"/>
                    <a:gd name="T69" fmla="*/ 212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6" h="426">
                      <a:moveTo>
                        <a:pt x="426" y="212"/>
                      </a:moveTo>
                      <a:lnTo>
                        <a:pt x="426" y="212"/>
                      </a:lnTo>
                      <a:lnTo>
                        <a:pt x="424" y="234"/>
                      </a:lnTo>
                      <a:lnTo>
                        <a:pt x="422" y="256"/>
                      </a:lnTo>
                      <a:lnTo>
                        <a:pt x="416" y="276"/>
                      </a:lnTo>
                      <a:lnTo>
                        <a:pt x="408" y="296"/>
                      </a:lnTo>
                      <a:lnTo>
                        <a:pt x="400" y="314"/>
                      </a:lnTo>
                      <a:lnTo>
                        <a:pt x="390" y="332"/>
                      </a:lnTo>
                      <a:lnTo>
                        <a:pt x="376" y="348"/>
                      </a:lnTo>
                      <a:lnTo>
                        <a:pt x="364" y="364"/>
                      </a:lnTo>
                      <a:lnTo>
                        <a:pt x="348" y="378"/>
                      </a:lnTo>
                      <a:lnTo>
                        <a:pt x="332" y="390"/>
                      </a:lnTo>
                      <a:lnTo>
                        <a:pt x="314" y="400"/>
                      </a:lnTo>
                      <a:lnTo>
                        <a:pt x="296" y="410"/>
                      </a:lnTo>
                      <a:lnTo>
                        <a:pt x="276" y="416"/>
                      </a:lnTo>
                      <a:lnTo>
                        <a:pt x="256" y="422"/>
                      </a:lnTo>
                      <a:lnTo>
                        <a:pt x="234" y="426"/>
                      </a:lnTo>
                      <a:lnTo>
                        <a:pt x="212" y="426"/>
                      </a:lnTo>
                      <a:lnTo>
                        <a:pt x="212" y="426"/>
                      </a:lnTo>
                      <a:lnTo>
                        <a:pt x="190" y="426"/>
                      </a:lnTo>
                      <a:lnTo>
                        <a:pt x="170" y="422"/>
                      </a:lnTo>
                      <a:lnTo>
                        <a:pt x="148" y="416"/>
                      </a:lnTo>
                      <a:lnTo>
                        <a:pt x="130" y="410"/>
                      </a:lnTo>
                      <a:lnTo>
                        <a:pt x="110" y="400"/>
                      </a:lnTo>
                      <a:lnTo>
                        <a:pt x="94" y="390"/>
                      </a:lnTo>
                      <a:lnTo>
                        <a:pt x="76" y="378"/>
                      </a:lnTo>
                      <a:lnTo>
                        <a:pt x="62" y="364"/>
                      </a:lnTo>
                      <a:lnTo>
                        <a:pt x="48" y="348"/>
                      </a:lnTo>
                      <a:lnTo>
                        <a:pt x="36" y="332"/>
                      </a:lnTo>
                      <a:lnTo>
                        <a:pt x="24" y="314"/>
                      </a:lnTo>
                      <a:lnTo>
                        <a:pt x="16" y="296"/>
                      </a:lnTo>
                      <a:lnTo>
                        <a:pt x="8" y="276"/>
                      </a:lnTo>
                      <a:lnTo>
                        <a:pt x="4" y="256"/>
                      </a:lnTo>
                      <a:lnTo>
                        <a:pt x="0" y="234"/>
                      </a:lnTo>
                      <a:lnTo>
                        <a:pt x="0" y="212"/>
                      </a:lnTo>
                      <a:lnTo>
                        <a:pt x="0" y="212"/>
                      </a:lnTo>
                      <a:lnTo>
                        <a:pt x="0" y="192"/>
                      </a:lnTo>
                      <a:lnTo>
                        <a:pt x="4" y="170"/>
                      </a:lnTo>
                      <a:lnTo>
                        <a:pt x="8" y="150"/>
                      </a:lnTo>
                      <a:lnTo>
                        <a:pt x="16" y="130"/>
                      </a:lnTo>
                      <a:lnTo>
                        <a:pt x="24" y="112"/>
                      </a:lnTo>
                      <a:lnTo>
                        <a:pt x="36" y="94"/>
                      </a:lnTo>
                      <a:lnTo>
                        <a:pt x="48" y="78"/>
                      </a:lnTo>
                      <a:lnTo>
                        <a:pt x="62" y="62"/>
                      </a:lnTo>
                      <a:lnTo>
                        <a:pt x="76" y="48"/>
                      </a:lnTo>
                      <a:lnTo>
                        <a:pt x="94" y="36"/>
                      </a:lnTo>
                      <a:lnTo>
                        <a:pt x="110" y="26"/>
                      </a:lnTo>
                      <a:lnTo>
                        <a:pt x="130" y="16"/>
                      </a:lnTo>
                      <a:lnTo>
                        <a:pt x="148" y="10"/>
                      </a:lnTo>
                      <a:lnTo>
                        <a:pt x="170" y="4"/>
                      </a:lnTo>
                      <a:lnTo>
                        <a:pt x="190" y="0"/>
                      </a:lnTo>
                      <a:lnTo>
                        <a:pt x="212" y="0"/>
                      </a:lnTo>
                      <a:lnTo>
                        <a:pt x="212" y="0"/>
                      </a:lnTo>
                      <a:lnTo>
                        <a:pt x="234" y="0"/>
                      </a:lnTo>
                      <a:lnTo>
                        <a:pt x="256" y="4"/>
                      </a:lnTo>
                      <a:lnTo>
                        <a:pt x="276" y="10"/>
                      </a:lnTo>
                      <a:lnTo>
                        <a:pt x="296" y="16"/>
                      </a:lnTo>
                      <a:lnTo>
                        <a:pt x="314" y="26"/>
                      </a:lnTo>
                      <a:lnTo>
                        <a:pt x="332" y="36"/>
                      </a:lnTo>
                      <a:lnTo>
                        <a:pt x="348" y="48"/>
                      </a:lnTo>
                      <a:lnTo>
                        <a:pt x="364" y="62"/>
                      </a:lnTo>
                      <a:lnTo>
                        <a:pt x="376" y="78"/>
                      </a:lnTo>
                      <a:lnTo>
                        <a:pt x="390" y="94"/>
                      </a:lnTo>
                      <a:lnTo>
                        <a:pt x="400" y="112"/>
                      </a:lnTo>
                      <a:lnTo>
                        <a:pt x="408" y="130"/>
                      </a:lnTo>
                      <a:lnTo>
                        <a:pt x="416" y="150"/>
                      </a:lnTo>
                      <a:lnTo>
                        <a:pt x="422" y="170"/>
                      </a:lnTo>
                      <a:lnTo>
                        <a:pt x="424" y="192"/>
                      </a:lnTo>
                      <a:lnTo>
                        <a:pt x="426" y="212"/>
                      </a:lnTo>
                      <a:lnTo>
                        <a:pt x="426" y="212"/>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lgn="ctr"/>
                  <a:endParaRPr lang="zh-CN" altLang="en-US"/>
                </a:p>
              </p:txBody>
            </p:sp>
          </p:grpSp>
        </p:grpSp>
        <p:grpSp>
          <p:nvGrpSpPr>
            <p:cNvPr id="259" name="组合 258"/>
            <p:cNvGrpSpPr/>
            <p:nvPr/>
          </p:nvGrpSpPr>
          <p:grpSpPr>
            <a:xfrm>
              <a:off x="604105" y="4793139"/>
              <a:ext cx="625725" cy="72000"/>
              <a:chOff x="598670" y="4793139"/>
              <a:chExt cx="625725" cy="72000"/>
            </a:xfrm>
          </p:grpSpPr>
          <p:sp>
            <p:nvSpPr>
              <p:cNvPr id="260" name="等腰三角形 259"/>
              <p:cNvSpPr/>
              <p:nvPr/>
            </p:nvSpPr>
            <p:spPr>
              <a:xfrm rot="16200000">
                <a:off x="1152395"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等腰三角形 260"/>
              <p:cNvSpPr/>
              <p:nvPr/>
            </p:nvSpPr>
            <p:spPr>
              <a:xfrm rot="5400000">
                <a:off x="598670"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66" name="组合 265"/>
          <p:cNvGrpSpPr/>
          <p:nvPr/>
        </p:nvGrpSpPr>
        <p:grpSpPr>
          <a:xfrm>
            <a:off x="2339149" y="4763881"/>
            <a:ext cx="844013" cy="844120"/>
            <a:chOff x="1753994" y="4512594"/>
            <a:chExt cx="633092" cy="633090"/>
          </a:xfrm>
        </p:grpSpPr>
        <p:grpSp>
          <p:nvGrpSpPr>
            <p:cNvPr id="267" name="组合 266"/>
            <p:cNvGrpSpPr/>
            <p:nvPr/>
          </p:nvGrpSpPr>
          <p:grpSpPr>
            <a:xfrm>
              <a:off x="1753994" y="4512594"/>
              <a:ext cx="633092" cy="633090"/>
              <a:chOff x="2552681" y="2123703"/>
              <a:chExt cx="756000" cy="756000"/>
            </a:xfrm>
            <a:effectLst>
              <a:outerShdw blurRad="63500" sx="102000" sy="102000" algn="ctr" rotWithShape="0">
                <a:prstClr val="black">
                  <a:alpha val="40000"/>
                </a:prstClr>
              </a:outerShdw>
            </a:effectLst>
          </p:grpSpPr>
          <p:sp>
            <p:nvSpPr>
              <p:cNvPr id="271" name="椭圆 270"/>
              <p:cNvSpPr/>
              <p:nvPr/>
            </p:nvSpPr>
            <p:spPr>
              <a:xfrm>
                <a:off x="2552681" y="2123703"/>
                <a:ext cx="756000" cy="756000"/>
              </a:xfrm>
              <a:prstGeom prst="ellipse">
                <a:avLst/>
              </a:prstGeom>
              <a:solidFill>
                <a:schemeClr val="accent4">
                  <a:alpha val="50196"/>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72" name="组合 271"/>
              <p:cNvGrpSpPr/>
              <p:nvPr/>
            </p:nvGrpSpPr>
            <p:grpSpPr>
              <a:xfrm>
                <a:off x="2780523" y="2352383"/>
                <a:ext cx="300316" cy="298641"/>
                <a:chOff x="2616200" y="414338"/>
                <a:chExt cx="1708150" cy="1698625"/>
              </a:xfrm>
            </p:grpSpPr>
            <p:sp>
              <p:nvSpPr>
                <p:cNvPr id="273" name="Freeform 25"/>
                <p:cNvSpPr/>
                <p:nvPr/>
              </p:nvSpPr>
              <p:spPr bwMode="auto">
                <a:xfrm>
                  <a:off x="2616200" y="414338"/>
                  <a:ext cx="1708150" cy="1698625"/>
                </a:xfrm>
                <a:custGeom>
                  <a:avLst/>
                  <a:gdLst>
                    <a:gd name="T0" fmla="*/ 434 w 1076"/>
                    <a:gd name="T1" fmla="*/ 404 h 1070"/>
                    <a:gd name="T2" fmla="*/ 412 w 1076"/>
                    <a:gd name="T3" fmla="*/ 398 h 1070"/>
                    <a:gd name="T4" fmla="*/ 364 w 1076"/>
                    <a:gd name="T5" fmla="*/ 392 h 1070"/>
                    <a:gd name="T6" fmla="*/ 338 w 1076"/>
                    <a:gd name="T7" fmla="*/ 390 h 1070"/>
                    <a:gd name="T8" fmla="*/ 270 w 1076"/>
                    <a:gd name="T9" fmla="*/ 398 h 1070"/>
                    <a:gd name="T10" fmla="*/ 206 w 1076"/>
                    <a:gd name="T11" fmla="*/ 418 h 1070"/>
                    <a:gd name="T12" fmla="*/ 148 w 1076"/>
                    <a:gd name="T13" fmla="*/ 448 h 1070"/>
                    <a:gd name="T14" fmla="*/ 98 w 1076"/>
                    <a:gd name="T15" fmla="*/ 490 h 1070"/>
                    <a:gd name="T16" fmla="*/ 58 w 1076"/>
                    <a:gd name="T17" fmla="*/ 540 h 1070"/>
                    <a:gd name="T18" fmla="*/ 26 w 1076"/>
                    <a:gd name="T19" fmla="*/ 598 h 1070"/>
                    <a:gd name="T20" fmla="*/ 6 w 1076"/>
                    <a:gd name="T21" fmla="*/ 662 h 1070"/>
                    <a:gd name="T22" fmla="*/ 0 w 1076"/>
                    <a:gd name="T23" fmla="*/ 730 h 1070"/>
                    <a:gd name="T24" fmla="*/ 0 w 1076"/>
                    <a:gd name="T25" fmla="*/ 764 h 1070"/>
                    <a:gd name="T26" fmla="*/ 14 w 1076"/>
                    <a:gd name="T27" fmla="*/ 832 h 1070"/>
                    <a:gd name="T28" fmla="*/ 40 w 1076"/>
                    <a:gd name="T29" fmla="*/ 892 h 1070"/>
                    <a:gd name="T30" fmla="*/ 76 w 1076"/>
                    <a:gd name="T31" fmla="*/ 946 h 1070"/>
                    <a:gd name="T32" fmla="*/ 122 w 1076"/>
                    <a:gd name="T33" fmla="*/ 992 h 1070"/>
                    <a:gd name="T34" fmla="*/ 176 w 1076"/>
                    <a:gd name="T35" fmla="*/ 1030 h 1070"/>
                    <a:gd name="T36" fmla="*/ 238 w 1076"/>
                    <a:gd name="T37" fmla="*/ 1054 h 1070"/>
                    <a:gd name="T38" fmla="*/ 304 w 1076"/>
                    <a:gd name="T39" fmla="*/ 1068 h 1070"/>
                    <a:gd name="T40" fmla="*/ 338 w 1076"/>
                    <a:gd name="T41" fmla="*/ 1070 h 1070"/>
                    <a:gd name="T42" fmla="*/ 408 w 1076"/>
                    <a:gd name="T43" fmla="*/ 1064 h 1070"/>
                    <a:gd name="T44" fmla="*/ 472 w 1076"/>
                    <a:gd name="T45" fmla="*/ 1044 h 1070"/>
                    <a:gd name="T46" fmla="*/ 528 w 1076"/>
                    <a:gd name="T47" fmla="*/ 1012 h 1070"/>
                    <a:gd name="T48" fmla="*/ 580 w 1076"/>
                    <a:gd name="T49" fmla="*/ 970 h 1070"/>
                    <a:gd name="T50" fmla="*/ 620 w 1076"/>
                    <a:gd name="T51" fmla="*/ 920 h 1070"/>
                    <a:gd name="T52" fmla="*/ 652 w 1076"/>
                    <a:gd name="T53" fmla="*/ 862 h 1070"/>
                    <a:gd name="T54" fmla="*/ 672 w 1076"/>
                    <a:gd name="T55" fmla="*/ 798 h 1070"/>
                    <a:gd name="T56" fmla="*/ 678 w 1076"/>
                    <a:gd name="T57" fmla="*/ 730 h 1070"/>
                    <a:gd name="T58" fmla="*/ 678 w 1076"/>
                    <a:gd name="T59" fmla="*/ 706 h 1070"/>
                    <a:gd name="T60" fmla="*/ 672 w 1076"/>
                    <a:gd name="T61" fmla="*/ 662 h 1070"/>
                    <a:gd name="T62" fmla="*/ 786 w 1076"/>
                    <a:gd name="T63" fmla="*/ 520 h 1070"/>
                    <a:gd name="T64" fmla="*/ 934 w 1076"/>
                    <a:gd name="T65" fmla="*/ 378 h 1070"/>
                    <a:gd name="T66" fmla="*/ 1076 w 1076"/>
                    <a:gd name="T67" fmla="*/ 216 h 1070"/>
                    <a:gd name="T68" fmla="*/ 884 w 1076"/>
                    <a:gd name="T69" fmla="*/ 0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6" h="1070">
                      <a:moveTo>
                        <a:pt x="884" y="0"/>
                      </a:moveTo>
                      <a:lnTo>
                        <a:pt x="434" y="404"/>
                      </a:lnTo>
                      <a:lnTo>
                        <a:pt x="434" y="404"/>
                      </a:lnTo>
                      <a:lnTo>
                        <a:pt x="412" y="398"/>
                      </a:lnTo>
                      <a:lnTo>
                        <a:pt x="388" y="394"/>
                      </a:lnTo>
                      <a:lnTo>
                        <a:pt x="364" y="392"/>
                      </a:lnTo>
                      <a:lnTo>
                        <a:pt x="338" y="390"/>
                      </a:lnTo>
                      <a:lnTo>
                        <a:pt x="338" y="390"/>
                      </a:lnTo>
                      <a:lnTo>
                        <a:pt x="304" y="392"/>
                      </a:lnTo>
                      <a:lnTo>
                        <a:pt x="270" y="398"/>
                      </a:lnTo>
                      <a:lnTo>
                        <a:pt x="238" y="406"/>
                      </a:lnTo>
                      <a:lnTo>
                        <a:pt x="206" y="418"/>
                      </a:lnTo>
                      <a:lnTo>
                        <a:pt x="176" y="432"/>
                      </a:lnTo>
                      <a:lnTo>
                        <a:pt x="148" y="448"/>
                      </a:lnTo>
                      <a:lnTo>
                        <a:pt x="122" y="468"/>
                      </a:lnTo>
                      <a:lnTo>
                        <a:pt x="98" y="490"/>
                      </a:lnTo>
                      <a:lnTo>
                        <a:pt x="76" y="514"/>
                      </a:lnTo>
                      <a:lnTo>
                        <a:pt x="58" y="540"/>
                      </a:lnTo>
                      <a:lnTo>
                        <a:pt x="40" y="568"/>
                      </a:lnTo>
                      <a:lnTo>
                        <a:pt x="26" y="598"/>
                      </a:lnTo>
                      <a:lnTo>
                        <a:pt x="14" y="630"/>
                      </a:lnTo>
                      <a:lnTo>
                        <a:pt x="6" y="662"/>
                      </a:lnTo>
                      <a:lnTo>
                        <a:pt x="0" y="696"/>
                      </a:lnTo>
                      <a:lnTo>
                        <a:pt x="0" y="730"/>
                      </a:lnTo>
                      <a:lnTo>
                        <a:pt x="0" y="730"/>
                      </a:lnTo>
                      <a:lnTo>
                        <a:pt x="0" y="764"/>
                      </a:lnTo>
                      <a:lnTo>
                        <a:pt x="6" y="798"/>
                      </a:lnTo>
                      <a:lnTo>
                        <a:pt x="14" y="832"/>
                      </a:lnTo>
                      <a:lnTo>
                        <a:pt x="26" y="862"/>
                      </a:lnTo>
                      <a:lnTo>
                        <a:pt x="40" y="892"/>
                      </a:lnTo>
                      <a:lnTo>
                        <a:pt x="58" y="920"/>
                      </a:lnTo>
                      <a:lnTo>
                        <a:pt x="76" y="946"/>
                      </a:lnTo>
                      <a:lnTo>
                        <a:pt x="98" y="970"/>
                      </a:lnTo>
                      <a:lnTo>
                        <a:pt x="122" y="992"/>
                      </a:lnTo>
                      <a:lnTo>
                        <a:pt x="148" y="1012"/>
                      </a:lnTo>
                      <a:lnTo>
                        <a:pt x="176" y="1030"/>
                      </a:lnTo>
                      <a:lnTo>
                        <a:pt x="206" y="1044"/>
                      </a:lnTo>
                      <a:lnTo>
                        <a:pt x="238" y="1054"/>
                      </a:lnTo>
                      <a:lnTo>
                        <a:pt x="270" y="1064"/>
                      </a:lnTo>
                      <a:lnTo>
                        <a:pt x="304" y="1068"/>
                      </a:lnTo>
                      <a:lnTo>
                        <a:pt x="338" y="1070"/>
                      </a:lnTo>
                      <a:lnTo>
                        <a:pt x="338" y="1070"/>
                      </a:lnTo>
                      <a:lnTo>
                        <a:pt x="374" y="1068"/>
                      </a:lnTo>
                      <a:lnTo>
                        <a:pt x="408" y="1064"/>
                      </a:lnTo>
                      <a:lnTo>
                        <a:pt x="440" y="1054"/>
                      </a:lnTo>
                      <a:lnTo>
                        <a:pt x="472" y="1044"/>
                      </a:lnTo>
                      <a:lnTo>
                        <a:pt x="500" y="1030"/>
                      </a:lnTo>
                      <a:lnTo>
                        <a:pt x="528" y="1012"/>
                      </a:lnTo>
                      <a:lnTo>
                        <a:pt x="556" y="992"/>
                      </a:lnTo>
                      <a:lnTo>
                        <a:pt x="580" y="970"/>
                      </a:lnTo>
                      <a:lnTo>
                        <a:pt x="602" y="946"/>
                      </a:lnTo>
                      <a:lnTo>
                        <a:pt x="620" y="920"/>
                      </a:lnTo>
                      <a:lnTo>
                        <a:pt x="638" y="892"/>
                      </a:lnTo>
                      <a:lnTo>
                        <a:pt x="652" y="862"/>
                      </a:lnTo>
                      <a:lnTo>
                        <a:pt x="664" y="832"/>
                      </a:lnTo>
                      <a:lnTo>
                        <a:pt x="672" y="798"/>
                      </a:lnTo>
                      <a:lnTo>
                        <a:pt x="678" y="764"/>
                      </a:lnTo>
                      <a:lnTo>
                        <a:pt x="678" y="730"/>
                      </a:lnTo>
                      <a:lnTo>
                        <a:pt x="678" y="730"/>
                      </a:lnTo>
                      <a:lnTo>
                        <a:pt x="678" y="706"/>
                      </a:lnTo>
                      <a:lnTo>
                        <a:pt x="676" y="684"/>
                      </a:lnTo>
                      <a:lnTo>
                        <a:pt x="672" y="662"/>
                      </a:lnTo>
                      <a:lnTo>
                        <a:pt x="666" y="640"/>
                      </a:lnTo>
                      <a:lnTo>
                        <a:pt x="786" y="520"/>
                      </a:lnTo>
                      <a:lnTo>
                        <a:pt x="786" y="378"/>
                      </a:lnTo>
                      <a:lnTo>
                        <a:pt x="934" y="378"/>
                      </a:lnTo>
                      <a:lnTo>
                        <a:pt x="934" y="208"/>
                      </a:lnTo>
                      <a:lnTo>
                        <a:pt x="1076" y="216"/>
                      </a:lnTo>
                      <a:lnTo>
                        <a:pt x="1076" y="14"/>
                      </a:lnTo>
                      <a:lnTo>
                        <a:pt x="884" y="0"/>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lgn="ctr"/>
                  <a:endParaRPr lang="zh-CN" altLang="en-US"/>
                </a:p>
              </p:txBody>
            </p:sp>
            <p:sp>
              <p:nvSpPr>
                <p:cNvPr id="274" name="Freeform 26"/>
                <p:cNvSpPr/>
                <p:nvPr/>
              </p:nvSpPr>
              <p:spPr bwMode="auto">
                <a:xfrm>
                  <a:off x="2889250" y="1484313"/>
                  <a:ext cx="368300" cy="368300"/>
                </a:xfrm>
                <a:custGeom>
                  <a:avLst/>
                  <a:gdLst>
                    <a:gd name="T0" fmla="*/ 232 w 232"/>
                    <a:gd name="T1" fmla="*/ 116 h 232"/>
                    <a:gd name="T2" fmla="*/ 232 w 232"/>
                    <a:gd name="T3" fmla="*/ 116 h 232"/>
                    <a:gd name="T4" fmla="*/ 232 w 232"/>
                    <a:gd name="T5" fmla="*/ 128 h 232"/>
                    <a:gd name="T6" fmla="*/ 230 w 232"/>
                    <a:gd name="T7" fmla="*/ 138 h 232"/>
                    <a:gd name="T8" fmla="*/ 222 w 232"/>
                    <a:gd name="T9" fmla="*/ 160 h 232"/>
                    <a:gd name="T10" fmla="*/ 212 w 232"/>
                    <a:gd name="T11" fmla="*/ 180 h 232"/>
                    <a:gd name="T12" fmla="*/ 198 w 232"/>
                    <a:gd name="T13" fmla="*/ 198 h 232"/>
                    <a:gd name="T14" fmla="*/ 180 w 232"/>
                    <a:gd name="T15" fmla="*/ 212 h 232"/>
                    <a:gd name="T16" fmla="*/ 162 w 232"/>
                    <a:gd name="T17" fmla="*/ 222 h 232"/>
                    <a:gd name="T18" fmla="*/ 140 w 232"/>
                    <a:gd name="T19" fmla="*/ 228 h 232"/>
                    <a:gd name="T20" fmla="*/ 128 w 232"/>
                    <a:gd name="T21" fmla="*/ 230 h 232"/>
                    <a:gd name="T22" fmla="*/ 116 w 232"/>
                    <a:gd name="T23" fmla="*/ 232 h 232"/>
                    <a:gd name="T24" fmla="*/ 116 w 232"/>
                    <a:gd name="T25" fmla="*/ 232 h 232"/>
                    <a:gd name="T26" fmla="*/ 104 w 232"/>
                    <a:gd name="T27" fmla="*/ 230 h 232"/>
                    <a:gd name="T28" fmla="*/ 92 w 232"/>
                    <a:gd name="T29" fmla="*/ 228 h 232"/>
                    <a:gd name="T30" fmla="*/ 72 w 232"/>
                    <a:gd name="T31" fmla="*/ 222 h 232"/>
                    <a:gd name="T32" fmla="*/ 52 w 232"/>
                    <a:gd name="T33" fmla="*/ 212 h 232"/>
                    <a:gd name="T34" fmla="*/ 34 w 232"/>
                    <a:gd name="T35" fmla="*/ 198 h 232"/>
                    <a:gd name="T36" fmla="*/ 20 w 232"/>
                    <a:gd name="T37" fmla="*/ 180 h 232"/>
                    <a:gd name="T38" fmla="*/ 10 w 232"/>
                    <a:gd name="T39" fmla="*/ 160 h 232"/>
                    <a:gd name="T40" fmla="*/ 2 w 232"/>
                    <a:gd name="T41" fmla="*/ 138 h 232"/>
                    <a:gd name="T42" fmla="*/ 2 w 232"/>
                    <a:gd name="T43" fmla="*/ 128 h 232"/>
                    <a:gd name="T44" fmla="*/ 0 w 232"/>
                    <a:gd name="T45" fmla="*/ 116 h 232"/>
                    <a:gd name="T46" fmla="*/ 0 w 232"/>
                    <a:gd name="T47" fmla="*/ 116 h 232"/>
                    <a:gd name="T48" fmla="*/ 2 w 232"/>
                    <a:gd name="T49" fmla="*/ 104 h 232"/>
                    <a:gd name="T50" fmla="*/ 2 w 232"/>
                    <a:gd name="T51" fmla="*/ 92 h 232"/>
                    <a:gd name="T52" fmla="*/ 10 w 232"/>
                    <a:gd name="T53" fmla="*/ 70 h 232"/>
                    <a:gd name="T54" fmla="*/ 20 w 232"/>
                    <a:gd name="T55" fmla="*/ 50 h 232"/>
                    <a:gd name="T56" fmla="*/ 34 w 232"/>
                    <a:gd name="T57" fmla="*/ 34 h 232"/>
                    <a:gd name="T58" fmla="*/ 52 w 232"/>
                    <a:gd name="T59" fmla="*/ 20 h 232"/>
                    <a:gd name="T60" fmla="*/ 72 w 232"/>
                    <a:gd name="T61" fmla="*/ 8 h 232"/>
                    <a:gd name="T62" fmla="*/ 92 w 232"/>
                    <a:gd name="T63" fmla="*/ 2 h 232"/>
                    <a:gd name="T64" fmla="*/ 104 w 232"/>
                    <a:gd name="T65" fmla="*/ 0 h 232"/>
                    <a:gd name="T66" fmla="*/ 116 w 232"/>
                    <a:gd name="T67" fmla="*/ 0 h 232"/>
                    <a:gd name="T68" fmla="*/ 116 w 232"/>
                    <a:gd name="T69" fmla="*/ 0 h 232"/>
                    <a:gd name="T70" fmla="*/ 128 w 232"/>
                    <a:gd name="T71" fmla="*/ 0 h 232"/>
                    <a:gd name="T72" fmla="*/ 140 w 232"/>
                    <a:gd name="T73" fmla="*/ 2 h 232"/>
                    <a:gd name="T74" fmla="*/ 162 w 232"/>
                    <a:gd name="T75" fmla="*/ 8 h 232"/>
                    <a:gd name="T76" fmla="*/ 180 w 232"/>
                    <a:gd name="T77" fmla="*/ 20 h 232"/>
                    <a:gd name="T78" fmla="*/ 198 w 232"/>
                    <a:gd name="T79" fmla="*/ 34 h 232"/>
                    <a:gd name="T80" fmla="*/ 212 w 232"/>
                    <a:gd name="T81" fmla="*/ 50 h 232"/>
                    <a:gd name="T82" fmla="*/ 222 w 232"/>
                    <a:gd name="T83" fmla="*/ 70 h 232"/>
                    <a:gd name="T84" fmla="*/ 230 w 232"/>
                    <a:gd name="T85" fmla="*/ 92 h 232"/>
                    <a:gd name="T86" fmla="*/ 232 w 232"/>
                    <a:gd name="T87" fmla="*/ 104 h 232"/>
                    <a:gd name="T88" fmla="*/ 232 w 232"/>
                    <a:gd name="T89" fmla="*/ 116 h 232"/>
                    <a:gd name="T90" fmla="*/ 232 w 232"/>
                    <a:gd name="T9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232">
                      <a:moveTo>
                        <a:pt x="232" y="116"/>
                      </a:moveTo>
                      <a:lnTo>
                        <a:pt x="232" y="116"/>
                      </a:lnTo>
                      <a:lnTo>
                        <a:pt x="232" y="128"/>
                      </a:lnTo>
                      <a:lnTo>
                        <a:pt x="230" y="138"/>
                      </a:lnTo>
                      <a:lnTo>
                        <a:pt x="222" y="160"/>
                      </a:lnTo>
                      <a:lnTo>
                        <a:pt x="212" y="180"/>
                      </a:lnTo>
                      <a:lnTo>
                        <a:pt x="198" y="198"/>
                      </a:lnTo>
                      <a:lnTo>
                        <a:pt x="180" y="212"/>
                      </a:lnTo>
                      <a:lnTo>
                        <a:pt x="162" y="222"/>
                      </a:lnTo>
                      <a:lnTo>
                        <a:pt x="140" y="228"/>
                      </a:lnTo>
                      <a:lnTo>
                        <a:pt x="128" y="230"/>
                      </a:lnTo>
                      <a:lnTo>
                        <a:pt x="116" y="232"/>
                      </a:lnTo>
                      <a:lnTo>
                        <a:pt x="116" y="232"/>
                      </a:lnTo>
                      <a:lnTo>
                        <a:pt x="104" y="230"/>
                      </a:lnTo>
                      <a:lnTo>
                        <a:pt x="92" y="228"/>
                      </a:lnTo>
                      <a:lnTo>
                        <a:pt x="72" y="222"/>
                      </a:lnTo>
                      <a:lnTo>
                        <a:pt x="52" y="212"/>
                      </a:lnTo>
                      <a:lnTo>
                        <a:pt x="34" y="198"/>
                      </a:lnTo>
                      <a:lnTo>
                        <a:pt x="20" y="180"/>
                      </a:lnTo>
                      <a:lnTo>
                        <a:pt x="10" y="160"/>
                      </a:lnTo>
                      <a:lnTo>
                        <a:pt x="2" y="138"/>
                      </a:lnTo>
                      <a:lnTo>
                        <a:pt x="2" y="128"/>
                      </a:lnTo>
                      <a:lnTo>
                        <a:pt x="0" y="116"/>
                      </a:lnTo>
                      <a:lnTo>
                        <a:pt x="0" y="116"/>
                      </a:lnTo>
                      <a:lnTo>
                        <a:pt x="2" y="104"/>
                      </a:lnTo>
                      <a:lnTo>
                        <a:pt x="2" y="92"/>
                      </a:lnTo>
                      <a:lnTo>
                        <a:pt x="10" y="70"/>
                      </a:lnTo>
                      <a:lnTo>
                        <a:pt x="20" y="50"/>
                      </a:lnTo>
                      <a:lnTo>
                        <a:pt x="34" y="34"/>
                      </a:lnTo>
                      <a:lnTo>
                        <a:pt x="52" y="20"/>
                      </a:lnTo>
                      <a:lnTo>
                        <a:pt x="72" y="8"/>
                      </a:lnTo>
                      <a:lnTo>
                        <a:pt x="92" y="2"/>
                      </a:lnTo>
                      <a:lnTo>
                        <a:pt x="104" y="0"/>
                      </a:lnTo>
                      <a:lnTo>
                        <a:pt x="116" y="0"/>
                      </a:lnTo>
                      <a:lnTo>
                        <a:pt x="116" y="0"/>
                      </a:lnTo>
                      <a:lnTo>
                        <a:pt x="128" y="0"/>
                      </a:lnTo>
                      <a:lnTo>
                        <a:pt x="140" y="2"/>
                      </a:lnTo>
                      <a:lnTo>
                        <a:pt x="162" y="8"/>
                      </a:lnTo>
                      <a:lnTo>
                        <a:pt x="180" y="20"/>
                      </a:lnTo>
                      <a:lnTo>
                        <a:pt x="198" y="34"/>
                      </a:lnTo>
                      <a:lnTo>
                        <a:pt x="212" y="50"/>
                      </a:lnTo>
                      <a:lnTo>
                        <a:pt x="222" y="70"/>
                      </a:lnTo>
                      <a:lnTo>
                        <a:pt x="230" y="92"/>
                      </a:lnTo>
                      <a:lnTo>
                        <a:pt x="232" y="104"/>
                      </a:lnTo>
                      <a:lnTo>
                        <a:pt x="232" y="116"/>
                      </a:lnTo>
                      <a:lnTo>
                        <a:pt x="232" y="11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lgn="ctr"/>
                  <a:endParaRPr lang="zh-CN" altLang="en-US"/>
                </a:p>
              </p:txBody>
            </p:sp>
            <p:sp>
              <p:nvSpPr>
                <p:cNvPr id="275" name="Line 27"/>
                <p:cNvSpPr>
                  <a:spLocks noChangeShapeType="1"/>
                </p:cNvSpPr>
                <p:nvPr/>
              </p:nvSpPr>
              <p:spPr bwMode="auto">
                <a:xfrm flipH="1">
                  <a:off x="3409950" y="614363"/>
                  <a:ext cx="606425" cy="54610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lgn="ctr"/>
                  <a:endParaRPr lang="zh-CN" altLang="en-US"/>
                </a:p>
              </p:txBody>
            </p:sp>
          </p:grpSp>
        </p:grpSp>
        <p:grpSp>
          <p:nvGrpSpPr>
            <p:cNvPr id="268" name="组合 267"/>
            <p:cNvGrpSpPr/>
            <p:nvPr/>
          </p:nvGrpSpPr>
          <p:grpSpPr>
            <a:xfrm>
              <a:off x="1757678" y="4793139"/>
              <a:ext cx="625725" cy="72000"/>
              <a:chOff x="598670" y="4793139"/>
              <a:chExt cx="625725" cy="72000"/>
            </a:xfrm>
          </p:grpSpPr>
          <p:sp>
            <p:nvSpPr>
              <p:cNvPr id="269" name="等腰三角形 268"/>
              <p:cNvSpPr/>
              <p:nvPr/>
            </p:nvSpPr>
            <p:spPr>
              <a:xfrm rot="16200000">
                <a:off x="1152395"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等腰三角形 269"/>
              <p:cNvSpPr/>
              <p:nvPr/>
            </p:nvSpPr>
            <p:spPr>
              <a:xfrm rot="5400000">
                <a:off x="598670"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76" name="组合 275"/>
          <p:cNvGrpSpPr/>
          <p:nvPr/>
        </p:nvGrpSpPr>
        <p:grpSpPr>
          <a:xfrm>
            <a:off x="3877046" y="4763881"/>
            <a:ext cx="844013" cy="844120"/>
            <a:chOff x="2907567" y="4512594"/>
            <a:chExt cx="633092" cy="633090"/>
          </a:xfrm>
        </p:grpSpPr>
        <p:grpSp>
          <p:nvGrpSpPr>
            <p:cNvPr id="277" name="组合 276"/>
            <p:cNvGrpSpPr/>
            <p:nvPr/>
          </p:nvGrpSpPr>
          <p:grpSpPr>
            <a:xfrm>
              <a:off x="2907567" y="4512594"/>
              <a:ext cx="633092" cy="633090"/>
              <a:chOff x="4193999" y="2123703"/>
              <a:chExt cx="756000" cy="756000"/>
            </a:xfrm>
            <a:effectLst>
              <a:outerShdw blurRad="63500" sx="102000" sy="102000" algn="ctr" rotWithShape="0">
                <a:prstClr val="black">
                  <a:alpha val="40000"/>
                </a:prstClr>
              </a:outerShdw>
            </a:effectLst>
          </p:grpSpPr>
          <p:sp>
            <p:nvSpPr>
              <p:cNvPr id="281" name="椭圆 280"/>
              <p:cNvSpPr/>
              <p:nvPr/>
            </p:nvSpPr>
            <p:spPr>
              <a:xfrm>
                <a:off x="4193999" y="2123703"/>
                <a:ext cx="756000" cy="756000"/>
              </a:xfrm>
              <a:prstGeom prst="ellipse">
                <a:avLst/>
              </a:prstGeom>
              <a:solidFill>
                <a:schemeClr val="accent3">
                  <a:alpha val="50196"/>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82" name="组合 281"/>
              <p:cNvGrpSpPr/>
              <p:nvPr/>
            </p:nvGrpSpPr>
            <p:grpSpPr>
              <a:xfrm>
                <a:off x="4420167" y="2352383"/>
                <a:ext cx="303665" cy="298641"/>
                <a:chOff x="5032375" y="3027363"/>
                <a:chExt cx="1727200" cy="1698625"/>
              </a:xfrm>
            </p:grpSpPr>
            <p:sp>
              <p:nvSpPr>
                <p:cNvPr id="283" name="Freeform 28"/>
                <p:cNvSpPr/>
                <p:nvPr/>
              </p:nvSpPr>
              <p:spPr bwMode="auto">
                <a:xfrm>
                  <a:off x="5435600" y="3154363"/>
                  <a:ext cx="923925" cy="1085850"/>
                </a:xfrm>
                <a:custGeom>
                  <a:avLst/>
                  <a:gdLst>
                    <a:gd name="T0" fmla="*/ 582 w 582"/>
                    <a:gd name="T1" fmla="*/ 0 h 684"/>
                    <a:gd name="T2" fmla="*/ 582 w 582"/>
                    <a:gd name="T3" fmla="*/ 0 h 684"/>
                    <a:gd name="T4" fmla="*/ 582 w 582"/>
                    <a:gd name="T5" fmla="*/ 340 h 684"/>
                    <a:gd name="T6" fmla="*/ 582 w 582"/>
                    <a:gd name="T7" fmla="*/ 340 h 684"/>
                    <a:gd name="T8" fmla="*/ 580 w 582"/>
                    <a:gd name="T9" fmla="*/ 354 h 684"/>
                    <a:gd name="T10" fmla="*/ 578 w 582"/>
                    <a:gd name="T11" fmla="*/ 372 h 684"/>
                    <a:gd name="T12" fmla="*/ 572 w 582"/>
                    <a:gd name="T13" fmla="*/ 390 h 684"/>
                    <a:gd name="T14" fmla="*/ 564 w 582"/>
                    <a:gd name="T15" fmla="*/ 412 h 684"/>
                    <a:gd name="T16" fmla="*/ 554 w 582"/>
                    <a:gd name="T17" fmla="*/ 434 h 684"/>
                    <a:gd name="T18" fmla="*/ 542 w 582"/>
                    <a:gd name="T19" fmla="*/ 458 h 684"/>
                    <a:gd name="T20" fmla="*/ 526 w 582"/>
                    <a:gd name="T21" fmla="*/ 484 h 684"/>
                    <a:gd name="T22" fmla="*/ 510 w 582"/>
                    <a:gd name="T23" fmla="*/ 510 h 684"/>
                    <a:gd name="T24" fmla="*/ 490 w 582"/>
                    <a:gd name="T25" fmla="*/ 534 h 684"/>
                    <a:gd name="T26" fmla="*/ 468 w 582"/>
                    <a:gd name="T27" fmla="*/ 560 h 684"/>
                    <a:gd name="T28" fmla="*/ 444 w 582"/>
                    <a:gd name="T29" fmla="*/ 584 h 684"/>
                    <a:gd name="T30" fmla="*/ 418 w 582"/>
                    <a:gd name="T31" fmla="*/ 608 h 684"/>
                    <a:gd name="T32" fmla="*/ 390 w 582"/>
                    <a:gd name="T33" fmla="*/ 630 h 684"/>
                    <a:gd name="T34" fmla="*/ 358 w 582"/>
                    <a:gd name="T35" fmla="*/ 650 h 684"/>
                    <a:gd name="T36" fmla="*/ 326 w 582"/>
                    <a:gd name="T37" fmla="*/ 668 h 684"/>
                    <a:gd name="T38" fmla="*/ 290 w 582"/>
                    <a:gd name="T39" fmla="*/ 684 h 684"/>
                    <a:gd name="T40" fmla="*/ 290 w 582"/>
                    <a:gd name="T41" fmla="*/ 684 h 684"/>
                    <a:gd name="T42" fmla="*/ 256 w 582"/>
                    <a:gd name="T43" fmla="*/ 668 h 684"/>
                    <a:gd name="T44" fmla="*/ 222 w 582"/>
                    <a:gd name="T45" fmla="*/ 650 h 684"/>
                    <a:gd name="T46" fmla="*/ 192 w 582"/>
                    <a:gd name="T47" fmla="*/ 630 h 684"/>
                    <a:gd name="T48" fmla="*/ 164 w 582"/>
                    <a:gd name="T49" fmla="*/ 608 h 684"/>
                    <a:gd name="T50" fmla="*/ 138 w 582"/>
                    <a:gd name="T51" fmla="*/ 584 h 684"/>
                    <a:gd name="T52" fmla="*/ 114 w 582"/>
                    <a:gd name="T53" fmla="*/ 560 h 684"/>
                    <a:gd name="T54" fmla="*/ 92 w 582"/>
                    <a:gd name="T55" fmla="*/ 534 h 684"/>
                    <a:gd name="T56" fmla="*/ 72 w 582"/>
                    <a:gd name="T57" fmla="*/ 510 h 684"/>
                    <a:gd name="T58" fmla="*/ 56 w 582"/>
                    <a:gd name="T59" fmla="*/ 484 h 684"/>
                    <a:gd name="T60" fmla="*/ 40 w 582"/>
                    <a:gd name="T61" fmla="*/ 458 h 684"/>
                    <a:gd name="T62" fmla="*/ 28 w 582"/>
                    <a:gd name="T63" fmla="*/ 434 h 684"/>
                    <a:gd name="T64" fmla="*/ 18 w 582"/>
                    <a:gd name="T65" fmla="*/ 412 h 684"/>
                    <a:gd name="T66" fmla="*/ 10 w 582"/>
                    <a:gd name="T67" fmla="*/ 390 h 684"/>
                    <a:gd name="T68" fmla="*/ 4 w 582"/>
                    <a:gd name="T69" fmla="*/ 372 h 684"/>
                    <a:gd name="T70" fmla="*/ 0 w 582"/>
                    <a:gd name="T71" fmla="*/ 354 h 684"/>
                    <a:gd name="T72" fmla="*/ 0 w 582"/>
                    <a:gd name="T73" fmla="*/ 340 h 684"/>
                    <a:gd name="T74" fmla="*/ 0 w 582"/>
                    <a:gd name="T75" fmla="*/ 340 h 684"/>
                    <a:gd name="T76" fmla="*/ 0 w 582"/>
                    <a:gd name="T7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2" h="684">
                      <a:moveTo>
                        <a:pt x="582" y="0"/>
                      </a:moveTo>
                      <a:lnTo>
                        <a:pt x="582" y="0"/>
                      </a:lnTo>
                      <a:lnTo>
                        <a:pt x="582" y="340"/>
                      </a:lnTo>
                      <a:lnTo>
                        <a:pt x="582" y="340"/>
                      </a:lnTo>
                      <a:lnTo>
                        <a:pt x="580" y="354"/>
                      </a:lnTo>
                      <a:lnTo>
                        <a:pt x="578" y="372"/>
                      </a:lnTo>
                      <a:lnTo>
                        <a:pt x="572" y="390"/>
                      </a:lnTo>
                      <a:lnTo>
                        <a:pt x="564" y="412"/>
                      </a:lnTo>
                      <a:lnTo>
                        <a:pt x="554" y="434"/>
                      </a:lnTo>
                      <a:lnTo>
                        <a:pt x="542" y="458"/>
                      </a:lnTo>
                      <a:lnTo>
                        <a:pt x="526" y="484"/>
                      </a:lnTo>
                      <a:lnTo>
                        <a:pt x="510" y="510"/>
                      </a:lnTo>
                      <a:lnTo>
                        <a:pt x="490" y="534"/>
                      </a:lnTo>
                      <a:lnTo>
                        <a:pt x="468" y="560"/>
                      </a:lnTo>
                      <a:lnTo>
                        <a:pt x="444" y="584"/>
                      </a:lnTo>
                      <a:lnTo>
                        <a:pt x="418" y="608"/>
                      </a:lnTo>
                      <a:lnTo>
                        <a:pt x="390" y="630"/>
                      </a:lnTo>
                      <a:lnTo>
                        <a:pt x="358" y="650"/>
                      </a:lnTo>
                      <a:lnTo>
                        <a:pt x="326" y="668"/>
                      </a:lnTo>
                      <a:lnTo>
                        <a:pt x="290" y="684"/>
                      </a:lnTo>
                      <a:lnTo>
                        <a:pt x="290" y="684"/>
                      </a:lnTo>
                      <a:lnTo>
                        <a:pt x="256" y="668"/>
                      </a:lnTo>
                      <a:lnTo>
                        <a:pt x="222" y="650"/>
                      </a:lnTo>
                      <a:lnTo>
                        <a:pt x="192" y="630"/>
                      </a:lnTo>
                      <a:lnTo>
                        <a:pt x="164" y="608"/>
                      </a:lnTo>
                      <a:lnTo>
                        <a:pt x="138" y="584"/>
                      </a:lnTo>
                      <a:lnTo>
                        <a:pt x="114" y="560"/>
                      </a:lnTo>
                      <a:lnTo>
                        <a:pt x="92" y="534"/>
                      </a:lnTo>
                      <a:lnTo>
                        <a:pt x="72" y="510"/>
                      </a:lnTo>
                      <a:lnTo>
                        <a:pt x="56" y="484"/>
                      </a:lnTo>
                      <a:lnTo>
                        <a:pt x="40" y="458"/>
                      </a:lnTo>
                      <a:lnTo>
                        <a:pt x="28" y="434"/>
                      </a:lnTo>
                      <a:lnTo>
                        <a:pt x="18" y="412"/>
                      </a:lnTo>
                      <a:lnTo>
                        <a:pt x="10" y="390"/>
                      </a:lnTo>
                      <a:lnTo>
                        <a:pt x="4" y="372"/>
                      </a:lnTo>
                      <a:lnTo>
                        <a:pt x="0" y="354"/>
                      </a:lnTo>
                      <a:lnTo>
                        <a:pt x="0" y="340"/>
                      </a:lnTo>
                      <a:lnTo>
                        <a:pt x="0" y="340"/>
                      </a:lnTo>
                      <a:lnTo>
                        <a:pt x="0" y="0"/>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lgn="ctr"/>
                  <a:endParaRPr lang="zh-CN" altLang="en-US"/>
                </a:p>
              </p:txBody>
            </p:sp>
            <p:sp>
              <p:nvSpPr>
                <p:cNvPr id="284" name="Freeform 29"/>
                <p:cNvSpPr/>
                <p:nvPr/>
              </p:nvSpPr>
              <p:spPr bwMode="auto">
                <a:xfrm>
                  <a:off x="5032375" y="3154363"/>
                  <a:ext cx="1727200" cy="669925"/>
                </a:xfrm>
                <a:custGeom>
                  <a:avLst/>
                  <a:gdLst>
                    <a:gd name="T0" fmla="*/ 892 w 1088"/>
                    <a:gd name="T1" fmla="*/ 422 h 422"/>
                    <a:gd name="T2" fmla="*/ 892 w 1088"/>
                    <a:gd name="T3" fmla="*/ 422 h 422"/>
                    <a:gd name="T4" fmla="*/ 922 w 1088"/>
                    <a:gd name="T5" fmla="*/ 400 h 422"/>
                    <a:gd name="T6" fmla="*/ 954 w 1088"/>
                    <a:gd name="T7" fmla="*/ 374 h 422"/>
                    <a:gd name="T8" fmla="*/ 990 w 1088"/>
                    <a:gd name="T9" fmla="*/ 340 h 422"/>
                    <a:gd name="T10" fmla="*/ 1008 w 1088"/>
                    <a:gd name="T11" fmla="*/ 320 h 422"/>
                    <a:gd name="T12" fmla="*/ 1026 w 1088"/>
                    <a:gd name="T13" fmla="*/ 300 h 422"/>
                    <a:gd name="T14" fmla="*/ 1044 w 1088"/>
                    <a:gd name="T15" fmla="*/ 276 h 422"/>
                    <a:gd name="T16" fmla="*/ 1058 w 1088"/>
                    <a:gd name="T17" fmla="*/ 252 h 422"/>
                    <a:gd name="T18" fmla="*/ 1070 w 1088"/>
                    <a:gd name="T19" fmla="*/ 228 h 422"/>
                    <a:gd name="T20" fmla="*/ 1080 w 1088"/>
                    <a:gd name="T21" fmla="*/ 202 h 422"/>
                    <a:gd name="T22" fmla="*/ 1086 w 1088"/>
                    <a:gd name="T23" fmla="*/ 174 h 422"/>
                    <a:gd name="T24" fmla="*/ 1088 w 1088"/>
                    <a:gd name="T25" fmla="*/ 148 h 422"/>
                    <a:gd name="T26" fmla="*/ 1088 w 1088"/>
                    <a:gd name="T27" fmla="*/ 148 h 422"/>
                    <a:gd name="T28" fmla="*/ 1086 w 1088"/>
                    <a:gd name="T29" fmla="*/ 120 h 422"/>
                    <a:gd name="T30" fmla="*/ 1080 w 1088"/>
                    <a:gd name="T31" fmla="*/ 98 h 422"/>
                    <a:gd name="T32" fmla="*/ 1070 w 1088"/>
                    <a:gd name="T33" fmla="*/ 78 h 422"/>
                    <a:gd name="T34" fmla="*/ 1058 w 1088"/>
                    <a:gd name="T35" fmla="*/ 60 h 422"/>
                    <a:gd name="T36" fmla="*/ 1042 w 1088"/>
                    <a:gd name="T37" fmla="*/ 46 h 422"/>
                    <a:gd name="T38" fmla="*/ 1022 w 1088"/>
                    <a:gd name="T39" fmla="*/ 34 h 422"/>
                    <a:gd name="T40" fmla="*/ 1002 w 1088"/>
                    <a:gd name="T41" fmla="*/ 24 h 422"/>
                    <a:gd name="T42" fmla="*/ 980 w 1088"/>
                    <a:gd name="T43" fmla="*/ 18 h 422"/>
                    <a:gd name="T44" fmla="*/ 956 w 1088"/>
                    <a:gd name="T45" fmla="*/ 12 h 422"/>
                    <a:gd name="T46" fmla="*/ 932 w 1088"/>
                    <a:gd name="T47" fmla="*/ 6 h 422"/>
                    <a:gd name="T48" fmla="*/ 882 w 1088"/>
                    <a:gd name="T49" fmla="*/ 2 h 422"/>
                    <a:gd name="T50" fmla="*/ 834 w 1088"/>
                    <a:gd name="T51" fmla="*/ 0 h 422"/>
                    <a:gd name="T52" fmla="*/ 788 w 1088"/>
                    <a:gd name="T53" fmla="*/ 0 h 422"/>
                    <a:gd name="T54" fmla="*/ 788 w 1088"/>
                    <a:gd name="T55" fmla="*/ 0 h 422"/>
                    <a:gd name="T56" fmla="*/ 544 w 1088"/>
                    <a:gd name="T57" fmla="*/ 0 h 422"/>
                    <a:gd name="T58" fmla="*/ 544 w 1088"/>
                    <a:gd name="T59" fmla="*/ 0 h 422"/>
                    <a:gd name="T60" fmla="*/ 300 w 1088"/>
                    <a:gd name="T61" fmla="*/ 0 h 422"/>
                    <a:gd name="T62" fmla="*/ 300 w 1088"/>
                    <a:gd name="T63" fmla="*/ 0 h 422"/>
                    <a:gd name="T64" fmla="*/ 256 w 1088"/>
                    <a:gd name="T65" fmla="*/ 0 h 422"/>
                    <a:gd name="T66" fmla="*/ 208 w 1088"/>
                    <a:gd name="T67" fmla="*/ 2 h 422"/>
                    <a:gd name="T68" fmla="*/ 158 w 1088"/>
                    <a:gd name="T69" fmla="*/ 6 h 422"/>
                    <a:gd name="T70" fmla="*/ 134 w 1088"/>
                    <a:gd name="T71" fmla="*/ 12 h 422"/>
                    <a:gd name="T72" fmla="*/ 110 w 1088"/>
                    <a:gd name="T73" fmla="*/ 18 h 422"/>
                    <a:gd name="T74" fmla="*/ 88 w 1088"/>
                    <a:gd name="T75" fmla="*/ 24 h 422"/>
                    <a:gd name="T76" fmla="*/ 66 w 1088"/>
                    <a:gd name="T77" fmla="*/ 34 h 422"/>
                    <a:gd name="T78" fmla="*/ 48 w 1088"/>
                    <a:gd name="T79" fmla="*/ 46 h 422"/>
                    <a:gd name="T80" fmla="*/ 32 w 1088"/>
                    <a:gd name="T81" fmla="*/ 60 h 422"/>
                    <a:gd name="T82" fmla="*/ 18 w 1088"/>
                    <a:gd name="T83" fmla="*/ 78 h 422"/>
                    <a:gd name="T84" fmla="*/ 8 w 1088"/>
                    <a:gd name="T85" fmla="*/ 98 h 422"/>
                    <a:gd name="T86" fmla="*/ 2 w 1088"/>
                    <a:gd name="T87" fmla="*/ 120 h 422"/>
                    <a:gd name="T88" fmla="*/ 0 w 1088"/>
                    <a:gd name="T89" fmla="*/ 148 h 422"/>
                    <a:gd name="T90" fmla="*/ 0 w 1088"/>
                    <a:gd name="T91" fmla="*/ 148 h 422"/>
                    <a:gd name="T92" fmla="*/ 2 w 1088"/>
                    <a:gd name="T93" fmla="*/ 174 h 422"/>
                    <a:gd name="T94" fmla="*/ 10 w 1088"/>
                    <a:gd name="T95" fmla="*/ 202 h 422"/>
                    <a:gd name="T96" fmla="*/ 18 w 1088"/>
                    <a:gd name="T97" fmla="*/ 228 h 422"/>
                    <a:gd name="T98" fmla="*/ 32 w 1088"/>
                    <a:gd name="T99" fmla="*/ 252 h 422"/>
                    <a:gd name="T100" fmla="*/ 46 w 1088"/>
                    <a:gd name="T101" fmla="*/ 276 h 422"/>
                    <a:gd name="T102" fmla="*/ 64 w 1088"/>
                    <a:gd name="T103" fmla="*/ 300 h 422"/>
                    <a:gd name="T104" fmla="*/ 80 w 1088"/>
                    <a:gd name="T105" fmla="*/ 320 h 422"/>
                    <a:gd name="T106" fmla="*/ 100 w 1088"/>
                    <a:gd name="T107" fmla="*/ 340 h 422"/>
                    <a:gd name="T108" fmla="*/ 136 w 1088"/>
                    <a:gd name="T109" fmla="*/ 374 h 422"/>
                    <a:gd name="T110" fmla="*/ 168 w 1088"/>
                    <a:gd name="T111" fmla="*/ 400 h 422"/>
                    <a:gd name="T112" fmla="*/ 198 w 1088"/>
                    <a:gd name="T113" fmla="*/ 422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88" h="422">
                      <a:moveTo>
                        <a:pt x="892" y="422"/>
                      </a:moveTo>
                      <a:lnTo>
                        <a:pt x="892" y="422"/>
                      </a:lnTo>
                      <a:lnTo>
                        <a:pt x="922" y="400"/>
                      </a:lnTo>
                      <a:lnTo>
                        <a:pt x="954" y="374"/>
                      </a:lnTo>
                      <a:lnTo>
                        <a:pt x="990" y="340"/>
                      </a:lnTo>
                      <a:lnTo>
                        <a:pt x="1008" y="320"/>
                      </a:lnTo>
                      <a:lnTo>
                        <a:pt x="1026" y="300"/>
                      </a:lnTo>
                      <a:lnTo>
                        <a:pt x="1044" y="276"/>
                      </a:lnTo>
                      <a:lnTo>
                        <a:pt x="1058" y="252"/>
                      </a:lnTo>
                      <a:lnTo>
                        <a:pt x="1070" y="228"/>
                      </a:lnTo>
                      <a:lnTo>
                        <a:pt x="1080" y="202"/>
                      </a:lnTo>
                      <a:lnTo>
                        <a:pt x="1086" y="174"/>
                      </a:lnTo>
                      <a:lnTo>
                        <a:pt x="1088" y="148"/>
                      </a:lnTo>
                      <a:lnTo>
                        <a:pt x="1088" y="148"/>
                      </a:lnTo>
                      <a:lnTo>
                        <a:pt x="1086" y="120"/>
                      </a:lnTo>
                      <a:lnTo>
                        <a:pt x="1080" y="98"/>
                      </a:lnTo>
                      <a:lnTo>
                        <a:pt x="1070" y="78"/>
                      </a:lnTo>
                      <a:lnTo>
                        <a:pt x="1058" y="60"/>
                      </a:lnTo>
                      <a:lnTo>
                        <a:pt x="1042" y="46"/>
                      </a:lnTo>
                      <a:lnTo>
                        <a:pt x="1022" y="34"/>
                      </a:lnTo>
                      <a:lnTo>
                        <a:pt x="1002" y="24"/>
                      </a:lnTo>
                      <a:lnTo>
                        <a:pt x="980" y="18"/>
                      </a:lnTo>
                      <a:lnTo>
                        <a:pt x="956" y="12"/>
                      </a:lnTo>
                      <a:lnTo>
                        <a:pt x="932" y="6"/>
                      </a:lnTo>
                      <a:lnTo>
                        <a:pt x="882" y="2"/>
                      </a:lnTo>
                      <a:lnTo>
                        <a:pt x="834" y="0"/>
                      </a:lnTo>
                      <a:lnTo>
                        <a:pt x="788" y="0"/>
                      </a:lnTo>
                      <a:lnTo>
                        <a:pt x="788" y="0"/>
                      </a:lnTo>
                      <a:lnTo>
                        <a:pt x="544" y="0"/>
                      </a:lnTo>
                      <a:lnTo>
                        <a:pt x="544" y="0"/>
                      </a:lnTo>
                      <a:lnTo>
                        <a:pt x="300" y="0"/>
                      </a:lnTo>
                      <a:lnTo>
                        <a:pt x="300" y="0"/>
                      </a:lnTo>
                      <a:lnTo>
                        <a:pt x="256" y="0"/>
                      </a:lnTo>
                      <a:lnTo>
                        <a:pt x="208" y="2"/>
                      </a:lnTo>
                      <a:lnTo>
                        <a:pt x="158" y="6"/>
                      </a:lnTo>
                      <a:lnTo>
                        <a:pt x="134" y="12"/>
                      </a:lnTo>
                      <a:lnTo>
                        <a:pt x="110" y="18"/>
                      </a:lnTo>
                      <a:lnTo>
                        <a:pt x="88" y="24"/>
                      </a:lnTo>
                      <a:lnTo>
                        <a:pt x="66" y="34"/>
                      </a:lnTo>
                      <a:lnTo>
                        <a:pt x="48" y="46"/>
                      </a:lnTo>
                      <a:lnTo>
                        <a:pt x="32" y="60"/>
                      </a:lnTo>
                      <a:lnTo>
                        <a:pt x="18" y="78"/>
                      </a:lnTo>
                      <a:lnTo>
                        <a:pt x="8" y="98"/>
                      </a:lnTo>
                      <a:lnTo>
                        <a:pt x="2" y="120"/>
                      </a:lnTo>
                      <a:lnTo>
                        <a:pt x="0" y="148"/>
                      </a:lnTo>
                      <a:lnTo>
                        <a:pt x="0" y="148"/>
                      </a:lnTo>
                      <a:lnTo>
                        <a:pt x="2" y="174"/>
                      </a:lnTo>
                      <a:lnTo>
                        <a:pt x="10" y="202"/>
                      </a:lnTo>
                      <a:lnTo>
                        <a:pt x="18" y="228"/>
                      </a:lnTo>
                      <a:lnTo>
                        <a:pt x="32" y="252"/>
                      </a:lnTo>
                      <a:lnTo>
                        <a:pt x="46" y="276"/>
                      </a:lnTo>
                      <a:lnTo>
                        <a:pt x="64" y="300"/>
                      </a:lnTo>
                      <a:lnTo>
                        <a:pt x="80" y="320"/>
                      </a:lnTo>
                      <a:lnTo>
                        <a:pt x="100" y="340"/>
                      </a:lnTo>
                      <a:lnTo>
                        <a:pt x="136" y="374"/>
                      </a:lnTo>
                      <a:lnTo>
                        <a:pt x="168" y="400"/>
                      </a:lnTo>
                      <a:lnTo>
                        <a:pt x="198" y="422"/>
                      </a:lnTo>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lgn="ctr"/>
                  <a:endParaRPr lang="zh-CN" altLang="en-US"/>
                </a:p>
              </p:txBody>
            </p:sp>
            <p:sp>
              <p:nvSpPr>
                <p:cNvPr id="285" name="Line 30"/>
                <p:cNvSpPr>
                  <a:spLocks noChangeShapeType="1"/>
                </p:cNvSpPr>
                <p:nvPr/>
              </p:nvSpPr>
              <p:spPr bwMode="auto">
                <a:xfrm>
                  <a:off x="5435600" y="3027363"/>
                  <a:ext cx="923925" cy="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lgn="ctr"/>
                  <a:endParaRPr lang="zh-CN" altLang="en-US"/>
                </a:p>
              </p:txBody>
            </p:sp>
            <p:sp>
              <p:nvSpPr>
                <p:cNvPr id="286" name="Line 31"/>
                <p:cNvSpPr>
                  <a:spLocks noChangeShapeType="1"/>
                </p:cNvSpPr>
                <p:nvPr/>
              </p:nvSpPr>
              <p:spPr bwMode="auto">
                <a:xfrm>
                  <a:off x="5895975" y="4240213"/>
                  <a:ext cx="0" cy="184150"/>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lgn="ctr"/>
                  <a:endParaRPr lang="zh-CN" altLang="en-US"/>
                </a:p>
              </p:txBody>
            </p:sp>
            <p:sp>
              <p:nvSpPr>
                <p:cNvPr id="287" name="Freeform 32"/>
                <p:cNvSpPr/>
                <p:nvPr/>
              </p:nvSpPr>
              <p:spPr bwMode="auto">
                <a:xfrm>
                  <a:off x="5543550" y="4510088"/>
                  <a:ext cx="708025" cy="215900"/>
                </a:xfrm>
                <a:custGeom>
                  <a:avLst/>
                  <a:gdLst>
                    <a:gd name="T0" fmla="*/ 0 w 446"/>
                    <a:gd name="T1" fmla="*/ 136 h 136"/>
                    <a:gd name="T2" fmla="*/ 0 w 446"/>
                    <a:gd name="T3" fmla="*/ 64 h 136"/>
                    <a:gd name="T4" fmla="*/ 0 w 446"/>
                    <a:gd name="T5" fmla="*/ 64 h 136"/>
                    <a:gd name="T6" fmla="*/ 0 w 446"/>
                    <a:gd name="T7" fmla="*/ 50 h 136"/>
                    <a:gd name="T8" fmla="*/ 4 w 446"/>
                    <a:gd name="T9" fmla="*/ 38 h 136"/>
                    <a:gd name="T10" fmla="*/ 10 w 446"/>
                    <a:gd name="T11" fmla="*/ 28 h 136"/>
                    <a:gd name="T12" fmla="*/ 18 w 446"/>
                    <a:gd name="T13" fmla="*/ 20 h 136"/>
                    <a:gd name="T14" fmla="*/ 26 w 446"/>
                    <a:gd name="T15" fmla="*/ 12 h 136"/>
                    <a:gd name="T16" fmla="*/ 38 w 446"/>
                    <a:gd name="T17" fmla="*/ 6 h 136"/>
                    <a:gd name="T18" fmla="*/ 48 w 446"/>
                    <a:gd name="T19" fmla="*/ 2 h 136"/>
                    <a:gd name="T20" fmla="*/ 62 w 446"/>
                    <a:gd name="T21" fmla="*/ 0 h 136"/>
                    <a:gd name="T22" fmla="*/ 384 w 446"/>
                    <a:gd name="T23" fmla="*/ 0 h 136"/>
                    <a:gd name="T24" fmla="*/ 384 w 446"/>
                    <a:gd name="T25" fmla="*/ 0 h 136"/>
                    <a:gd name="T26" fmla="*/ 396 w 446"/>
                    <a:gd name="T27" fmla="*/ 2 h 136"/>
                    <a:gd name="T28" fmla="*/ 408 w 446"/>
                    <a:gd name="T29" fmla="*/ 6 h 136"/>
                    <a:gd name="T30" fmla="*/ 418 w 446"/>
                    <a:gd name="T31" fmla="*/ 12 h 136"/>
                    <a:gd name="T32" fmla="*/ 428 w 446"/>
                    <a:gd name="T33" fmla="*/ 20 h 136"/>
                    <a:gd name="T34" fmla="*/ 436 w 446"/>
                    <a:gd name="T35" fmla="*/ 28 h 136"/>
                    <a:gd name="T36" fmla="*/ 442 w 446"/>
                    <a:gd name="T37" fmla="*/ 38 h 136"/>
                    <a:gd name="T38" fmla="*/ 446 w 446"/>
                    <a:gd name="T39" fmla="*/ 50 h 136"/>
                    <a:gd name="T40" fmla="*/ 446 w 446"/>
                    <a:gd name="T41" fmla="*/ 64 h 136"/>
                    <a:gd name="T42" fmla="*/ 446 w 446"/>
                    <a:gd name="T43" fmla="*/ 136 h 136"/>
                    <a:gd name="T44" fmla="*/ 0 w 446"/>
                    <a:gd name="T45"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6" h="136">
                      <a:moveTo>
                        <a:pt x="0" y="136"/>
                      </a:moveTo>
                      <a:lnTo>
                        <a:pt x="0" y="64"/>
                      </a:lnTo>
                      <a:lnTo>
                        <a:pt x="0" y="64"/>
                      </a:lnTo>
                      <a:lnTo>
                        <a:pt x="0" y="50"/>
                      </a:lnTo>
                      <a:lnTo>
                        <a:pt x="4" y="38"/>
                      </a:lnTo>
                      <a:lnTo>
                        <a:pt x="10" y="28"/>
                      </a:lnTo>
                      <a:lnTo>
                        <a:pt x="18" y="20"/>
                      </a:lnTo>
                      <a:lnTo>
                        <a:pt x="26" y="12"/>
                      </a:lnTo>
                      <a:lnTo>
                        <a:pt x="38" y="6"/>
                      </a:lnTo>
                      <a:lnTo>
                        <a:pt x="48" y="2"/>
                      </a:lnTo>
                      <a:lnTo>
                        <a:pt x="62" y="0"/>
                      </a:lnTo>
                      <a:lnTo>
                        <a:pt x="384" y="0"/>
                      </a:lnTo>
                      <a:lnTo>
                        <a:pt x="384" y="0"/>
                      </a:lnTo>
                      <a:lnTo>
                        <a:pt x="396" y="2"/>
                      </a:lnTo>
                      <a:lnTo>
                        <a:pt x="408" y="6"/>
                      </a:lnTo>
                      <a:lnTo>
                        <a:pt x="418" y="12"/>
                      </a:lnTo>
                      <a:lnTo>
                        <a:pt x="428" y="20"/>
                      </a:lnTo>
                      <a:lnTo>
                        <a:pt x="436" y="28"/>
                      </a:lnTo>
                      <a:lnTo>
                        <a:pt x="442" y="38"/>
                      </a:lnTo>
                      <a:lnTo>
                        <a:pt x="446" y="50"/>
                      </a:lnTo>
                      <a:lnTo>
                        <a:pt x="446" y="64"/>
                      </a:lnTo>
                      <a:lnTo>
                        <a:pt x="446" y="136"/>
                      </a:lnTo>
                      <a:lnTo>
                        <a:pt x="0" y="13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lgn="ctr"/>
                  <a:endParaRPr lang="zh-CN" altLang="en-US"/>
                </a:p>
              </p:txBody>
            </p:sp>
          </p:grpSp>
        </p:grpSp>
        <p:grpSp>
          <p:nvGrpSpPr>
            <p:cNvPr id="278" name="组合 277"/>
            <p:cNvGrpSpPr/>
            <p:nvPr/>
          </p:nvGrpSpPr>
          <p:grpSpPr>
            <a:xfrm>
              <a:off x="2914426" y="4793139"/>
              <a:ext cx="625725" cy="72000"/>
              <a:chOff x="598670" y="4793139"/>
              <a:chExt cx="625725" cy="72000"/>
            </a:xfrm>
          </p:grpSpPr>
          <p:sp>
            <p:nvSpPr>
              <p:cNvPr id="279" name="等腰三角形 278"/>
              <p:cNvSpPr/>
              <p:nvPr/>
            </p:nvSpPr>
            <p:spPr>
              <a:xfrm rot="16200000">
                <a:off x="1152395"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等腰三角形 279"/>
              <p:cNvSpPr/>
              <p:nvPr/>
            </p:nvSpPr>
            <p:spPr>
              <a:xfrm rot="5400000">
                <a:off x="598670"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88" name="组合 287"/>
          <p:cNvGrpSpPr/>
          <p:nvPr/>
        </p:nvGrpSpPr>
        <p:grpSpPr>
          <a:xfrm>
            <a:off x="5414942" y="4763881"/>
            <a:ext cx="844013" cy="844120"/>
            <a:chOff x="4061139" y="4512594"/>
            <a:chExt cx="633092" cy="633090"/>
          </a:xfrm>
        </p:grpSpPr>
        <p:grpSp>
          <p:nvGrpSpPr>
            <p:cNvPr id="289" name="组合 288"/>
            <p:cNvGrpSpPr/>
            <p:nvPr/>
          </p:nvGrpSpPr>
          <p:grpSpPr>
            <a:xfrm>
              <a:off x="4061139" y="4512594"/>
              <a:ext cx="633092" cy="633090"/>
              <a:chOff x="5835317" y="2123703"/>
              <a:chExt cx="756000" cy="756000"/>
            </a:xfrm>
            <a:effectLst>
              <a:outerShdw blurRad="63500" sx="102000" sy="102000" algn="ctr" rotWithShape="0">
                <a:prstClr val="black">
                  <a:alpha val="40000"/>
                </a:prstClr>
              </a:outerShdw>
            </a:effectLst>
          </p:grpSpPr>
          <p:sp>
            <p:nvSpPr>
              <p:cNvPr id="293" name="椭圆 292"/>
              <p:cNvSpPr/>
              <p:nvPr/>
            </p:nvSpPr>
            <p:spPr>
              <a:xfrm>
                <a:off x="5835317" y="2123703"/>
                <a:ext cx="756000" cy="756000"/>
              </a:xfrm>
              <a:prstGeom prst="ellipse">
                <a:avLst/>
              </a:prstGeom>
              <a:solidFill>
                <a:schemeClr val="accent2">
                  <a:alpha val="50196"/>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94" name="组合 293"/>
              <p:cNvGrpSpPr/>
              <p:nvPr/>
            </p:nvGrpSpPr>
            <p:grpSpPr>
              <a:xfrm>
                <a:off x="6046413" y="2333066"/>
                <a:ext cx="333808" cy="298641"/>
                <a:chOff x="4987925" y="414338"/>
                <a:chExt cx="1898650" cy="1698625"/>
              </a:xfrm>
            </p:grpSpPr>
            <p:sp>
              <p:nvSpPr>
                <p:cNvPr id="295" name="Freeform 22"/>
                <p:cNvSpPr/>
                <p:nvPr/>
              </p:nvSpPr>
              <p:spPr bwMode="auto">
                <a:xfrm>
                  <a:off x="4987925" y="414338"/>
                  <a:ext cx="1898650" cy="1698625"/>
                </a:xfrm>
                <a:custGeom>
                  <a:avLst/>
                  <a:gdLst>
                    <a:gd name="T0" fmla="*/ 18 w 1196"/>
                    <a:gd name="T1" fmla="*/ 876 h 1070"/>
                    <a:gd name="T2" fmla="*/ 486 w 1196"/>
                    <a:gd name="T3" fmla="*/ 64 h 1070"/>
                    <a:gd name="T4" fmla="*/ 486 w 1196"/>
                    <a:gd name="T5" fmla="*/ 64 h 1070"/>
                    <a:gd name="T6" fmla="*/ 496 w 1196"/>
                    <a:gd name="T7" fmla="*/ 50 h 1070"/>
                    <a:gd name="T8" fmla="*/ 508 w 1196"/>
                    <a:gd name="T9" fmla="*/ 36 h 1070"/>
                    <a:gd name="T10" fmla="*/ 520 w 1196"/>
                    <a:gd name="T11" fmla="*/ 26 h 1070"/>
                    <a:gd name="T12" fmla="*/ 534 w 1196"/>
                    <a:gd name="T13" fmla="*/ 16 h 1070"/>
                    <a:gd name="T14" fmla="*/ 550 w 1196"/>
                    <a:gd name="T15" fmla="*/ 8 h 1070"/>
                    <a:gd name="T16" fmla="*/ 566 w 1196"/>
                    <a:gd name="T17" fmla="*/ 4 h 1070"/>
                    <a:gd name="T18" fmla="*/ 582 w 1196"/>
                    <a:gd name="T19" fmla="*/ 0 h 1070"/>
                    <a:gd name="T20" fmla="*/ 598 w 1196"/>
                    <a:gd name="T21" fmla="*/ 0 h 1070"/>
                    <a:gd name="T22" fmla="*/ 614 w 1196"/>
                    <a:gd name="T23" fmla="*/ 0 h 1070"/>
                    <a:gd name="T24" fmla="*/ 630 w 1196"/>
                    <a:gd name="T25" fmla="*/ 4 h 1070"/>
                    <a:gd name="T26" fmla="*/ 646 w 1196"/>
                    <a:gd name="T27" fmla="*/ 8 h 1070"/>
                    <a:gd name="T28" fmla="*/ 660 w 1196"/>
                    <a:gd name="T29" fmla="*/ 16 h 1070"/>
                    <a:gd name="T30" fmla="*/ 674 w 1196"/>
                    <a:gd name="T31" fmla="*/ 26 h 1070"/>
                    <a:gd name="T32" fmla="*/ 688 w 1196"/>
                    <a:gd name="T33" fmla="*/ 36 h 1070"/>
                    <a:gd name="T34" fmla="*/ 700 w 1196"/>
                    <a:gd name="T35" fmla="*/ 50 h 1070"/>
                    <a:gd name="T36" fmla="*/ 710 w 1196"/>
                    <a:gd name="T37" fmla="*/ 64 h 1070"/>
                    <a:gd name="T38" fmla="*/ 1178 w 1196"/>
                    <a:gd name="T39" fmla="*/ 876 h 1070"/>
                    <a:gd name="T40" fmla="*/ 1178 w 1196"/>
                    <a:gd name="T41" fmla="*/ 876 h 1070"/>
                    <a:gd name="T42" fmla="*/ 1186 w 1196"/>
                    <a:gd name="T43" fmla="*/ 892 h 1070"/>
                    <a:gd name="T44" fmla="*/ 1192 w 1196"/>
                    <a:gd name="T45" fmla="*/ 910 h 1070"/>
                    <a:gd name="T46" fmla="*/ 1196 w 1196"/>
                    <a:gd name="T47" fmla="*/ 926 h 1070"/>
                    <a:gd name="T48" fmla="*/ 1196 w 1196"/>
                    <a:gd name="T49" fmla="*/ 944 h 1070"/>
                    <a:gd name="T50" fmla="*/ 1194 w 1196"/>
                    <a:gd name="T51" fmla="*/ 960 h 1070"/>
                    <a:gd name="T52" fmla="*/ 1192 w 1196"/>
                    <a:gd name="T53" fmla="*/ 976 h 1070"/>
                    <a:gd name="T54" fmla="*/ 1186 w 1196"/>
                    <a:gd name="T55" fmla="*/ 990 h 1070"/>
                    <a:gd name="T56" fmla="*/ 1178 w 1196"/>
                    <a:gd name="T57" fmla="*/ 1006 h 1070"/>
                    <a:gd name="T58" fmla="*/ 1170 w 1196"/>
                    <a:gd name="T59" fmla="*/ 1020 h 1070"/>
                    <a:gd name="T60" fmla="*/ 1158 w 1196"/>
                    <a:gd name="T61" fmla="*/ 1032 h 1070"/>
                    <a:gd name="T62" fmla="*/ 1146 w 1196"/>
                    <a:gd name="T63" fmla="*/ 1042 h 1070"/>
                    <a:gd name="T64" fmla="*/ 1132 w 1196"/>
                    <a:gd name="T65" fmla="*/ 1052 h 1070"/>
                    <a:gd name="T66" fmla="*/ 1118 w 1196"/>
                    <a:gd name="T67" fmla="*/ 1060 h 1070"/>
                    <a:gd name="T68" fmla="*/ 1102 w 1196"/>
                    <a:gd name="T69" fmla="*/ 1066 h 1070"/>
                    <a:gd name="T70" fmla="*/ 1084 w 1196"/>
                    <a:gd name="T71" fmla="*/ 1068 h 1070"/>
                    <a:gd name="T72" fmla="*/ 1066 w 1196"/>
                    <a:gd name="T73" fmla="*/ 1070 h 1070"/>
                    <a:gd name="T74" fmla="*/ 128 w 1196"/>
                    <a:gd name="T75" fmla="*/ 1070 h 1070"/>
                    <a:gd name="T76" fmla="*/ 128 w 1196"/>
                    <a:gd name="T77" fmla="*/ 1070 h 1070"/>
                    <a:gd name="T78" fmla="*/ 110 w 1196"/>
                    <a:gd name="T79" fmla="*/ 1068 h 1070"/>
                    <a:gd name="T80" fmla="*/ 94 w 1196"/>
                    <a:gd name="T81" fmla="*/ 1066 h 1070"/>
                    <a:gd name="T82" fmla="*/ 78 w 1196"/>
                    <a:gd name="T83" fmla="*/ 1060 h 1070"/>
                    <a:gd name="T84" fmla="*/ 62 w 1196"/>
                    <a:gd name="T85" fmla="*/ 1052 h 1070"/>
                    <a:gd name="T86" fmla="*/ 48 w 1196"/>
                    <a:gd name="T87" fmla="*/ 1042 h 1070"/>
                    <a:gd name="T88" fmla="*/ 36 w 1196"/>
                    <a:gd name="T89" fmla="*/ 1032 h 1070"/>
                    <a:gd name="T90" fmla="*/ 26 w 1196"/>
                    <a:gd name="T91" fmla="*/ 1020 h 1070"/>
                    <a:gd name="T92" fmla="*/ 18 w 1196"/>
                    <a:gd name="T93" fmla="*/ 1006 h 1070"/>
                    <a:gd name="T94" fmla="*/ 10 w 1196"/>
                    <a:gd name="T95" fmla="*/ 990 h 1070"/>
                    <a:gd name="T96" fmla="*/ 4 w 1196"/>
                    <a:gd name="T97" fmla="*/ 976 h 1070"/>
                    <a:gd name="T98" fmla="*/ 2 w 1196"/>
                    <a:gd name="T99" fmla="*/ 960 h 1070"/>
                    <a:gd name="T100" fmla="*/ 0 w 1196"/>
                    <a:gd name="T101" fmla="*/ 944 h 1070"/>
                    <a:gd name="T102" fmla="*/ 0 w 1196"/>
                    <a:gd name="T103" fmla="*/ 926 h 1070"/>
                    <a:gd name="T104" fmla="*/ 4 w 1196"/>
                    <a:gd name="T105" fmla="*/ 910 h 1070"/>
                    <a:gd name="T106" fmla="*/ 10 w 1196"/>
                    <a:gd name="T107" fmla="*/ 892 h 1070"/>
                    <a:gd name="T108" fmla="*/ 18 w 1196"/>
                    <a:gd name="T109" fmla="*/ 876 h 1070"/>
                    <a:gd name="T110" fmla="*/ 18 w 1196"/>
                    <a:gd name="T111" fmla="*/ 876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6" h="1070">
                      <a:moveTo>
                        <a:pt x="18" y="876"/>
                      </a:moveTo>
                      <a:lnTo>
                        <a:pt x="486" y="64"/>
                      </a:lnTo>
                      <a:lnTo>
                        <a:pt x="486" y="64"/>
                      </a:lnTo>
                      <a:lnTo>
                        <a:pt x="496" y="50"/>
                      </a:lnTo>
                      <a:lnTo>
                        <a:pt x="508" y="36"/>
                      </a:lnTo>
                      <a:lnTo>
                        <a:pt x="520" y="26"/>
                      </a:lnTo>
                      <a:lnTo>
                        <a:pt x="534" y="16"/>
                      </a:lnTo>
                      <a:lnTo>
                        <a:pt x="550" y="8"/>
                      </a:lnTo>
                      <a:lnTo>
                        <a:pt x="566" y="4"/>
                      </a:lnTo>
                      <a:lnTo>
                        <a:pt x="582" y="0"/>
                      </a:lnTo>
                      <a:lnTo>
                        <a:pt x="598" y="0"/>
                      </a:lnTo>
                      <a:lnTo>
                        <a:pt x="614" y="0"/>
                      </a:lnTo>
                      <a:lnTo>
                        <a:pt x="630" y="4"/>
                      </a:lnTo>
                      <a:lnTo>
                        <a:pt x="646" y="8"/>
                      </a:lnTo>
                      <a:lnTo>
                        <a:pt x="660" y="16"/>
                      </a:lnTo>
                      <a:lnTo>
                        <a:pt x="674" y="26"/>
                      </a:lnTo>
                      <a:lnTo>
                        <a:pt x="688" y="36"/>
                      </a:lnTo>
                      <a:lnTo>
                        <a:pt x="700" y="50"/>
                      </a:lnTo>
                      <a:lnTo>
                        <a:pt x="710" y="64"/>
                      </a:lnTo>
                      <a:lnTo>
                        <a:pt x="1178" y="876"/>
                      </a:lnTo>
                      <a:lnTo>
                        <a:pt x="1178" y="876"/>
                      </a:lnTo>
                      <a:lnTo>
                        <a:pt x="1186" y="892"/>
                      </a:lnTo>
                      <a:lnTo>
                        <a:pt x="1192" y="910"/>
                      </a:lnTo>
                      <a:lnTo>
                        <a:pt x="1196" y="926"/>
                      </a:lnTo>
                      <a:lnTo>
                        <a:pt x="1196" y="944"/>
                      </a:lnTo>
                      <a:lnTo>
                        <a:pt x="1194" y="960"/>
                      </a:lnTo>
                      <a:lnTo>
                        <a:pt x="1192" y="976"/>
                      </a:lnTo>
                      <a:lnTo>
                        <a:pt x="1186" y="990"/>
                      </a:lnTo>
                      <a:lnTo>
                        <a:pt x="1178" y="1006"/>
                      </a:lnTo>
                      <a:lnTo>
                        <a:pt x="1170" y="1020"/>
                      </a:lnTo>
                      <a:lnTo>
                        <a:pt x="1158" y="1032"/>
                      </a:lnTo>
                      <a:lnTo>
                        <a:pt x="1146" y="1042"/>
                      </a:lnTo>
                      <a:lnTo>
                        <a:pt x="1132" y="1052"/>
                      </a:lnTo>
                      <a:lnTo>
                        <a:pt x="1118" y="1060"/>
                      </a:lnTo>
                      <a:lnTo>
                        <a:pt x="1102" y="1066"/>
                      </a:lnTo>
                      <a:lnTo>
                        <a:pt x="1084" y="1068"/>
                      </a:lnTo>
                      <a:lnTo>
                        <a:pt x="1066" y="1070"/>
                      </a:lnTo>
                      <a:lnTo>
                        <a:pt x="128" y="1070"/>
                      </a:lnTo>
                      <a:lnTo>
                        <a:pt x="128" y="1070"/>
                      </a:lnTo>
                      <a:lnTo>
                        <a:pt x="110" y="1068"/>
                      </a:lnTo>
                      <a:lnTo>
                        <a:pt x="94" y="1066"/>
                      </a:lnTo>
                      <a:lnTo>
                        <a:pt x="78" y="1060"/>
                      </a:lnTo>
                      <a:lnTo>
                        <a:pt x="62" y="1052"/>
                      </a:lnTo>
                      <a:lnTo>
                        <a:pt x="48" y="1042"/>
                      </a:lnTo>
                      <a:lnTo>
                        <a:pt x="36" y="1032"/>
                      </a:lnTo>
                      <a:lnTo>
                        <a:pt x="26" y="1020"/>
                      </a:lnTo>
                      <a:lnTo>
                        <a:pt x="18" y="1006"/>
                      </a:lnTo>
                      <a:lnTo>
                        <a:pt x="10" y="990"/>
                      </a:lnTo>
                      <a:lnTo>
                        <a:pt x="4" y="976"/>
                      </a:lnTo>
                      <a:lnTo>
                        <a:pt x="2" y="960"/>
                      </a:lnTo>
                      <a:lnTo>
                        <a:pt x="0" y="944"/>
                      </a:lnTo>
                      <a:lnTo>
                        <a:pt x="0" y="926"/>
                      </a:lnTo>
                      <a:lnTo>
                        <a:pt x="4" y="910"/>
                      </a:lnTo>
                      <a:lnTo>
                        <a:pt x="10" y="892"/>
                      </a:lnTo>
                      <a:lnTo>
                        <a:pt x="18" y="876"/>
                      </a:lnTo>
                      <a:lnTo>
                        <a:pt x="18" y="876"/>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lgn="ctr"/>
                  <a:endParaRPr lang="zh-CN" altLang="en-US"/>
                </a:p>
              </p:txBody>
            </p:sp>
            <p:sp>
              <p:nvSpPr>
                <p:cNvPr id="296" name="Line 23"/>
                <p:cNvSpPr>
                  <a:spLocks noChangeShapeType="1"/>
                </p:cNvSpPr>
                <p:nvPr/>
              </p:nvSpPr>
              <p:spPr bwMode="auto">
                <a:xfrm>
                  <a:off x="5937250" y="893763"/>
                  <a:ext cx="0" cy="568325"/>
                </a:xfrm>
                <a:prstGeom prst="line">
                  <a:avLst/>
                </a:prstGeom>
                <a:noFill/>
                <a:ln w="9525">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pPr algn="ctr"/>
                  <a:endParaRPr lang="zh-CN" altLang="en-US"/>
                </a:p>
              </p:txBody>
            </p:sp>
            <p:sp>
              <p:nvSpPr>
                <p:cNvPr id="297" name="Freeform 24"/>
                <p:cNvSpPr/>
                <p:nvPr/>
              </p:nvSpPr>
              <p:spPr bwMode="auto">
                <a:xfrm>
                  <a:off x="5829300" y="1614488"/>
                  <a:ext cx="215900" cy="219075"/>
                </a:xfrm>
                <a:custGeom>
                  <a:avLst/>
                  <a:gdLst>
                    <a:gd name="T0" fmla="*/ 136 w 136"/>
                    <a:gd name="T1" fmla="*/ 68 h 138"/>
                    <a:gd name="T2" fmla="*/ 136 w 136"/>
                    <a:gd name="T3" fmla="*/ 68 h 138"/>
                    <a:gd name="T4" fmla="*/ 134 w 136"/>
                    <a:gd name="T5" fmla="*/ 82 h 138"/>
                    <a:gd name="T6" fmla="*/ 130 w 136"/>
                    <a:gd name="T7" fmla="*/ 96 h 138"/>
                    <a:gd name="T8" fmla="*/ 124 w 136"/>
                    <a:gd name="T9" fmla="*/ 108 h 138"/>
                    <a:gd name="T10" fmla="*/ 116 w 136"/>
                    <a:gd name="T11" fmla="*/ 118 h 138"/>
                    <a:gd name="T12" fmla="*/ 106 w 136"/>
                    <a:gd name="T13" fmla="*/ 126 h 138"/>
                    <a:gd name="T14" fmla="*/ 94 w 136"/>
                    <a:gd name="T15" fmla="*/ 132 h 138"/>
                    <a:gd name="T16" fmla="*/ 82 w 136"/>
                    <a:gd name="T17" fmla="*/ 136 h 138"/>
                    <a:gd name="T18" fmla="*/ 68 w 136"/>
                    <a:gd name="T19" fmla="*/ 138 h 138"/>
                    <a:gd name="T20" fmla="*/ 68 w 136"/>
                    <a:gd name="T21" fmla="*/ 138 h 138"/>
                    <a:gd name="T22" fmla="*/ 54 w 136"/>
                    <a:gd name="T23" fmla="*/ 136 h 138"/>
                    <a:gd name="T24" fmla="*/ 42 w 136"/>
                    <a:gd name="T25" fmla="*/ 132 h 138"/>
                    <a:gd name="T26" fmla="*/ 30 w 136"/>
                    <a:gd name="T27" fmla="*/ 126 h 138"/>
                    <a:gd name="T28" fmla="*/ 20 w 136"/>
                    <a:gd name="T29" fmla="*/ 118 h 138"/>
                    <a:gd name="T30" fmla="*/ 10 w 136"/>
                    <a:gd name="T31" fmla="*/ 108 h 138"/>
                    <a:gd name="T32" fmla="*/ 4 w 136"/>
                    <a:gd name="T33" fmla="*/ 96 h 138"/>
                    <a:gd name="T34" fmla="*/ 0 w 136"/>
                    <a:gd name="T35" fmla="*/ 82 h 138"/>
                    <a:gd name="T36" fmla="*/ 0 w 136"/>
                    <a:gd name="T37" fmla="*/ 68 h 138"/>
                    <a:gd name="T38" fmla="*/ 0 w 136"/>
                    <a:gd name="T39" fmla="*/ 68 h 138"/>
                    <a:gd name="T40" fmla="*/ 0 w 136"/>
                    <a:gd name="T41" fmla="*/ 56 h 138"/>
                    <a:gd name="T42" fmla="*/ 4 w 136"/>
                    <a:gd name="T43" fmla="*/ 42 h 138"/>
                    <a:gd name="T44" fmla="*/ 10 w 136"/>
                    <a:gd name="T45" fmla="*/ 30 h 138"/>
                    <a:gd name="T46" fmla="*/ 20 w 136"/>
                    <a:gd name="T47" fmla="*/ 20 h 138"/>
                    <a:gd name="T48" fmla="*/ 30 w 136"/>
                    <a:gd name="T49" fmla="*/ 12 h 138"/>
                    <a:gd name="T50" fmla="*/ 42 w 136"/>
                    <a:gd name="T51" fmla="*/ 6 h 138"/>
                    <a:gd name="T52" fmla="*/ 54 w 136"/>
                    <a:gd name="T53" fmla="*/ 2 h 138"/>
                    <a:gd name="T54" fmla="*/ 68 w 136"/>
                    <a:gd name="T55" fmla="*/ 0 h 138"/>
                    <a:gd name="T56" fmla="*/ 68 w 136"/>
                    <a:gd name="T57" fmla="*/ 0 h 138"/>
                    <a:gd name="T58" fmla="*/ 82 w 136"/>
                    <a:gd name="T59" fmla="*/ 2 h 138"/>
                    <a:gd name="T60" fmla="*/ 94 w 136"/>
                    <a:gd name="T61" fmla="*/ 6 h 138"/>
                    <a:gd name="T62" fmla="*/ 106 w 136"/>
                    <a:gd name="T63" fmla="*/ 12 h 138"/>
                    <a:gd name="T64" fmla="*/ 116 w 136"/>
                    <a:gd name="T65" fmla="*/ 20 h 138"/>
                    <a:gd name="T66" fmla="*/ 124 w 136"/>
                    <a:gd name="T67" fmla="*/ 30 h 138"/>
                    <a:gd name="T68" fmla="*/ 130 w 136"/>
                    <a:gd name="T69" fmla="*/ 42 h 138"/>
                    <a:gd name="T70" fmla="*/ 134 w 136"/>
                    <a:gd name="T71" fmla="*/ 56 h 138"/>
                    <a:gd name="T72" fmla="*/ 136 w 136"/>
                    <a:gd name="T73" fmla="*/ 68 h 138"/>
                    <a:gd name="T74" fmla="*/ 136 w 136"/>
                    <a:gd name="T75" fmla="*/ 6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138">
                      <a:moveTo>
                        <a:pt x="136" y="68"/>
                      </a:moveTo>
                      <a:lnTo>
                        <a:pt x="136" y="68"/>
                      </a:lnTo>
                      <a:lnTo>
                        <a:pt x="134" y="82"/>
                      </a:lnTo>
                      <a:lnTo>
                        <a:pt x="130" y="96"/>
                      </a:lnTo>
                      <a:lnTo>
                        <a:pt x="124" y="108"/>
                      </a:lnTo>
                      <a:lnTo>
                        <a:pt x="116" y="118"/>
                      </a:lnTo>
                      <a:lnTo>
                        <a:pt x="106" y="126"/>
                      </a:lnTo>
                      <a:lnTo>
                        <a:pt x="94" y="132"/>
                      </a:lnTo>
                      <a:lnTo>
                        <a:pt x="82" y="136"/>
                      </a:lnTo>
                      <a:lnTo>
                        <a:pt x="68" y="138"/>
                      </a:lnTo>
                      <a:lnTo>
                        <a:pt x="68" y="138"/>
                      </a:lnTo>
                      <a:lnTo>
                        <a:pt x="54" y="136"/>
                      </a:lnTo>
                      <a:lnTo>
                        <a:pt x="42" y="132"/>
                      </a:lnTo>
                      <a:lnTo>
                        <a:pt x="30" y="126"/>
                      </a:lnTo>
                      <a:lnTo>
                        <a:pt x="20" y="118"/>
                      </a:lnTo>
                      <a:lnTo>
                        <a:pt x="10" y="108"/>
                      </a:lnTo>
                      <a:lnTo>
                        <a:pt x="4" y="96"/>
                      </a:lnTo>
                      <a:lnTo>
                        <a:pt x="0" y="82"/>
                      </a:lnTo>
                      <a:lnTo>
                        <a:pt x="0" y="68"/>
                      </a:lnTo>
                      <a:lnTo>
                        <a:pt x="0" y="68"/>
                      </a:lnTo>
                      <a:lnTo>
                        <a:pt x="0" y="56"/>
                      </a:lnTo>
                      <a:lnTo>
                        <a:pt x="4" y="42"/>
                      </a:lnTo>
                      <a:lnTo>
                        <a:pt x="10" y="30"/>
                      </a:lnTo>
                      <a:lnTo>
                        <a:pt x="20" y="20"/>
                      </a:lnTo>
                      <a:lnTo>
                        <a:pt x="30" y="12"/>
                      </a:lnTo>
                      <a:lnTo>
                        <a:pt x="42" y="6"/>
                      </a:lnTo>
                      <a:lnTo>
                        <a:pt x="54" y="2"/>
                      </a:lnTo>
                      <a:lnTo>
                        <a:pt x="68" y="0"/>
                      </a:lnTo>
                      <a:lnTo>
                        <a:pt x="68" y="0"/>
                      </a:lnTo>
                      <a:lnTo>
                        <a:pt x="82" y="2"/>
                      </a:lnTo>
                      <a:lnTo>
                        <a:pt x="94" y="6"/>
                      </a:lnTo>
                      <a:lnTo>
                        <a:pt x="106" y="12"/>
                      </a:lnTo>
                      <a:lnTo>
                        <a:pt x="116" y="20"/>
                      </a:lnTo>
                      <a:lnTo>
                        <a:pt x="124" y="30"/>
                      </a:lnTo>
                      <a:lnTo>
                        <a:pt x="130" y="42"/>
                      </a:lnTo>
                      <a:lnTo>
                        <a:pt x="134" y="56"/>
                      </a:lnTo>
                      <a:lnTo>
                        <a:pt x="136" y="68"/>
                      </a:lnTo>
                      <a:lnTo>
                        <a:pt x="136" y="68"/>
                      </a:lnTo>
                      <a:close/>
                    </a:path>
                  </a:pathLst>
                </a:custGeom>
                <a:noFill/>
                <a:ln w="9525">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algn="ctr"/>
                  <a:endParaRPr lang="zh-CN" altLang="en-US"/>
                </a:p>
              </p:txBody>
            </p:sp>
          </p:grpSp>
        </p:grpSp>
        <p:grpSp>
          <p:nvGrpSpPr>
            <p:cNvPr id="290" name="组合 289"/>
            <p:cNvGrpSpPr/>
            <p:nvPr/>
          </p:nvGrpSpPr>
          <p:grpSpPr>
            <a:xfrm>
              <a:off x="4064823" y="4793139"/>
              <a:ext cx="625725" cy="72000"/>
              <a:chOff x="598670" y="4793139"/>
              <a:chExt cx="625725" cy="72000"/>
            </a:xfrm>
          </p:grpSpPr>
          <p:sp>
            <p:nvSpPr>
              <p:cNvPr id="291" name="等腰三角形 290"/>
              <p:cNvSpPr/>
              <p:nvPr/>
            </p:nvSpPr>
            <p:spPr>
              <a:xfrm rot="16200000">
                <a:off x="1152395"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等腰三角形 291"/>
              <p:cNvSpPr/>
              <p:nvPr/>
            </p:nvSpPr>
            <p:spPr>
              <a:xfrm rot="5400000">
                <a:off x="598670" y="4793139"/>
                <a:ext cx="72000" cy="720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anim calcmode="lin" valueType="num">
                                      <p:cBhvr>
                                        <p:cTn id="8" dur="500" fill="hold"/>
                                        <p:tgtEl>
                                          <p:spTgt spid="54"/>
                                        </p:tgtEl>
                                        <p:attrNameLst>
                                          <p:attrName>ppt_x</p:attrName>
                                        </p:attrNameLst>
                                      </p:cBhvr>
                                      <p:tavLst>
                                        <p:tav tm="0">
                                          <p:val>
                                            <p:strVal val="#ppt_x"/>
                                          </p:val>
                                        </p:tav>
                                        <p:tav tm="100000">
                                          <p:val>
                                            <p:strVal val="#ppt_x"/>
                                          </p:val>
                                        </p:tav>
                                      </p:tavLst>
                                    </p:anim>
                                    <p:anim calcmode="lin" valueType="num">
                                      <p:cBhvr>
                                        <p:cTn id="9" dur="500" fill="hold"/>
                                        <p:tgtEl>
                                          <p:spTgt spid="5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7"/>
                                        </p:tgtEl>
                                        <p:attrNameLst>
                                          <p:attrName>style.visibility</p:attrName>
                                        </p:attrNameLst>
                                      </p:cBhvr>
                                      <p:to>
                                        <p:strVal val="visible"/>
                                      </p:to>
                                    </p:set>
                                    <p:anim calcmode="lin" valueType="num">
                                      <p:cBhvr>
                                        <p:cTn id="13" dur="300" fill="hold"/>
                                        <p:tgtEl>
                                          <p:spTgt spid="257"/>
                                        </p:tgtEl>
                                        <p:attrNameLst>
                                          <p:attrName>ppt_w</p:attrName>
                                        </p:attrNameLst>
                                      </p:cBhvr>
                                      <p:tavLst>
                                        <p:tav tm="0">
                                          <p:val>
                                            <p:fltVal val="0"/>
                                          </p:val>
                                        </p:tav>
                                        <p:tav tm="100000">
                                          <p:val>
                                            <p:strVal val="#ppt_w"/>
                                          </p:val>
                                        </p:tav>
                                      </p:tavLst>
                                    </p:anim>
                                    <p:anim calcmode="lin" valueType="num">
                                      <p:cBhvr>
                                        <p:cTn id="14" dur="300" fill="hold"/>
                                        <p:tgtEl>
                                          <p:spTgt spid="257"/>
                                        </p:tgtEl>
                                        <p:attrNameLst>
                                          <p:attrName>ppt_h</p:attrName>
                                        </p:attrNameLst>
                                      </p:cBhvr>
                                      <p:tavLst>
                                        <p:tav tm="0">
                                          <p:val>
                                            <p:fltVal val="0"/>
                                          </p:val>
                                        </p:tav>
                                        <p:tav tm="100000">
                                          <p:val>
                                            <p:strVal val="#ppt_h"/>
                                          </p:val>
                                        </p:tav>
                                      </p:tavLst>
                                    </p:anim>
                                    <p:animEffect transition="in" filter="fade">
                                      <p:cBhvr>
                                        <p:cTn id="15" dur="300"/>
                                        <p:tgtEl>
                                          <p:spTgt spid="257"/>
                                        </p:tgtEl>
                                      </p:cBhvr>
                                    </p:animEffect>
                                  </p:childTnLst>
                                </p:cTn>
                              </p:par>
                            </p:childTnLst>
                          </p:cTn>
                        </p:par>
                        <p:par>
                          <p:cTn id="16" fill="hold">
                            <p:stCondLst>
                              <p:cond delay="1000"/>
                            </p:stCondLst>
                            <p:childTnLst>
                              <p:par>
                                <p:cTn id="17" presetID="64" presetClass="path" presetSubtype="0" accel="50000" decel="50000" fill="hold" nodeType="afterEffect">
                                  <p:stCondLst>
                                    <p:cond delay="0"/>
                                  </p:stCondLst>
                                  <p:childTnLst>
                                    <p:animMotion origin="layout" path="M -3.61111E-6 -6.17284E-7 L -3.61111E-6 -0.10309 " pathEditMode="relative" rAng="0" ptsTypes="AA">
                                      <p:cBhvr>
                                        <p:cTn id="18" dur="300" fill="hold"/>
                                        <p:tgtEl>
                                          <p:spTgt spid="257"/>
                                        </p:tgtEl>
                                        <p:attrNameLst>
                                          <p:attrName>ppt_x</p:attrName>
                                          <p:attrName>ppt_y</p:attrName>
                                        </p:attrNameLst>
                                      </p:cBhvr>
                                      <p:rCtr x="0" y="-5154"/>
                                    </p:animMotion>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300" fill="hold"/>
                                        <p:tgtEl>
                                          <p:spTgt spid="53"/>
                                        </p:tgtEl>
                                        <p:attrNameLst>
                                          <p:attrName>ppt_w</p:attrName>
                                        </p:attrNameLst>
                                      </p:cBhvr>
                                      <p:tavLst>
                                        <p:tav tm="0">
                                          <p:val>
                                            <p:fltVal val="0"/>
                                          </p:val>
                                        </p:tav>
                                        <p:tav tm="100000">
                                          <p:val>
                                            <p:strVal val="#ppt_w"/>
                                          </p:val>
                                        </p:tav>
                                      </p:tavLst>
                                    </p:anim>
                                    <p:anim calcmode="lin" valueType="num">
                                      <p:cBhvr>
                                        <p:cTn id="23" dur="300" fill="hold"/>
                                        <p:tgtEl>
                                          <p:spTgt spid="53"/>
                                        </p:tgtEl>
                                        <p:attrNameLst>
                                          <p:attrName>ppt_h</p:attrName>
                                        </p:attrNameLst>
                                      </p:cBhvr>
                                      <p:tavLst>
                                        <p:tav tm="0">
                                          <p:val>
                                            <p:fltVal val="0"/>
                                          </p:val>
                                        </p:tav>
                                        <p:tav tm="100000">
                                          <p:val>
                                            <p:strVal val="#ppt_h"/>
                                          </p:val>
                                        </p:tav>
                                      </p:tavLst>
                                    </p:anim>
                                    <p:animEffect transition="in" filter="fade">
                                      <p:cBhvr>
                                        <p:cTn id="24" dur="300"/>
                                        <p:tgtEl>
                                          <p:spTgt spid="53"/>
                                        </p:tgtEl>
                                      </p:cBhvr>
                                    </p:animEffect>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fade">
                                      <p:cBhvr>
                                        <p:cTn id="28" dur="500"/>
                                        <p:tgtEl>
                                          <p:spTgt spid="118"/>
                                        </p:tgtEl>
                                      </p:cBhvr>
                                    </p:animEffect>
                                    <p:anim calcmode="lin" valueType="num">
                                      <p:cBhvr>
                                        <p:cTn id="29" dur="500" fill="hold"/>
                                        <p:tgtEl>
                                          <p:spTgt spid="118"/>
                                        </p:tgtEl>
                                        <p:attrNameLst>
                                          <p:attrName>ppt_x</p:attrName>
                                        </p:attrNameLst>
                                      </p:cBhvr>
                                      <p:tavLst>
                                        <p:tav tm="0">
                                          <p:val>
                                            <p:strVal val="#ppt_x"/>
                                          </p:val>
                                        </p:tav>
                                        <p:tav tm="100000">
                                          <p:val>
                                            <p:strVal val="#ppt_x"/>
                                          </p:val>
                                        </p:tav>
                                      </p:tavLst>
                                    </p:anim>
                                    <p:anim calcmode="lin" valueType="num">
                                      <p:cBhvr>
                                        <p:cTn id="30" dur="500" fill="hold"/>
                                        <p:tgtEl>
                                          <p:spTgt spid="118"/>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66"/>
                                        </p:tgtEl>
                                        <p:attrNameLst>
                                          <p:attrName>style.visibility</p:attrName>
                                        </p:attrNameLst>
                                      </p:cBhvr>
                                      <p:to>
                                        <p:strVal val="visible"/>
                                      </p:to>
                                    </p:set>
                                    <p:anim calcmode="lin" valueType="num">
                                      <p:cBhvr>
                                        <p:cTn id="34" dur="300" fill="hold"/>
                                        <p:tgtEl>
                                          <p:spTgt spid="266"/>
                                        </p:tgtEl>
                                        <p:attrNameLst>
                                          <p:attrName>ppt_w</p:attrName>
                                        </p:attrNameLst>
                                      </p:cBhvr>
                                      <p:tavLst>
                                        <p:tav tm="0">
                                          <p:val>
                                            <p:fltVal val="0"/>
                                          </p:val>
                                        </p:tav>
                                        <p:tav tm="100000">
                                          <p:val>
                                            <p:strVal val="#ppt_w"/>
                                          </p:val>
                                        </p:tav>
                                      </p:tavLst>
                                    </p:anim>
                                    <p:anim calcmode="lin" valueType="num">
                                      <p:cBhvr>
                                        <p:cTn id="35" dur="300" fill="hold"/>
                                        <p:tgtEl>
                                          <p:spTgt spid="266"/>
                                        </p:tgtEl>
                                        <p:attrNameLst>
                                          <p:attrName>ppt_h</p:attrName>
                                        </p:attrNameLst>
                                      </p:cBhvr>
                                      <p:tavLst>
                                        <p:tav tm="0">
                                          <p:val>
                                            <p:fltVal val="0"/>
                                          </p:val>
                                        </p:tav>
                                        <p:tav tm="100000">
                                          <p:val>
                                            <p:strVal val="#ppt_h"/>
                                          </p:val>
                                        </p:tav>
                                      </p:tavLst>
                                    </p:anim>
                                    <p:animEffect transition="in" filter="fade">
                                      <p:cBhvr>
                                        <p:cTn id="36" dur="300"/>
                                        <p:tgtEl>
                                          <p:spTgt spid="266"/>
                                        </p:tgtEl>
                                      </p:cBhvr>
                                    </p:animEffect>
                                  </p:childTnLst>
                                </p:cTn>
                              </p:par>
                            </p:childTnLst>
                          </p:cTn>
                        </p:par>
                        <p:par>
                          <p:cTn id="37" fill="hold">
                            <p:stCondLst>
                              <p:cond delay="3000"/>
                            </p:stCondLst>
                            <p:childTnLst>
                              <p:par>
                                <p:cTn id="38" presetID="64" presetClass="path" presetSubtype="0" accel="50000" decel="50000" fill="hold" nodeType="afterEffect">
                                  <p:stCondLst>
                                    <p:cond delay="0"/>
                                  </p:stCondLst>
                                  <p:childTnLst>
                                    <p:animMotion origin="layout" path="M 1.11111E-6 -6.17284E-7 L 1.11111E-6 -0.15463 " pathEditMode="relative" rAng="0" ptsTypes="AA">
                                      <p:cBhvr>
                                        <p:cTn id="39" dur="400" fill="hold"/>
                                        <p:tgtEl>
                                          <p:spTgt spid="266"/>
                                        </p:tgtEl>
                                        <p:attrNameLst>
                                          <p:attrName>ppt_x</p:attrName>
                                          <p:attrName>ppt_y</p:attrName>
                                        </p:attrNameLst>
                                      </p:cBhvr>
                                      <p:rCtr x="0" y="-7747"/>
                                    </p:animMotion>
                                  </p:childTnLst>
                                </p:cTn>
                              </p:par>
                            </p:childTnLst>
                          </p:cTn>
                        </p:par>
                        <p:par>
                          <p:cTn id="40" fill="hold">
                            <p:stCondLst>
                              <p:cond delay="3500"/>
                            </p:stCondLst>
                            <p:childTnLst>
                              <p:par>
                                <p:cTn id="41" presetID="53" presetClass="entr" presetSubtype="16" fill="hold" grpId="0" nodeType="afterEffect">
                                  <p:stCondLst>
                                    <p:cond delay="0"/>
                                  </p:stCondLst>
                                  <p:childTnLst>
                                    <p:set>
                                      <p:cBhvr>
                                        <p:cTn id="42" dur="1" fill="hold">
                                          <p:stCondLst>
                                            <p:cond delay="0"/>
                                          </p:stCondLst>
                                        </p:cTn>
                                        <p:tgtEl>
                                          <p:spTgt spid="117"/>
                                        </p:tgtEl>
                                        <p:attrNameLst>
                                          <p:attrName>style.visibility</p:attrName>
                                        </p:attrNameLst>
                                      </p:cBhvr>
                                      <p:to>
                                        <p:strVal val="visible"/>
                                      </p:to>
                                    </p:set>
                                    <p:anim calcmode="lin" valueType="num">
                                      <p:cBhvr>
                                        <p:cTn id="43" dur="300" fill="hold"/>
                                        <p:tgtEl>
                                          <p:spTgt spid="117"/>
                                        </p:tgtEl>
                                        <p:attrNameLst>
                                          <p:attrName>ppt_w</p:attrName>
                                        </p:attrNameLst>
                                      </p:cBhvr>
                                      <p:tavLst>
                                        <p:tav tm="0">
                                          <p:val>
                                            <p:fltVal val="0"/>
                                          </p:val>
                                        </p:tav>
                                        <p:tav tm="100000">
                                          <p:val>
                                            <p:strVal val="#ppt_w"/>
                                          </p:val>
                                        </p:tav>
                                      </p:tavLst>
                                    </p:anim>
                                    <p:anim calcmode="lin" valueType="num">
                                      <p:cBhvr>
                                        <p:cTn id="44" dur="300" fill="hold"/>
                                        <p:tgtEl>
                                          <p:spTgt spid="117"/>
                                        </p:tgtEl>
                                        <p:attrNameLst>
                                          <p:attrName>ppt_h</p:attrName>
                                        </p:attrNameLst>
                                      </p:cBhvr>
                                      <p:tavLst>
                                        <p:tav tm="0">
                                          <p:val>
                                            <p:fltVal val="0"/>
                                          </p:val>
                                        </p:tav>
                                        <p:tav tm="100000">
                                          <p:val>
                                            <p:strVal val="#ppt_h"/>
                                          </p:val>
                                        </p:tav>
                                      </p:tavLst>
                                    </p:anim>
                                    <p:animEffect transition="in" filter="fade">
                                      <p:cBhvr>
                                        <p:cTn id="45" dur="300"/>
                                        <p:tgtEl>
                                          <p:spTgt spid="117"/>
                                        </p:tgtEl>
                                      </p:cBhvr>
                                    </p:animEffect>
                                  </p:childTnLst>
                                </p:cTn>
                              </p:par>
                            </p:childTnLst>
                          </p:cTn>
                        </p:par>
                        <p:par>
                          <p:cTn id="46" fill="hold">
                            <p:stCondLst>
                              <p:cond delay="4000"/>
                            </p:stCondLst>
                            <p:childTnLst>
                              <p:par>
                                <p:cTn id="47" presetID="42" presetClass="entr" presetSubtype="0" fill="hold" nodeType="afterEffect">
                                  <p:stCondLst>
                                    <p:cond delay="0"/>
                                  </p:stCondLst>
                                  <p:childTnLst>
                                    <p:set>
                                      <p:cBhvr>
                                        <p:cTn id="48" dur="1" fill="hold">
                                          <p:stCondLst>
                                            <p:cond delay="0"/>
                                          </p:stCondLst>
                                        </p:cTn>
                                        <p:tgtEl>
                                          <p:spTgt spid="166"/>
                                        </p:tgtEl>
                                        <p:attrNameLst>
                                          <p:attrName>style.visibility</p:attrName>
                                        </p:attrNameLst>
                                      </p:cBhvr>
                                      <p:to>
                                        <p:strVal val="visible"/>
                                      </p:to>
                                    </p:set>
                                    <p:animEffect transition="in" filter="fade">
                                      <p:cBhvr>
                                        <p:cTn id="49" dur="500"/>
                                        <p:tgtEl>
                                          <p:spTgt spid="166"/>
                                        </p:tgtEl>
                                      </p:cBhvr>
                                    </p:animEffect>
                                    <p:anim calcmode="lin" valueType="num">
                                      <p:cBhvr>
                                        <p:cTn id="50" dur="500" fill="hold"/>
                                        <p:tgtEl>
                                          <p:spTgt spid="166"/>
                                        </p:tgtEl>
                                        <p:attrNameLst>
                                          <p:attrName>ppt_x</p:attrName>
                                        </p:attrNameLst>
                                      </p:cBhvr>
                                      <p:tavLst>
                                        <p:tav tm="0">
                                          <p:val>
                                            <p:strVal val="#ppt_x"/>
                                          </p:val>
                                        </p:tav>
                                        <p:tav tm="100000">
                                          <p:val>
                                            <p:strVal val="#ppt_x"/>
                                          </p:val>
                                        </p:tav>
                                      </p:tavLst>
                                    </p:anim>
                                    <p:anim calcmode="lin" valueType="num">
                                      <p:cBhvr>
                                        <p:cTn id="51" dur="500" fill="hold"/>
                                        <p:tgtEl>
                                          <p:spTgt spid="166"/>
                                        </p:tgtEl>
                                        <p:attrNameLst>
                                          <p:attrName>ppt_y</p:attrName>
                                        </p:attrNameLst>
                                      </p:cBhvr>
                                      <p:tavLst>
                                        <p:tav tm="0">
                                          <p:val>
                                            <p:strVal val="#ppt_y+.1"/>
                                          </p:val>
                                        </p:tav>
                                        <p:tav tm="100000">
                                          <p:val>
                                            <p:strVal val="#ppt_y"/>
                                          </p:val>
                                        </p:tav>
                                      </p:tavLst>
                                    </p:anim>
                                  </p:childTnLst>
                                </p:cTn>
                              </p:par>
                            </p:childTnLst>
                          </p:cTn>
                        </p:par>
                        <p:par>
                          <p:cTn id="52" fill="hold">
                            <p:stCondLst>
                              <p:cond delay="4500"/>
                            </p:stCondLst>
                            <p:childTnLst>
                              <p:par>
                                <p:cTn id="53" presetID="53" presetClass="entr" presetSubtype="16" fill="hold" nodeType="afterEffect">
                                  <p:stCondLst>
                                    <p:cond delay="0"/>
                                  </p:stCondLst>
                                  <p:childTnLst>
                                    <p:set>
                                      <p:cBhvr>
                                        <p:cTn id="54" dur="1" fill="hold">
                                          <p:stCondLst>
                                            <p:cond delay="0"/>
                                          </p:stCondLst>
                                        </p:cTn>
                                        <p:tgtEl>
                                          <p:spTgt spid="276"/>
                                        </p:tgtEl>
                                        <p:attrNameLst>
                                          <p:attrName>style.visibility</p:attrName>
                                        </p:attrNameLst>
                                      </p:cBhvr>
                                      <p:to>
                                        <p:strVal val="visible"/>
                                      </p:to>
                                    </p:set>
                                    <p:anim calcmode="lin" valueType="num">
                                      <p:cBhvr>
                                        <p:cTn id="55" dur="300" fill="hold"/>
                                        <p:tgtEl>
                                          <p:spTgt spid="276"/>
                                        </p:tgtEl>
                                        <p:attrNameLst>
                                          <p:attrName>ppt_w</p:attrName>
                                        </p:attrNameLst>
                                      </p:cBhvr>
                                      <p:tavLst>
                                        <p:tav tm="0">
                                          <p:val>
                                            <p:fltVal val="0"/>
                                          </p:val>
                                        </p:tav>
                                        <p:tav tm="100000">
                                          <p:val>
                                            <p:strVal val="#ppt_w"/>
                                          </p:val>
                                        </p:tav>
                                      </p:tavLst>
                                    </p:anim>
                                    <p:anim calcmode="lin" valueType="num">
                                      <p:cBhvr>
                                        <p:cTn id="56" dur="300" fill="hold"/>
                                        <p:tgtEl>
                                          <p:spTgt spid="276"/>
                                        </p:tgtEl>
                                        <p:attrNameLst>
                                          <p:attrName>ppt_h</p:attrName>
                                        </p:attrNameLst>
                                      </p:cBhvr>
                                      <p:tavLst>
                                        <p:tav tm="0">
                                          <p:val>
                                            <p:fltVal val="0"/>
                                          </p:val>
                                        </p:tav>
                                        <p:tav tm="100000">
                                          <p:val>
                                            <p:strVal val="#ppt_h"/>
                                          </p:val>
                                        </p:tav>
                                      </p:tavLst>
                                    </p:anim>
                                    <p:animEffect transition="in" filter="fade">
                                      <p:cBhvr>
                                        <p:cTn id="57" dur="300"/>
                                        <p:tgtEl>
                                          <p:spTgt spid="276"/>
                                        </p:tgtEl>
                                      </p:cBhvr>
                                    </p:animEffect>
                                  </p:childTnLst>
                                </p:cTn>
                              </p:par>
                            </p:childTnLst>
                          </p:cTn>
                        </p:par>
                        <p:par>
                          <p:cTn id="58" fill="hold">
                            <p:stCondLst>
                              <p:cond delay="5000"/>
                            </p:stCondLst>
                            <p:childTnLst>
                              <p:par>
                                <p:cTn id="59" presetID="64" presetClass="path" presetSubtype="0" accel="50000" decel="50000" fill="hold" nodeType="afterEffect">
                                  <p:stCondLst>
                                    <p:cond delay="0"/>
                                  </p:stCondLst>
                                  <p:childTnLst>
                                    <p:animMotion origin="layout" path="M -4.16667E-6 -6.17284E-7 L -4.16667E-6 -0.25802 " pathEditMode="relative" rAng="0" ptsTypes="AA">
                                      <p:cBhvr>
                                        <p:cTn id="60" dur="600" fill="hold"/>
                                        <p:tgtEl>
                                          <p:spTgt spid="276"/>
                                        </p:tgtEl>
                                        <p:attrNameLst>
                                          <p:attrName>ppt_x</p:attrName>
                                          <p:attrName>ppt_y</p:attrName>
                                        </p:attrNameLst>
                                      </p:cBhvr>
                                      <p:rCtr x="0" y="-12901"/>
                                    </p:animMotion>
                                  </p:childTnLst>
                                </p:cTn>
                              </p:par>
                            </p:childTnLst>
                          </p:cTn>
                        </p:par>
                        <p:par>
                          <p:cTn id="61" fill="hold">
                            <p:stCondLst>
                              <p:cond delay="6000"/>
                            </p:stCondLst>
                            <p:childTnLst>
                              <p:par>
                                <p:cTn id="62" presetID="53" presetClass="entr" presetSubtype="16" fill="hold" grpId="0" nodeType="afterEffect">
                                  <p:stCondLst>
                                    <p:cond delay="0"/>
                                  </p:stCondLst>
                                  <p:childTnLst>
                                    <p:set>
                                      <p:cBhvr>
                                        <p:cTn id="63" dur="1" fill="hold">
                                          <p:stCondLst>
                                            <p:cond delay="0"/>
                                          </p:stCondLst>
                                        </p:cTn>
                                        <p:tgtEl>
                                          <p:spTgt spid="165"/>
                                        </p:tgtEl>
                                        <p:attrNameLst>
                                          <p:attrName>style.visibility</p:attrName>
                                        </p:attrNameLst>
                                      </p:cBhvr>
                                      <p:to>
                                        <p:strVal val="visible"/>
                                      </p:to>
                                    </p:set>
                                    <p:anim calcmode="lin" valueType="num">
                                      <p:cBhvr>
                                        <p:cTn id="64" dur="300" fill="hold"/>
                                        <p:tgtEl>
                                          <p:spTgt spid="165"/>
                                        </p:tgtEl>
                                        <p:attrNameLst>
                                          <p:attrName>ppt_w</p:attrName>
                                        </p:attrNameLst>
                                      </p:cBhvr>
                                      <p:tavLst>
                                        <p:tav tm="0">
                                          <p:val>
                                            <p:fltVal val="0"/>
                                          </p:val>
                                        </p:tav>
                                        <p:tav tm="100000">
                                          <p:val>
                                            <p:strVal val="#ppt_w"/>
                                          </p:val>
                                        </p:tav>
                                      </p:tavLst>
                                    </p:anim>
                                    <p:anim calcmode="lin" valueType="num">
                                      <p:cBhvr>
                                        <p:cTn id="65" dur="300" fill="hold"/>
                                        <p:tgtEl>
                                          <p:spTgt spid="165"/>
                                        </p:tgtEl>
                                        <p:attrNameLst>
                                          <p:attrName>ppt_h</p:attrName>
                                        </p:attrNameLst>
                                      </p:cBhvr>
                                      <p:tavLst>
                                        <p:tav tm="0">
                                          <p:val>
                                            <p:fltVal val="0"/>
                                          </p:val>
                                        </p:tav>
                                        <p:tav tm="100000">
                                          <p:val>
                                            <p:strVal val="#ppt_h"/>
                                          </p:val>
                                        </p:tav>
                                      </p:tavLst>
                                    </p:anim>
                                    <p:animEffect transition="in" filter="fade">
                                      <p:cBhvr>
                                        <p:cTn id="66" dur="300"/>
                                        <p:tgtEl>
                                          <p:spTgt spid="165"/>
                                        </p:tgtEl>
                                      </p:cBhvr>
                                    </p:animEffect>
                                  </p:childTnLst>
                                </p:cTn>
                              </p:par>
                            </p:childTnLst>
                          </p:cTn>
                        </p:par>
                        <p:par>
                          <p:cTn id="67" fill="hold">
                            <p:stCondLst>
                              <p:cond delay="6500"/>
                            </p:stCondLst>
                            <p:childTnLst>
                              <p:par>
                                <p:cTn id="68" presetID="42" presetClass="entr" presetSubtype="0" fill="hold" nodeType="afterEffect">
                                  <p:stCondLst>
                                    <p:cond delay="0"/>
                                  </p:stCondLst>
                                  <p:childTnLst>
                                    <p:set>
                                      <p:cBhvr>
                                        <p:cTn id="69" dur="1" fill="hold">
                                          <p:stCondLst>
                                            <p:cond delay="0"/>
                                          </p:stCondLst>
                                        </p:cTn>
                                        <p:tgtEl>
                                          <p:spTgt spid="211"/>
                                        </p:tgtEl>
                                        <p:attrNameLst>
                                          <p:attrName>style.visibility</p:attrName>
                                        </p:attrNameLst>
                                      </p:cBhvr>
                                      <p:to>
                                        <p:strVal val="visible"/>
                                      </p:to>
                                    </p:set>
                                    <p:animEffect transition="in" filter="fade">
                                      <p:cBhvr>
                                        <p:cTn id="70" dur="500"/>
                                        <p:tgtEl>
                                          <p:spTgt spid="211"/>
                                        </p:tgtEl>
                                      </p:cBhvr>
                                    </p:animEffect>
                                    <p:anim calcmode="lin" valueType="num">
                                      <p:cBhvr>
                                        <p:cTn id="71" dur="500" fill="hold"/>
                                        <p:tgtEl>
                                          <p:spTgt spid="211"/>
                                        </p:tgtEl>
                                        <p:attrNameLst>
                                          <p:attrName>ppt_x</p:attrName>
                                        </p:attrNameLst>
                                      </p:cBhvr>
                                      <p:tavLst>
                                        <p:tav tm="0">
                                          <p:val>
                                            <p:strVal val="#ppt_x"/>
                                          </p:val>
                                        </p:tav>
                                        <p:tav tm="100000">
                                          <p:val>
                                            <p:strVal val="#ppt_x"/>
                                          </p:val>
                                        </p:tav>
                                      </p:tavLst>
                                    </p:anim>
                                    <p:anim calcmode="lin" valueType="num">
                                      <p:cBhvr>
                                        <p:cTn id="72" dur="500" fill="hold"/>
                                        <p:tgtEl>
                                          <p:spTgt spid="211"/>
                                        </p:tgtEl>
                                        <p:attrNameLst>
                                          <p:attrName>ppt_y</p:attrName>
                                        </p:attrNameLst>
                                      </p:cBhvr>
                                      <p:tavLst>
                                        <p:tav tm="0">
                                          <p:val>
                                            <p:strVal val="#ppt_y+.1"/>
                                          </p:val>
                                        </p:tav>
                                        <p:tav tm="100000">
                                          <p:val>
                                            <p:strVal val="#ppt_y"/>
                                          </p:val>
                                        </p:tav>
                                      </p:tavLst>
                                    </p:anim>
                                  </p:childTnLst>
                                </p:cTn>
                              </p:par>
                            </p:childTnLst>
                          </p:cTn>
                        </p:par>
                        <p:par>
                          <p:cTn id="73" fill="hold">
                            <p:stCondLst>
                              <p:cond delay="7000"/>
                            </p:stCondLst>
                            <p:childTnLst>
                              <p:par>
                                <p:cTn id="74" presetID="53" presetClass="entr" presetSubtype="16" fill="hold" nodeType="afterEffect">
                                  <p:stCondLst>
                                    <p:cond delay="0"/>
                                  </p:stCondLst>
                                  <p:childTnLst>
                                    <p:set>
                                      <p:cBhvr>
                                        <p:cTn id="75" dur="1" fill="hold">
                                          <p:stCondLst>
                                            <p:cond delay="0"/>
                                          </p:stCondLst>
                                        </p:cTn>
                                        <p:tgtEl>
                                          <p:spTgt spid="288"/>
                                        </p:tgtEl>
                                        <p:attrNameLst>
                                          <p:attrName>style.visibility</p:attrName>
                                        </p:attrNameLst>
                                      </p:cBhvr>
                                      <p:to>
                                        <p:strVal val="visible"/>
                                      </p:to>
                                    </p:set>
                                    <p:anim calcmode="lin" valueType="num">
                                      <p:cBhvr>
                                        <p:cTn id="76" dur="300" fill="hold"/>
                                        <p:tgtEl>
                                          <p:spTgt spid="288"/>
                                        </p:tgtEl>
                                        <p:attrNameLst>
                                          <p:attrName>ppt_w</p:attrName>
                                        </p:attrNameLst>
                                      </p:cBhvr>
                                      <p:tavLst>
                                        <p:tav tm="0">
                                          <p:val>
                                            <p:fltVal val="0"/>
                                          </p:val>
                                        </p:tav>
                                        <p:tav tm="100000">
                                          <p:val>
                                            <p:strVal val="#ppt_w"/>
                                          </p:val>
                                        </p:tav>
                                      </p:tavLst>
                                    </p:anim>
                                    <p:anim calcmode="lin" valueType="num">
                                      <p:cBhvr>
                                        <p:cTn id="77" dur="300" fill="hold"/>
                                        <p:tgtEl>
                                          <p:spTgt spid="288"/>
                                        </p:tgtEl>
                                        <p:attrNameLst>
                                          <p:attrName>ppt_h</p:attrName>
                                        </p:attrNameLst>
                                      </p:cBhvr>
                                      <p:tavLst>
                                        <p:tav tm="0">
                                          <p:val>
                                            <p:fltVal val="0"/>
                                          </p:val>
                                        </p:tav>
                                        <p:tav tm="100000">
                                          <p:val>
                                            <p:strVal val="#ppt_h"/>
                                          </p:val>
                                        </p:tav>
                                      </p:tavLst>
                                    </p:anim>
                                    <p:animEffect transition="in" filter="fade">
                                      <p:cBhvr>
                                        <p:cTn id="78" dur="300"/>
                                        <p:tgtEl>
                                          <p:spTgt spid="288"/>
                                        </p:tgtEl>
                                      </p:cBhvr>
                                    </p:animEffect>
                                  </p:childTnLst>
                                </p:cTn>
                              </p:par>
                            </p:childTnLst>
                          </p:cTn>
                        </p:par>
                        <p:par>
                          <p:cTn id="79" fill="hold">
                            <p:stCondLst>
                              <p:cond delay="7500"/>
                            </p:stCondLst>
                            <p:childTnLst>
                              <p:par>
                                <p:cTn id="80" presetID="64" presetClass="path" presetSubtype="0" accel="50000" decel="50000" fill="hold" nodeType="afterEffect">
                                  <p:stCondLst>
                                    <p:cond delay="0"/>
                                  </p:stCondLst>
                                  <p:childTnLst>
                                    <p:animMotion origin="layout" path="M 4.16667E-6 -6.17284E-7 L 4.16667E-6 -0.41296 " pathEditMode="relative" rAng="0" ptsTypes="AA">
                                      <p:cBhvr>
                                        <p:cTn id="81" dur="900" fill="hold"/>
                                        <p:tgtEl>
                                          <p:spTgt spid="288"/>
                                        </p:tgtEl>
                                        <p:attrNameLst>
                                          <p:attrName>ppt_x</p:attrName>
                                          <p:attrName>ppt_y</p:attrName>
                                        </p:attrNameLst>
                                      </p:cBhvr>
                                      <p:rCtr x="0" y="-20648"/>
                                    </p:animMotion>
                                  </p:childTnLst>
                                </p:cTn>
                              </p:par>
                            </p:childTnLst>
                          </p:cTn>
                        </p:par>
                        <p:par>
                          <p:cTn id="82" fill="hold">
                            <p:stCondLst>
                              <p:cond delay="8500"/>
                            </p:stCondLst>
                            <p:childTnLst>
                              <p:par>
                                <p:cTn id="83" presetID="53" presetClass="entr" presetSubtype="16" fill="hold" grpId="0" nodeType="afterEffect">
                                  <p:stCondLst>
                                    <p:cond delay="0"/>
                                  </p:stCondLst>
                                  <p:childTnLst>
                                    <p:set>
                                      <p:cBhvr>
                                        <p:cTn id="84" dur="1" fill="hold">
                                          <p:stCondLst>
                                            <p:cond delay="0"/>
                                          </p:stCondLst>
                                        </p:cTn>
                                        <p:tgtEl>
                                          <p:spTgt spid="256"/>
                                        </p:tgtEl>
                                        <p:attrNameLst>
                                          <p:attrName>style.visibility</p:attrName>
                                        </p:attrNameLst>
                                      </p:cBhvr>
                                      <p:to>
                                        <p:strVal val="visible"/>
                                      </p:to>
                                    </p:set>
                                    <p:anim calcmode="lin" valueType="num">
                                      <p:cBhvr>
                                        <p:cTn id="85" dur="300" fill="hold"/>
                                        <p:tgtEl>
                                          <p:spTgt spid="256"/>
                                        </p:tgtEl>
                                        <p:attrNameLst>
                                          <p:attrName>ppt_w</p:attrName>
                                        </p:attrNameLst>
                                      </p:cBhvr>
                                      <p:tavLst>
                                        <p:tav tm="0">
                                          <p:val>
                                            <p:fltVal val="0"/>
                                          </p:val>
                                        </p:tav>
                                        <p:tav tm="100000">
                                          <p:val>
                                            <p:strVal val="#ppt_w"/>
                                          </p:val>
                                        </p:tav>
                                      </p:tavLst>
                                    </p:anim>
                                    <p:anim calcmode="lin" valueType="num">
                                      <p:cBhvr>
                                        <p:cTn id="86" dur="300" fill="hold"/>
                                        <p:tgtEl>
                                          <p:spTgt spid="256"/>
                                        </p:tgtEl>
                                        <p:attrNameLst>
                                          <p:attrName>ppt_h</p:attrName>
                                        </p:attrNameLst>
                                      </p:cBhvr>
                                      <p:tavLst>
                                        <p:tav tm="0">
                                          <p:val>
                                            <p:fltVal val="0"/>
                                          </p:val>
                                        </p:tav>
                                        <p:tav tm="100000">
                                          <p:val>
                                            <p:strVal val="#ppt_h"/>
                                          </p:val>
                                        </p:tav>
                                      </p:tavLst>
                                    </p:anim>
                                    <p:animEffect transition="in" filter="fade">
                                      <p:cBhvr>
                                        <p:cTn id="87" dur="300"/>
                                        <p:tgtEl>
                                          <p:spTgt spid="256"/>
                                        </p:tgtEl>
                                      </p:cBhvr>
                                    </p:animEffect>
                                  </p:childTnLst>
                                </p:cTn>
                              </p:par>
                            </p:childTnLst>
                          </p:cTn>
                        </p:par>
                        <p:par>
                          <p:cTn id="88" fill="hold">
                            <p:stCondLst>
                              <p:cond delay="9000"/>
                            </p:stCondLst>
                            <p:childTnLst>
                              <p:par>
                                <p:cTn id="89" presetID="53" presetClass="entr" presetSubtype="16" fill="hold" nodeType="after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p:cTn id="91" dur="300" fill="hold"/>
                                        <p:tgtEl>
                                          <p:spTgt spid="48"/>
                                        </p:tgtEl>
                                        <p:attrNameLst>
                                          <p:attrName>ppt_w</p:attrName>
                                        </p:attrNameLst>
                                      </p:cBhvr>
                                      <p:tavLst>
                                        <p:tav tm="0">
                                          <p:val>
                                            <p:fltVal val="0"/>
                                          </p:val>
                                        </p:tav>
                                        <p:tav tm="100000">
                                          <p:val>
                                            <p:strVal val="#ppt_w"/>
                                          </p:val>
                                        </p:tav>
                                      </p:tavLst>
                                    </p:anim>
                                    <p:anim calcmode="lin" valueType="num">
                                      <p:cBhvr>
                                        <p:cTn id="92" dur="300" fill="hold"/>
                                        <p:tgtEl>
                                          <p:spTgt spid="48"/>
                                        </p:tgtEl>
                                        <p:attrNameLst>
                                          <p:attrName>ppt_h</p:attrName>
                                        </p:attrNameLst>
                                      </p:cBhvr>
                                      <p:tavLst>
                                        <p:tav tm="0">
                                          <p:val>
                                            <p:fltVal val="0"/>
                                          </p:val>
                                        </p:tav>
                                        <p:tav tm="100000">
                                          <p:val>
                                            <p:strVal val="#ppt_h"/>
                                          </p:val>
                                        </p:tav>
                                      </p:tavLst>
                                    </p:anim>
                                    <p:animEffect transition="in" filter="fade">
                                      <p:cBhvr>
                                        <p:cTn id="93" dur="300"/>
                                        <p:tgtEl>
                                          <p:spTgt spid="48"/>
                                        </p:tgtEl>
                                      </p:cBhvr>
                                    </p:animEffect>
                                  </p:childTnLst>
                                </p:cTn>
                              </p:par>
                            </p:childTnLst>
                          </p:cTn>
                        </p:par>
                        <p:par>
                          <p:cTn id="94" fill="hold">
                            <p:stCondLst>
                              <p:cond delay="9500"/>
                            </p:stCondLst>
                            <p:childTnLst>
                              <p:par>
                                <p:cTn id="95" presetID="2" presetClass="entr" presetSubtype="2" fill="hold" grpId="0" nodeType="afterEffect">
                                  <p:stCondLst>
                                    <p:cond delay="0"/>
                                  </p:stCondLst>
                                  <p:childTnLst>
                                    <p:set>
                                      <p:cBhvr>
                                        <p:cTn id="96" dur="1" fill="hold">
                                          <p:stCondLst>
                                            <p:cond delay="0"/>
                                          </p:stCondLst>
                                        </p:cTn>
                                        <p:tgtEl>
                                          <p:spTgt spid="24"/>
                                        </p:tgtEl>
                                        <p:attrNameLst>
                                          <p:attrName>style.visibility</p:attrName>
                                        </p:attrNameLst>
                                      </p:cBhvr>
                                      <p:to>
                                        <p:strVal val="visible"/>
                                      </p:to>
                                    </p:set>
                                    <p:anim calcmode="lin" valueType="num">
                                      <p:cBhvr additive="base">
                                        <p:cTn id="97" dur="300" fill="hold"/>
                                        <p:tgtEl>
                                          <p:spTgt spid="24"/>
                                        </p:tgtEl>
                                        <p:attrNameLst>
                                          <p:attrName>ppt_x</p:attrName>
                                        </p:attrNameLst>
                                      </p:cBhvr>
                                      <p:tavLst>
                                        <p:tav tm="0">
                                          <p:val>
                                            <p:strVal val="1+#ppt_w/2"/>
                                          </p:val>
                                        </p:tav>
                                        <p:tav tm="100000">
                                          <p:val>
                                            <p:strVal val="#ppt_x"/>
                                          </p:val>
                                        </p:tav>
                                      </p:tavLst>
                                    </p:anim>
                                    <p:anim calcmode="lin" valueType="num">
                                      <p:cBhvr additive="base">
                                        <p:cTn id="98" dur="300" fill="hold"/>
                                        <p:tgtEl>
                                          <p:spTgt spid="24"/>
                                        </p:tgtEl>
                                        <p:attrNameLst>
                                          <p:attrName>ppt_y</p:attrName>
                                        </p:attrNameLst>
                                      </p:cBhvr>
                                      <p:tavLst>
                                        <p:tav tm="0">
                                          <p:val>
                                            <p:strVal val="#ppt_y"/>
                                          </p:val>
                                        </p:tav>
                                        <p:tav tm="100000">
                                          <p:val>
                                            <p:strVal val="#ppt_y"/>
                                          </p:val>
                                        </p:tav>
                                      </p:tavLst>
                                    </p:anim>
                                  </p:childTnLst>
                                </p:cTn>
                              </p:par>
                            </p:childTnLst>
                          </p:cTn>
                        </p:par>
                        <p:par>
                          <p:cTn id="99" fill="hold">
                            <p:stCondLst>
                              <p:cond delay="10000"/>
                            </p:stCondLst>
                            <p:childTnLst>
                              <p:par>
                                <p:cTn id="100" presetID="53" presetClass="entr" presetSubtype="16" fill="hold" nodeType="afterEffect">
                                  <p:stCondLst>
                                    <p:cond delay="0"/>
                                  </p:stCondLst>
                                  <p:childTnLst>
                                    <p:set>
                                      <p:cBhvr>
                                        <p:cTn id="101" dur="1" fill="hold">
                                          <p:stCondLst>
                                            <p:cond delay="0"/>
                                          </p:stCondLst>
                                        </p:cTn>
                                        <p:tgtEl>
                                          <p:spTgt spid="34"/>
                                        </p:tgtEl>
                                        <p:attrNameLst>
                                          <p:attrName>style.visibility</p:attrName>
                                        </p:attrNameLst>
                                      </p:cBhvr>
                                      <p:to>
                                        <p:strVal val="visible"/>
                                      </p:to>
                                    </p:set>
                                    <p:anim calcmode="lin" valueType="num">
                                      <p:cBhvr>
                                        <p:cTn id="102" dur="300" fill="hold"/>
                                        <p:tgtEl>
                                          <p:spTgt spid="34"/>
                                        </p:tgtEl>
                                        <p:attrNameLst>
                                          <p:attrName>ppt_w</p:attrName>
                                        </p:attrNameLst>
                                      </p:cBhvr>
                                      <p:tavLst>
                                        <p:tav tm="0">
                                          <p:val>
                                            <p:fltVal val="0"/>
                                          </p:val>
                                        </p:tav>
                                        <p:tav tm="100000">
                                          <p:val>
                                            <p:strVal val="#ppt_w"/>
                                          </p:val>
                                        </p:tav>
                                      </p:tavLst>
                                    </p:anim>
                                    <p:anim calcmode="lin" valueType="num">
                                      <p:cBhvr>
                                        <p:cTn id="103" dur="300" fill="hold"/>
                                        <p:tgtEl>
                                          <p:spTgt spid="34"/>
                                        </p:tgtEl>
                                        <p:attrNameLst>
                                          <p:attrName>ppt_h</p:attrName>
                                        </p:attrNameLst>
                                      </p:cBhvr>
                                      <p:tavLst>
                                        <p:tav tm="0">
                                          <p:val>
                                            <p:fltVal val="0"/>
                                          </p:val>
                                        </p:tav>
                                        <p:tav tm="100000">
                                          <p:val>
                                            <p:strVal val="#ppt_h"/>
                                          </p:val>
                                        </p:tav>
                                      </p:tavLst>
                                    </p:anim>
                                    <p:animEffect transition="in" filter="fade">
                                      <p:cBhvr>
                                        <p:cTn id="104" dur="300"/>
                                        <p:tgtEl>
                                          <p:spTgt spid="34"/>
                                        </p:tgtEl>
                                      </p:cBhvr>
                                    </p:animEffect>
                                  </p:childTnLst>
                                </p:cTn>
                              </p:par>
                            </p:childTnLst>
                          </p:cTn>
                        </p:par>
                        <p:par>
                          <p:cTn id="105" fill="hold">
                            <p:stCondLst>
                              <p:cond delay="10500"/>
                            </p:stCondLst>
                            <p:childTnLst>
                              <p:par>
                                <p:cTn id="106" presetID="2" presetClass="entr" presetSubtype="2" fill="hold" grpId="0" nodeType="afterEffect">
                                  <p:stCondLst>
                                    <p:cond delay="0"/>
                                  </p:stCondLst>
                                  <p:childTnLst>
                                    <p:set>
                                      <p:cBhvr>
                                        <p:cTn id="107" dur="1" fill="hold">
                                          <p:stCondLst>
                                            <p:cond delay="0"/>
                                          </p:stCondLst>
                                        </p:cTn>
                                        <p:tgtEl>
                                          <p:spTgt spid="25"/>
                                        </p:tgtEl>
                                        <p:attrNameLst>
                                          <p:attrName>style.visibility</p:attrName>
                                        </p:attrNameLst>
                                      </p:cBhvr>
                                      <p:to>
                                        <p:strVal val="visible"/>
                                      </p:to>
                                    </p:set>
                                    <p:anim calcmode="lin" valueType="num">
                                      <p:cBhvr additive="base">
                                        <p:cTn id="108" dur="300" fill="hold"/>
                                        <p:tgtEl>
                                          <p:spTgt spid="25"/>
                                        </p:tgtEl>
                                        <p:attrNameLst>
                                          <p:attrName>ppt_x</p:attrName>
                                        </p:attrNameLst>
                                      </p:cBhvr>
                                      <p:tavLst>
                                        <p:tav tm="0">
                                          <p:val>
                                            <p:strVal val="1+#ppt_w/2"/>
                                          </p:val>
                                        </p:tav>
                                        <p:tav tm="100000">
                                          <p:val>
                                            <p:strVal val="#ppt_x"/>
                                          </p:val>
                                        </p:tav>
                                      </p:tavLst>
                                    </p:anim>
                                    <p:anim calcmode="lin" valueType="num">
                                      <p:cBhvr additive="base">
                                        <p:cTn id="109" dur="300" fill="hold"/>
                                        <p:tgtEl>
                                          <p:spTgt spid="25"/>
                                        </p:tgtEl>
                                        <p:attrNameLst>
                                          <p:attrName>ppt_y</p:attrName>
                                        </p:attrNameLst>
                                      </p:cBhvr>
                                      <p:tavLst>
                                        <p:tav tm="0">
                                          <p:val>
                                            <p:strVal val="#ppt_y"/>
                                          </p:val>
                                        </p:tav>
                                        <p:tav tm="100000">
                                          <p:val>
                                            <p:strVal val="#ppt_y"/>
                                          </p:val>
                                        </p:tav>
                                      </p:tavLst>
                                    </p:anim>
                                  </p:childTnLst>
                                </p:cTn>
                              </p:par>
                            </p:childTnLst>
                          </p:cTn>
                        </p:par>
                        <p:par>
                          <p:cTn id="110" fill="hold">
                            <p:stCondLst>
                              <p:cond delay="11000"/>
                            </p:stCondLst>
                            <p:childTnLst>
                              <p:par>
                                <p:cTn id="111" presetID="53" presetClass="entr" presetSubtype="16" fill="hold" nodeType="afterEffect">
                                  <p:stCondLst>
                                    <p:cond delay="0"/>
                                  </p:stCondLst>
                                  <p:childTnLst>
                                    <p:set>
                                      <p:cBhvr>
                                        <p:cTn id="112" dur="1" fill="hold">
                                          <p:stCondLst>
                                            <p:cond delay="0"/>
                                          </p:stCondLst>
                                        </p:cTn>
                                        <p:tgtEl>
                                          <p:spTgt spid="40"/>
                                        </p:tgtEl>
                                        <p:attrNameLst>
                                          <p:attrName>style.visibility</p:attrName>
                                        </p:attrNameLst>
                                      </p:cBhvr>
                                      <p:to>
                                        <p:strVal val="visible"/>
                                      </p:to>
                                    </p:set>
                                    <p:anim calcmode="lin" valueType="num">
                                      <p:cBhvr>
                                        <p:cTn id="113" dur="300" fill="hold"/>
                                        <p:tgtEl>
                                          <p:spTgt spid="40"/>
                                        </p:tgtEl>
                                        <p:attrNameLst>
                                          <p:attrName>ppt_w</p:attrName>
                                        </p:attrNameLst>
                                      </p:cBhvr>
                                      <p:tavLst>
                                        <p:tav tm="0">
                                          <p:val>
                                            <p:fltVal val="0"/>
                                          </p:val>
                                        </p:tav>
                                        <p:tav tm="100000">
                                          <p:val>
                                            <p:strVal val="#ppt_w"/>
                                          </p:val>
                                        </p:tav>
                                      </p:tavLst>
                                    </p:anim>
                                    <p:anim calcmode="lin" valueType="num">
                                      <p:cBhvr>
                                        <p:cTn id="114" dur="300" fill="hold"/>
                                        <p:tgtEl>
                                          <p:spTgt spid="40"/>
                                        </p:tgtEl>
                                        <p:attrNameLst>
                                          <p:attrName>ppt_h</p:attrName>
                                        </p:attrNameLst>
                                      </p:cBhvr>
                                      <p:tavLst>
                                        <p:tav tm="0">
                                          <p:val>
                                            <p:fltVal val="0"/>
                                          </p:val>
                                        </p:tav>
                                        <p:tav tm="100000">
                                          <p:val>
                                            <p:strVal val="#ppt_h"/>
                                          </p:val>
                                        </p:tav>
                                      </p:tavLst>
                                    </p:anim>
                                    <p:animEffect transition="in" filter="fade">
                                      <p:cBhvr>
                                        <p:cTn id="115" dur="300"/>
                                        <p:tgtEl>
                                          <p:spTgt spid="40"/>
                                        </p:tgtEl>
                                      </p:cBhvr>
                                    </p:animEffect>
                                  </p:childTnLst>
                                </p:cTn>
                              </p:par>
                            </p:childTnLst>
                          </p:cTn>
                        </p:par>
                        <p:par>
                          <p:cTn id="116" fill="hold">
                            <p:stCondLst>
                              <p:cond delay="11500"/>
                            </p:stCondLst>
                            <p:childTnLst>
                              <p:par>
                                <p:cTn id="117" presetID="2" presetClass="entr" presetSubtype="2" fill="hold" grpId="0" nodeType="afterEffect">
                                  <p:stCondLst>
                                    <p:cond delay="0"/>
                                  </p:stCondLst>
                                  <p:childTnLst>
                                    <p:set>
                                      <p:cBhvr>
                                        <p:cTn id="118" dur="1" fill="hold">
                                          <p:stCondLst>
                                            <p:cond delay="0"/>
                                          </p:stCondLst>
                                        </p:cTn>
                                        <p:tgtEl>
                                          <p:spTgt spid="26"/>
                                        </p:tgtEl>
                                        <p:attrNameLst>
                                          <p:attrName>style.visibility</p:attrName>
                                        </p:attrNameLst>
                                      </p:cBhvr>
                                      <p:to>
                                        <p:strVal val="visible"/>
                                      </p:to>
                                    </p:set>
                                    <p:anim calcmode="lin" valueType="num">
                                      <p:cBhvr additive="base">
                                        <p:cTn id="119" dur="300" fill="hold"/>
                                        <p:tgtEl>
                                          <p:spTgt spid="26"/>
                                        </p:tgtEl>
                                        <p:attrNameLst>
                                          <p:attrName>ppt_x</p:attrName>
                                        </p:attrNameLst>
                                      </p:cBhvr>
                                      <p:tavLst>
                                        <p:tav tm="0">
                                          <p:val>
                                            <p:strVal val="1+#ppt_w/2"/>
                                          </p:val>
                                        </p:tav>
                                        <p:tav tm="100000">
                                          <p:val>
                                            <p:strVal val="#ppt_x"/>
                                          </p:val>
                                        </p:tav>
                                      </p:tavLst>
                                    </p:anim>
                                    <p:anim calcmode="lin" valueType="num">
                                      <p:cBhvr additive="base">
                                        <p:cTn id="120" dur="300" fill="hold"/>
                                        <p:tgtEl>
                                          <p:spTgt spid="26"/>
                                        </p:tgtEl>
                                        <p:attrNameLst>
                                          <p:attrName>ppt_y</p:attrName>
                                        </p:attrNameLst>
                                      </p:cBhvr>
                                      <p:tavLst>
                                        <p:tav tm="0">
                                          <p:val>
                                            <p:strVal val="#ppt_y"/>
                                          </p:val>
                                        </p:tav>
                                        <p:tav tm="100000">
                                          <p:val>
                                            <p:strVal val="#ppt_y"/>
                                          </p:val>
                                        </p:tav>
                                      </p:tavLst>
                                    </p:anim>
                                  </p:childTnLst>
                                </p:cTn>
                              </p:par>
                            </p:childTnLst>
                          </p:cTn>
                        </p:par>
                        <p:par>
                          <p:cTn id="121" fill="hold">
                            <p:stCondLst>
                              <p:cond delay="12000"/>
                            </p:stCondLst>
                            <p:childTnLst>
                              <p:par>
                                <p:cTn id="122" presetID="53" presetClass="entr" presetSubtype="16" fill="hold" nodeType="afterEffect">
                                  <p:stCondLst>
                                    <p:cond delay="0"/>
                                  </p:stCondLst>
                                  <p:childTnLst>
                                    <p:set>
                                      <p:cBhvr>
                                        <p:cTn id="123" dur="1" fill="hold">
                                          <p:stCondLst>
                                            <p:cond delay="0"/>
                                          </p:stCondLst>
                                        </p:cTn>
                                        <p:tgtEl>
                                          <p:spTgt spid="28"/>
                                        </p:tgtEl>
                                        <p:attrNameLst>
                                          <p:attrName>style.visibility</p:attrName>
                                        </p:attrNameLst>
                                      </p:cBhvr>
                                      <p:to>
                                        <p:strVal val="visible"/>
                                      </p:to>
                                    </p:set>
                                    <p:anim calcmode="lin" valueType="num">
                                      <p:cBhvr>
                                        <p:cTn id="124" dur="300" fill="hold"/>
                                        <p:tgtEl>
                                          <p:spTgt spid="28"/>
                                        </p:tgtEl>
                                        <p:attrNameLst>
                                          <p:attrName>ppt_w</p:attrName>
                                        </p:attrNameLst>
                                      </p:cBhvr>
                                      <p:tavLst>
                                        <p:tav tm="0">
                                          <p:val>
                                            <p:fltVal val="0"/>
                                          </p:val>
                                        </p:tav>
                                        <p:tav tm="100000">
                                          <p:val>
                                            <p:strVal val="#ppt_w"/>
                                          </p:val>
                                        </p:tav>
                                      </p:tavLst>
                                    </p:anim>
                                    <p:anim calcmode="lin" valueType="num">
                                      <p:cBhvr>
                                        <p:cTn id="125" dur="300" fill="hold"/>
                                        <p:tgtEl>
                                          <p:spTgt spid="28"/>
                                        </p:tgtEl>
                                        <p:attrNameLst>
                                          <p:attrName>ppt_h</p:attrName>
                                        </p:attrNameLst>
                                      </p:cBhvr>
                                      <p:tavLst>
                                        <p:tav tm="0">
                                          <p:val>
                                            <p:fltVal val="0"/>
                                          </p:val>
                                        </p:tav>
                                        <p:tav tm="100000">
                                          <p:val>
                                            <p:strVal val="#ppt_h"/>
                                          </p:val>
                                        </p:tav>
                                      </p:tavLst>
                                    </p:anim>
                                    <p:animEffect transition="in" filter="fade">
                                      <p:cBhvr>
                                        <p:cTn id="126" dur="300"/>
                                        <p:tgtEl>
                                          <p:spTgt spid="28"/>
                                        </p:tgtEl>
                                      </p:cBhvr>
                                    </p:animEffect>
                                  </p:childTnLst>
                                </p:cTn>
                              </p:par>
                            </p:childTnLst>
                          </p:cTn>
                        </p:par>
                        <p:par>
                          <p:cTn id="127" fill="hold">
                            <p:stCondLst>
                              <p:cond delay="12500"/>
                            </p:stCondLst>
                            <p:childTnLst>
                              <p:par>
                                <p:cTn id="128" presetID="2" presetClass="entr" presetSubtype="2" fill="hold" grpId="0" nodeType="afterEffect">
                                  <p:stCondLst>
                                    <p:cond delay="0"/>
                                  </p:stCondLst>
                                  <p:childTnLst>
                                    <p:set>
                                      <p:cBhvr>
                                        <p:cTn id="129" dur="1" fill="hold">
                                          <p:stCondLst>
                                            <p:cond delay="0"/>
                                          </p:stCondLst>
                                        </p:cTn>
                                        <p:tgtEl>
                                          <p:spTgt spid="27"/>
                                        </p:tgtEl>
                                        <p:attrNameLst>
                                          <p:attrName>style.visibility</p:attrName>
                                        </p:attrNameLst>
                                      </p:cBhvr>
                                      <p:to>
                                        <p:strVal val="visible"/>
                                      </p:to>
                                    </p:set>
                                    <p:anim calcmode="lin" valueType="num">
                                      <p:cBhvr additive="base">
                                        <p:cTn id="130" dur="300" fill="hold"/>
                                        <p:tgtEl>
                                          <p:spTgt spid="27"/>
                                        </p:tgtEl>
                                        <p:attrNameLst>
                                          <p:attrName>ppt_x</p:attrName>
                                        </p:attrNameLst>
                                      </p:cBhvr>
                                      <p:tavLst>
                                        <p:tav tm="0">
                                          <p:val>
                                            <p:strVal val="1+#ppt_w/2"/>
                                          </p:val>
                                        </p:tav>
                                        <p:tav tm="100000">
                                          <p:val>
                                            <p:strVal val="#ppt_x"/>
                                          </p:val>
                                        </p:tav>
                                      </p:tavLst>
                                    </p:anim>
                                    <p:anim calcmode="lin" valueType="num">
                                      <p:cBhvr additive="base">
                                        <p:cTn id="131" dur="3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53" grpId="0"/>
      <p:bldP spid="117" grpId="0"/>
      <p:bldP spid="165" grpId="0"/>
      <p:bldP spid="25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6"/>
          <p:cNvSpPr/>
          <p:nvPr/>
        </p:nvSpPr>
        <p:spPr bwMode="auto">
          <a:xfrm flipH="1">
            <a:off x="8204236" y="5547072"/>
            <a:ext cx="893518" cy="192303"/>
          </a:xfrm>
          <a:custGeom>
            <a:avLst/>
            <a:gdLst>
              <a:gd name="T0" fmla="*/ 20 w 23"/>
              <a:gd name="T1" fmla="*/ 0 h 5"/>
              <a:gd name="T2" fmla="*/ 3 w 23"/>
              <a:gd name="T3" fmla="*/ 0 h 5"/>
              <a:gd name="T4" fmla="*/ 0 w 23"/>
              <a:gd name="T5" fmla="*/ 2 h 5"/>
              <a:gd name="T6" fmla="*/ 3 w 23"/>
              <a:gd name="T7" fmla="*/ 5 h 5"/>
              <a:gd name="T8" fmla="*/ 20 w 23"/>
              <a:gd name="T9" fmla="*/ 5 h 5"/>
              <a:gd name="T10" fmla="*/ 23 w 23"/>
              <a:gd name="T11" fmla="*/ 2 h 5"/>
              <a:gd name="T12" fmla="*/ 20 w 2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3" h="5">
                <a:moveTo>
                  <a:pt x="20" y="0"/>
                </a:moveTo>
                <a:cubicBezTo>
                  <a:pt x="3" y="0"/>
                  <a:pt x="3" y="0"/>
                  <a:pt x="3" y="0"/>
                </a:cubicBezTo>
                <a:cubicBezTo>
                  <a:pt x="1" y="0"/>
                  <a:pt x="0" y="1"/>
                  <a:pt x="0" y="2"/>
                </a:cubicBezTo>
                <a:cubicBezTo>
                  <a:pt x="0" y="4"/>
                  <a:pt x="1" y="5"/>
                  <a:pt x="3" y="5"/>
                </a:cubicBezTo>
                <a:cubicBezTo>
                  <a:pt x="20" y="5"/>
                  <a:pt x="20" y="5"/>
                  <a:pt x="20" y="5"/>
                </a:cubicBezTo>
                <a:cubicBezTo>
                  <a:pt x="22" y="5"/>
                  <a:pt x="23" y="4"/>
                  <a:pt x="23" y="2"/>
                </a:cubicBezTo>
                <a:cubicBezTo>
                  <a:pt x="23" y="1"/>
                  <a:pt x="22" y="0"/>
                  <a:pt x="20" y="0"/>
                </a:cubicBezTo>
                <a:close/>
              </a:path>
            </a:pathLst>
          </a:custGeom>
          <a:solidFill>
            <a:schemeClr val="accent2"/>
          </a:solidFill>
          <a:ln>
            <a:noFill/>
          </a:ln>
        </p:spPr>
        <p:txBody>
          <a:bodyPr vert="horz" wrap="square" lIns="91440" tIns="45720" rIns="91440" bIns="45720" numCol="1" anchor="t" anchorCtr="0" compatLnSpc="1"/>
          <a:lstStyle/>
          <a:p>
            <a:endParaRPr lang="id-ID" sz="1350"/>
          </a:p>
        </p:txBody>
      </p:sp>
      <p:sp>
        <p:nvSpPr>
          <p:cNvPr id="25" name="Freeform 24"/>
          <p:cNvSpPr/>
          <p:nvPr/>
        </p:nvSpPr>
        <p:spPr>
          <a:xfrm flipH="1">
            <a:off x="7970041" y="5149894"/>
            <a:ext cx="1361907" cy="397176"/>
          </a:xfrm>
          <a:custGeom>
            <a:avLst/>
            <a:gdLst>
              <a:gd name="connsiteX0" fmla="*/ 0 w 2645228"/>
              <a:gd name="connsiteY0" fmla="*/ 0 h 496975"/>
              <a:gd name="connsiteX1" fmla="*/ 2645228 w 2645228"/>
              <a:gd name="connsiteY1" fmla="*/ 0 h 496975"/>
              <a:gd name="connsiteX2" fmla="*/ 2645228 w 2645228"/>
              <a:gd name="connsiteY2" fmla="*/ 56095 h 496975"/>
              <a:gd name="connsiteX3" fmla="*/ 2204348 w 2645228"/>
              <a:gd name="connsiteY3" fmla="*/ 496975 h 496975"/>
              <a:gd name="connsiteX4" fmla="*/ 440880 w 2645228"/>
              <a:gd name="connsiteY4" fmla="*/ 496975 h 496975"/>
              <a:gd name="connsiteX5" fmla="*/ 0 w 2645228"/>
              <a:gd name="connsiteY5" fmla="*/ 56095 h 496975"/>
              <a:gd name="connsiteX6" fmla="*/ 0 w 2645228"/>
              <a:gd name="connsiteY6" fmla="*/ 0 h 49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228" h="496975">
                <a:moveTo>
                  <a:pt x="0" y="0"/>
                </a:moveTo>
                <a:lnTo>
                  <a:pt x="2645228" y="0"/>
                </a:lnTo>
                <a:lnTo>
                  <a:pt x="2645228" y="56095"/>
                </a:lnTo>
                <a:cubicBezTo>
                  <a:pt x="2645228" y="299586"/>
                  <a:pt x="2447839" y="496975"/>
                  <a:pt x="2204348" y="496975"/>
                </a:cubicBezTo>
                <a:lnTo>
                  <a:pt x="440880" y="496975"/>
                </a:lnTo>
                <a:cubicBezTo>
                  <a:pt x="197389" y="496975"/>
                  <a:pt x="0" y="299586"/>
                  <a:pt x="0" y="56095"/>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Freeform 25"/>
          <p:cNvSpPr/>
          <p:nvPr/>
        </p:nvSpPr>
        <p:spPr>
          <a:xfrm flipH="1">
            <a:off x="8347231" y="5819538"/>
            <a:ext cx="607529" cy="129742"/>
          </a:xfrm>
          <a:custGeom>
            <a:avLst/>
            <a:gdLst>
              <a:gd name="connsiteX0" fmla="*/ 0 w 694404"/>
              <a:gd name="connsiteY0" fmla="*/ 0 h 288475"/>
              <a:gd name="connsiteX1" fmla="*/ 694404 w 694404"/>
              <a:gd name="connsiteY1" fmla="*/ 0 h 288475"/>
              <a:gd name="connsiteX2" fmla="*/ 693800 w 694404"/>
              <a:gd name="connsiteY2" fmla="*/ 5989 h 288475"/>
              <a:gd name="connsiteX3" fmla="*/ 347202 w 694404"/>
              <a:gd name="connsiteY3" fmla="*/ 288475 h 288475"/>
              <a:gd name="connsiteX4" fmla="*/ 604 w 694404"/>
              <a:gd name="connsiteY4" fmla="*/ 5989 h 288475"/>
              <a:gd name="connsiteX5" fmla="*/ 0 w 694404"/>
              <a:gd name="connsiteY5" fmla="*/ 0 h 28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4404" h="288475">
                <a:moveTo>
                  <a:pt x="0" y="0"/>
                </a:moveTo>
                <a:lnTo>
                  <a:pt x="694404" y="0"/>
                </a:lnTo>
                <a:lnTo>
                  <a:pt x="693800" y="5989"/>
                </a:lnTo>
                <a:cubicBezTo>
                  <a:pt x="660811" y="167204"/>
                  <a:pt x="518169" y="288475"/>
                  <a:pt x="347202" y="288475"/>
                </a:cubicBezTo>
                <a:cubicBezTo>
                  <a:pt x="176235" y="288475"/>
                  <a:pt x="33593" y="167204"/>
                  <a:pt x="604" y="5989"/>
                </a:cubicBez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7" name="Freeform 5"/>
          <p:cNvSpPr/>
          <p:nvPr/>
        </p:nvSpPr>
        <p:spPr bwMode="auto">
          <a:xfrm>
            <a:off x="8541704" y="4382480"/>
            <a:ext cx="177731" cy="525463"/>
          </a:xfrm>
          <a:custGeom>
            <a:avLst/>
            <a:gdLst>
              <a:gd name="T0" fmla="*/ 77 w 112"/>
              <a:gd name="T1" fmla="*/ 270 h 331"/>
              <a:gd name="T2" fmla="*/ 44 w 112"/>
              <a:gd name="T3" fmla="*/ 331 h 331"/>
              <a:gd name="T4" fmla="*/ 15 w 112"/>
              <a:gd name="T5" fmla="*/ 328 h 331"/>
              <a:gd name="T6" fmla="*/ 0 w 112"/>
              <a:gd name="T7" fmla="*/ 261 h 331"/>
              <a:gd name="T8" fmla="*/ 35 w 112"/>
              <a:gd name="T9" fmla="*/ 0 h 331"/>
              <a:gd name="T10" fmla="*/ 112 w 112"/>
              <a:gd name="T11" fmla="*/ 11 h 331"/>
              <a:gd name="T12" fmla="*/ 77 w 112"/>
              <a:gd name="T13" fmla="*/ 270 h 331"/>
            </a:gdLst>
            <a:ahLst/>
            <a:cxnLst>
              <a:cxn ang="0">
                <a:pos x="T0" y="T1"/>
              </a:cxn>
              <a:cxn ang="0">
                <a:pos x="T2" y="T3"/>
              </a:cxn>
              <a:cxn ang="0">
                <a:pos x="T4" y="T5"/>
              </a:cxn>
              <a:cxn ang="0">
                <a:pos x="T6" y="T7"/>
              </a:cxn>
              <a:cxn ang="0">
                <a:pos x="T8" y="T9"/>
              </a:cxn>
              <a:cxn ang="0">
                <a:pos x="T10" y="T11"/>
              </a:cxn>
              <a:cxn ang="0">
                <a:pos x="T12" y="T13"/>
              </a:cxn>
            </a:cxnLst>
            <a:rect l="0" t="0" r="r" b="b"/>
            <a:pathLst>
              <a:path w="112" h="331">
                <a:moveTo>
                  <a:pt x="77" y="270"/>
                </a:moveTo>
                <a:lnTo>
                  <a:pt x="44" y="331"/>
                </a:lnTo>
                <a:lnTo>
                  <a:pt x="15" y="328"/>
                </a:lnTo>
                <a:lnTo>
                  <a:pt x="0" y="261"/>
                </a:lnTo>
                <a:lnTo>
                  <a:pt x="35" y="0"/>
                </a:lnTo>
                <a:lnTo>
                  <a:pt x="112" y="11"/>
                </a:lnTo>
                <a:lnTo>
                  <a:pt x="77" y="27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8" name="Freeform 6"/>
          <p:cNvSpPr/>
          <p:nvPr/>
        </p:nvSpPr>
        <p:spPr bwMode="auto">
          <a:xfrm>
            <a:off x="8592485" y="4288817"/>
            <a:ext cx="139645"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2 w 64"/>
              <a:gd name="T15" fmla="*/ 22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3"/>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2" y="22"/>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29" name="Freeform 7"/>
          <p:cNvSpPr/>
          <p:nvPr/>
        </p:nvSpPr>
        <p:spPr bwMode="auto">
          <a:xfrm>
            <a:off x="8576615" y="4347553"/>
            <a:ext cx="152340" cy="147638"/>
          </a:xfrm>
          <a:custGeom>
            <a:avLst/>
            <a:gdLst>
              <a:gd name="T0" fmla="*/ 85 w 96"/>
              <a:gd name="T1" fmla="*/ 93 h 93"/>
              <a:gd name="T2" fmla="*/ 0 w 96"/>
              <a:gd name="T3" fmla="*/ 81 h 93"/>
              <a:gd name="T4" fmla="*/ 11 w 96"/>
              <a:gd name="T5" fmla="*/ 0 h 93"/>
              <a:gd name="T6" fmla="*/ 96 w 96"/>
              <a:gd name="T7" fmla="*/ 12 h 93"/>
              <a:gd name="T8" fmla="*/ 85 w 96"/>
              <a:gd name="T9" fmla="*/ 93 h 93"/>
            </a:gdLst>
            <a:ahLst/>
            <a:cxnLst>
              <a:cxn ang="0">
                <a:pos x="T0" y="T1"/>
              </a:cxn>
              <a:cxn ang="0">
                <a:pos x="T2" y="T3"/>
              </a:cxn>
              <a:cxn ang="0">
                <a:pos x="T4" y="T5"/>
              </a:cxn>
              <a:cxn ang="0">
                <a:pos x="T6" y="T7"/>
              </a:cxn>
              <a:cxn ang="0">
                <a:pos x="T8" y="T9"/>
              </a:cxn>
            </a:cxnLst>
            <a:rect l="0" t="0" r="r" b="b"/>
            <a:pathLst>
              <a:path w="96" h="93">
                <a:moveTo>
                  <a:pt x="85" y="93"/>
                </a:moveTo>
                <a:lnTo>
                  <a:pt x="0" y="81"/>
                </a:lnTo>
                <a:lnTo>
                  <a:pt x="11" y="0"/>
                </a:lnTo>
                <a:lnTo>
                  <a:pt x="96" y="12"/>
                </a:lnTo>
                <a:lnTo>
                  <a:pt x="85" y="9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0" name="Freeform 8"/>
          <p:cNvSpPr/>
          <p:nvPr/>
        </p:nvSpPr>
        <p:spPr bwMode="auto">
          <a:xfrm>
            <a:off x="8565507" y="4888890"/>
            <a:ext cx="46020" cy="76200"/>
          </a:xfrm>
          <a:custGeom>
            <a:avLst/>
            <a:gdLst>
              <a:gd name="T0" fmla="*/ 0 w 21"/>
              <a:gd name="T1" fmla="*/ 5 h 35"/>
              <a:gd name="T2" fmla="*/ 5 w 21"/>
              <a:gd name="T3" fmla="*/ 26 h 35"/>
              <a:gd name="T4" fmla="*/ 21 w 21"/>
              <a:gd name="T5" fmla="*/ 9 h 35"/>
              <a:gd name="T6" fmla="*/ 0 w 21"/>
              <a:gd name="T7" fmla="*/ 5 h 35"/>
            </a:gdLst>
            <a:ahLst/>
            <a:cxnLst>
              <a:cxn ang="0">
                <a:pos x="T0" y="T1"/>
              </a:cxn>
              <a:cxn ang="0">
                <a:pos x="T2" y="T3"/>
              </a:cxn>
              <a:cxn ang="0">
                <a:pos x="T4" y="T5"/>
              </a:cxn>
              <a:cxn ang="0">
                <a:pos x="T6" y="T7"/>
              </a:cxn>
            </a:cxnLst>
            <a:rect l="0" t="0" r="r" b="b"/>
            <a:pathLst>
              <a:path w="21" h="35">
                <a:moveTo>
                  <a:pt x="0" y="5"/>
                </a:moveTo>
                <a:cubicBezTo>
                  <a:pt x="0" y="5"/>
                  <a:pt x="3" y="22"/>
                  <a:pt x="5" y="26"/>
                </a:cubicBezTo>
                <a:cubicBezTo>
                  <a:pt x="6" y="31"/>
                  <a:pt x="9" y="35"/>
                  <a:pt x="21" y="9"/>
                </a:cubicBezTo>
                <a:cubicBezTo>
                  <a:pt x="21" y="9"/>
                  <a:pt x="13" y="0"/>
                  <a:pt x="0" y="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3" name="Freeform 9"/>
          <p:cNvSpPr/>
          <p:nvPr/>
        </p:nvSpPr>
        <p:spPr bwMode="auto">
          <a:xfrm>
            <a:off x="8725782" y="4380892"/>
            <a:ext cx="176144" cy="525463"/>
          </a:xfrm>
          <a:custGeom>
            <a:avLst/>
            <a:gdLst>
              <a:gd name="T0" fmla="*/ 75 w 111"/>
              <a:gd name="T1" fmla="*/ 269 h 331"/>
              <a:gd name="T2" fmla="*/ 44 w 111"/>
              <a:gd name="T3" fmla="*/ 331 h 331"/>
              <a:gd name="T4" fmla="*/ 15 w 111"/>
              <a:gd name="T5" fmla="*/ 326 h 331"/>
              <a:gd name="T6" fmla="*/ 0 w 111"/>
              <a:gd name="T7" fmla="*/ 259 h 331"/>
              <a:gd name="T8" fmla="*/ 34 w 111"/>
              <a:gd name="T9" fmla="*/ 0 h 331"/>
              <a:gd name="T10" fmla="*/ 111 w 111"/>
              <a:gd name="T11" fmla="*/ 9 h 331"/>
              <a:gd name="T12" fmla="*/ 75 w 111"/>
              <a:gd name="T13" fmla="*/ 269 h 331"/>
            </a:gdLst>
            <a:ahLst/>
            <a:cxnLst>
              <a:cxn ang="0">
                <a:pos x="T0" y="T1"/>
              </a:cxn>
              <a:cxn ang="0">
                <a:pos x="T2" y="T3"/>
              </a:cxn>
              <a:cxn ang="0">
                <a:pos x="T4" y="T5"/>
              </a:cxn>
              <a:cxn ang="0">
                <a:pos x="T6" y="T7"/>
              </a:cxn>
              <a:cxn ang="0">
                <a:pos x="T8" y="T9"/>
              </a:cxn>
              <a:cxn ang="0">
                <a:pos x="T10" y="T11"/>
              </a:cxn>
              <a:cxn ang="0">
                <a:pos x="T12" y="T13"/>
              </a:cxn>
            </a:cxnLst>
            <a:rect l="0" t="0" r="r" b="b"/>
            <a:pathLst>
              <a:path w="111" h="331">
                <a:moveTo>
                  <a:pt x="75" y="269"/>
                </a:moveTo>
                <a:lnTo>
                  <a:pt x="44" y="331"/>
                </a:lnTo>
                <a:lnTo>
                  <a:pt x="15" y="326"/>
                </a:lnTo>
                <a:lnTo>
                  <a:pt x="0" y="259"/>
                </a:lnTo>
                <a:lnTo>
                  <a:pt x="34" y="0"/>
                </a:lnTo>
                <a:lnTo>
                  <a:pt x="111" y="9"/>
                </a:lnTo>
                <a:lnTo>
                  <a:pt x="75" y="26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4" name="Freeform 10"/>
          <p:cNvSpPr/>
          <p:nvPr/>
        </p:nvSpPr>
        <p:spPr bwMode="auto">
          <a:xfrm>
            <a:off x="8774977" y="4284055"/>
            <a:ext cx="139645" cy="161925"/>
          </a:xfrm>
          <a:custGeom>
            <a:avLst/>
            <a:gdLst>
              <a:gd name="T0" fmla="*/ 58 w 64"/>
              <a:gd name="T1" fmla="*/ 48 h 74"/>
              <a:gd name="T2" fmla="*/ 27 w 64"/>
              <a:gd name="T3" fmla="*/ 72 h 74"/>
              <a:gd name="T4" fmla="*/ 26 w 64"/>
              <a:gd name="T5" fmla="*/ 72 h 74"/>
              <a:gd name="T6" fmla="*/ 2 w 64"/>
              <a:gd name="T7" fmla="*/ 41 h 74"/>
              <a:gd name="T8" fmla="*/ 6 w 64"/>
              <a:gd name="T9" fmla="*/ 15 h 74"/>
              <a:gd name="T10" fmla="*/ 35 w 64"/>
              <a:gd name="T11" fmla="*/ 7 h 74"/>
              <a:gd name="T12" fmla="*/ 36 w 64"/>
              <a:gd name="T13" fmla="*/ 7 h 74"/>
              <a:gd name="T14" fmla="*/ 61 w 64"/>
              <a:gd name="T15" fmla="*/ 23 h 74"/>
              <a:gd name="T16" fmla="*/ 58 w 64"/>
              <a:gd name="T17"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74">
                <a:moveTo>
                  <a:pt x="58" y="48"/>
                </a:moveTo>
                <a:cubicBezTo>
                  <a:pt x="56" y="64"/>
                  <a:pt x="42" y="74"/>
                  <a:pt x="27" y="72"/>
                </a:cubicBezTo>
                <a:cubicBezTo>
                  <a:pt x="26" y="72"/>
                  <a:pt x="26" y="72"/>
                  <a:pt x="26" y="72"/>
                </a:cubicBezTo>
                <a:cubicBezTo>
                  <a:pt x="11" y="70"/>
                  <a:pt x="0" y="56"/>
                  <a:pt x="2" y="41"/>
                </a:cubicBezTo>
                <a:cubicBezTo>
                  <a:pt x="6" y="15"/>
                  <a:pt x="6" y="15"/>
                  <a:pt x="6" y="15"/>
                </a:cubicBezTo>
                <a:cubicBezTo>
                  <a:pt x="8" y="0"/>
                  <a:pt x="20" y="5"/>
                  <a:pt x="35" y="7"/>
                </a:cubicBezTo>
                <a:cubicBezTo>
                  <a:pt x="36" y="7"/>
                  <a:pt x="36" y="7"/>
                  <a:pt x="36" y="7"/>
                </a:cubicBezTo>
                <a:cubicBezTo>
                  <a:pt x="51" y="9"/>
                  <a:pt x="64" y="7"/>
                  <a:pt x="61" y="23"/>
                </a:cubicBezTo>
                <a:lnTo>
                  <a:pt x="58" y="4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5" name="Freeform 11"/>
          <p:cNvSpPr/>
          <p:nvPr/>
        </p:nvSpPr>
        <p:spPr bwMode="auto">
          <a:xfrm>
            <a:off x="8760693" y="4345965"/>
            <a:ext cx="152340" cy="146050"/>
          </a:xfrm>
          <a:custGeom>
            <a:avLst/>
            <a:gdLst>
              <a:gd name="T0" fmla="*/ 85 w 96"/>
              <a:gd name="T1" fmla="*/ 92 h 92"/>
              <a:gd name="T2" fmla="*/ 0 w 96"/>
              <a:gd name="T3" fmla="*/ 81 h 92"/>
              <a:gd name="T4" fmla="*/ 11 w 96"/>
              <a:gd name="T5" fmla="*/ 0 h 92"/>
              <a:gd name="T6" fmla="*/ 96 w 96"/>
              <a:gd name="T7" fmla="*/ 11 h 92"/>
              <a:gd name="T8" fmla="*/ 85 w 96"/>
              <a:gd name="T9" fmla="*/ 92 h 92"/>
            </a:gdLst>
            <a:ahLst/>
            <a:cxnLst>
              <a:cxn ang="0">
                <a:pos x="T0" y="T1"/>
              </a:cxn>
              <a:cxn ang="0">
                <a:pos x="T2" y="T3"/>
              </a:cxn>
              <a:cxn ang="0">
                <a:pos x="T4" y="T5"/>
              </a:cxn>
              <a:cxn ang="0">
                <a:pos x="T6" y="T7"/>
              </a:cxn>
              <a:cxn ang="0">
                <a:pos x="T8" y="T9"/>
              </a:cxn>
            </a:cxnLst>
            <a:rect l="0" t="0" r="r" b="b"/>
            <a:pathLst>
              <a:path w="96" h="92">
                <a:moveTo>
                  <a:pt x="85" y="92"/>
                </a:moveTo>
                <a:lnTo>
                  <a:pt x="0" y="81"/>
                </a:lnTo>
                <a:lnTo>
                  <a:pt x="11" y="0"/>
                </a:lnTo>
                <a:lnTo>
                  <a:pt x="96" y="11"/>
                </a:lnTo>
                <a:lnTo>
                  <a:pt x="85" y="9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6" name="Freeform 12"/>
          <p:cNvSpPr/>
          <p:nvPr/>
        </p:nvSpPr>
        <p:spPr bwMode="auto">
          <a:xfrm>
            <a:off x="8749585" y="4884128"/>
            <a:ext cx="46020" cy="76200"/>
          </a:xfrm>
          <a:custGeom>
            <a:avLst/>
            <a:gdLst>
              <a:gd name="T0" fmla="*/ 0 w 21"/>
              <a:gd name="T1" fmla="*/ 6 h 35"/>
              <a:gd name="T2" fmla="*/ 5 w 21"/>
              <a:gd name="T3" fmla="*/ 27 h 35"/>
              <a:gd name="T4" fmla="*/ 21 w 21"/>
              <a:gd name="T5" fmla="*/ 10 h 35"/>
              <a:gd name="T6" fmla="*/ 0 w 21"/>
              <a:gd name="T7" fmla="*/ 6 h 35"/>
            </a:gdLst>
            <a:ahLst/>
            <a:cxnLst>
              <a:cxn ang="0">
                <a:pos x="T0" y="T1"/>
              </a:cxn>
              <a:cxn ang="0">
                <a:pos x="T2" y="T3"/>
              </a:cxn>
              <a:cxn ang="0">
                <a:pos x="T4" y="T5"/>
              </a:cxn>
              <a:cxn ang="0">
                <a:pos x="T6" y="T7"/>
              </a:cxn>
            </a:cxnLst>
            <a:rect l="0" t="0" r="r" b="b"/>
            <a:pathLst>
              <a:path w="21" h="35">
                <a:moveTo>
                  <a:pt x="0" y="6"/>
                </a:moveTo>
                <a:cubicBezTo>
                  <a:pt x="0" y="6"/>
                  <a:pt x="3" y="22"/>
                  <a:pt x="5" y="27"/>
                </a:cubicBezTo>
                <a:cubicBezTo>
                  <a:pt x="6" y="31"/>
                  <a:pt x="9" y="35"/>
                  <a:pt x="21" y="10"/>
                </a:cubicBezTo>
                <a:cubicBezTo>
                  <a:pt x="21" y="10"/>
                  <a:pt x="13" y="0"/>
                  <a:pt x="0" y="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47" name="Freeform 13"/>
          <p:cNvSpPr/>
          <p:nvPr/>
        </p:nvSpPr>
        <p:spPr bwMode="auto">
          <a:xfrm>
            <a:off x="8886059" y="4384065"/>
            <a:ext cx="41259" cy="266700"/>
          </a:xfrm>
          <a:custGeom>
            <a:avLst/>
            <a:gdLst>
              <a:gd name="T0" fmla="*/ 4 w 19"/>
              <a:gd name="T1" fmla="*/ 0 h 122"/>
              <a:gd name="T2" fmla="*/ 19 w 19"/>
              <a:gd name="T3" fmla="*/ 16 h 122"/>
              <a:gd name="T4" fmla="*/ 7 w 19"/>
              <a:gd name="T5" fmla="*/ 115 h 122"/>
              <a:gd name="T6" fmla="*/ 0 w 19"/>
              <a:gd name="T7" fmla="*/ 121 h 122"/>
              <a:gd name="T8" fmla="*/ 10 w 19"/>
              <a:gd name="T9" fmla="*/ 43 h 122"/>
              <a:gd name="T10" fmla="*/ 5 w 19"/>
              <a:gd name="T11" fmla="*/ 34 h 122"/>
              <a:gd name="T12" fmla="*/ 4 w 19"/>
              <a:gd name="T13" fmla="*/ 0 h 122"/>
            </a:gdLst>
            <a:ahLst/>
            <a:cxnLst>
              <a:cxn ang="0">
                <a:pos x="T0" y="T1"/>
              </a:cxn>
              <a:cxn ang="0">
                <a:pos x="T2" y="T3"/>
              </a:cxn>
              <a:cxn ang="0">
                <a:pos x="T4" y="T5"/>
              </a:cxn>
              <a:cxn ang="0">
                <a:pos x="T6" y="T7"/>
              </a:cxn>
              <a:cxn ang="0">
                <a:pos x="T8" y="T9"/>
              </a:cxn>
              <a:cxn ang="0">
                <a:pos x="T10" y="T11"/>
              </a:cxn>
              <a:cxn ang="0">
                <a:pos x="T12" y="T13"/>
              </a:cxn>
            </a:cxnLst>
            <a:rect l="0" t="0" r="r" b="b"/>
            <a:pathLst>
              <a:path w="19" h="122">
                <a:moveTo>
                  <a:pt x="4" y="0"/>
                </a:moveTo>
                <a:cubicBezTo>
                  <a:pt x="4" y="0"/>
                  <a:pt x="18" y="10"/>
                  <a:pt x="19" y="16"/>
                </a:cubicBezTo>
                <a:cubicBezTo>
                  <a:pt x="19" y="21"/>
                  <a:pt x="7" y="115"/>
                  <a:pt x="7" y="115"/>
                </a:cubicBezTo>
                <a:cubicBezTo>
                  <a:pt x="7" y="115"/>
                  <a:pt x="8" y="122"/>
                  <a:pt x="0" y="121"/>
                </a:cubicBezTo>
                <a:cubicBezTo>
                  <a:pt x="10" y="43"/>
                  <a:pt x="10" y="43"/>
                  <a:pt x="10" y="43"/>
                </a:cubicBezTo>
                <a:cubicBezTo>
                  <a:pt x="5" y="34"/>
                  <a:pt x="5" y="34"/>
                  <a:pt x="5" y="34"/>
                </a:cubicBezTo>
                <a:cubicBezTo>
                  <a:pt x="4" y="0"/>
                  <a:pt x="4" y="0"/>
                  <a:pt x="4"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48" name="Group 123"/>
          <p:cNvGrpSpPr/>
          <p:nvPr/>
        </p:nvGrpSpPr>
        <p:grpSpPr>
          <a:xfrm>
            <a:off x="7651465" y="4261435"/>
            <a:ext cx="817244" cy="620713"/>
            <a:chOff x="7170738" y="4168775"/>
            <a:chExt cx="817563" cy="620713"/>
          </a:xfrm>
          <a:solidFill>
            <a:schemeClr val="accent4"/>
          </a:solidFill>
        </p:grpSpPr>
        <p:sp>
          <p:nvSpPr>
            <p:cNvPr id="49" name="Freeform 14"/>
            <p:cNvSpPr/>
            <p:nvPr/>
          </p:nvSpPr>
          <p:spPr bwMode="auto">
            <a:xfrm>
              <a:off x="7170738" y="4168775"/>
              <a:ext cx="785813" cy="354013"/>
            </a:xfrm>
            <a:custGeom>
              <a:avLst/>
              <a:gdLst>
                <a:gd name="T0" fmla="*/ 246 w 495"/>
                <a:gd name="T1" fmla="*/ 223 h 223"/>
                <a:gd name="T2" fmla="*/ 0 w 495"/>
                <a:gd name="T3" fmla="*/ 111 h 223"/>
                <a:gd name="T4" fmla="*/ 252 w 495"/>
                <a:gd name="T5" fmla="*/ 0 h 223"/>
                <a:gd name="T6" fmla="*/ 495 w 495"/>
                <a:gd name="T7" fmla="*/ 109 h 223"/>
                <a:gd name="T8" fmla="*/ 246 w 495"/>
                <a:gd name="T9" fmla="*/ 223 h 223"/>
              </a:gdLst>
              <a:ahLst/>
              <a:cxnLst>
                <a:cxn ang="0">
                  <a:pos x="T0" y="T1"/>
                </a:cxn>
                <a:cxn ang="0">
                  <a:pos x="T2" y="T3"/>
                </a:cxn>
                <a:cxn ang="0">
                  <a:pos x="T4" y="T5"/>
                </a:cxn>
                <a:cxn ang="0">
                  <a:pos x="T6" y="T7"/>
                </a:cxn>
                <a:cxn ang="0">
                  <a:pos x="T8" y="T9"/>
                </a:cxn>
              </a:cxnLst>
              <a:rect l="0" t="0" r="r" b="b"/>
              <a:pathLst>
                <a:path w="495" h="223">
                  <a:moveTo>
                    <a:pt x="246" y="223"/>
                  </a:moveTo>
                  <a:lnTo>
                    <a:pt x="0" y="111"/>
                  </a:lnTo>
                  <a:lnTo>
                    <a:pt x="252" y="0"/>
                  </a:lnTo>
                  <a:lnTo>
                    <a:pt x="495" y="109"/>
                  </a:lnTo>
                  <a:lnTo>
                    <a:pt x="246" y="22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0" name="Rectangle 15"/>
            <p:cNvSpPr>
              <a:spLocks noChangeArrowheads="1"/>
            </p:cNvSpPr>
            <p:nvPr/>
          </p:nvSpPr>
          <p:spPr bwMode="auto">
            <a:xfrm>
              <a:off x="7924800" y="4335463"/>
              <a:ext cx="23813" cy="2571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51" name="Oval 16"/>
            <p:cNvSpPr>
              <a:spLocks noChangeArrowheads="1"/>
            </p:cNvSpPr>
            <p:nvPr/>
          </p:nvSpPr>
          <p:spPr bwMode="auto">
            <a:xfrm>
              <a:off x="7897813" y="4564063"/>
              <a:ext cx="76200" cy="777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2" name="Freeform 17"/>
            <p:cNvSpPr/>
            <p:nvPr/>
          </p:nvSpPr>
          <p:spPr bwMode="auto">
            <a:xfrm>
              <a:off x="7888288" y="4605338"/>
              <a:ext cx="55563" cy="171450"/>
            </a:xfrm>
            <a:custGeom>
              <a:avLst/>
              <a:gdLst>
                <a:gd name="T0" fmla="*/ 14 w 26"/>
                <a:gd name="T1" fmla="*/ 4 h 79"/>
                <a:gd name="T2" fmla="*/ 6 w 26"/>
                <a:gd name="T3" fmla="*/ 79 h 79"/>
                <a:gd name="T4" fmla="*/ 26 w 26"/>
                <a:gd name="T5" fmla="*/ 79 h 79"/>
                <a:gd name="T6" fmla="*/ 26 w 26"/>
                <a:gd name="T7" fmla="*/ 0 h 79"/>
                <a:gd name="T8" fmla="*/ 14 w 26"/>
                <a:gd name="T9" fmla="*/ 4 h 79"/>
              </a:gdLst>
              <a:ahLst/>
              <a:cxnLst>
                <a:cxn ang="0">
                  <a:pos x="T0" y="T1"/>
                </a:cxn>
                <a:cxn ang="0">
                  <a:pos x="T2" y="T3"/>
                </a:cxn>
                <a:cxn ang="0">
                  <a:pos x="T4" y="T5"/>
                </a:cxn>
                <a:cxn ang="0">
                  <a:pos x="T6" y="T7"/>
                </a:cxn>
                <a:cxn ang="0">
                  <a:pos x="T8" y="T9"/>
                </a:cxn>
              </a:cxnLst>
              <a:rect l="0" t="0" r="r" b="b"/>
              <a:pathLst>
                <a:path w="26" h="79">
                  <a:moveTo>
                    <a:pt x="14" y="4"/>
                  </a:moveTo>
                  <a:cubicBezTo>
                    <a:pt x="14" y="4"/>
                    <a:pt x="0" y="34"/>
                    <a:pt x="6" y="79"/>
                  </a:cubicBezTo>
                  <a:cubicBezTo>
                    <a:pt x="26" y="79"/>
                    <a:pt x="26" y="79"/>
                    <a:pt x="26" y="79"/>
                  </a:cubicBezTo>
                  <a:cubicBezTo>
                    <a:pt x="26" y="0"/>
                    <a:pt x="26" y="0"/>
                    <a:pt x="26" y="0"/>
                  </a:cubicBezTo>
                  <a:cubicBezTo>
                    <a:pt x="26" y="0"/>
                    <a:pt x="14" y="7"/>
                    <a:pt x="1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3" name="Freeform 18"/>
            <p:cNvSpPr/>
            <p:nvPr/>
          </p:nvSpPr>
          <p:spPr bwMode="auto">
            <a:xfrm>
              <a:off x="7932738" y="4605338"/>
              <a:ext cx="55563" cy="171450"/>
            </a:xfrm>
            <a:custGeom>
              <a:avLst/>
              <a:gdLst>
                <a:gd name="T0" fmla="*/ 11 w 25"/>
                <a:gd name="T1" fmla="*/ 4 h 79"/>
                <a:gd name="T2" fmla="*/ 20 w 25"/>
                <a:gd name="T3" fmla="*/ 79 h 79"/>
                <a:gd name="T4" fmla="*/ 0 w 25"/>
                <a:gd name="T5" fmla="*/ 79 h 79"/>
                <a:gd name="T6" fmla="*/ 0 w 25"/>
                <a:gd name="T7" fmla="*/ 0 h 79"/>
                <a:gd name="T8" fmla="*/ 11 w 25"/>
                <a:gd name="T9" fmla="*/ 4 h 79"/>
              </a:gdLst>
              <a:ahLst/>
              <a:cxnLst>
                <a:cxn ang="0">
                  <a:pos x="T0" y="T1"/>
                </a:cxn>
                <a:cxn ang="0">
                  <a:pos x="T2" y="T3"/>
                </a:cxn>
                <a:cxn ang="0">
                  <a:pos x="T4" y="T5"/>
                </a:cxn>
                <a:cxn ang="0">
                  <a:pos x="T6" y="T7"/>
                </a:cxn>
                <a:cxn ang="0">
                  <a:pos x="T8" y="T9"/>
                </a:cxn>
              </a:cxnLst>
              <a:rect l="0" t="0" r="r" b="b"/>
              <a:pathLst>
                <a:path w="25" h="79">
                  <a:moveTo>
                    <a:pt x="11" y="4"/>
                  </a:moveTo>
                  <a:cubicBezTo>
                    <a:pt x="11" y="4"/>
                    <a:pt x="25" y="34"/>
                    <a:pt x="20" y="79"/>
                  </a:cubicBezTo>
                  <a:cubicBezTo>
                    <a:pt x="0" y="79"/>
                    <a:pt x="0" y="79"/>
                    <a:pt x="0" y="79"/>
                  </a:cubicBezTo>
                  <a:cubicBezTo>
                    <a:pt x="0" y="0"/>
                    <a:pt x="0" y="0"/>
                    <a:pt x="0" y="0"/>
                  </a:cubicBezTo>
                  <a:cubicBezTo>
                    <a:pt x="0" y="0"/>
                    <a:pt x="11" y="7"/>
                    <a:pt x="1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4" name="Freeform 19"/>
            <p:cNvSpPr/>
            <p:nvPr/>
          </p:nvSpPr>
          <p:spPr bwMode="auto">
            <a:xfrm>
              <a:off x="7327900" y="4449763"/>
              <a:ext cx="455613" cy="339725"/>
            </a:xfrm>
            <a:custGeom>
              <a:avLst/>
              <a:gdLst>
                <a:gd name="T0" fmla="*/ 209 w 209"/>
                <a:gd name="T1" fmla="*/ 0 h 156"/>
                <a:gd name="T2" fmla="*/ 104 w 209"/>
                <a:gd name="T3" fmla="*/ 49 h 156"/>
                <a:gd name="T4" fmla="*/ 0 w 209"/>
                <a:gd name="T5" fmla="*/ 0 h 156"/>
                <a:gd name="T6" fmla="*/ 0 w 209"/>
                <a:gd name="T7" fmla="*/ 120 h 156"/>
                <a:gd name="T8" fmla="*/ 102 w 209"/>
                <a:gd name="T9" fmla="*/ 156 h 156"/>
                <a:gd name="T10" fmla="*/ 102 w 209"/>
                <a:gd name="T11" fmla="*/ 156 h 156"/>
                <a:gd name="T12" fmla="*/ 104 w 209"/>
                <a:gd name="T13" fmla="*/ 156 h 156"/>
                <a:gd name="T14" fmla="*/ 107 w 209"/>
                <a:gd name="T15" fmla="*/ 156 h 156"/>
                <a:gd name="T16" fmla="*/ 107 w 209"/>
                <a:gd name="T17" fmla="*/ 156 h 156"/>
                <a:gd name="T18" fmla="*/ 209 w 209"/>
                <a:gd name="T19" fmla="*/ 120 h 156"/>
                <a:gd name="T20" fmla="*/ 209 w 209"/>
                <a:gd name="T2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9" h="156">
                  <a:moveTo>
                    <a:pt x="209" y="0"/>
                  </a:moveTo>
                  <a:cubicBezTo>
                    <a:pt x="209" y="1"/>
                    <a:pt x="121" y="41"/>
                    <a:pt x="104" y="49"/>
                  </a:cubicBezTo>
                  <a:cubicBezTo>
                    <a:pt x="87" y="41"/>
                    <a:pt x="0" y="1"/>
                    <a:pt x="0" y="0"/>
                  </a:cubicBezTo>
                  <a:cubicBezTo>
                    <a:pt x="0" y="120"/>
                    <a:pt x="0" y="120"/>
                    <a:pt x="0" y="120"/>
                  </a:cubicBezTo>
                  <a:cubicBezTo>
                    <a:pt x="28" y="150"/>
                    <a:pt x="84" y="155"/>
                    <a:pt x="102" y="156"/>
                  </a:cubicBezTo>
                  <a:cubicBezTo>
                    <a:pt x="102" y="156"/>
                    <a:pt x="102" y="156"/>
                    <a:pt x="102" y="156"/>
                  </a:cubicBezTo>
                  <a:cubicBezTo>
                    <a:pt x="102" y="156"/>
                    <a:pt x="103" y="156"/>
                    <a:pt x="104" y="156"/>
                  </a:cubicBezTo>
                  <a:cubicBezTo>
                    <a:pt x="106" y="156"/>
                    <a:pt x="107" y="156"/>
                    <a:pt x="107" y="156"/>
                  </a:cubicBezTo>
                  <a:cubicBezTo>
                    <a:pt x="107" y="156"/>
                    <a:pt x="107" y="156"/>
                    <a:pt x="107" y="156"/>
                  </a:cubicBezTo>
                  <a:cubicBezTo>
                    <a:pt x="125" y="155"/>
                    <a:pt x="181" y="150"/>
                    <a:pt x="209" y="120"/>
                  </a:cubicBezTo>
                  <a:lnTo>
                    <a:pt x="20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55" name="Freeform 20"/>
          <p:cNvSpPr>
            <a:spLocks noEditPoints="1"/>
          </p:cNvSpPr>
          <p:nvPr/>
        </p:nvSpPr>
        <p:spPr bwMode="auto">
          <a:xfrm>
            <a:off x="6986562" y="2142515"/>
            <a:ext cx="477651" cy="503238"/>
          </a:xfrm>
          <a:custGeom>
            <a:avLst/>
            <a:gdLst>
              <a:gd name="T0" fmla="*/ 168 w 219"/>
              <a:gd name="T1" fmla="*/ 224 h 231"/>
              <a:gd name="T2" fmla="*/ 197 w 219"/>
              <a:gd name="T3" fmla="*/ 212 h 231"/>
              <a:gd name="T4" fmla="*/ 168 w 219"/>
              <a:gd name="T5" fmla="*/ 132 h 231"/>
              <a:gd name="T6" fmla="*/ 168 w 219"/>
              <a:gd name="T7" fmla="*/ 150 h 231"/>
              <a:gd name="T8" fmla="*/ 192 w 219"/>
              <a:gd name="T9" fmla="*/ 190 h 231"/>
              <a:gd name="T10" fmla="*/ 168 w 219"/>
              <a:gd name="T11" fmla="*/ 209 h 231"/>
              <a:gd name="T12" fmla="*/ 168 w 219"/>
              <a:gd name="T13" fmla="*/ 224 h 231"/>
              <a:gd name="T14" fmla="*/ 168 w 219"/>
              <a:gd name="T15" fmla="*/ 203 h 231"/>
              <a:gd name="T16" fmla="*/ 168 w 219"/>
              <a:gd name="T17" fmla="*/ 157 h 231"/>
              <a:gd name="T18" fmla="*/ 181 w 219"/>
              <a:gd name="T19" fmla="*/ 187 h 231"/>
              <a:gd name="T20" fmla="*/ 168 w 219"/>
              <a:gd name="T21" fmla="*/ 203 h 231"/>
              <a:gd name="T22" fmla="*/ 146 w 219"/>
              <a:gd name="T23" fmla="*/ 112 h 231"/>
              <a:gd name="T24" fmla="*/ 141 w 219"/>
              <a:gd name="T25" fmla="*/ 98 h 231"/>
              <a:gd name="T26" fmla="*/ 141 w 219"/>
              <a:gd name="T27" fmla="*/ 44 h 231"/>
              <a:gd name="T28" fmla="*/ 146 w 219"/>
              <a:gd name="T29" fmla="*/ 37 h 231"/>
              <a:gd name="T30" fmla="*/ 148 w 219"/>
              <a:gd name="T31" fmla="*/ 37 h 231"/>
              <a:gd name="T32" fmla="*/ 148 w 219"/>
              <a:gd name="T33" fmla="*/ 14 h 231"/>
              <a:gd name="T34" fmla="*/ 146 w 219"/>
              <a:gd name="T35" fmla="*/ 14 h 231"/>
              <a:gd name="T36" fmla="*/ 146 w 219"/>
              <a:gd name="T37" fmla="*/ 13 h 231"/>
              <a:gd name="T38" fmla="*/ 114 w 219"/>
              <a:gd name="T39" fmla="*/ 0 h 231"/>
              <a:gd name="T40" fmla="*/ 81 w 219"/>
              <a:gd name="T41" fmla="*/ 13 h 231"/>
              <a:gd name="T42" fmla="*/ 81 w 219"/>
              <a:gd name="T43" fmla="*/ 14 h 231"/>
              <a:gd name="T44" fmla="*/ 80 w 219"/>
              <a:gd name="T45" fmla="*/ 14 h 231"/>
              <a:gd name="T46" fmla="*/ 80 w 219"/>
              <a:gd name="T47" fmla="*/ 37 h 231"/>
              <a:gd name="T48" fmla="*/ 81 w 219"/>
              <a:gd name="T49" fmla="*/ 37 h 231"/>
              <a:gd name="T50" fmla="*/ 90 w 219"/>
              <a:gd name="T51" fmla="*/ 45 h 231"/>
              <a:gd name="T52" fmla="*/ 90 w 219"/>
              <a:gd name="T53" fmla="*/ 98 h 231"/>
              <a:gd name="T54" fmla="*/ 83 w 219"/>
              <a:gd name="T55" fmla="*/ 112 h 231"/>
              <a:gd name="T56" fmla="*/ 31 w 219"/>
              <a:gd name="T57" fmla="*/ 212 h 231"/>
              <a:gd name="T58" fmla="*/ 114 w 219"/>
              <a:gd name="T59" fmla="*/ 230 h 231"/>
              <a:gd name="T60" fmla="*/ 168 w 219"/>
              <a:gd name="T61" fmla="*/ 224 h 231"/>
              <a:gd name="T62" fmla="*/ 168 w 219"/>
              <a:gd name="T63" fmla="*/ 209 h 231"/>
              <a:gd name="T64" fmla="*/ 144 w 219"/>
              <a:gd name="T65" fmla="*/ 212 h 231"/>
              <a:gd name="T66" fmla="*/ 144 w 219"/>
              <a:gd name="T67" fmla="*/ 212 h 231"/>
              <a:gd name="T68" fmla="*/ 168 w 219"/>
              <a:gd name="T69" fmla="*/ 203 h 231"/>
              <a:gd name="T70" fmla="*/ 168 w 219"/>
              <a:gd name="T71" fmla="*/ 157 h 231"/>
              <a:gd name="T72" fmla="*/ 149 w 219"/>
              <a:gd name="T73" fmla="*/ 134 h 231"/>
              <a:gd name="T74" fmla="*/ 168 w 219"/>
              <a:gd name="T75" fmla="*/ 150 h 231"/>
              <a:gd name="T76" fmla="*/ 168 w 219"/>
              <a:gd name="T77" fmla="*/ 132 h 231"/>
              <a:gd name="T78" fmla="*/ 146 w 219"/>
              <a:gd name="T79" fmla="*/ 1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9" h="231">
                <a:moveTo>
                  <a:pt x="168" y="224"/>
                </a:moveTo>
                <a:cubicBezTo>
                  <a:pt x="179" y="221"/>
                  <a:pt x="189" y="217"/>
                  <a:pt x="197" y="212"/>
                </a:cubicBezTo>
                <a:cubicBezTo>
                  <a:pt x="219" y="196"/>
                  <a:pt x="191" y="157"/>
                  <a:pt x="168" y="132"/>
                </a:cubicBezTo>
                <a:cubicBezTo>
                  <a:pt x="168" y="150"/>
                  <a:pt x="168" y="150"/>
                  <a:pt x="168" y="150"/>
                </a:cubicBezTo>
                <a:cubicBezTo>
                  <a:pt x="180" y="162"/>
                  <a:pt x="193" y="177"/>
                  <a:pt x="192" y="190"/>
                </a:cubicBezTo>
                <a:cubicBezTo>
                  <a:pt x="192" y="201"/>
                  <a:pt x="180" y="207"/>
                  <a:pt x="168" y="209"/>
                </a:cubicBezTo>
                <a:cubicBezTo>
                  <a:pt x="168" y="224"/>
                  <a:pt x="168" y="224"/>
                  <a:pt x="168" y="224"/>
                </a:cubicBezTo>
                <a:close/>
                <a:moveTo>
                  <a:pt x="168" y="203"/>
                </a:moveTo>
                <a:cubicBezTo>
                  <a:pt x="168" y="157"/>
                  <a:pt x="168" y="157"/>
                  <a:pt x="168" y="157"/>
                </a:cubicBezTo>
                <a:cubicBezTo>
                  <a:pt x="175" y="167"/>
                  <a:pt x="182" y="179"/>
                  <a:pt x="181" y="187"/>
                </a:cubicBezTo>
                <a:cubicBezTo>
                  <a:pt x="180" y="194"/>
                  <a:pt x="175" y="199"/>
                  <a:pt x="168" y="203"/>
                </a:cubicBezTo>
                <a:close/>
                <a:moveTo>
                  <a:pt x="146" y="112"/>
                </a:moveTo>
                <a:cubicBezTo>
                  <a:pt x="146" y="112"/>
                  <a:pt x="141" y="109"/>
                  <a:pt x="141" y="98"/>
                </a:cubicBezTo>
                <a:cubicBezTo>
                  <a:pt x="141" y="90"/>
                  <a:pt x="141" y="56"/>
                  <a:pt x="141" y="44"/>
                </a:cubicBezTo>
                <a:cubicBezTo>
                  <a:pt x="144" y="43"/>
                  <a:pt x="146" y="40"/>
                  <a:pt x="146" y="37"/>
                </a:cubicBezTo>
                <a:cubicBezTo>
                  <a:pt x="148" y="37"/>
                  <a:pt x="148" y="37"/>
                  <a:pt x="148" y="37"/>
                </a:cubicBezTo>
                <a:cubicBezTo>
                  <a:pt x="148" y="14"/>
                  <a:pt x="148" y="14"/>
                  <a:pt x="148" y="14"/>
                </a:cubicBezTo>
                <a:cubicBezTo>
                  <a:pt x="146" y="14"/>
                  <a:pt x="146" y="14"/>
                  <a:pt x="146" y="14"/>
                </a:cubicBezTo>
                <a:cubicBezTo>
                  <a:pt x="146" y="14"/>
                  <a:pt x="146" y="13"/>
                  <a:pt x="146" y="13"/>
                </a:cubicBezTo>
                <a:cubicBezTo>
                  <a:pt x="146" y="6"/>
                  <a:pt x="132" y="0"/>
                  <a:pt x="114" y="0"/>
                </a:cubicBezTo>
                <a:cubicBezTo>
                  <a:pt x="95" y="0"/>
                  <a:pt x="81" y="6"/>
                  <a:pt x="81" y="13"/>
                </a:cubicBezTo>
                <a:cubicBezTo>
                  <a:pt x="81" y="13"/>
                  <a:pt x="81" y="14"/>
                  <a:pt x="81" y="14"/>
                </a:cubicBezTo>
                <a:cubicBezTo>
                  <a:pt x="80" y="14"/>
                  <a:pt x="80" y="14"/>
                  <a:pt x="80" y="14"/>
                </a:cubicBezTo>
                <a:cubicBezTo>
                  <a:pt x="80" y="37"/>
                  <a:pt x="80" y="37"/>
                  <a:pt x="80" y="37"/>
                </a:cubicBezTo>
                <a:cubicBezTo>
                  <a:pt x="81" y="37"/>
                  <a:pt x="81" y="37"/>
                  <a:pt x="81" y="37"/>
                </a:cubicBezTo>
                <a:cubicBezTo>
                  <a:pt x="81" y="40"/>
                  <a:pt x="84" y="43"/>
                  <a:pt x="90" y="45"/>
                </a:cubicBezTo>
                <a:cubicBezTo>
                  <a:pt x="90" y="56"/>
                  <a:pt x="90" y="90"/>
                  <a:pt x="90" y="98"/>
                </a:cubicBezTo>
                <a:cubicBezTo>
                  <a:pt x="90" y="109"/>
                  <a:pt x="83" y="112"/>
                  <a:pt x="83" y="112"/>
                </a:cubicBezTo>
                <a:cubicBezTo>
                  <a:pt x="71" y="119"/>
                  <a:pt x="0" y="190"/>
                  <a:pt x="31" y="212"/>
                </a:cubicBezTo>
                <a:cubicBezTo>
                  <a:pt x="58" y="231"/>
                  <a:pt x="105" y="230"/>
                  <a:pt x="114" y="230"/>
                </a:cubicBezTo>
                <a:cubicBezTo>
                  <a:pt x="121" y="230"/>
                  <a:pt x="145" y="230"/>
                  <a:pt x="168" y="224"/>
                </a:cubicBezTo>
                <a:cubicBezTo>
                  <a:pt x="168" y="209"/>
                  <a:pt x="168" y="209"/>
                  <a:pt x="168" y="209"/>
                </a:cubicBezTo>
                <a:cubicBezTo>
                  <a:pt x="156" y="212"/>
                  <a:pt x="144" y="212"/>
                  <a:pt x="144" y="212"/>
                </a:cubicBezTo>
                <a:cubicBezTo>
                  <a:pt x="144" y="212"/>
                  <a:pt x="144" y="212"/>
                  <a:pt x="144" y="212"/>
                </a:cubicBezTo>
                <a:cubicBezTo>
                  <a:pt x="144" y="212"/>
                  <a:pt x="158" y="210"/>
                  <a:pt x="168" y="203"/>
                </a:cubicBezTo>
                <a:cubicBezTo>
                  <a:pt x="168" y="157"/>
                  <a:pt x="168" y="157"/>
                  <a:pt x="168" y="157"/>
                </a:cubicBezTo>
                <a:cubicBezTo>
                  <a:pt x="159" y="144"/>
                  <a:pt x="149" y="134"/>
                  <a:pt x="149" y="134"/>
                </a:cubicBezTo>
                <a:cubicBezTo>
                  <a:pt x="149" y="134"/>
                  <a:pt x="158" y="141"/>
                  <a:pt x="168" y="150"/>
                </a:cubicBezTo>
                <a:cubicBezTo>
                  <a:pt x="168" y="132"/>
                  <a:pt x="168" y="132"/>
                  <a:pt x="168" y="132"/>
                </a:cubicBezTo>
                <a:cubicBezTo>
                  <a:pt x="159" y="122"/>
                  <a:pt x="150" y="114"/>
                  <a:pt x="146" y="11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6" name="Oval 21"/>
          <p:cNvSpPr>
            <a:spLocks noChangeArrowheads="1"/>
          </p:cNvSpPr>
          <p:nvPr/>
        </p:nvSpPr>
        <p:spPr bwMode="auto">
          <a:xfrm>
            <a:off x="10034959" y="2025040"/>
            <a:ext cx="141233" cy="141288"/>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7" name="Freeform 22"/>
          <p:cNvSpPr/>
          <p:nvPr/>
        </p:nvSpPr>
        <p:spPr bwMode="auto">
          <a:xfrm>
            <a:off x="10085740" y="2129815"/>
            <a:ext cx="222163" cy="463550"/>
          </a:xfrm>
          <a:custGeom>
            <a:avLst/>
            <a:gdLst>
              <a:gd name="T0" fmla="*/ 0 w 102"/>
              <a:gd name="T1" fmla="*/ 6 h 213"/>
              <a:gd name="T2" fmla="*/ 68 w 102"/>
              <a:gd name="T3" fmla="*/ 184 h 213"/>
              <a:gd name="T4" fmla="*/ 99 w 102"/>
              <a:gd name="T5" fmla="*/ 213 h 213"/>
              <a:gd name="T6" fmla="*/ 23 w 102"/>
              <a:gd name="T7" fmla="*/ 0 h 213"/>
              <a:gd name="T8" fmla="*/ 0 w 102"/>
              <a:gd name="T9" fmla="*/ 6 h 213"/>
            </a:gdLst>
            <a:ahLst/>
            <a:cxnLst>
              <a:cxn ang="0">
                <a:pos x="T0" y="T1"/>
              </a:cxn>
              <a:cxn ang="0">
                <a:pos x="T2" y="T3"/>
              </a:cxn>
              <a:cxn ang="0">
                <a:pos x="T4" y="T5"/>
              </a:cxn>
              <a:cxn ang="0">
                <a:pos x="T6" y="T7"/>
              </a:cxn>
              <a:cxn ang="0">
                <a:pos x="T8" y="T9"/>
              </a:cxn>
            </a:cxnLst>
            <a:rect l="0" t="0" r="r" b="b"/>
            <a:pathLst>
              <a:path w="102" h="213">
                <a:moveTo>
                  <a:pt x="0" y="6"/>
                </a:moveTo>
                <a:cubicBezTo>
                  <a:pt x="0" y="7"/>
                  <a:pt x="68" y="184"/>
                  <a:pt x="68" y="184"/>
                </a:cubicBezTo>
                <a:cubicBezTo>
                  <a:pt x="68" y="184"/>
                  <a:pt x="96" y="213"/>
                  <a:pt x="99" y="213"/>
                </a:cubicBezTo>
                <a:cubicBezTo>
                  <a:pt x="102" y="213"/>
                  <a:pt x="23" y="0"/>
                  <a:pt x="23" y="0"/>
                </a:cubicBezTo>
                <a:lnTo>
                  <a:pt x="0" y="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8" name="Freeform 23"/>
          <p:cNvSpPr/>
          <p:nvPr/>
        </p:nvSpPr>
        <p:spPr bwMode="auto">
          <a:xfrm>
            <a:off x="9890552" y="2129815"/>
            <a:ext cx="238032" cy="457200"/>
          </a:xfrm>
          <a:custGeom>
            <a:avLst/>
            <a:gdLst>
              <a:gd name="T0" fmla="*/ 149 w 150"/>
              <a:gd name="T1" fmla="*/ 14 h 288"/>
              <a:gd name="T2" fmla="*/ 40 w 150"/>
              <a:gd name="T3" fmla="*/ 248 h 288"/>
              <a:gd name="T4" fmla="*/ 0 w 150"/>
              <a:gd name="T5" fmla="*/ 288 h 288"/>
              <a:gd name="T6" fmla="*/ 11 w 150"/>
              <a:gd name="T7" fmla="*/ 233 h 288"/>
              <a:gd name="T8" fmla="*/ 117 w 150"/>
              <a:gd name="T9" fmla="*/ 0 h 288"/>
              <a:gd name="T10" fmla="*/ 150 w 150"/>
              <a:gd name="T11" fmla="*/ 11 h 288"/>
              <a:gd name="T12" fmla="*/ 149 w 150"/>
              <a:gd name="T13" fmla="*/ 14 h 288"/>
            </a:gdLst>
            <a:ahLst/>
            <a:cxnLst>
              <a:cxn ang="0">
                <a:pos x="T0" y="T1"/>
              </a:cxn>
              <a:cxn ang="0">
                <a:pos x="T2" y="T3"/>
              </a:cxn>
              <a:cxn ang="0">
                <a:pos x="T4" y="T5"/>
              </a:cxn>
              <a:cxn ang="0">
                <a:pos x="T6" y="T7"/>
              </a:cxn>
              <a:cxn ang="0">
                <a:pos x="T8" y="T9"/>
              </a:cxn>
              <a:cxn ang="0">
                <a:pos x="T10" y="T11"/>
              </a:cxn>
              <a:cxn ang="0">
                <a:pos x="T12" y="T13"/>
              </a:cxn>
            </a:cxnLst>
            <a:rect l="0" t="0" r="r" b="b"/>
            <a:pathLst>
              <a:path w="150" h="288">
                <a:moveTo>
                  <a:pt x="149" y="14"/>
                </a:moveTo>
                <a:lnTo>
                  <a:pt x="40" y="248"/>
                </a:lnTo>
                <a:lnTo>
                  <a:pt x="0" y="288"/>
                </a:lnTo>
                <a:lnTo>
                  <a:pt x="11" y="233"/>
                </a:lnTo>
                <a:lnTo>
                  <a:pt x="117" y="0"/>
                </a:lnTo>
                <a:lnTo>
                  <a:pt x="150" y="11"/>
                </a:lnTo>
                <a:lnTo>
                  <a:pt x="149" y="1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59" name="Freeform 24"/>
          <p:cNvSpPr/>
          <p:nvPr/>
        </p:nvSpPr>
        <p:spPr bwMode="auto">
          <a:xfrm>
            <a:off x="10098434" y="1974242"/>
            <a:ext cx="25390" cy="79375"/>
          </a:xfrm>
          <a:custGeom>
            <a:avLst/>
            <a:gdLst>
              <a:gd name="T0" fmla="*/ 12 w 12"/>
              <a:gd name="T1" fmla="*/ 30 h 36"/>
              <a:gd name="T2" fmla="*/ 6 w 12"/>
              <a:gd name="T3" fmla="*/ 36 h 36"/>
              <a:gd name="T4" fmla="*/ 0 w 12"/>
              <a:gd name="T5" fmla="*/ 30 h 36"/>
              <a:gd name="T6" fmla="*/ 0 w 12"/>
              <a:gd name="T7" fmla="*/ 6 h 36"/>
              <a:gd name="T8" fmla="*/ 6 w 12"/>
              <a:gd name="T9" fmla="*/ 0 h 36"/>
              <a:gd name="T10" fmla="*/ 12 w 12"/>
              <a:gd name="T11" fmla="*/ 6 h 36"/>
              <a:gd name="T12" fmla="*/ 12 w 12"/>
              <a:gd name="T13" fmla="*/ 30 h 36"/>
            </a:gdLst>
            <a:ahLst/>
            <a:cxnLst>
              <a:cxn ang="0">
                <a:pos x="T0" y="T1"/>
              </a:cxn>
              <a:cxn ang="0">
                <a:pos x="T2" y="T3"/>
              </a:cxn>
              <a:cxn ang="0">
                <a:pos x="T4" y="T5"/>
              </a:cxn>
              <a:cxn ang="0">
                <a:pos x="T6" y="T7"/>
              </a:cxn>
              <a:cxn ang="0">
                <a:pos x="T8" y="T9"/>
              </a:cxn>
              <a:cxn ang="0">
                <a:pos x="T10" y="T11"/>
              </a:cxn>
              <a:cxn ang="0">
                <a:pos x="T12" y="T13"/>
              </a:cxn>
            </a:cxnLst>
            <a:rect l="0" t="0" r="r" b="b"/>
            <a:pathLst>
              <a:path w="12" h="36">
                <a:moveTo>
                  <a:pt x="12" y="30"/>
                </a:moveTo>
                <a:cubicBezTo>
                  <a:pt x="12" y="33"/>
                  <a:pt x="10" y="36"/>
                  <a:pt x="6" y="36"/>
                </a:cubicBezTo>
                <a:cubicBezTo>
                  <a:pt x="3" y="36"/>
                  <a:pt x="0" y="33"/>
                  <a:pt x="0" y="30"/>
                </a:cubicBezTo>
                <a:cubicBezTo>
                  <a:pt x="0" y="6"/>
                  <a:pt x="0" y="6"/>
                  <a:pt x="0" y="6"/>
                </a:cubicBezTo>
                <a:cubicBezTo>
                  <a:pt x="0" y="3"/>
                  <a:pt x="3" y="0"/>
                  <a:pt x="6" y="0"/>
                </a:cubicBezTo>
                <a:cubicBezTo>
                  <a:pt x="10" y="0"/>
                  <a:pt x="12" y="3"/>
                  <a:pt x="12" y="6"/>
                </a:cubicBezTo>
                <a:lnTo>
                  <a:pt x="12" y="3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0" name="Freeform 25"/>
          <p:cNvSpPr>
            <a:spLocks noEditPoints="1"/>
          </p:cNvSpPr>
          <p:nvPr/>
        </p:nvSpPr>
        <p:spPr bwMode="auto">
          <a:xfrm>
            <a:off x="8962229" y="1632928"/>
            <a:ext cx="225337" cy="609600"/>
          </a:xfrm>
          <a:custGeom>
            <a:avLst/>
            <a:gdLst>
              <a:gd name="T0" fmla="*/ 51 w 103"/>
              <a:gd name="T1" fmla="*/ 280 h 280"/>
              <a:gd name="T2" fmla="*/ 103 w 103"/>
              <a:gd name="T3" fmla="*/ 140 h 280"/>
              <a:gd name="T4" fmla="*/ 51 w 103"/>
              <a:gd name="T5" fmla="*/ 0 h 280"/>
              <a:gd name="T6" fmla="*/ 51 w 103"/>
              <a:gd name="T7" fmla="*/ 22 h 280"/>
              <a:gd name="T8" fmla="*/ 94 w 103"/>
              <a:gd name="T9" fmla="*/ 140 h 280"/>
              <a:gd name="T10" fmla="*/ 51 w 103"/>
              <a:gd name="T11" fmla="*/ 257 h 280"/>
              <a:gd name="T12" fmla="*/ 51 w 103"/>
              <a:gd name="T13" fmla="*/ 280 h 280"/>
              <a:gd name="T14" fmla="*/ 51 w 103"/>
              <a:gd name="T15" fmla="*/ 0 h 280"/>
              <a:gd name="T16" fmla="*/ 0 w 103"/>
              <a:gd name="T17" fmla="*/ 140 h 280"/>
              <a:gd name="T18" fmla="*/ 51 w 103"/>
              <a:gd name="T19" fmla="*/ 280 h 280"/>
              <a:gd name="T20" fmla="*/ 51 w 103"/>
              <a:gd name="T21" fmla="*/ 280 h 280"/>
              <a:gd name="T22" fmla="*/ 51 w 103"/>
              <a:gd name="T23" fmla="*/ 257 h 280"/>
              <a:gd name="T24" fmla="*/ 51 w 103"/>
              <a:gd name="T25" fmla="*/ 257 h 280"/>
              <a:gd name="T26" fmla="*/ 51 w 103"/>
              <a:gd name="T27" fmla="*/ 257 h 280"/>
              <a:gd name="T28" fmla="*/ 8 w 103"/>
              <a:gd name="T29" fmla="*/ 140 h 280"/>
              <a:gd name="T30" fmla="*/ 51 w 103"/>
              <a:gd name="T31" fmla="*/ 22 h 280"/>
              <a:gd name="T32" fmla="*/ 51 w 103"/>
              <a:gd name="T33" fmla="*/ 22 h 280"/>
              <a:gd name="T34" fmla="*/ 51 w 103"/>
              <a:gd name="T35"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3" h="280">
                <a:moveTo>
                  <a:pt x="51" y="280"/>
                </a:moveTo>
                <a:cubicBezTo>
                  <a:pt x="80" y="280"/>
                  <a:pt x="103" y="217"/>
                  <a:pt x="103" y="140"/>
                </a:cubicBezTo>
                <a:cubicBezTo>
                  <a:pt x="103" y="62"/>
                  <a:pt x="80" y="0"/>
                  <a:pt x="51" y="0"/>
                </a:cubicBezTo>
                <a:cubicBezTo>
                  <a:pt x="51" y="22"/>
                  <a:pt x="51" y="22"/>
                  <a:pt x="51" y="22"/>
                </a:cubicBezTo>
                <a:cubicBezTo>
                  <a:pt x="75" y="22"/>
                  <a:pt x="94" y="75"/>
                  <a:pt x="94" y="140"/>
                </a:cubicBezTo>
                <a:cubicBezTo>
                  <a:pt x="94" y="204"/>
                  <a:pt x="75" y="257"/>
                  <a:pt x="51" y="257"/>
                </a:cubicBezTo>
                <a:lnTo>
                  <a:pt x="51" y="280"/>
                </a:lnTo>
                <a:close/>
                <a:moveTo>
                  <a:pt x="51" y="0"/>
                </a:moveTo>
                <a:cubicBezTo>
                  <a:pt x="23" y="0"/>
                  <a:pt x="0" y="62"/>
                  <a:pt x="0" y="140"/>
                </a:cubicBezTo>
                <a:cubicBezTo>
                  <a:pt x="0" y="217"/>
                  <a:pt x="23" y="280"/>
                  <a:pt x="51" y="280"/>
                </a:cubicBezTo>
                <a:cubicBezTo>
                  <a:pt x="51" y="280"/>
                  <a:pt x="51" y="280"/>
                  <a:pt x="51" y="280"/>
                </a:cubicBezTo>
                <a:cubicBezTo>
                  <a:pt x="51" y="257"/>
                  <a:pt x="51" y="257"/>
                  <a:pt x="51" y="257"/>
                </a:cubicBezTo>
                <a:cubicBezTo>
                  <a:pt x="51" y="257"/>
                  <a:pt x="51" y="257"/>
                  <a:pt x="51" y="257"/>
                </a:cubicBezTo>
                <a:cubicBezTo>
                  <a:pt x="51" y="257"/>
                  <a:pt x="51" y="257"/>
                  <a:pt x="51" y="257"/>
                </a:cubicBezTo>
                <a:cubicBezTo>
                  <a:pt x="27" y="257"/>
                  <a:pt x="8" y="204"/>
                  <a:pt x="8" y="140"/>
                </a:cubicBezTo>
                <a:cubicBezTo>
                  <a:pt x="8" y="75"/>
                  <a:pt x="27" y="22"/>
                  <a:pt x="51" y="22"/>
                </a:cubicBezTo>
                <a:cubicBezTo>
                  <a:pt x="51" y="22"/>
                  <a:pt x="51" y="22"/>
                  <a:pt x="51" y="22"/>
                </a:cubicBezTo>
                <a:cubicBezTo>
                  <a:pt x="51" y="0"/>
                  <a:pt x="51" y="0"/>
                  <a:pt x="51"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1" name="Freeform 26"/>
          <p:cNvSpPr>
            <a:spLocks noEditPoints="1"/>
          </p:cNvSpPr>
          <p:nvPr/>
        </p:nvSpPr>
        <p:spPr bwMode="auto">
          <a:xfrm>
            <a:off x="8768629" y="1825015"/>
            <a:ext cx="610949" cy="223838"/>
          </a:xfrm>
          <a:custGeom>
            <a:avLst/>
            <a:gdLst>
              <a:gd name="T0" fmla="*/ 280 w 280"/>
              <a:gd name="T1" fmla="*/ 52 h 103"/>
              <a:gd name="T2" fmla="*/ 140 w 280"/>
              <a:gd name="T3" fmla="*/ 0 h 103"/>
              <a:gd name="T4" fmla="*/ 140 w 280"/>
              <a:gd name="T5" fmla="*/ 8 h 103"/>
              <a:gd name="T6" fmla="*/ 257 w 280"/>
              <a:gd name="T7" fmla="*/ 52 h 103"/>
              <a:gd name="T8" fmla="*/ 140 w 280"/>
              <a:gd name="T9" fmla="*/ 95 h 103"/>
              <a:gd name="T10" fmla="*/ 140 w 280"/>
              <a:gd name="T11" fmla="*/ 103 h 103"/>
              <a:gd name="T12" fmla="*/ 280 w 280"/>
              <a:gd name="T13" fmla="*/ 52 h 103"/>
              <a:gd name="T14" fmla="*/ 140 w 280"/>
              <a:gd name="T15" fmla="*/ 0 h 103"/>
              <a:gd name="T16" fmla="*/ 140 w 280"/>
              <a:gd name="T17" fmla="*/ 0 h 103"/>
              <a:gd name="T18" fmla="*/ 0 w 280"/>
              <a:gd name="T19" fmla="*/ 52 h 103"/>
              <a:gd name="T20" fmla="*/ 140 w 280"/>
              <a:gd name="T21" fmla="*/ 103 h 103"/>
              <a:gd name="T22" fmla="*/ 140 w 280"/>
              <a:gd name="T23" fmla="*/ 103 h 103"/>
              <a:gd name="T24" fmla="*/ 140 w 280"/>
              <a:gd name="T25" fmla="*/ 95 h 103"/>
              <a:gd name="T26" fmla="*/ 140 w 280"/>
              <a:gd name="T27" fmla="*/ 95 h 103"/>
              <a:gd name="T28" fmla="*/ 23 w 280"/>
              <a:gd name="T29" fmla="*/ 52 h 103"/>
              <a:gd name="T30" fmla="*/ 23 w 280"/>
              <a:gd name="T31" fmla="*/ 52 h 103"/>
              <a:gd name="T32" fmla="*/ 140 w 280"/>
              <a:gd name="T33" fmla="*/ 8 h 103"/>
              <a:gd name="T34" fmla="*/ 140 w 280"/>
              <a:gd name="T35" fmla="*/ 8 h 103"/>
              <a:gd name="T36" fmla="*/ 140 w 280"/>
              <a:gd name="T3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0" h="103">
                <a:moveTo>
                  <a:pt x="280" y="52"/>
                </a:moveTo>
                <a:cubicBezTo>
                  <a:pt x="280" y="23"/>
                  <a:pt x="217" y="0"/>
                  <a:pt x="140" y="0"/>
                </a:cubicBezTo>
                <a:cubicBezTo>
                  <a:pt x="140" y="8"/>
                  <a:pt x="140" y="8"/>
                  <a:pt x="140" y="8"/>
                </a:cubicBezTo>
                <a:cubicBezTo>
                  <a:pt x="205" y="8"/>
                  <a:pt x="257" y="28"/>
                  <a:pt x="257" y="52"/>
                </a:cubicBezTo>
                <a:cubicBezTo>
                  <a:pt x="257" y="75"/>
                  <a:pt x="205" y="95"/>
                  <a:pt x="140" y="95"/>
                </a:cubicBezTo>
                <a:cubicBezTo>
                  <a:pt x="140" y="103"/>
                  <a:pt x="140" y="103"/>
                  <a:pt x="140" y="103"/>
                </a:cubicBezTo>
                <a:cubicBezTo>
                  <a:pt x="217" y="103"/>
                  <a:pt x="280" y="80"/>
                  <a:pt x="280" y="52"/>
                </a:cubicBezTo>
                <a:close/>
                <a:moveTo>
                  <a:pt x="140" y="0"/>
                </a:moveTo>
                <a:cubicBezTo>
                  <a:pt x="140" y="0"/>
                  <a:pt x="140" y="0"/>
                  <a:pt x="140" y="0"/>
                </a:cubicBezTo>
                <a:cubicBezTo>
                  <a:pt x="63" y="0"/>
                  <a:pt x="0" y="23"/>
                  <a:pt x="0" y="52"/>
                </a:cubicBezTo>
                <a:cubicBezTo>
                  <a:pt x="0" y="80"/>
                  <a:pt x="63" y="103"/>
                  <a:pt x="140" y="103"/>
                </a:cubicBezTo>
                <a:cubicBezTo>
                  <a:pt x="140" y="103"/>
                  <a:pt x="140" y="103"/>
                  <a:pt x="140" y="103"/>
                </a:cubicBezTo>
                <a:cubicBezTo>
                  <a:pt x="140" y="95"/>
                  <a:pt x="140" y="95"/>
                  <a:pt x="140" y="95"/>
                </a:cubicBezTo>
                <a:cubicBezTo>
                  <a:pt x="140" y="95"/>
                  <a:pt x="140" y="95"/>
                  <a:pt x="140" y="95"/>
                </a:cubicBezTo>
                <a:cubicBezTo>
                  <a:pt x="75" y="95"/>
                  <a:pt x="23" y="75"/>
                  <a:pt x="23" y="52"/>
                </a:cubicBezTo>
                <a:cubicBezTo>
                  <a:pt x="23" y="52"/>
                  <a:pt x="23" y="52"/>
                  <a:pt x="23" y="52"/>
                </a:cubicBezTo>
                <a:cubicBezTo>
                  <a:pt x="23" y="28"/>
                  <a:pt x="75" y="8"/>
                  <a:pt x="140" y="8"/>
                </a:cubicBezTo>
                <a:cubicBezTo>
                  <a:pt x="140" y="8"/>
                  <a:pt x="140" y="8"/>
                  <a:pt x="140" y="8"/>
                </a:cubicBezTo>
                <a:lnTo>
                  <a:pt x="14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69" name="Freeform 27"/>
          <p:cNvSpPr>
            <a:spLocks noEditPoints="1"/>
          </p:cNvSpPr>
          <p:nvPr/>
        </p:nvSpPr>
        <p:spPr bwMode="auto">
          <a:xfrm>
            <a:off x="8814648" y="1686905"/>
            <a:ext cx="518910" cy="498475"/>
          </a:xfrm>
          <a:custGeom>
            <a:avLst/>
            <a:gdLst>
              <a:gd name="T0" fmla="*/ 218 w 238"/>
              <a:gd name="T1" fmla="*/ 16 h 229"/>
              <a:gd name="T2" fmla="*/ 119 w 238"/>
              <a:gd name="T3" fmla="*/ 46 h 229"/>
              <a:gd name="T4" fmla="*/ 119 w 238"/>
              <a:gd name="T5" fmla="*/ 57 h 229"/>
              <a:gd name="T6" fmla="*/ 202 w 238"/>
              <a:gd name="T7" fmla="*/ 32 h 229"/>
              <a:gd name="T8" fmla="*/ 150 w 238"/>
              <a:gd name="T9" fmla="*/ 145 h 229"/>
              <a:gd name="T10" fmla="*/ 119 w 238"/>
              <a:gd name="T11" fmla="*/ 172 h 229"/>
              <a:gd name="T12" fmla="*/ 119 w 238"/>
              <a:gd name="T13" fmla="*/ 183 h 229"/>
              <a:gd name="T14" fmla="*/ 156 w 238"/>
              <a:gd name="T15" fmla="*/ 151 h 229"/>
              <a:gd name="T16" fmla="*/ 218 w 238"/>
              <a:gd name="T17" fmla="*/ 16 h 229"/>
              <a:gd name="T18" fmla="*/ 119 w 238"/>
              <a:gd name="T19" fmla="*/ 46 h 229"/>
              <a:gd name="T20" fmla="*/ 83 w 238"/>
              <a:gd name="T21" fmla="*/ 78 h 229"/>
              <a:gd name="T22" fmla="*/ 20 w 238"/>
              <a:gd name="T23" fmla="*/ 214 h 229"/>
              <a:gd name="T24" fmla="*/ 119 w 238"/>
              <a:gd name="T25" fmla="*/ 183 h 229"/>
              <a:gd name="T26" fmla="*/ 119 w 238"/>
              <a:gd name="T27" fmla="*/ 172 h 229"/>
              <a:gd name="T28" fmla="*/ 36 w 238"/>
              <a:gd name="T29" fmla="*/ 197 h 229"/>
              <a:gd name="T30" fmla="*/ 36 w 238"/>
              <a:gd name="T31" fmla="*/ 197 h 229"/>
              <a:gd name="T32" fmla="*/ 89 w 238"/>
              <a:gd name="T33" fmla="*/ 84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16"/>
                </a:moveTo>
                <a:cubicBezTo>
                  <a:pt x="202" y="0"/>
                  <a:pt x="162" y="13"/>
                  <a:pt x="119" y="46"/>
                </a:cubicBezTo>
                <a:cubicBezTo>
                  <a:pt x="119" y="57"/>
                  <a:pt x="119" y="57"/>
                  <a:pt x="119" y="57"/>
                </a:cubicBezTo>
                <a:cubicBezTo>
                  <a:pt x="155" y="30"/>
                  <a:pt x="189" y="19"/>
                  <a:pt x="202" y="32"/>
                </a:cubicBezTo>
                <a:cubicBezTo>
                  <a:pt x="219" y="49"/>
                  <a:pt x="195" y="99"/>
                  <a:pt x="150" y="145"/>
                </a:cubicBezTo>
                <a:cubicBezTo>
                  <a:pt x="140" y="155"/>
                  <a:pt x="129" y="164"/>
                  <a:pt x="119" y="172"/>
                </a:cubicBezTo>
                <a:cubicBezTo>
                  <a:pt x="119" y="183"/>
                  <a:pt x="119" y="183"/>
                  <a:pt x="119" y="183"/>
                </a:cubicBezTo>
                <a:cubicBezTo>
                  <a:pt x="131" y="174"/>
                  <a:pt x="144" y="163"/>
                  <a:pt x="156" y="151"/>
                </a:cubicBezTo>
                <a:cubicBezTo>
                  <a:pt x="210" y="96"/>
                  <a:pt x="238" y="36"/>
                  <a:pt x="218" y="16"/>
                </a:cubicBezTo>
                <a:close/>
                <a:moveTo>
                  <a:pt x="119" y="46"/>
                </a:moveTo>
                <a:cubicBezTo>
                  <a:pt x="107" y="55"/>
                  <a:pt x="95" y="66"/>
                  <a:pt x="83" y="78"/>
                </a:cubicBezTo>
                <a:cubicBezTo>
                  <a:pt x="28" y="133"/>
                  <a:pt x="0" y="193"/>
                  <a:pt x="20" y="214"/>
                </a:cubicBezTo>
                <a:cubicBezTo>
                  <a:pt x="36" y="229"/>
                  <a:pt x="76" y="216"/>
                  <a:pt x="119" y="183"/>
                </a:cubicBezTo>
                <a:cubicBezTo>
                  <a:pt x="119" y="172"/>
                  <a:pt x="119" y="172"/>
                  <a:pt x="119" y="172"/>
                </a:cubicBezTo>
                <a:cubicBezTo>
                  <a:pt x="83" y="199"/>
                  <a:pt x="49" y="211"/>
                  <a:pt x="36" y="197"/>
                </a:cubicBezTo>
                <a:cubicBezTo>
                  <a:pt x="36" y="197"/>
                  <a:pt x="36" y="197"/>
                  <a:pt x="36" y="197"/>
                </a:cubicBezTo>
                <a:cubicBezTo>
                  <a:pt x="19" y="181"/>
                  <a:pt x="43" y="130"/>
                  <a:pt x="89" y="84"/>
                </a:cubicBezTo>
                <a:cubicBezTo>
                  <a:pt x="99" y="74"/>
                  <a:pt x="109" y="65"/>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0" name="Freeform 28"/>
          <p:cNvSpPr>
            <a:spLocks noEditPoints="1"/>
          </p:cNvSpPr>
          <p:nvPr/>
        </p:nvSpPr>
        <p:spPr bwMode="auto">
          <a:xfrm>
            <a:off x="8814648" y="1686905"/>
            <a:ext cx="518910" cy="498475"/>
          </a:xfrm>
          <a:custGeom>
            <a:avLst/>
            <a:gdLst>
              <a:gd name="T0" fmla="*/ 218 w 238"/>
              <a:gd name="T1" fmla="*/ 214 h 229"/>
              <a:gd name="T2" fmla="*/ 156 w 238"/>
              <a:gd name="T3" fmla="*/ 78 h 229"/>
              <a:gd name="T4" fmla="*/ 119 w 238"/>
              <a:gd name="T5" fmla="*/ 46 h 229"/>
              <a:gd name="T6" fmla="*/ 119 w 238"/>
              <a:gd name="T7" fmla="*/ 57 h 229"/>
              <a:gd name="T8" fmla="*/ 150 w 238"/>
              <a:gd name="T9" fmla="*/ 84 h 229"/>
              <a:gd name="T10" fmla="*/ 202 w 238"/>
              <a:gd name="T11" fmla="*/ 197 h 229"/>
              <a:gd name="T12" fmla="*/ 119 w 238"/>
              <a:gd name="T13" fmla="*/ 172 h 229"/>
              <a:gd name="T14" fmla="*/ 119 w 238"/>
              <a:gd name="T15" fmla="*/ 183 h 229"/>
              <a:gd name="T16" fmla="*/ 218 w 238"/>
              <a:gd name="T17" fmla="*/ 214 h 229"/>
              <a:gd name="T18" fmla="*/ 119 w 238"/>
              <a:gd name="T19" fmla="*/ 46 h 229"/>
              <a:gd name="T20" fmla="*/ 20 w 238"/>
              <a:gd name="T21" fmla="*/ 16 h 229"/>
              <a:gd name="T22" fmla="*/ 83 w 238"/>
              <a:gd name="T23" fmla="*/ 151 h 229"/>
              <a:gd name="T24" fmla="*/ 119 w 238"/>
              <a:gd name="T25" fmla="*/ 183 h 229"/>
              <a:gd name="T26" fmla="*/ 119 w 238"/>
              <a:gd name="T27" fmla="*/ 172 h 229"/>
              <a:gd name="T28" fmla="*/ 89 w 238"/>
              <a:gd name="T29" fmla="*/ 145 h 229"/>
              <a:gd name="T30" fmla="*/ 36 w 238"/>
              <a:gd name="T31" fmla="*/ 32 h 229"/>
              <a:gd name="T32" fmla="*/ 36 w 238"/>
              <a:gd name="T33" fmla="*/ 32 h 229"/>
              <a:gd name="T34" fmla="*/ 119 w 238"/>
              <a:gd name="T35" fmla="*/ 57 h 229"/>
              <a:gd name="T36" fmla="*/ 119 w 238"/>
              <a:gd name="T37" fmla="*/ 46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8" h="229">
                <a:moveTo>
                  <a:pt x="218" y="214"/>
                </a:moveTo>
                <a:cubicBezTo>
                  <a:pt x="238" y="193"/>
                  <a:pt x="210" y="133"/>
                  <a:pt x="156" y="78"/>
                </a:cubicBezTo>
                <a:cubicBezTo>
                  <a:pt x="144" y="66"/>
                  <a:pt x="131" y="55"/>
                  <a:pt x="119" y="46"/>
                </a:cubicBezTo>
                <a:cubicBezTo>
                  <a:pt x="119" y="57"/>
                  <a:pt x="119" y="57"/>
                  <a:pt x="119" y="57"/>
                </a:cubicBezTo>
                <a:cubicBezTo>
                  <a:pt x="129" y="65"/>
                  <a:pt x="140" y="74"/>
                  <a:pt x="150" y="84"/>
                </a:cubicBezTo>
                <a:cubicBezTo>
                  <a:pt x="195" y="130"/>
                  <a:pt x="219" y="181"/>
                  <a:pt x="202" y="197"/>
                </a:cubicBezTo>
                <a:cubicBezTo>
                  <a:pt x="189" y="211"/>
                  <a:pt x="155" y="199"/>
                  <a:pt x="119" y="172"/>
                </a:cubicBezTo>
                <a:cubicBezTo>
                  <a:pt x="119" y="183"/>
                  <a:pt x="119" y="183"/>
                  <a:pt x="119" y="183"/>
                </a:cubicBezTo>
                <a:cubicBezTo>
                  <a:pt x="162" y="216"/>
                  <a:pt x="202" y="229"/>
                  <a:pt x="218" y="214"/>
                </a:cubicBezTo>
                <a:close/>
                <a:moveTo>
                  <a:pt x="119" y="46"/>
                </a:moveTo>
                <a:cubicBezTo>
                  <a:pt x="76" y="13"/>
                  <a:pt x="36" y="0"/>
                  <a:pt x="20" y="16"/>
                </a:cubicBezTo>
                <a:cubicBezTo>
                  <a:pt x="0" y="36"/>
                  <a:pt x="28" y="96"/>
                  <a:pt x="83" y="151"/>
                </a:cubicBezTo>
                <a:cubicBezTo>
                  <a:pt x="95" y="163"/>
                  <a:pt x="107" y="174"/>
                  <a:pt x="119" y="183"/>
                </a:cubicBezTo>
                <a:cubicBezTo>
                  <a:pt x="119" y="172"/>
                  <a:pt x="119" y="172"/>
                  <a:pt x="119" y="172"/>
                </a:cubicBezTo>
                <a:cubicBezTo>
                  <a:pt x="109" y="164"/>
                  <a:pt x="99" y="155"/>
                  <a:pt x="89" y="145"/>
                </a:cubicBezTo>
                <a:cubicBezTo>
                  <a:pt x="43" y="99"/>
                  <a:pt x="19" y="49"/>
                  <a:pt x="36" y="32"/>
                </a:cubicBezTo>
                <a:cubicBezTo>
                  <a:pt x="36" y="32"/>
                  <a:pt x="36" y="32"/>
                  <a:pt x="36" y="32"/>
                </a:cubicBezTo>
                <a:cubicBezTo>
                  <a:pt x="49" y="19"/>
                  <a:pt x="83" y="30"/>
                  <a:pt x="119" y="57"/>
                </a:cubicBezTo>
                <a:lnTo>
                  <a:pt x="119" y="4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1" name="Oval 29"/>
          <p:cNvSpPr>
            <a:spLocks noChangeArrowheads="1"/>
          </p:cNvSpPr>
          <p:nvPr/>
        </p:nvSpPr>
        <p:spPr bwMode="auto">
          <a:xfrm>
            <a:off x="9028877" y="1890105"/>
            <a:ext cx="93626" cy="93663"/>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2" name="Freeform 30"/>
          <p:cNvSpPr>
            <a:spLocks noEditPoints="1"/>
          </p:cNvSpPr>
          <p:nvPr/>
        </p:nvSpPr>
        <p:spPr bwMode="auto">
          <a:xfrm>
            <a:off x="9747734" y="1459892"/>
            <a:ext cx="257075" cy="487363"/>
          </a:xfrm>
          <a:custGeom>
            <a:avLst/>
            <a:gdLst>
              <a:gd name="T0" fmla="*/ 67 w 162"/>
              <a:gd name="T1" fmla="*/ 307 h 307"/>
              <a:gd name="T2" fmla="*/ 162 w 162"/>
              <a:gd name="T3" fmla="*/ 307 h 307"/>
              <a:gd name="T4" fmla="*/ 67 w 162"/>
              <a:gd name="T5" fmla="*/ 127 h 307"/>
              <a:gd name="T6" fmla="*/ 67 w 162"/>
              <a:gd name="T7" fmla="*/ 193 h 307"/>
              <a:gd name="T8" fmla="*/ 110 w 162"/>
              <a:gd name="T9" fmla="*/ 267 h 307"/>
              <a:gd name="T10" fmla="*/ 67 w 162"/>
              <a:gd name="T11" fmla="*/ 267 h 307"/>
              <a:gd name="T12" fmla="*/ 67 w 162"/>
              <a:gd name="T13" fmla="*/ 307 h 307"/>
              <a:gd name="T14" fmla="*/ 0 w 162"/>
              <a:gd name="T15" fmla="*/ 0 h 307"/>
              <a:gd name="T16" fmla="*/ 0 w 162"/>
              <a:gd name="T17" fmla="*/ 307 h 307"/>
              <a:gd name="T18" fmla="*/ 67 w 162"/>
              <a:gd name="T19" fmla="*/ 307 h 307"/>
              <a:gd name="T20" fmla="*/ 67 w 162"/>
              <a:gd name="T21" fmla="*/ 267 h 307"/>
              <a:gd name="T22" fmla="*/ 24 w 162"/>
              <a:gd name="T23" fmla="*/ 267 h 307"/>
              <a:gd name="T24" fmla="*/ 24 w 162"/>
              <a:gd name="T25" fmla="*/ 120 h 307"/>
              <a:gd name="T26" fmla="*/ 24 w 162"/>
              <a:gd name="T27" fmla="*/ 120 h 307"/>
              <a:gd name="T28" fmla="*/ 67 w 162"/>
              <a:gd name="T29" fmla="*/ 193 h 307"/>
              <a:gd name="T30" fmla="*/ 67 w 162"/>
              <a:gd name="T31" fmla="*/ 127 h 307"/>
              <a:gd name="T32" fmla="*/ 0 w 162"/>
              <a:gd name="T33"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2" h="307">
                <a:moveTo>
                  <a:pt x="67" y="307"/>
                </a:moveTo>
                <a:lnTo>
                  <a:pt x="162" y="307"/>
                </a:lnTo>
                <a:lnTo>
                  <a:pt x="67" y="127"/>
                </a:lnTo>
                <a:lnTo>
                  <a:pt x="67" y="193"/>
                </a:lnTo>
                <a:lnTo>
                  <a:pt x="110" y="267"/>
                </a:lnTo>
                <a:lnTo>
                  <a:pt x="67" y="267"/>
                </a:lnTo>
                <a:lnTo>
                  <a:pt x="67" y="307"/>
                </a:lnTo>
                <a:close/>
                <a:moveTo>
                  <a:pt x="0" y="0"/>
                </a:moveTo>
                <a:lnTo>
                  <a:pt x="0" y="307"/>
                </a:lnTo>
                <a:lnTo>
                  <a:pt x="67" y="307"/>
                </a:lnTo>
                <a:lnTo>
                  <a:pt x="67" y="267"/>
                </a:lnTo>
                <a:lnTo>
                  <a:pt x="24" y="267"/>
                </a:lnTo>
                <a:lnTo>
                  <a:pt x="24" y="120"/>
                </a:lnTo>
                <a:lnTo>
                  <a:pt x="24" y="120"/>
                </a:lnTo>
                <a:lnTo>
                  <a:pt x="67" y="193"/>
                </a:lnTo>
                <a:lnTo>
                  <a:pt x="67" y="127"/>
                </a:ln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3" name="Rectangle 31"/>
          <p:cNvSpPr>
            <a:spLocks noChangeArrowheads="1"/>
          </p:cNvSpPr>
          <p:nvPr/>
        </p:nvSpPr>
        <p:spPr bwMode="auto">
          <a:xfrm>
            <a:off x="9619197" y="1458305"/>
            <a:ext cx="65063" cy="47466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74" name="Freeform 32"/>
          <p:cNvSpPr>
            <a:spLocks noEditPoints="1"/>
          </p:cNvSpPr>
          <p:nvPr/>
        </p:nvSpPr>
        <p:spPr bwMode="auto">
          <a:xfrm>
            <a:off x="7511819" y="3849080"/>
            <a:ext cx="561756" cy="411163"/>
          </a:xfrm>
          <a:custGeom>
            <a:avLst/>
            <a:gdLst>
              <a:gd name="T0" fmla="*/ 213 w 258"/>
              <a:gd name="T1" fmla="*/ 31 h 189"/>
              <a:gd name="T2" fmla="*/ 204 w 258"/>
              <a:gd name="T3" fmla="*/ 69 h 189"/>
              <a:gd name="T4" fmla="*/ 228 w 258"/>
              <a:gd name="T5" fmla="*/ 109 h 189"/>
              <a:gd name="T6" fmla="*/ 204 w 258"/>
              <a:gd name="T7" fmla="*/ 146 h 189"/>
              <a:gd name="T8" fmla="*/ 204 w 258"/>
              <a:gd name="T9" fmla="*/ 27 h 189"/>
              <a:gd name="T10" fmla="*/ 91 w 258"/>
              <a:gd name="T11" fmla="*/ 14 h 189"/>
              <a:gd name="T12" fmla="*/ 97 w 258"/>
              <a:gd name="T13" fmla="*/ 15 h 189"/>
              <a:gd name="T14" fmla="*/ 91 w 258"/>
              <a:gd name="T15" fmla="*/ 42 h 189"/>
              <a:gd name="T16" fmla="*/ 91 w 258"/>
              <a:gd name="T17" fmla="*/ 162 h 189"/>
              <a:gd name="T18" fmla="*/ 166 w 258"/>
              <a:gd name="T19" fmla="*/ 145 h 189"/>
              <a:gd name="T20" fmla="*/ 204 w 258"/>
              <a:gd name="T21" fmla="*/ 125 h 189"/>
              <a:gd name="T22" fmla="*/ 191 w 258"/>
              <a:gd name="T23" fmla="*/ 122 h 189"/>
              <a:gd name="T24" fmla="*/ 204 w 258"/>
              <a:gd name="T25" fmla="*/ 69 h 189"/>
              <a:gd name="T26" fmla="*/ 91 w 258"/>
              <a:gd name="T27" fmla="*/ 6 h 189"/>
              <a:gd name="T28" fmla="*/ 78 w 258"/>
              <a:gd name="T29" fmla="*/ 24 h 189"/>
              <a:gd name="T30" fmla="*/ 91 w 258"/>
              <a:gd name="T31" fmla="*/ 14 h 189"/>
              <a:gd name="T32" fmla="*/ 78 w 258"/>
              <a:gd name="T33" fmla="*/ 188 h 189"/>
              <a:gd name="T34" fmla="*/ 91 w 258"/>
              <a:gd name="T35" fmla="*/ 162 h 189"/>
              <a:gd name="T36" fmla="*/ 78 w 258"/>
              <a:gd name="T37" fmla="*/ 176 h 189"/>
              <a:gd name="T38" fmla="*/ 91 w 258"/>
              <a:gd name="T39" fmla="*/ 42 h 189"/>
              <a:gd name="T40" fmla="*/ 80 w 258"/>
              <a:gd name="T41" fmla="*/ 134 h 189"/>
              <a:gd name="T42" fmla="*/ 78 w 258"/>
              <a:gd name="T43" fmla="*/ 64 h 189"/>
              <a:gd name="T44" fmla="*/ 78 w 258"/>
              <a:gd name="T45" fmla="*/ 33 h 189"/>
              <a:gd name="T46" fmla="*/ 91 w 258"/>
              <a:gd name="T47" fmla="*/ 42 h 189"/>
              <a:gd name="T48" fmla="*/ 60 w 258"/>
              <a:gd name="T49" fmla="*/ 18 h 189"/>
              <a:gd name="T50" fmla="*/ 68 w 258"/>
              <a:gd name="T51" fmla="*/ 42 h 189"/>
              <a:gd name="T52" fmla="*/ 78 w 258"/>
              <a:gd name="T53" fmla="*/ 33 h 189"/>
              <a:gd name="T54" fmla="*/ 78 w 258"/>
              <a:gd name="T55" fmla="*/ 9 h 189"/>
              <a:gd name="T56" fmla="*/ 78 w 258"/>
              <a:gd name="T57" fmla="*/ 188 h 189"/>
              <a:gd name="T58" fmla="*/ 60 w 258"/>
              <a:gd name="T59" fmla="*/ 176 h 189"/>
              <a:gd name="T60" fmla="*/ 78 w 258"/>
              <a:gd name="T61" fmla="*/ 64 h 189"/>
              <a:gd name="T62" fmla="*/ 60 w 258"/>
              <a:gd name="T63" fmla="*/ 134 h 189"/>
              <a:gd name="T64" fmla="*/ 70 w 258"/>
              <a:gd name="T65" fmla="*/ 116 h 189"/>
              <a:gd name="T66" fmla="*/ 60 w 258"/>
              <a:gd name="T67" fmla="*/ 87 h 189"/>
              <a:gd name="T68" fmla="*/ 76 w 258"/>
              <a:gd name="T69" fmla="*/ 68 h 189"/>
              <a:gd name="T70" fmla="*/ 60 w 258"/>
              <a:gd name="T71" fmla="*/ 18 h 189"/>
              <a:gd name="T72" fmla="*/ 60 w 258"/>
              <a:gd name="T73" fmla="*/ 187 h 189"/>
              <a:gd name="T74" fmla="*/ 59 w 258"/>
              <a:gd name="T75" fmla="*/ 175 h 189"/>
              <a:gd name="T76" fmla="*/ 49 w 258"/>
              <a:gd name="T77" fmla="*/ 144 h 189"/>
              <a:gd name="T78" fmla="*/ 60 w 258"/>
              <a:gd name="T79" fmla="*/ 125 h 189"/>
              <a:gd name="T80" fmla="*/ 41 w 258"/>
              <a:gd name="T81" fmla="*/ 125 h 189"/>
              <a:gd name="T82" fmla="*/ 60 w 258"/>
              <a:gd name="T83" fmla="*/ 87 h 189"/>
              <a:gd name="T84" fmla="*/ 51 w 258"/>
              <a:gd name="T85" fmla="*/ 76 h 189"/>
              <a:gd name="T86" fmla="*/ 43 w 258"/>
              <a:gd name="T87" fmla="*/ 51 h 189"/>
              <a:gd name="T88" fmla="*/ 60 w 258"/>
              <a:gd name="T89" fmla="*/ 18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8" h="189">
                <a:moveTo>
                  <a:pt x="253" y="104"/>
                </a:moveTo>
                <a:cubicBezTo>
                  <a:pt x="258" y="60"/>
                  <a:pt x="213" y="31"/>
                  <a:pt x="213" y="31"/>
                </a:cubicBezTo>
                <a:cubicBezTo>
                  <a:pt x="210" y="30"/>
                  <a:pt x="207" y="28"/>
                  <a:pt x="204" y="27"/>
                </a:cubicBezTo>
                <a:cubicBezTo>
                  <a:pt x="204" y="69"/>
                  <a:pt x="204" y="69"/>
                  <a:pt x="204" y="69"/>
                </a:cubicBezTo>
                <a:cubicBezTo>
                  <a:pt x="208" y="69"/>
                  <a:pt x="212" y="70"/>
                  <a:pt x="216" y="72"/>
                </a:cubicBezTo>
                <a:cubicBezTo>
                  <a:pt x="230" y="79"/>
                  <a:pt x="235" y="95"/>
                  <a:pt x="228" y="109"/>
                </a:cubicBezTo>
                <a:cubicBezTo>
                  <a:pt x="224" y="119"/>
                  <a:pt x="214" y="125"/>
                  <a:pt x="204" y="125"/>
                </a:cubicBezTo>
                <a:cubicBezTo>
                  <a:pt x="204" y="146"/>
                  <a:pt x="204" y="146"/>
                  <a:pt x="204" y="146"/>
                </a:cubicBezTo>
                <a:cubicBezTo>
                  <a:pt x="230" y="144"/>
                  <a:pt x="249" y="134"/>
                  <a:pt x="253" y="104"/>
                </a:cubicBezTo>
                <a:close/>
                <a:moveTo>
                  <a:pt x="204" y="27"/>
                </a:moveTo>
                <a:cubicBezTo>
                  <a:pt x="156" y="5"/>
                  <a:pt x="119" y="0"/>
                  <a:pt x="91" y="6"/>
                </a:cubicBezTo>
                <a:cubicBezTo>
                  <a:pt x="91" y="14"/>
                  <a:pt x="91" y="14"/>
                  <a:pt x="91" y="14"/>
                </a:cubicBezTo>
                <a:cubicBezTo>
                  <a:pt x="93" y="14"/>
                  <a:pt x="95" y="14"/>
                  <a:pt x="97" y="15"/>
                </a:cubicBezTo>
                <a:cubicBezTo>
                  <a:pt x="97" y="15"/>
                  <a:pt x="97" y="15"/>
                  <a:pt x="97" y="15"/>
                </a:cubicBezTo>
                <a:cubicBezTo>
                  <a:pt x="104" y="19"/>
                  <a:pt x="107" y="27"/>
                  <a:pt x="103" y="34"/>
                </a:cubicBezTo>
                <a:cubicBezTo>
                  <a:pt x="101" y="39"/>
                  <a:pt x="96" y="42"/>
                  <a:pt x="91" y="42"/>
                </a:cubicBezTo>
                <a:cubicBezTo>
                  <a:pt x="91" y="146"/>
                  <a:pt x="91" y="146"/>
                  <a:pt x="91" y="146"/>
                </a:cubicBezTo>
                <a:cubicBezTo>
                  <a:pt x="93" y="151"/>
                  <a:pt x="93" y="157"/>
                  <a:pt x="91" y="162"/>
                </a:cubicBezTo>
                <a:cubicBezTo>
                  <a:pt x="91" y="185"/>
                  <a:pt x="91" y="185"/>
                  <a:pt x="91" y="185"/>
                </a:cubicBezTo>
                <a:cubicBezTo>
                  <a:pt x="117" y="174"/>
                  <a:pt x="138" y="143"/>
                  <a:pt x="166" y="145"/>
                </a:cubicBezTo>
                <a:cubicBezTo>
                  <a:pt x="179" y="147"/>
                  <a:pt x="192" y="147"/>
                  <a:pt x="204" y="146"/>
                </a:cubicBezTo>
                <a:cubicBezTo>
                  <a:pt x="204" y="125"/>
                  <a:pt x="204" y="125"/>
                  <a:pt x="204" y="125"/>
                </a:cubicBezTo>
                <a:cubicBezTo>
                  <a:pt x="199" y="125"/>
                  <a:pt x="195" y="124"/>
                  <a:pt x="191" y="122"/>
                </a:cubicBezTo>
                <a:cubicBezTo>
                  <a:pt x="191" y="122"/>
                  <a:pt x="191" y="122"/>
                  <a:pt x="191" y="122"/>
                </a:cubicBezTo>
                <a:cubicBezTo>
                  <a:pt x="177" y="115"/>
                  <a:pt x="172" y="98"/>
                  <a:pt x="179" y="84"/>
                </a:cubicBezTo>
                <a:cubicBezTo>
                  <a:pt x="184" y="74"/>
                  <a:pt x="193" y="69"/>
                  <a:pt x="204" y="69"/>
                </a:cubicBezTo>
                <a:lnTo>
                  <a:pt x="204" y="27"/>
                </a:lnTo>
                <a:close/>
                <a:moveTo>
                  <a:pt x="91" y="6"/>
                </a:moveTo>
                <a:cubicBezTo>
                  <a:pt x="86" y="6"/>
                  <a:pt x="82" y="8"/>
                  <a:pt x="78" y="9"/>
                </a:cubicBezTo>
                <a:cubicBezTo>
                  <a:pt x="78" y="24"/>
                  <a:pt x="78" y="24"/>
                  <a:pt x="78" y="24"/>
                </a:cubicBezTo>
                <a:cubicBezTo>
                  <a:pt x="78" y="23"/>
                  <a:pt x="78" y="22"/>
                  <a:pt x="78" y="22"/>
                </a:cubicBezTo>
                <a:cubicBezTo>
                  <a:pt x="81" y="17"/>
                  <a:pt x="86" y="14"/>
                  <a:pt x="91" y="14"/>
                </a:cubicBezTo>
                <a:cubicBezTo>
                  <a:pt x="91" y="6"/>
                  <a:pt x="91" y="6"/>
                  <a:pt x="91" y="6"/>
                </a:cubicBezTo>
                <a:close/>
                <a:moveTo>
                  <a:pt x="78" y="188"/>
                </a:moveTo>
                <a:cubicBezTo>
                  <a:pt x="82" y="188"/>
                  <a:pt x="87" y="187"/>
                  <a:pt x="91" y="185"/>
                </a:cubicBezTo>
                <a:cubicBezTo>
                  <a:pt x="91" y="162"/>
                  <a:pt x="91" y="162"/>
                  <a:pt x="91" y="162"/>
                </a:cubicBezTo>
                <a:cubicBezTo>
                  <a:pt x="90" y="163"/>
                  <a:pt x="90" y="164"/>
                  <a:pt x="90" y="165"/>
                </a:cubicBezTo>
                <a:cubicBezTo>
                  <a:pt x="87" y="170"/>
                  <a:pt x="83" y="174"/>
                  <a:pt x="78" y="176"/>
                </a:cubicBezTo>
                <a:cubicBezTo>
                  <a:pt x="78" y="188"/>
                  <a:pt x="78" y="188"/>
                  <a:pt x="78" y="188"/>
                </a:cubicBezTo>
                <a:close/>
                <a:moveTo>
                  <a:pt x="91" y="42"/>
                </a:moveTo>
                <a:cubicBezTo>
                  <a:pt x="91" y="146"/>
                  <a:pt x="91" y="146"/>
                  <a:pt x="91" y="146"/>
                </a:cubicBezTo>
                <a:cubicBezTo>
                  <a:pt x="89" y="141"/>
                  <a:pt x="85" y="136"/>
                  <a:pt x="80" y="134"/>
                </a:cubicBezTo>
                <a:cubicBezTo>
                  <a:pt x="79" y="133"/>
                  <a:pt x="78" y="133"/>
                  <a:pt x="78" y="133"/>
                </a:cubicBezTo>
                <a:cubicBezTo>
                  <a:pt x="78" y="64"/>
                  <a:pt x="78" y="64"/>
                  <a:pt x="78" y="64"/>
                </a:cubicBezTo>
                <a:cubicBezTo>
                  <a:pt x="79" y="61"/>
                  <a:pt x="79" y="57"/>
                  <a:pt x="78" y="54"/>
                </a:cubicBezTo>
                <a:cubicBezTo>
                  <a:pt x="78" y="33"/>
                  <a:pt x="78" y="33"/>
                  <a:pt x="78" y="33"/>
                </a:cubicBezTo>
                <a:cubicBezTo>
                  <a:pt x="79" y="36"/>
                  <a:pt x="81" y="39"/>
                  <a:pt x="84" y="41"/>
                </a:cubicBezTo>
                <a:cubicBezTo>
                  <a:pt x="86" y="42"/>
                  <a:pt x="89" y="42"/>
                  <a:pt x="91" y="42"/>
                </a:cubicBezTo>
                <a:close/>
                <a:moveTo>
                  <a:pt x="78" y="9"/>
                </a:moveTo>
                <a:cubicBezTo>
                  <a:pt x="71" y="11"/>
                  <a:pt x="65" y="14"/>
                  <a:pt x="60" y="18"/>
                </a:cubicBezTo>
                <a:cubicBezTo>
                  <a:pt x="60" y="40"/>
                  <a:pt x="60" y="40"/>
                  <a:pt x="60" y="40"/>
                </a:cubicBezTo>
                <a:cubicBezTo>
                  <a:pt x="62" y="40"/>
                  <a:pt x="65" y="41"/>
                  <a:pt x="68" y="42"/>
                </a:cubicBezTo>
                <a:cubicBezTo>
                  <a:pt x="73" y="45"/>
                  <a:pt x="76" y="49"/>
                  <a:pt x="78" y="54"/>
                </a:cubicBezTo>
                <a:cubicBezTo>
                  <a:pt x="78" y="33"/>
                  <a:pt x="78" y="33"/>
                  <a:pt x="78" y="33"/>
                </a:cubicBezTo>
                <a:cubicBezTo>
                  <a:pt x="77" y="30"/>
                  <a:pt x="77" y="27"/>
                  <a:pt x="78" y="24"/>
                </a:cubicBezTo>
                <a:cubicBezTo>
                  <a:pt x="78" y="9"/>
                  <a:pt x="78" y="9"/>
                  <a:pt x="78" y="9"/>
                </a:cubicBezTo>
                <a:close/>
                <a:moveTo>
                  <a:pt x="60" y="187"/>
                </a:moveTo>
                <a:cubicBezTo>
                  <a:pt x="66" y="188"/>
                  <a:pt x="72" y="189"/>
                  <a:pt x="78" y="188"/>
                </a:cubicBezTo>
                <a:cubicBezTo>
                  <a:pt x="78" y="176"/>
                  <a:pt x="78" y="176"/>
                  <a:pt x="78" y="176"/>
                </a:cubicBezTo>
                <a:cubicBezTo>
                  <a:pt x="72" y="178"/>
                  <a:pt x="65" y="178"/>
                  <a:pt x="60" y="176"/>
                </a:cubicBezTo>
                <a:cubicBezTo>
                  <a:pt x="60" y="187"/>
                  <a:pt x="60" y="187"/>
                  <a:pt x="60" y="187"/>
                </a:cubicBezTo>
                <a:close/>
                <a:moveTo>
                  <a:pt x="78" y="64"/>
                </a:moveTo>
                <a:cubicBezTo>
                  <a:pt x="78" y="133"/>
                  <a:pt x="78" y="133"/>
                  <a:pt x="78" y="133"/>
                </a:cubicBezTo>
                <a:cubicBezTo>
                  <a:pt x="72" y="131"/>
                  <a:pt x="65" y="131"/>
                  <a:pt x="60" y="134"/>
                </a:cubicBezTo>
                <a:cubicBezTo>
                  <a:pt x="60" y="125"/>
                  <a:pt x="60" y="125"/>
                  <a:pt x="60" y="125"/>
                </a:cubicBezTo>
                <a:cubicBezTo>
                  <a:pt x="64" y="123"/>
                  <a:pt x="67" y="120"/>
                  <a:pt x="70" y="116"/>
                </a:cubicBezTo>
                <a:cubicBezTo>
                  <a:pt x="75" y="105"/>
                  <a:pt x="71" y="92"/>
                  <a:pt x="60" y="87"/>
                </a:cubicBezTo>
                <a:cubicBezTo>
                  <a:pt x="60" y="87"/>
                  <a:pt x="60" y="87"/>
                  <a:pt x="60" y="87"/>
                </a:cubicBezTo>
                <a:cubicBezTo>
                  <a:pt x="60" y="78"/>
                  <a:pt x="60" y="78"/>
                  <a:pt x="60" y="78"/>
                </a:cubicBezTo>
                <a:cubicBezTo>
                  <a:pt x="66" y="78"/>
                  <a:pt x="73" y="74"/>
                  <a:pt x="76" y="68"/>
                </a:cubicBezTo>
                <a:cubicBezTo>
                  <a:pt x="77" y="66"/>
                  <a:pt x="77" y="65"/>
                  <a:pt x="78" y="64"/>
                </a:cubicBezTo>
                <a:close/>
                <a:moveTo>
                  <a:pt x="60" y="18"/>
                </a:moveTo>
                <a:cubicBezTo>
                  <a:pt x="0" y="56"/>
                  <a:pt x="10" y="159"/>
                  <a:pt x="46" y="180"/>
                </a:cubicBezTo>
                <a:cubicBezTo>
                  <a:pt x="51" y="183"/>
                  <a:pt x="55" y="185"/>
                  <a:pt x="60" y="187"/>
                </a:cubicBezTo>
                <a:cubicBezTo>
                  <a:pt x="60" y="176"/>
                  <a:pt x="60" y="176"/>
                  <a:pt x="60" y="176"/>
                </a:cubicBezTo>
                <a:cubicBezTo>
                  <a:pt x="59" y="175"/>
                  <a:pt x="59" y="175"/>
                  <a:pt x="59" y="175"/>
                </a:cubicBezTo>
                <a:cubicBezTo>
                  <a:pt x="59" y="175"/>
                  <a:pt x="59" y="175"/>
                  <a:pt x="59" y="175"/>
                </a:cubicBezTo>
                <a:cubicBezTo>
                  <a:pt x="48" y="170"/>
                  <a:pt x="43" y="156"/>
                  <a:pt x="49" y="144"/>
                </a:cubicBezTo>
                <a:cubicBezTo>
                  <a:pt x="51" y="139"/>
                  <a:pt x="55" y="136"/>
                  <a:pt x="60" y="134"/>
                </a:cubicBezTo>
                <a:cubicBezTo>
                  <a:pt x="60" y="125"/>
                  <a:pt x="60" y="125"/>
                  <a:pt x="60" y="125"/>
                </a:cubicBezTo>
                <a:cubicBezTo>
                  <a:pt x="54" y="128"/>
                  <a:pt x="47" y="128"/>
                  <a:pt x="41" y="125"/>
                </a:cubicBezTo>
                <a:cubicBezTo>
                  <a:pt x="41" y="125"/>
                  <a:pt x="41" y="125"/>
                  <a:pt x="41" y="125"/>
                </a:cubicBezTo>
                <a:cubicBezTo>
                  <a:pt x="31" y="120"/>
                  <a:pt x="26" y="107"/>
                  <a:pt x="32" y="97"/>
                </a:cubicBezTo>
                <a:cubicBezTo>
                  <a:pt x="37" y="86"/>
                  <a:pt x="49" y="82"/>
                  <a:pt x="60" y="87"/>
                </a:cubicBezTo>
                <a:cubicBezTo>
                  <a:pt x="60" y="78"/>
                  <a:pt x="60" y="78"/>
                  <a:pt x="60" y="78"/>
                </a:cubicBezTo>
                <a:cubicBezTo>
                  <a:pt x="57" y="78"/>
                  <a:pt x="54" y="77"/>
                  <a:pt x="51" y="76"/>
                </a:cubicBezTo>
                <a:cubicBezTo>
                  <a:pt x="42" y="71"/>
                  <a:pt x="38" y="60"/>
                  <a:pt x="43" y="51"/>
                </a:cubicBezTo>
                <a:cubicBezTo>
                  <a:pt x="43" y="51"/>
                  <a:pt x="43" y="51"/>
                  <a:pt x="43" y="51"/>
                </a:cubicBezTo>
                <a:cubicBezTo>
                  <a:pt x="46" y="44"/>
                  <a:pt x="53" y="40"/>
                  <a:pt x="60" y="40"/>
                </a:cubicBezTo>
                <a:lnTo>
                  <a:pt x="60" y="1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75" name="Group 127"/>
          <p:cNvGrpSpPr/>
          <p:nvPr/>
        </p:nvGrpSpPr>
        <p:grpSpPr>
          <a:xfrm>
            <a:off x="9090765" y="4260240"/>
            <a:ext cx="507803" cy="654050"/>
            <a:chOff x="8610600" y="4127500"/>
            <a:chExt cx="508001" cy="654050"/>
          </a:xfrm>
          <a:solidFill>
            <a:schemeClr val="accent2"/>
          </a:solidFill>
        </p:grpSpPr>
        <p:sp>
          <p:nvSpPr>
            <p:cNvPr id="76" name="Freeform 33"/>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7" name="Freeform 34"/>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8" name="Freeform 35"/>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79" name="Freeform 36"/>
            <p:cNvSpPr/>
            <p:nvPr/>
          </p:nvSpPr>
          <p:spPr bwMode="auto">
            <a:xfrm>
              <a:off x="8729663" y="4613275"/>
              <a:ext cx="141288" cy="168275"/>
            </a:xfrm>
            <a:custGeom>
              <a:avLst/>
              <a:gdLst>
                <a:gd name="T0" fmla="*/ 45 w 65"/>
                <a:gd name="T1" fmla="*/ 5 h 77"/>
                <a:gd name="T2" fmla="*/ 45 w 65"/>
                <a:gd name="T3" fmla="*/ 28 h 77"/>
                <a:gd name="T4" fmla="*/ 25 w 65"/>
                <a:gd name="T5" fmla="*/ 45 h 77"/>
                <a:gd name="T6" fmla="*/ 1 w 65"/>
                <a:gd name="T7" fmla="*/ 64 h 77"/>
                <a:gd name="T8" fmla="*/ 65 w 65"/>
                <a:gd name="T9" fmla="*/ 77 h 77"/>
                <a:gd name="T10" fmla="*/ 65 w 65"/>
                <a:gd name="T11" fmla="*/ 0 h 77"/>
                <a:gd name="T12" fmla="*/ 45 w 65"/>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5" h="77">
                  <a:moveTo>
                    <a:pt x="45" y="5"/>
                  </a:moveTo>
                  <a:cubicBezTo>
                    <a:pt x="45" y="28"/>
                    <a:pt x="45" y="28"/>
                    <a:pt x="45" y="28"/>
                  </a:cubicBezTo>
                  <a:cubicBezTo>
                    <a:pt x="45" y="28"/>
                    <a:pt x="39" y="40"/>
                    <a:pt x="25" y="45"/>
                  </a:cubicBezTo>
                  <a:cubicBezTo>
                    <a:pt x="12" y="49"/>
                    <a:pt x="0" y="56"/>
                    <a:pt x="1" y="64"/>
                  </a:cubicBezTo>
                  <a:cubicBezTo>
                    <a:pt x="2" y="71"/>
                    <a:pt x="18" y="77"/>
                    <a:pt x="65" y="77"/>
                  </a:cubicBezTo>
                  <a:cubicBezTo>
                    <a:pt x="65" y="0"/>
                    <a:pt x="65" y="0"/>
                    <a:pt x="65" y="0"/>
                  </a:cubicBezTo>
                  <a:lnTo>
                    <a:pt x="45"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0" name="Freeform 37"/>
            <p:cNvSpPr/>
            <p:nvPr/>
          </p:nvSpPr>
          <p:spPr bwMode="auto">
            <a:xfrm>
              <a:off x="8855075" y="4613275"/>
              <a:ext cx="134938" cy="168275"/>
            </a:xfrm>
            <a:custGeom>
              <a:avLst/>
              <a:gdLst>
                <a:gd name="T0" fmla="*/ 14 w 62"/>
                <a:gd name="T1" fmla="*/ 5 h 77"/>
                <a:gd name="T2" fmla="*/ 14 w 62"/>
                <a:gd name="T3" fmla="*/ 28 h 77"/>
                <a:gd name="T4" fmla="*/ 32 w 62"/>
                <a:gd name="T5" fmla="*/ 45 h 77"/>
                <a:gd name="T6" fmla="*/ 61 w 62"/>
                <a:gd name="T7" fmla="*/ 64 h 77"/>
                <a:gd name="T8" fmla="*/ 0 w 62"/>
                <a:gd name="T9" fmla="*/ 77 h 77"/>
                <a:gd name="T10" fmla="*/ 0 w 62"/>
                <a:gd name="T11" fmla="*/ 0 h 77"/>
                <a:gd name="T12" fmla="*/ 14 w 62"/>
                <a:gd name="T13" fmla="*/ 5 h 77"/>
              </a:gdLst>
              <a:ahLst/>
              <a:cxnLst>
                <a:cxn ang="0">
                  <a:pos x="T0" y="T1"/>
                </a:cxn>
                <a:cxn ang="0">
                  <a:pos x="T2" y="T3"/>
                </a:cxn>
                <a:cxn ang="0">
                  <a:pos x="T4" y="T5"/>
                </a:cxn>
                <a:cxn ang="0">
                  <a:pos x="T6" y="T7"/>
                </a:cxn>
                <a:cxn ang="0">
                  <a:pos x="T8" y="T9"/>
                </a:cxn>
                <a:cxn ang="0">
                  <a:pos x="T10" y="T11"/>
                </a:cxn>
                <a:cxn ang="0">
                  <a:pos x="T12" y="T13"/>
                </a:cxn>
              </a:cxnLst>
              <a:rect l="0" t="0" r="r" b="b"/>
              <a:pathLst>
                <a:path w="62" h="77">
                  <a:moveTo>
                    <a:pt x="14" y="5"/>
                  </a:moveTo>
                  <a:cubicBezTo>
                    <a:pt x="14" y="28"/>
                    <a:pt x="14" y="28"/>
                    <a:pt x="14" y="28"/>
                  </a:cubicBezTo>
                  <a:cubicBezTo>
                    <a:pt x="14" y="28"/>
                    <a:pt x="19" y="40"/>
                    <a:pt x="32" y="45"/>
                  </a:cubicBezTo>
                  <a:cubicBezTo>
                    <a:pt x="46" y="49"/>
                    <a:pt x="62" y="56"/>
                    <a:pt x="61" y="64"/>
                  </a:cubicBezTo>
                  <a:cubicBezTo>
                    <a:pt x="60" y="71"/>
                    <a:pt x="34" y="77"/>
                    <a:pt x="0" y="77"/>
                  </a:cubicBezTo>
                  <a:cubicBezTo>
                    <a:pt x="0" y="0"/>
                    <a:pt x="0" y="0"/>
                    <a:pt x="0" y="0"/>
                  </a:cubicBezTo>
                  <a:lnTo>
                    <a:pt x="14"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1" name="Freeform 38"/>
            <p:cNvSpPr/>
            <p:nvPr/>
          </p:nvSpPr>
          <p:spPr bwMode="auto">
            <a:xfrm>
              <a:off x="8618538" y="4127500"/>
              <a:ext cx="500063" cy="503238"/>
            </a:xfrm>
            <a:custGeom>
              <a:avLst/>
              <a:gdLst>
                <a:gd name="T0" fmla="*/ 169 w 230"/>
                <a:gd name="T1" fmla="*/ 12 h 231"/>
                <a:gd name="T2" fmla="*/ 215 w 230"/>
                <a:gd name="T3" fmla="*/ 103 h 231"/>
                <a:gd name="T4" fmla="*/ 102 w 230"/>
                <a:gd name="T5" fmla="*/ 216 h 231"/>
                <a:gd name="T6" fmla="*/ 12 w 230"/>
                <a:gd name="T7" fmla="*/ 171 h 231"/>
                <a:gd name="T8" fmla="*/ 0 w 230"/>
                <a:gd name="T9" fmla="*/ 181 h 231"/>
                <a:gd name="T10" fmla="*/ 102 w 230"/>
                <a:gd name="T11" fmla="*/ 231 h 231"/>
                <a:gd name="T12" fmla="*/ 230 w 230"/>
                <a:gd name="T13" fmla="*/ 103 h 231"/>
                <a:gd name="T14" fmla="*/ 178 w 230"/>
                <a:gd name="T15" fmla="*/ 0 h 231"/>
                <a:gd name="T16" fmla="*/ 169 w 230"/>
                <a:gd name="T17" fmla="*/ 1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1">
                  <a:moveTo>
                    <a:pt x="169" y="12"/>
                  </a:moveTo>
                  <a:cubicBezTo>
                    <a:pt x="197" y="32"/>
                    <a:pt x="215" y="65"/>
                    <a:pt x="215" y="103"/>
                  </a:cubicBezTo>
                  <a:cubicBezTo>
                    <a:pt x="215" y="165"/>
                    <a:pt x="165" y="216"/>
                    <a:pt x="102" y="216"/>
                  </a:cubicBezTo>
                  <a:cubicBezTo>
                    <a:pt x="65" y="216"/>
                    <a:pt x="33" y="198"/>
                    <a:pt x="12" y="171"/>
                  </a:cubicBezTo>
                  <a:cubicBezTo>
                    <a:pt x="0" y="181"/>
                    <a:pt x="0" y="181"/>
                    <a:pt x="0" y="181"/>
                  </a:cubicBezTo>
                  <a:cubicBezTo>
                    <a:pt x="24" y="211"/>
                    <a:pt x="61" y="231"/>
                    <a:pt x="102" y="231"/>
                  </a:cubicBezTo>
                  <a:cubicBezTo>
                    <a:pt x="173" y="231"/>
                    <a:pt x="230" y="174"/>
                    <a:pt x="230" y="103"/>
                  </a:cubicBezTo>
                  <a:cubicBezTo>
                    <a:pt x="230" y="61"/>
                    <a:pt x="210" y="23"/>
                    <a:pt x="178" y="0"/>
                  </a:cubicBezTo>
                  <a:lnTo>
                    <a:pt x="169"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2" name="Freeform 39"/>
            <p:cNvSpPr>
              <a:spLocks noEditPoints="1"/>
            </p:cNvSpPr>
            <p:nvPr/>
          </p:nvSpPr>
          <p:spPr bwMode="auto">
            <a:xfrm>
              <a:off x="8621713" y="4137025"/>
              <a:ext cx="442913" cy="441325"/>
            </a:xfrm>
            <a:custGeom>
              <a:avLst/>
              <a:gdLst>
                <a:gd name="T0" fmla="*/ 102 w 203"/>
                <a:gd name="T1" fmla="*/ 203 h 203"/>
                <a:gd name="T2" fmla="*/ 203 w 203"/>
                <a:gd name="T3" fmla="*/ 101 h 203"/>
                <a:gd name="T4" fmla="*/ 102 w 203"/>
                <a:gd name="T5" fmla="*/ 0 h 203"/>
                <a:gd name="T6" fmla="*/ 102 w 203"/>
                <a:gd name="T7" fmla="*/ 5 h 203"/>
                <a:gd name="T8" fmla="*/ 198 w 203"/>
                <a:gd name="T9" fmla="*/ 101 h 203"/>
                <a:gd name="T10" fmla="*/ 102 w 203"/>
                <a:gd name="T11" fmla="*/ 198 h 203"/>
                <a:gd name="T12" fmla="*/ 102 w 203"/>
                <a:gd name="T13" fmla="*/ 203 h 203"/>
                <a:gd name="T14" fmla="*/ 102 w 203"/>
                <a:gd name="T15" fmla="*/ 0 h 203"/>
                <a:gd name="T16" fmla="*/ 0 w 203"/>
                <a:gd name="T17" fmla="*/ 101 h 203"/>
                <a:gd name="T18" fmla="*/ 102 w 203"/>
                <a:gd name="T19" fmla="*/ 203 h 203"/>
                <a:gd name="T20" fmla="*/ 102 w 203"/>
                <a:gd name="T21" fmla="*/ 203 h 203"/>
                <a:gd name="T22" fmla="*/ 102 w 203"/>
                <a:gd name="T23" fmla="*/ 198 h 203"/>
                <a:gd name="T24" fmla="*/ 102 w 203"/>
                <a:gd name="T25" fmla="*/ 198 h 203"/>
                <a:gd name="T26" fmla="*/ 102 w 203"/>
                <a:gd name="T27" fmla="*/ 198 h 203"/>
                <a:gd name="T28" fmla="*/ 5 w 203"/>
                <a:gd name="T29" fmla="*/ 101 h 203"/>
                <a:gd name="T30" fmla="*/ 102 w 203"/>
                <a:gd name="T31" fmla="*/ 5 h 203"/>
                <a:gd name="T32" fmla="*/ 102 w 203"/>
                <a:gd name="T33" fmla="*/ 5 h 203"/>
                <a:gd name="T34" fmla="*/ 102 w 203"/>
                <a:gd name="T35"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3" h="203">
                  <a:moveTo>
                    <a:pt x="102" y="203"/>
                  </a:moveTo>
                  <a:cubicBezTo>
                    <a:pt x="158" y="203"/>
                    <a:pt x="203" y="157"/>
                    <a:pt x="203" y="101"/>
                  </a:cubicBezTo>
                  <a:cubicBezTo>
                    <a:pt x="203" y="45"/>
                    <a:pt x="158" y="0"/>
                    <a:pt x="102" y="0"/>
                  </a:cubicBezTo>
                  <a:cubicBezTo>
                    <a:pt x="102" y="5"/>
                    <a:pt x="102" y="5"/>
                    <a:pt x="102" y="5"/>
                  </a:cubicBezTo>
                  <a:cubicBezTo>
                    <a:pt x="155" y="5"/>
                    <a:pt x="198" y="48"/>
                    <a:pt x="198" y="101"/>
                  </a:cubicBezTo>
                  <a:cubicBezTo>
                    <a:pt x="198" y="155"/>
                    <a:pt x="155" y="198"/>
                    <a:pt x="102" y="198"/>
                  </a:cubicBezTo>
                  <a:lnTo>
                    <a:pt x="102" y="203"/>
                  </a:lnTo>
                  <a:close/>
                  <a:moveTo>
                    <a:pt x="102" y="0"/>
                  </a:moveTo>
                  <a:cubicBezTo>
                    <a:pt x="46" y="0"/>
                    <a:pt x="0" y="45"/>
                    <a:pt x="0" y="101"/>
                  </a:cubicBezTo>
                  <a:cubicBezTo>
                    <a:pt x="0" y="157"/>
                    <a:pt x="46" y="203"/>
                    <a:pt x="102" y="203"/>
                  </a:cubicBezTo>
                  <a:cubicBezTo>
                    <a:pt x="102" y="203"/>
                    <a:pt x="102" y="203"/>
                    <a:pt x="102" y="203"/>
                  </a:cubicBezTo>
                  <a:cubicBezTo>
                    <a:pt x="102" y="198"/>
                    <a:pt x="102" y="198"/>
                    <a:pt x="102" y="198"/>
                  </a:cubicBezTo>
                  <a:cubicBezTo>
                    <a:pt x="102" y="198"/>
                    <a:pt x="102" y="198"/>
                    <a:pt x="102" y="198"/>
                  </a:cubicBezTo>
                  <a:cubicBezTo>
                    <a:pt x="102" y="198"/>
                    <a:pt x="102" y="198"/>
                    <a:pt x="102" y="198"/>
                  </a:cubicBezTo>
                  <a:cubicBezTo>
                    <a:pt x="48" y="198"/>
                    <a:pt x="5" y="155"/>
                    <a:pt x="5" y="101"/>
                  </a:cubicBezTo>
                  <a:cubicBezTo>
                    <a:pt x="5" y="48"/>
                    <a:pt x="48" y="5"/>
                    <a:pt x="102" y="5"/>
                  </a:cubicBezTo>
                  <a:cubicBezTo>
                    <a:pt x="102" y="5"/>
                    <a:pt x="102" y="5"/>
                    <a:pt x="102" y="5"/>
                  </a:cubicBezTo>
                  <a:cubicBezTo>
                    <a:pt x="102" y="0"/>
                    <a:pt x="102" y="0"/>
                    <a:pt x="10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3" name="Freeform 40"/>
            <p:cNvSpPr/>
            <p:nvPr/>
          </p:nvSpPr>
          <p:spPr bwMode="auto">
            <a:xfrm>
              <a:off x="8610600" y="4144963"/>
              <a:ext cx="496888" cy="433388"/>
            </a:xfrm>
            <a:custGeom>
              <a:avLst/>
              <a:gdLst>
                <a:gd name="T0" fmla="*/ 65 w 228"/>
                <a:gd name="T1" fmla="*/ 15 h 199"/>
                <a:gd name="T2" fmla="*/ 61 w 228"/>
                <a:gd name="T3" fmla="*/ 23 h 199"/>
                <a:gd name="T4" fmla="*/ 57 w 228"/>
                <a:gd name="T5" fmla="*/ 29 h 199"/>
                <a:gd name="T6" fmla="*/ 54 w 228"/>
                <a:gd name="T7" fmla="*/ 26 h 199"/>
                <a:gd name="T8" fmla="*/ 52 w 228"/>
                <a:gd name="T9" fmla="*/ 32 h 199"/>
                <a:gd name="T10" fmla="*/ 42 w 228"/>
                <a:gd name="T11" fmla="*/ 34 h 199"/>
                <a:gd name="T12" fmla="*/ 36 w 228"/>
                <a:gd name="T13" fmla="*/ 41 h 199"/>
                <a:gd name="T14" fmla="*/ 27 w 228"/>
                <a:gd name="T15" fmla="*/ 53 h 199"/>
                <a:gd name="T16" fmla="*/ 21 w 228"/>
                <a:gd name="T17" fmla="*/ 61 h 199"/>
                <a:gd name="T18" fmla="*/ 27 w 228"/>
                <a:gd name="T19" fmla="*/ 67 h 199"/>
                <a:gd name="T20" fmla="*/ 27 w 228"/>
                <a:gd name="T21" fmla="*/ 70 h 199"/>
                <a:gd name="T22" fmla="*/ 22 w 228"/>
                <a:gd name="T23" fmla="*/ 65 h 199"/>
                <a:gd name="T24" fmla="*/ 18 w 228"/>
                <a:gd name="T25" fmla="*/ 60 h 199"/>
                <a:gd name="T26" fmla="*/ 16 w 228"/>
                <a:gd name="T27" fmla="*/ 69 h 199"/>
                <a:gd name="T28" fmla="*/ 17 w 228"/>
                <a:gd name="T29" fmla="*/ 83 h 199"/>
                <a:gd name="T30" fmla="*/ 24 w 228"/>
                <a:gd name="T31" fmla="*/ 80 h 199"/>
                <a:gd name="T32" fmla="*/ 32 w 228"/>
                <a:gd name="T33" fmla="*/ 88 h 199"/>
                <a:gd name="T34" fmla="*/ 41 w 228"/>
                <a:gd name="T35" fmla="*/ 98 h 199"/>
                <a:gd name="T36" fmla="*/ 50 w 228"/>
                <a:gd name="T37" fmla="*/ 105 h 199"/>
                <a:gd name="T38" fmla="*/ 61 w 228"/>
                <a:gd name="T39" fmla="*/ 117 h 199"/>
                <a:gd name="T40" fmla="*/ 58 w 228"/>
                <a:gd name="T41" fmla="*/ 134 h 199"/>
                <a:gd name="T42" fmla="*/ 49 w 228"/>
                <a:gd name="T43" fmla="*/ 155 h 199"/>
                <a:gd name="T44" fmla="*/ 52 w 228"/>
                <a:gd name="T45" fmla="*/ 170 h 199"/>
                <a:gd name="T46" fmla="*/ 46 w 228"/>
                <a:gd name="T47" fmla="*/ 171 h 199"/>
                <a:gd name="T48" fmla="*/ 32 w 228"/>
                <a:gd name="T49" fmla="*/ 148 h 199"/>
                <a:gd name="T50" fmla="*/ 16 w 228"/>
                <a:gd name="T51" fmla="*/ 113 h 199"/>
                <a:gd name="T52" fmla="*/ 11 w 228"/>
                <a:gd name="T53" fmla="*/ 87 h 199"/>
                <a:gd name="T54" fmla="*/ 73 w 228"/>
                <a:gd name="T55" fmla="*/ 183 h 199"/>
                <a:gd name="T56" fmla="*/ 89 w 228"/>
                <a:gd name="T57" fmla="*/ 181 h 199"/>
                <a:gd name="T58" fmla="*/ 110 w 228"/>
                <a:gd name="T59" fmla="*/ 178 h 199"/>
                <a:gd name="T60" fmla="*/ 108 w 228"/>
                <a:gd name="T61" fmla="*/ 187 h 199"/>
                <a:gd name="T62" fmla="*/ 121 w 228"/>
                <a:gd name="T63" fmla="*/ 186 h 199"/>
                <a:gd name="T64" fmla="*/ 139 w 228"/>
                <a:gd name="T65" fmla="*/ 184 h 199"/>
                <a:gd name="T66" fmla="*/ 137 w 228"/>
                <a:gd name="T67" fmla="*/ 3 h 199"/>
                <a:gd name="T68" fmla="*/ 197 w 228"/>
                <a:gd name="T69" fmla="*/ 64 h 199"/>
                <a:gd name="T70" fmla="*/ 189 w 228"/>
                <a:gd name="T71" fmla="*/ 58 h 199"/>
                <a:gd name="T72" fmla="*/ 181 w 228"/>
                <a:gd name="T73" fmla="*/ 74 h 199"/>
                <a:gd name="T74" fmla="*/ 170 w 228"/>
                <a:gd name="T75" fmla="*/ 59 h 199"/>
                <a:gd name="T76" fmla="*/ 174 w 228"/>
                <a:gd name="T77" fmla="*/ 75 h 199"/>
                <a:gd name="T78" fmla="*/ 186 w 228"/>
                <a:gd name="T79" fmla="*/ 79 h 199"/>
                <a:gd name="T80" fmla="*/ 181 w 228"/>
                <a:gd name="T81" fmla="*/ 100 h 199"/>
                <a:gd name="T82" fmla="*/ 175 w 228"/>
                <a:gd name="T83" fmla="*/ 122 h 199"/>
                <a:gd name="T84" fmla="*/ 168 w 228"/>
                <a:gd name="T85" fmla="*/ 137 h 199"/>
                <a:gd name="T86" fmla="*/ 147 w 228"/>
                <a:gd name="T87" fmla="*/ 154 h 199"/>
                <a:gd name="T88" fmla="*/ 141 w 228"/>
                <a:gd name="T89" fmla="*/ 139 h 199"/>
                <a:gd name="T90" fmla="*/ 142 w 228"/>
                <a:gd name="T91" fmla="*/ 121 h 199"/>
                <a:gd name="T92" fmla="*/ 135 w 228"/>
                <a:gd name="T93" fmla="*/ 101 h 199"/>
                <a:gd name="T94" fmla="*/ 125 w 228"/>
                <a:gd name="T95" fmla="*/ 89 h 199"/>
                <a:gd name="T96" fmla="*/ 99 w 228"/>
                <a:gd name="T97" fmla="*/ 90 h 199"/>
                <a:gd name="T98" fmla="*/ 89 w 228"/>
                <a:gd name="T99" fmla="*/ 76 h 199"/>
                <a:gd name="T100" fmla="*/ 100 w 228"/>
                <a:gd name="T101" fmla="*/ 49 h 199"/>
                <a:gd name="T102" fmla="*/ 119 w 228"/>
                <a:gd name="T103" fmla="*/ 41 h 199"/>
                <a:gd name="T104" fmla="*/ 130 w 228"/>
                <a:gd name="T105" fmla="*/ 46 h 199"/>
                <a:gd name="T106" fmla="*/ 146 w 228"/>
                <a:gd name="T107" fmla="*/ 46 h 199"/>
                <a:gd name="T108" fmla="*/ 162 w 228"/>
                <a:gd name="T109" fmla="*/ 44 h 199"/>
                <a:gd name="T110" fmla="*/ 147 w 228"/>
                <a:gd name="T111" fmla="*/ 37 h 199"/>
                <a:gd name="T112" fmla="*/ 146 w 228"/>
                <a:gd name="T113" fmla="*/ 32 h 199"/>
                <a:gd name="T114" fmla="*/ 127 w 228"/>
                <a:gd name="T115" fmla="*/ 32 h 199"/>
                <a:gd name="T116" fmla="*/ 111 w 228"/>
                <a:gd name="T117" fmla="*/ 37 h 199"/>
                <a:gd name="T118" fmla="*/ 107 w 228"/>
                <a:gd name="T119" fmla="*/ 21 h 199"/>
                <a:gd name="T120" fmla="*/ 96 w 228"/>
                <a:gd name="T121" fmla="*/ 11 h 199"/>
                <a:gd name="T122" fmla="*/ 109 w 228"/>
                <a:gd name="T123" fmla="*/ 3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 h="199">
                  <a:moveTo>
                    <a:pt x="92" y="0"/>
                  </a:moveTo>
                  <a:cubicBezTo>
                    <a:pt x="92" y="0"/>
                    <a:pt x="58" y="5"/>
                    <a:pt x="35" y="31"/>
                  </a:cubicBezTo>
                  <a:cubicBezTo>
                    <a:pt x="35" y="31"/>
                    <a:pt x="53" y="13"/>
                    <a:pt x="64" y="13"/>
                  </a:cubicBezTo>
                  <a:cubicBezTo>
                    <a:pt x="66" y="14"/>
                    <a:pt x="66" y="14"/>
                    <a:pt x="66" y="14"/>
                  </a:cubicBezTo>
                  <a:cubicBezTo>
                    <a:pt x="66" y="14"/>
                    <a:pt x="66" y="15"/>
                    <a:pt x="65" y="15"/>
                  </a:cubicBezTo>
                  <a:cubicBezTo>
                    <a:pt x="65" y="16"/>
                    <a:pt x="64" y="17"/>
                    <a:pt x="64" y="18"/>
                  </a:cubicBezTo>
                  <a:cubicBezTo>
                    <a:pt x="64" y="18"/>
                    <a:pt x="64" y="20"/>
                    <a:pt x="64" y="20"/>
                  </a:cubicBezTo>
                  <a:cubicBezTo>
                    <a:pt x="63" y="21"/>
                    <a:pt x="63" y="21"/>
                    <a:pt x="63" y="21"/>
                  </a:cubicBezTo>
                  <a:cubicBezTo>
                    <a:pt x="63" y="21"/>
                    <a:pt x="62" y="21"/>
                    <a:pt x="62" y="22"/>
                  </a:cubicBezTo>
                  <a:cubicBezTo>
                    <a:pt x="62" y="22"/>
                    <a:pt x="61" y="22"/>
                    <a:pt x="61" y="23"/>
                  </a:cubicBezTo>
                  <a:cubicBezTo>
                    <a:pt x="61" y="24"/>
                    <a:pt x="61" y="25"/>
                    <a:pt x="61" y="25"/>
                  </a:cubicBezTo>
                  <a:cubicBezTo>
                    <a:pt x="62" y="27"/>
                    <a:pt x="62" y="27"/>
                    <a:pt x="62" y="27"/>
                  </a:cubicBezTo>
                  <a:cubicBezTo>
                    <a:pt x="61" y="28"/>
                    <a:pt x="61" y="28"/>
                    <a:pt x="61" y="28"/>
                  </a:cubicBezTo>
                  <a:cubicBezTo>
                    <a:pt x="59" y="29"/>
                    <a:pt x="59" y="29"/>
                    <a:pt x="59" y="29"/>
                  </a:cubicBezTo>
                  <a:cubicBezTo>
                    <a:pt x="59" y="29"/>
                    <a:pt x="58" y="29"/>
                    <a:pt x="57" y="29"/>
                  </a:cubicBezTo>
                  <a:cubicBezTo>
                    <a:pt x="56" y="29"/>
                    <a:pt x="56" y="27"/>
                    <a:pt x="56" y="27"/>
                  </a:cubicBezTo>
                  <a:cubicBezTo>
                    <a:pt x="58" y="26"/>
                    <a:pt x="58" y="26"/>
                    <a:pt x="58" y="26"/>
                  </a:cubicBezTo>
                  <a:cubicBezTo>
                    <a:pt x="58" y="26"/>
                    <a:pt x="58" y="26"/>
                    <a:pt x="58" y="25"/>
                  </a:cubicBezTo>
                  <a:cubicBezTo>
                    <a:pt x="57" y="25"/>
                    <a:pt x="57" y="24"/>
                    <a:pt x="56" y="24"/>
                  </a:cubicBezTo>
                  <a:cubicBezTo>
                    <a:pt x="55" y="24"/>
                    <a:pt x="54" y="26"/>
                    <a:pt x="54" y="26"/>
                  </a:cubicBezTo>
                  <a:cubicBezTo>
                    <a:pt x="52" y="27"/>
                    <a:pt x="52" y="27"/>
                    <a:pt x="52" y="27"/>
                  </a:cubicBezTo>
                  <a:cubicBezTo>
                    <a:pt x="52" y="27"/>
                    <a:pt x="51" y="29"/>
                    <a:pt x="51" y="29"/>
                  </a:cubicBezTo>
                  <a:cubicBezTo>
                    <a:pt x="52" y="29"/>
                    <a:pt x="53" y="29"/>
                    <a:pt x="53" y="29"/>
                  </a:cubicBezTo>
                  <a:cubicBezTo>
                    <a:pt x="53" y="29"/>
                    <a:pt x="53" y="30"/>
                    <a:pt x="53" y="31"/>
                  </a:cubicBezTo>
                  <a:cubicBezTo>
                    <a:pt x="53" y="31"/>
                    <a:pt x="52" y="32"/>
                    <a:pt x="52" y="32"/>
                  </a:cubicBezTo>
                  <a:cubicBezTo>
                    <a:pt x="52" y="32"/>
                    <a:pt x="52" y="33"/>
                    <a:pt x="51" y="33"/>
                  </a:cubicBezTo>
                  <a:cubicBezTo>
                    <a:pt x="50" y="32"/>
                    <a:pt x="49" y="32"/>
                    <a:pt x="48" y="32"/>
                  </a:cubicBezTo>
                  <a:cubicBezTo>
                    <a:pt x="47" y="32"/>
                    <a:pt x="46" y="31"/>
                    <a:pt x="46" y="32"/>
                  </a:cubicBezTo>
                  <a:cubicBezTo>
                    <a:pt x="45" y="32"/>
                    <a:pt x="45" y="32"/>
                    <a:pt x="45" y="32"/>
                  </a:cubicBezTo>
                  <a:cubicBezTo>
                    <a:pt x="45" y="33"/>
                    <a:pt x="42" y="34"/>
                    <a:pt x="42" y="34"/>
                  </a:cubicBezTo>
                  <a:cubicBezTo>
                    <a:pt x="42" y="34"/>
                    <a:pt x="41" y="35"/>
                    <a:pt x="41" y="35"/>
                  </a:cubicBezTo>
                  <a:cubicBezTo>
                    <a:pt x="41" y="35"/>
                    <a:pt x="41" y="37"/>
                    <a:pt x="41" y="37"/>
                  </a:cubicBezTo>
                  <a:cubicBezTo>
                    <a:pt x="41" y="37"/>
                    <a:pt x="40" y="38"/>
                    <a:pt x="38" y="38"/>
                  </a:cubicBezTo>
                  <a:cubicBezTo>
                    <a:pt x="37" y="39"/>
                    <a:pt x="36" y="39"/>
                    <a:pt x="36" y="39"/>
                  </a:cubicBezTo>
                  <a:cubicBezTo>
                    <a:pt x="36" y="41"/>
                    <a:pt x="36" y="41"/>
                    <a:pt x="36" y="41"/>
                  </a:cubicBezTo>
                  <a:cubicBezTo>
                    <a:pt x="36" y="41"/>
                    <a:pt x="34" y="42"/>
                    <a:pt x="34" y="43"/>
                  </a:cubicBezTo>
                  <a:cubicBezTo>
                    <a:pt x="33" y="44"/>
                    <a:pt x="30" y="46"/>
                    <a:pt x="30" y="46"/>
                  </a:cubicBezTo>
                  <a:cubicBezTo>
                    <a:pt x="30" y="46"/>
                    <a:pt x="29" y="47"/>
                    <a:pt x="28" y="48"/>
                  </a:cubicBezTo>
                  <a:cubicBezTo>
                    <a:pt x="28" y="49"/>
                    <a:pt x="28" y="50"/>
                    <a:pt x="28" y="51"/>
                  </a:cubicBezTo>
                  <a:cubicBezTo>
                    <a:pt x="28" y="51"/>
                    <a:pt x="27" y="52"/>
                    <a:pt x="27" y="53"/>
                  </a:cubicBezTo>
                  <a:cubicBezTo>
                    <a:pt x="27" y="54"/>
                    <a:pt x="26" y="55"/>
                    <a:pt x="26" y="56"/>
                  </a:cubicBezTo>
                  <a:cubicBezTo>
                    <a:pt x="25" y="56"/>
                    <a:pt x="25" y="57"/>
                    <a:pt x="24" y="57"/>
                  </a:cubicBezTo>
                  <a:cubicBezTo>
                    <a:pt x="24" y="57"/>
                    <a:pt x="22" y="58"/>
                    <a:pt x="21" y="58"/>
                  </a:cubicBezTo>
                  <a:cubicBezTo>
                    <a:pt x="20" y="59"/>
                    <a:pt x="20" y="60"/>
                    <a:pt x="20" y="60"/>
                  </a:cubicBezTo>
                  <a:cubicBezTo>
                    <a:pt x="20" y="60"/>
                    <a:pt x="21" y="61"/>
                    <a:pt x="21" y="61"/>
                  </a:cubicBezTo>
                  <a:cubicBezTo>
                    <a:pt x="22" y="61"/>
                    <a:pt x="23" y="62"/>
                    <a:pt x="23" y="62"/>
                  </a:cubicBezTo>
                  <a:cubicBezTo>
                    <a:pt x="23" y="62"/>
                    <a:pt x="23" y="63"/>
                    <a:pt x="23" y="64"/>
                  </a:cubicBezTo>
                  <a:cubicBezTo>
                    <a:pt x="23" y="64"/>
                    <a:pt x="22" y="66"/>
                    <a:pt x="23" y="66"/>
                  </a:cubicBezTo>
                  <a:cubicBezTo>
                    <a:pt x="24" y="66"/>
                    <a:pt x="25" y="66"/>
                    <a:pt x="25" y="66"/>
                  </a:cubicBezTo>
                  <a:cubicBezTo>
                    <a:pt x="27" y="67"/>
                    <a:pt x="27" y="67"/>
                    <a:pt x="27" y="67"/>
                  </a:cubicBezTo>
                  <a:cubicBezTo>
                    <a:pt x="28" y="68"/>
                    <a:pt x="28" y="68"/>
                    <a:pt x="28" y="68"/>
                  </a:cubicBezTo>
                  <a:cubicBezTo>
                    <a:pt x="29" y="68"/>
                    <a:pt x="29" y="68"/>
                    <a:pt x="29" y="68"/>
                  </a:cubicBezTo>
                  <a:cubicBezTo>
                    <a:pt x="29" y="68"/>
                    <a:pt x="29" y="69"/>
                    <a:pt x="29" y="70"/>
                  </a:cubicBezTo>
                  <a:cubicBezTo>
                    <a:pt x="28" y="70"/>
                    <a:pt x="28" y="71"/>
                    <a:pt x="28" y="71"/>
                  </a:cubicBezTo>
                  <a:cubicBezTo>
                    <a:pt x="27" y="71"/>
                    <a:pt x="27" y="71"/>
                    <a:pt x="27" y="70"/>
                  </a:cubicBezTo>
                  <a:cubicBezTo>
                    <a:pt x="27" y="69"/>
                    <a:pt x="27" y="69"/>
                    <a:pt x="26" y="68"/>
                  </a:cubicBezTo>
                  <a:cubicBezTo>
                    <a:pt x="25" y="68"/>
                    <a:pt x="24" y="69"/>
                    <a:pt x="24" y="69"/>
                  </a:cubicBezTo>
                  <a:cubicBezTo>
                    <a:pt x="24" y="69"/>
                    <a:pt x="23" y="69"/>
                    <a:pt x="23" y="68"/>
                  </a:cubicBezTo>
                  <a:cubicBezTo>
                    <a:pt x="22" y="67"/>
                    <a:pt x="22" y="68"/>
                    <a:pt x="22" y="67"/>
                  </a:cubicBezTo>
                  <a:cubicBezTo>
                    <a:pt x="22" y="66"/>
                    <a:pt x="23" y="66"/>
                    <a:pt x="22" y="65"/>
                  </a:cubicBezTo>
                  <a:cubicBezTo>
                    <a:pt x="22" y="65"/>
                    <a:pt x="21" y="64"/>
                    <a:pt x="21" y="64"/>
                  </a:cubicBezTo>
                  <a:cubicBezTo>
                    <a:pt x="20" y="64"/>
                    <a:pt x="21" y="65"/>
                    <a:pt x="20" y="64"/>
                  </a:cubicBezTo>
                  <a:cubicBezTo>
                    <a:pt x="20" y="63"/>
                    <a:pt x="19" y="63"/>
                    <a:pt x="19" y="63"/>
                  </a:cubicBezTo>
                  <a:cubicBezTo>
                    <a:pt x="19" y="63"/>
                    <a:pt x="18" y="63"/>
                    <a:pt x="18" y="62"/>
                  </a:cubicBezTo>
                  <a:cubicBezTo>
                    <a:pt x="18" y="62"/>
                    <a:pt x="18" y="61"/>
                    <a:pt x="18" y="60"/>
                  </a:cubicBezTo>
                  <a:cubicBezTo>
                    <a:pt x="18" y="60"/>
                    <a:pt x="19" y="59"/>
                    <a:pt x="19" y="58"/>
                  </a:cubicBezTo>
                  <a:cubicBezTo>
                    <a:pt x="19" y="58"/>
                    <a:pt x="19" y="55"/>
                    <a:pt x="19" y="55"/>
                  </a:cubicBezTo>
                  <a:cubicBezTo>
                    <a:pt x="19" y="55"/>
                    <a:pt x="16" y="61"/>
                    <a:pt x="15" y="66"/>
                  </a:cubicBezTo>
                  <a:cubicBezTo>
                    <a:pt x="15" y="66"/>
                    <a:pt x="16" y="65"/>
                    <a:pt x="16" y="66"/>
                  </a:cubicBezTo>
                  <a:cubicBezTo>
                    <a:pt x="16" y="67"/>
                    <a:pt x="17" y="68"/>
                    <a:pt x="16" y="69"/>
                  </a:cubicBezTo>
                  <a:cubicBezTo>
                    <a:pt x="16" y="69"/>
                    <a:pt x="16" y="69"/>
                    <a:pt x="16" y="72"/>
                  </a:cubicBezTo>
                  <a:cubicBezTo>
                    <a:pt x="16" y="74"/>
                    <a:pt x="17" y="75"/>
                    <a:pt x="17" y="76"/>
                  </a:cubicBezTo>
                  <a:cubicBezTo>
                    <a:pt x="16" y="76"/>
                    <a:pt x="16" y="77"/>
                    <a:pt x="16" y="78"/>
                  </a:cubicBezTo>
                  <a:cubicBezTo>
                    <a:pt x="16" y="79"/>
                    <a:pt x="16" y="82"/>
                    <a:pt x="17" y="82"/>
                  </a:cubicBezTo>
                  <a:cubicBezTo>
                    <a:pt x="17" y="82"/>
                    <a:pt x="17" y="83"/>
                    <a:pt x="17" y="83"/>
                  </a:cubicBezTo>
                  <a:cubicBezTo>
                    <a:pt x="18" y="84"/>
                    <a:pt x="17" y="85"/>
                    <a:pt x="18" y="84"/>
                  </a:cubicBezTo>
                  <a:cubicBezTo>
                    <a:pt x="19" y="82"/>
                    <a:pt x="20" y="81"/>
                    <a:pt x="20" y="81"/>
                  </a:cubicBezTo>
                  <a:cubicBezTo>
                    <a:pt x="20" y="80"/>
                    <a:pt x="20" y="80"/>
                    <a:pt x="20" y="80"/>
                  </a:cubicBezTo>
                  <a:cubicBezTo>
                    <a:pt x="20" y="80"/>
                    <a:pt x="20" y="79"/>
                    <a:pt x="22" y="79"/>
                  </a:cubicBezTo>
                  <a:cubicBezTo>
                    <a:pt x="23" y="79"/>
                    <a:pt x="24" y="79"/>
                    <a:pt x="24" y="80"/>
                  </a:cubicBezTo>
                  <a:cubicBezTo>
                    <a:pt x="25" y="80"/>
                    <a:pt x="23" y="82"/>
                    <a:pt x="24" y="82"/>
                  </a:cubicBezTo>
                  <a:cubicBezTo>
                    <a:pt x="25" y="82"/>
                    <a:pt x="27" y="81"/>
                    <a:pt x="28" y="81"/>
                  </a:cubicBezTo>
                  <a:cubicBezTo>
                    <a:pt x="29" y="81"/>
                    <a:pt x="29" y="82"/>
                    <a:pt x="30" y="83"/>
                  </a:cubicBezTo>
                  <a:cubicBezTo>
                    <a:pt x="30" y="84"/>
                    <a:pt x="30" y="85"/>
                    <a:pt x="31" y="86"/>
                  </a:cubicBezTo>
                  <a:cubicBezTo>
                    <a:pt x="32" y="86"/>
                    <a:pt x="31" y="87"/>
                    <a:pt x="32" y="88"/>
                  </a:cubicBezTo>
                  <a:cubicBezTo>
                    <a:pt x="32" y="89"/>
                    <a:pt x="34" y="90"/>
                    <a:pt x="35" y="90"/>
                  </a:cubicBezTo>
                  <a:cubicBezTo>
                    <a:pt x="35" y="90"/>
                    <a:pt x="37" y="90"/>
                    <a:pt x="38" y="90"/>
                  </a:cubicBezTo>
                  <a:cubicBezTo>
                    <a:pt x="39" y="91"/>
                    <a:pt x="38" y="92"/>
                    <a:pt x="39" y="92"/>
                  </a:cubicBezTo>
                  <a:cubicBezTo>
                    <a:pt x="40" y="92"/>
                    <a:pt x="41" y="95"/>
                    <a:pt x="41" y="95"/>
                  </a:cubicBezTo>
                  <a:cubicBezTo>
                    <a:pt x="41" y="95"/>
                    <a:pt x="41" y="97"/>
                    <a:pt x="41" y="98"/>
                  </a:cubicBezTo>
                  <a:cubicBezTo>
                    <a:pt x="41" y="98"/>
                    <a:pt x="41" y="99"/>
                    <a:pt x="42" y="100"/>
                  </a:cubicBezTo>
                  <a:cubicBezTo>
                    <a:pt x="42" y="100"/>
                    <a:pt x="44" y="100"/>
                    <a:pt x="44" y="100"/>
                  </a:cubicBezTo>
                  <a:cubicBezTo>
                    <a:pt x="44" y="100"/>
                    <a:pt x="43" y="102"/>
                    <a:pt x="45" y="102"/>
                  </a:cubicBezTo>
                  <a:cubicBezTo>
                    <a:pt x="47" y="103"/>
                    <a:pt x="48" y="103"/>
                    <a:pt x="49" y="104"/>
                  </a:cubicBezTo>
                  <a:cubicBezTo>
                    <a:pt x="49" y="104"/>
                    <a:pt x="48" y="105"/>
                    <a:pt x="50" y="105"/>
                  </a:cubicBezTo>
                  <a:cubicBezTo>
                    <a:pt x="52" y="105"/>
                    <a:pt x="54" y="105"/>
                    <a:pt x="55" y="106"/>
                  </a:cubicBezTo>
                  <a:cubicBezTo>
                    <a:pt x="56" y="106"/>
                    <a:pt x="55" y="107"/>
                    <a:pt x="57" y="109"/>
                  </a:cubicBezTo>
                  <a:cubicBezTo>
                    <a:pt x="60" y="110"/>
                    <a:pt x="60" y="111"/>
                    <a:pt x="61" y="111"/>
                  </a:cubicBezTo>
                  <a:cubicBezTo>
                    <a:pt x="62" y="111"/>
                    <a:pt x="63" y="111"/>
                    <a:pt x="63" y="113"/>
                  </a:cubicBezTo>
                  <a:cubicBezTo>
                    <a:pt x="62" y="115"/>
                    <a:pt x="62" y="116"/>
                    <a:pt x="61" y="117"/>
                  </a:cubicBezTo>
                  <a:cubicBezTo>
                    <a:pt x="60" y="118"/>
                    <a:pt x="59" y="120"/>
                    <a:pt x="58" y="121"/>
                  </a:cubicBezTo>
                  <a:cubicBezTo>
                    <a:pt x="58" y="122"/>
                    <a:pt x="57" y="123"/>
                    <a:pt x="58" y="124"/>
                  </a:cubicBezTo>
                  <a:cubicBezTo>
                    <a:pt x="58" y="126"/>
                    <a:pt x="59" y="127"/>
                    <a:pt x="59" y="128"/>
                  </a:cubicBezTo>
                  <a:cubicBezTo>
                    <a:pt x="59" y="129"/>
                    <a:pt x="59" y="131"/>
                    <a:pt x="59" y="132"/>
                  </a:cubicBezTo>
                  <a:cubicBezTo>
                    <a:pt x="58" y="133"/>
                    <a:pt x="58" y="134"/>
                    <a:pt x="58" y="134"/>
                  </a:cubicBezTo>
                  <a:cubicBezTo>
                    <a:pt x="58" y="134"/>
                    <a:pt x="59" y="136"/>
                    <a:pt x="58" y="137"/>
                  </a:cubicBezTo>
                  <a:cubicBezTo>
                    <a:pt x="57" y="138"/>
                    <a:pt x="55" y="140"/>
                    <a:pt x="54" y="140"/>
                  </a:cubicBezTo>
                  <a:cubicBezTo>
                    <a:pt x="53" y="140"/>
                    <a:pt x="51" y="142"/>
                    <a:pt x="51" y="142"/>
                  </a:cubicBezTo>
                  <a:cubicBezTo>
                    <a:pt x="51" y="142"/>
                    <a:pt x="51" y="146"/>
                    <a:pt x="51" y="147"/>
                  </a:cubicBezTo>
                  <a:cubicBezTo>
                    <a:pt x="51" y="147"/>
                    <a:pt x="47" y="154"/>
                    <a:pt x="49" y="155"/>
                  </a:cubicBezTo>
                  <a:cubicBezTo>
                    <a:pt x="50" y="156"/>
                    <a:pt x="50" y="158"/>
                    <a:pt x="50" y="159"/>
                  </a:cubicBezTo>
                  <a:cubicBezTo>
                    <a:pt x="49" y="160"/>
                    <a:pt x="49" y="160"/>
                    <a:pt x="49" y="160"/>
                  </a:cubicBezTo>
                  <a:cubicBezTo>
                    <a:pt x="48" y="161"/>
                    <a:pt x="46" y="161"/>
                    <a:pt x="47" y="163"/>
                  </a:cubicBezTo>
                  <a:cubicBezTo>
                    <a:pt x="49" y="165"/>
                    <a:pt x="50" y="165"/>
                    <a:pt x="50" y="167"/>
                  </a:cubicBezTo>
                  <a:cubicBezTo>
                    <a:pt x="51" y="168"/>
                    <a:pt x="51" y="168"/>
                    <a:pt x="52" y="170"/>
                  </a:cubicBezTo>
                  <a:cubicBezTo>
                    <a:pt x="53" y="171"/>
                    <a:pt x="53" y="172"/>
                    <a:pt x="54" y="173"/>
                  </a:cubicBezTo>
                  <a:cubicBezTo>
                    <a:pt x="55" y="174"/>
                    <a:pt x="56" y="175"/>
                    <a:pt x="56" y="176"/>
                  </a:cubicBezTo>
                  <a:cubicBezTo>
                    <a:pt x="56" y="177"/>
                    <a:pt x="59" y="179"/>
                    <a:pt x="56" y="177"/>
                  </a:cubicBezTo>
                  <a:cubicBezTo>
                    <a:pt x="53" y="175"/>
                    <a:pt x="56" y="177"/>
                    <a:pt x="52" y="174"/>
                  </a:cubicBezTo>
                  <a:cubicBezTo>
                    <a:pt x="49" y="171"/>
                    <a:pt x="48" y="173"/>
                    <a:pt x="46" y="171"/>
                  </a:cubicBezTo>
                  <a:cubicBezTo>
                    <a:pt x="45" y="169"/>
                    <a:pt x="47" y="175"/>
                    <a:pt x="44" y="168"/>
                  </a:cubicBezTo>
                  <a:cubicBezTo>
                    <a:pt x="41" y="160"/>
                    <a:pt x="40" y="161"/>
                    <a:pt x="39" y="159"/>
                  </a:cubicBezTo>
                  <a:cubicBezTo>
                    <a:pt x="39" y="157"/>
                    <a:pt x="39" y="159"/>
                    <a:pt x="37" y="155"/>
                  </a:cubicBezTo>
                  <a:cubicBezTo>
                    <a:pt x="35" y="151"/>
                    <a:pt x="37" y="154"/>
                    <a:pt x="35" y="151"/>
                  </a:cubicBezTo>
                  <a:cubicBezTo>
                    <a:pt x="33" y="149"/>
                    <a:pt x="33" y="152"/>
                    <a:pt x="32" y="148"/>
                  </a:cubicBezTo>
                  <a:cubicBezTo>
                    <a:pt x="31" y="143"/>
                    <a:pt x="31" y="146"/>
                    <a:pt x="30" y="141"/>
                  </a:cubicBezTo>
                  <a:cubicBezTo>
                    <a:pt x="28" y="136"/>
                    <a:pt x="31" y="136"/>
                    <a:pt x="28" y="133"/>
                  </a:cubicBezTo>
                  <a:cubicBezTo>
                    <a:pt x="25" y="131"/>
                    <a:pt x="25" y="132"/>
                    <a:pt x="24" y="131"/>
                  </a:cubicBezTo>
                  <a:cubicBezTo>
                    <a:pt x="23" y="129"/>
                    <a:pt x="25" y="130"/>
                    <a:pt x="22" y="126"/>
                  </a:cubicBezTo>
                  <a:cubicBezTo>
                    <a:pt x="20" y="122"/>
                    <a:pt x="16" y="120"/>
                    <a:pt x="16" y="113"/>
                  </a:cubicBezTo>
                  <a:cubicBezTo>
                    <a:pt x="16" y="105"/>
                    <a:pt x="16" y="104"/>
                    <a:pt x="16" y="104"/>
                  </a:cubicBezTo>
                  <a:cubicBezTo>
                    <a:pt x="16" y="104"/>
                    <a:pt x="13" y="101"/>
                    <a:pt x="14" y="97"/>
                  </a:cubicBezTo>
                  <a:cubicBezTo>
                    <a:pt x="15" y="92"/>
                    <a:pt x="16" y="94"/>
                    <a:pt x="15" y="92"/>
                  </a:cubicBezTo>
                  <a:cubicBezTo>
                    <a:pt x="15" y="91"/>
                    <a:pt x="14" y="91"/>
                    <a:pt x="13" y="89"/>
                  </a:cubicBezTo>
                  <a:cubicBezTo>
                    <a:pt x="12" y="88"/>
                    <a:pt x="12" y="88"/>
                    <a:pt x="11" y="87"/>
                  </a:cubicBezTo>
                  <a:cubicBezTo>
                    <a:pt x="11" y="86"/>
                    <a:pt x="11" y="83"/>
                    <a:pt x="11" y="83"/>
                  </a:cubicBezTo>
                  <a:cubicBezTo>
                    <a:pt x="10" y="84"/>
                    <a:pt x="10" y="84"/>
                    <a:pt x="10" y="84"/>
                  </a:cubicBezTo>
                  <a:cubicBezTo>
                    <a:pt x="10" y="84"/>
                    <a:pt x="0" y="182"/>
                    <a:pt x="97" y="197"/>
                  </a:cubicBezTo>
                  <a:cubicBezTo>
                    <a:pt x="97" y="197"/>
                    <a:pt x="75" y="192"/>
                    <a:pt x="73" y="187"/>
                  </a:cubicBezTo>
                  <a:cubicBezTo>
                    <a:pt x="73" y="187"/>
                    <a:pt x="72" y="183"/>
                    <a:pt x="73" y="183"/>
                  </a:cubicBezTo>
                  <a:cubicBezTo>
                    <a:pt x="74" y="183"/>
                    <a:pt x="76" y="184"/>
                    <a:pt x="77" y="183"/>
                  </a:cubicBezTo>
                  <a:cubicBezTo>
                    <a:pt x="79" y="181"/>
                    <a:pt x="80" y="180"/>
                    <a:pt x="80" y="180"/>
                  </a:cubicBezTo>
                  <a:cubicBezTo>
                    <a:pt x="80" y="182"/>
                    <a:pt x="80" y="182"/>
                    <a:pt x="80" y="182"/>
                  </a:cubicBezTo>
                  <a:cubicBezTo>
                    <a:pt x="80" y="182"/>
                    <a:pt x="79" y="182"/>
                    <a:pt x="83" y="181"/>
                  </a:cubicBezTo>
                  <a:cubicBezTo>
                    <a:pt x="88" y="181"/>
                    <a:pt x="88" y="181"/>
                    <a:pt x="89" y="181"/>
                  </a:cubicBezTo>
                  <a:cubicBezTo>
                    <a:pt x="91" y="180"/>
                    <a:pt x="93" y="176"/>
                    <a:pt x="94" y="178"/>
                  </a:cubicBezTo>
                  <a:cubicBezTo>
                    <a:pt x="95" y="181"/>
                    <a:pt x="93" y="180"/>
                    <a:pt x="95" y="181"/>
                  </a:cubicBezTo>
                  <a:cubicBezTo>
                    <a:pt x="97" y="181"/>
                    <a:pt x="101" y="180"/>
                    <a:pt x="101" y="180"/>
                  </a:cubicBezTo>
                  <a:cubicBezTo>
                    <a:pt x="101" y="180"/>
                    <a:pt x="108" y="181"/>
                    <a:pt x="108" y="180"/>
                  </a:cubicBezTo>
                  <a:cubicBezTo>
                    <a:pt x="109" y="179"/>
                    <a:pt x="109" y="178"/>
                    <a:pt x="110" y="178"/>
                  </a:cubicBezTo>
                  <a:cubicBezTo>
                    <a:pt x="111" y="178"/>
                    <a:pt x="112" y="180"/>
                    <a:pt x="112" y="180"/>
                  </a:cubicBezTo>
                  <a:cubicBezTo>
                    <a:pt x="108" y="182"/>
                    <a:pt x="108" y="182"/>
                    <a:pt x="108" y="182"/>
                  </a:cubicBezTo>
                  <a:cubicBezTo>
                    <a:pt x="105" y="185"/>
                    <a:pt x="105" y="185"/>
                    <a:pt x="105" y="185"/>
                  </a:cubicBezTo>
                  <a:cubicBezTo>
                    <a:pt x="105" y="185"/>
                    <a:pt x="103" y="185"/>
                    <a:pt x="105" y="186"/>
                  </a:cubicBezTo>
                  <a:cubicBezTo>
                    <a:pt x="106" y="187"/>
                    <a:pt x="107" y="187"/>
                    <a:pt x="108" y="187"/>
                  </a:cubicBezTo>
                  <a:cubicBezTo>
                    <a:pt x="110" y="187"/>
                    <a:pt x="114" y="190"/>
                    <a:pt x="115" y="188"/>
                  </a:cubicBezTo>
                  <a:cubicBezTo>
                    <a:pt x="116" y="186"/>
                    <a:pt x="116" y="186"/>
                    <a:pt x="117" y="185"/>
                  </a:cubicBezTo>
                  <a:cubicBezTo>
                    <a:pt x="117" y="184"/>
                    <a:pt x="117" y="182"/>
                    <a:pt x="119" y="182"/>
                  </a:cubicBezTo>
                  <a:cubicBezTo>
                    <a:pt x="120" y="182"/>
                    <a:pt x="122" y="183"/>
                    <a:pt x="122" y="183"/>
                  </a:cubicBezTo>
                  <a:cubicBezTo>
                    <a:pt x="121" y="186"/>
                    <a:pt x="121" y="186"/>
                    <a:pt x="121" y="186"/>
                  </a:cubicBezTo>
                  <a:cubicBezTo>
                    <a:pt x="121" y="186"/>
                    <a:pt x="123" y="186"/>
                    <a:pt x="125" y="186"/>
                  </a:cubicBezTo>
                  <a:cubicBezTo>
                    <a:pt x="126" y="186"/>
                    <a:pt x="126" y="188"/>
                    <a:pt x="128" y="186"/>
                  </a:cubicBezTo>
                  <a:cubicBezTo>
                    <a:pt x="129" y="184"/>
                    <a:pt x="129" y="184"/>
                    <a:pt x="131" y="184"/>
                  </a:cubicBezTo>
                  <a:cubicBezTo>
                    <a:pt x="133" y="184"/>
                    <a:pt x="135" y="183"/>
                    <a:pt x="136" y="183"/>
                  </a:cubicBezTo>
                  <a:cubicBezTo>
                    <a:pt x="136" y="184"/>
                    <a:pt x="138" y="184"/>
                    <a:pt x="139" y="184"/>
                  </a:cubicBezTo>
                  <a:cubicBezTo>
                    <a:pt x="139" y="184"/>
                    <a:pt x="143" y="186"/>
                    <a:pt x="143" y="186"/>
                  </a:cubicBezTo>
                  <a:cubicBezTo>
                    <a:pt x="144" y="185"/>
                    <a:pt x="148" y="186"/>
                    <a:pt x="148" y="186"/>
                  </a:cubicBezTo>
                  <a:cubicBezTo>
                    <a:pt x="148" y="186"/>
                    <a:pt x="137" y="196"/>
                    <a:pt x="113" y="197"/>
                  </a:cubicBezTo>
                  <a:cubicBezTo>
                    <a:pt x="113" y="197"/>
                    <a:pt x="167" y="199"/>
                    <a:pt x="197" y="146"/>
                  </a:cubicBezTo>
                  <a:cubicBezTo>
                    <a:pt x="228" y="94"/>
                    <a:pt x="206" y="26"/>
                    <a:pt x="137" y="3"/>
                  </a:cubicBezTo>
                  <a:cubicBezTo>
                    <a:pt x="137" y="3"/>
                    <a:pt x="189" y="22"/>
                    <a:pt x="203" y="71"/>
                  </a:cubicBezTo>
                  <a:cubicBezTo>
                    <a:pt x="202" y="72"/>
                    <a:pt x="202" y="72"/>
                    <a:pt x="202" y="72"/>
                  </a:cubicBezTo>
                  <a:cubicBezTo>
                    <a:pt x="201" y="71"/>
                    <a:pt x="201" y="72"/>
                    <a:pt x="200" y="69"/>
                  </a:cubicBezTo>
                  <a:cubicBezTo>
                    <a:pt x="199" y="67"/>
                    <a:pt x="199" y="68"/>
                    <a:pt x="199" y="66"/>
                  </a:cubicBezTo>
                  <a:cubicBezTo>
                    <a:pt x="198" y="64"/>
                    <a:pt x="198" y="65"/>
                    <a:pt x="197" y="64"/>
                  </a:cubicBezTo>
                  <a:cubicBezTo>
                    <a:pt x="195" y="62"/>
                    <a:pt x="195" y="62"/>
                    <a:pt x="194" y="61"/>
                  </a:cubicBezTo>
                  <a:cubicBezTo>
                    <a:pt x="193" y="61"/>
                    <a:pt x="192" y="58"/>
                    <a:pt x="192" y="57"/>
                  </a:cubicBezTo>
                  <a:cubicBezTo>
                    <a:pt x="191" y="56"/>
                    <a:pt x="189" y="55"/>
                    <a:pt x="188" y="55"/>
                  </a:cubicBezTo>
                  <a:cubicBezTo>
                    <a:pt x="187" y="55"/>
                    <a:pt x="188" y="54"/>
                    <a:pt x="187" y="55"/>
                  </a:cubicBezTo>
                  <a:cubicBezTo>
                    <a:pt x="187" y="56"/>
                    <a:pt x="189" y="58"/>
                    <a:pt x="189" y="58"/>
                  </a:cubicBezTo>
                  <a:cubicBezTo>
                    <a:pt x="189" y="62"/>
                    <a:pt x="189" y="62"/>
                    <a:pt x="189" y="62"/>
                  </a:cubicBezTo>
                  <a:cubicBezTo>
                    <a:pt x="189" y="62"/>
                    <a:pt x="190" y="65"/>
                    <a:pt x="190" y="66"/>
                  </a:cubicBezTo>
                  <a:cubicBezTo>
                    <a:pt x="190" y="67"/>
                    <a:pt x="189" y="70"/>
                    <a:pt x="189" y="70"/>
                  </a:cubicBezTo>
                  <a:cubicBezTo>
                    <a:pt x="189" y="70"/>
                    <a:pt x="188" y="72"/>
                    <a:pt x="187" y="73"/>
                  </a:cubicBezTo>
                  <a:cubicBezTo>
                    <a:pt x="186" y="73"/>
                    <a:pt x="181" y="74"/>
                    <a:pt x="181" y="74"/>
                  </a:cubicBezTo>
                  <a:cubicBezTo>
                    <a:pt x="181" y="74"/>
                    <a:pt x="179" y="72"/>
                    <a:pt x="179" y="71"/>
                  </a:cubicBezTo>
                  <a:cubicBezTo>
                    <a:pt x="178" y="69"/>
                    <a:pt x="175" y="69"/>
                    <a:pt x="174" y="68"/>
                  </a:cubicBezTo>
                  <a:cubicBezTo>
                    <a:pt x="174" y="67"/>
                    <a:pt x="175" y="66"/>
                    <a:pt x="173" y="64"/>
                  </a:cubicBezTo>
                  <a:cubicBezTo>
                    <a:pt x="172" y="62"/>
                    <a:pt x="173" y="63"/>
                    <a:pt x="172" y="61"/>
                  </a:cubicBezTo>
                  <a:cubicBezTo>
                    <a:pt x="170" y="59"/>
                    <a:pt x="170" y="59"/>
                    <a:pt x="170" y="59"/>
                  </a:cubicBezTo>
                  <a:cubicBezTo>
                    <a:pt x="170" y="59"/>
                    <a:pt x="166" y="58"/>
                    <a:pt x="167" y="60"/>
                  </a:cubicBezTo>
                  <a:cubicBezTo>
                    <a:pt x="168" y="63"/>
                    <a:pt x="167" y="65"/>
                    <a:pt x="168" y="65"/>
                  </a:cubicBezTo>
                  <a:cubicBezTo>
                    <a:pt x="169" y="66"/>
                    <a:pt x="170" y="65"/>
                    <a:pt x="171" y="67"/>
                  </a:cubicBezTo>
                  <a:cubicBezTo>
                    <a:pt x="172" y="69"/>
                    <a:pt x="172" y="70"/>
                    <a:pt x="172" y="71"/>
                  </a:cubicBezTo>
                  <a:cubicBezTo>
                    <a:pt x="173" y="71"/>
                    <a:pt x="173" y="74"/>
                    <a:pt x="174" y="75"/>
                  </a:cubicBezTo>
                  <a:cubicBezTo>
                    <a:pt x="175" y="75"/>
                    <a:pt x="178" y="75"/>
                    <a:pt x="178" y="76"/>
                  </a:cubicBezTo>
                  <a:cubicBezTo>
                    <a:pt x="177" y="77"/>
                    <a:pt x="176" y="78"/>
                    <a:pt x="178" y="79"/>
                  </a:cubicBezTo>
                  <a:cubicBezTo>
                    <a:pt x="179" y="79"/>
                    <a:pt x="179" y="80"/>
                    <a:pt x="180" y="80"/>
                  </a:cubicBezTo>
                  <a:cubicBezTo>
                    <a:pt x="181" y="80"/>
                    <a:pt x="181" y="80"/>
                    <a:pt x="182" y="79"/>
                  </a:cubicBezTo>
                  <a:cubicBezTo>
                    <a:pt x="184" y="79"/>
                    <a:pt x="186" y="79"/>
                    <a:pt x="186" y="79"/>
                  </a:cubicBezTo>
                  <a:cubicBezTo>
                    <a:pt x="186" y="79"/>
                    <a:pt x="188" y="80"/>
                    <a:pt x="188" y="81"/>
                  </a:cubicBezTo>
                  <a:cubicBezTo>
                    <a:pt x="188" y="82"/>
                    <a:pt x="187" y="86"/>
                    <a:pt x="187" y="86"/>
                  </a:cubicBezTo>
                  <a:cubicBezTo>
                    <a:pt x="185" y="90"/>
                    <a:pt x="185" y="90"/>
                    <a:pt x="185" y="90"/>
                  </a:cubicBezTo>
                  <a:cubicBezTo>
                    <a:pt x="185" y="90"/>
                    <a:pt x="185" y="97"/>
                    <a:pt x="184" y="97"/>
                  </a:cubicBezTo>
                  <a:cubicBezTo>
                    <a:pt x="183" y="97"/>
                    <a:pt x="182" y="100"/>
                    <a:pt x="181" y="100"/>
                  </a:cubicBezTo>
                  <a:cubicBezTo>
                    <a:pt x="180" y="101"/>
                    <a:pt x="180" y="105"/>
                    <a:pt x="180" y="105"/>
                  </a:cubicBezTo>
                  <a:cubicBezTo>
                    <a:pt x="178" y="108"/>
                    <a:pt x="178" y="108"/>
                    <a:pt x="178" y="108"/>
                  </a:cubicBezTo>
                  <a:cubicBezTo>
                    <a:pt x="178" y="108"/>
                    <a:pt x="178" y="111"/>
                    <a:pt x="178" y="112"/>
                  </a:cubicBezTo>
                  <a:cubicBezTo>
                    <a:pt x="178" y="113"/>
                    <a:pt x="179" y="117"/>
                    <a:pt x="178" y="119"/>
                  </a:cubicBezTo>
                  <a:cubicBezTo>
                    <a:pt x="178" y="121"/>
                    <a:pt x="175" y="122"/>
                    <a:pt x="175" y="122"/>
                  </a:cubicBezTo>
                  <a:cubicBezTo>
                    <a:pt x="175" y="122"/>
                    <a:pt x="179" y="126"/>
                    <a:pt x="177" y="126"/>
                  </a:cubicBezTo>
                  <a:cubicBezTo>
                    <a:pt x="175" y="127"/>
                    <a:pt x="173" y="129"/>
                    <a:pt x="173" y="130"/>
                  </a:cubicBezTo>
                  <a:cubicBezTo>
                    <a:pt x="172" y="131"/>
                    <a:pt x="172" y="132"/>
                    <a:pt x="171" y="132"/>
                  </a:cubicBezTo>
                  <a:cubicBezTo>
                    <a:pt x="170" y="133"/>
                    <a:pt x="168" y="133"/>
                    <a:pt x="168" y="134"/>
                  </a:cubicBezTo>
                  <a:cubicBezTo>
                    <a:pt x="168" y="134"/>
                    <a:pt x="168" y="137"/>
                    <a:pt x="168" y="137"/>
                  </a:cubicBezTo>
                  <a:cubicBezTo>
                    <a:pt x="164" y="142"/>
                    <a:pt x="164" y="142"/>
                    <a:pt x="164" y="142"/>
                  </a:cubicBezTo>
                  <a:cubicBezTo>
                    <a:pt x="160" y="146"/>
                    <a:pt x="160" y="146"/>
                    <a:pt x="160" y="146"/>
                  </a:cubicBezTo>
                  <a:cubicBezTo>
                    <a:pt x="160" y="146"/>
                    <a:pt x="160" y="149"/>
                    <a:pt x="159" y="149"/>
                  </a:cubicBezTo>
                  <a:cubicBezTo>
                    <a:pt x="158" y="149"/>
                    <a:pt x="153" y="151"/>
                    <a:pt x="152" y="152"/>
                  </a:cubicBezTo>
                  <a:cubicBezTo>
                    <a:pt x="152" y="152"/>
                    <a:pt x="148" y="154"/>
                    <a:pt x="147" y="154"/>
                  </a:cubicBezTo>
                  <a:cubicBezTo>
                    <a:pt x="146" y="154"/>
                    <a:pt x="148" y="157"/>
                    <a:pt x="146" y="154"/>
                  </a:cubicBezTo>
                  <a:cubicBezTo>
                    <a:pt x="144" y="151"/>
                    <a:pt x="145" y="153"/>
                    <a:pt x="144" y="149"/>
                  </a:cubicBezTo>
                  <a:cubicBezTo>
                    <a:pt x="142" y="145"/>
                    <a:pt x="142" y="148"/>
                    <a:pt x="142" y="145"/>
                  </a:cubicBezTo>
                  <a:cubicBezTo>
                    <a:pt x="142" y="143"/>
                    <a:pt x="142" y="145"/>
                    <a:pt x="142" y="143"/>
                  </a:cubicBezTo>
                  <a:cubicBezTo>
                    <a:pt x="142" y="140"/>
                    <a:pt x="143" y="142"/>
                    <a:pt x="141" y="139"/>
                  </a:cubicBezTo>
                  <a:cubicBezTo>
                    <a:pt x="140" y="136"/>
                    <a:pt x="140" y="137"/>
                    <a:pt x="138" y="135"/>
                  </a:cubicBezTo>
                  <a:cubicBezTo>
                    <a:pt x="136" y="133"/>
                    <a:pt x="135" y="135"/>
                    <a:pt x="136" y="132"/>
                  </a:cubicBezTo>
                  <a:cubicBezTo>
                    <a:pt x="137" y="129"/>
                    <a:pt x="137" y="132"/>
                    <a:pt x="137" y="129"/>
                  </a:cubicBezTo>
                  <a:cubicBezTo>
                    <a:pt x="138" y="126"/>
                    <a:pt x="137" y="125"/>
                    <a:pt x="139" y="124"/>
                  </a:cubicBezTo>
                  <a:cubicBezTo>
                    <a:pt x="141" y="123"/>
                    <a:pt x="142" y="122"/>
                    <a:pt x="142" y="121"/>
                  </a:cubicBezTo>
                  <a:cubicBezTo>
                    <a:pt x="142" y="119"/>
                    <a:pt x="142" y="118"/>
                    <a:pt x="142" y="117"/>
                  </a:cubicBezTo>
                  <a:cubicBezTo>
                    <a:pt x="141" y="116"/>
                    <a:pt x="139" y="114"/>
                    <a:pt x="139" y="113"/>
                  </a:cubicBezTo>
                  <a:cubicBezTo>
                    <a:pt x="139" y="112"/>
                    <a:pt x="139" y="113"/>
                    <a:pt x="137" y="111"/>
                  </a:cubicBezTo>
                  <a:cubicBezTo>
                    <a:pt x="136" y="109"/>
                    <a:pt x="135" y="108"/>
                    <a:pt x="135" y="108"/>
                  </a:cubicBezTo>
                  <a:cubicBezTo>
                    <a:pt x="135" y="108"/>
                    <a:pt x="135" y="103"/>
                    <a:pt x="135" y="101"/>
                  </a:cubicBezTo>
                  <a:cubicBezTo>
                    <a:pt x="135" y="99"/>
                    <a:pt x="134" y="102"/>
                    <a:pt x="135" y="99"/>
                  </a:cubicBezTo>
                  <a:cubicBezTo>
                    <a:pt x="135" y="96"/>
                    <a:pt x="135" y="94"/>
                    <a:pt x="135" y="94"/>
                  </a:cubicBezTo>
                  <a:cubicBezTo>
                    <a:pt x="135" y="94"/>
                    <a:pt x="132" y="92"/>
                    <a:pt x="131" y="92"/>
                  </a:cubicBezTo>
                  <a:cubicBezTo>
                    <a:pt x="129" y="92"/>
                    <a:pt x="129" y="94"/>
                    <a:pt x="127" y="93"/>
                  </a:cubicBezTo>
                  <a:cubicBezTo>
                    <a:pt x="125" y="91"/>
                    <a:pt x="126" y="90"/>
                    <a:pt x="125" y="89"/>
                  </a:cubicBezTo>
                  <a:cubicBezTo>
                    <a:pt x="124" y="89"/>
                    <a:pt x="123" y="89"/>
                    <a:pt x="122" y="90"/>
                  </a:cubicBezTo>
                  <a:cubicBezTo>
                    <a:pt x="121" y="91"/>
                    <a:pt x="118" y="91"/>
                    <a:pt x="116" y="91"/>
                  </a:cubicBezTo>
                  <a:cubicBezTo>
                    <a:pt x="114" y="92"/>
                    <a:pt x="113" y="92"/>
                    <a:pt x="110" y="92"/>
                  </a:cubicBezTo>
                  <a:cubicBezTo>
                    <a:pt x="108" y="92"/>
                    <a:pt x="104" y="93"/>
                    <a:pt x="102" y="92"/>
                  </a:cubicBezTo>
                  <a:cubicBezTo>
                    <a:pt x="100" y="91"/>
                    <a:pt x="100" y="92"/>
                    <a:pt x="99" y="90"/>
                  </a:cubicBezTo>
                  <a:cubicBezTo>
                    <a:pt x="98" y="88"/>
                    <a:pt x="99" y="88"/>
                    <a:pt x="97" y="87"/>
                  </a:cubicBezTo>
                  <a:cubicBezTo>
                    <a:pt x="95" y="86"/>
                    <a:pt x="94" y="87"/>
                    <a:pt x="94" y="85"/>
                  </a:cubicBezTo>
                  <a:cubicBezTo>
                    <a:pt x="94" y="82"/>
                    <a:pt x="95" y="83"/>
                    <a:pt x="93" y="81"/>
                  </a:cubicBezTo>
                  <a:cubicBezTo>
                    <a:pt x="92" y="79"/>
                    <a:pt x="94" y="82"/>
                    <a:pt x="92" y="79"/>
                  </a:cubicBezTo>
                  <a:cubicBezTo>
                    <a:pt x="89" y="76"/>
                    <a:pt x="88" y="79"/>
                    <a:pt x="89" y="76"/>
                  </a:cubicBezTo>
                  <a:cubicBezTo>
                    <a:pt x="90" y="74"/>
                    <a:pt x="91" y="75"/>
                    <a:pt x="91" y="73"/>
                  </a:cubicBezTo>
                  <a:cubicBezTo>
                    <a:pt x="91" y="70"/>
                    <a:pt x="95" y="74"/>
                    <a:pt x="92" y="68"/>
                  </a:cubicBezTo>
                  <a:cubicBezTo>
                    <a:pt x="90" y="63"/>
                    <a:pt x="89" y="64"/>
                    <a:pt x="92" y="60"/>
                  </a:cubicBezTo>
                  <a:cubicBezTo>
                    <a:pt x="94" y="55"/>
                    <a:pt x="97" y="54"/>
                    <a:pt x="98" y="53"/>
                  </a:cubicBezTo>
                  <a:cubicBezTo>
                    <a:pt x="98" y="52"/>
                    <a:pt x="99" y="50"/>
                    <a:pt x="100" y="49"/>
                  </a:cubicBezTo>
                  <a:cubicBezTo>
                    <a:pt x="101" y="48"/>
                    <a:pt x="100" y="48"/>
                    <a:pt x="102" y="48"/>
                  </a:cubicBezTo>
                  <a:cubicBezTo>
                    <a:pt x="104" y="48"/>
                    <a:pt x="107" y="47"/>
                    <a:pt x="108" y="46"/>
                  </a:cubicBezTo>
                  <a:cubicBezTo>
                    <a:pt x="109" y="45"/>
                    <a:pt x="111" y="42"/>
                    <a:pt x="112" y="42"/>
                  </a:cubicBezTo>
                  <a:cubicBezTo>
                    <a:pt x="113" y="42"/>
                    <a:pt x="113" y="42"/>
                    <a:pt x="115" y="42"/>
                  </a:cubicBezTo>
                  <a:cubicBezTo>
                    <a:pt x="117" y="41"/>
                    <a:pt x="117" y="41"/>
                    <a:pt x="119" y="41"/>
                  </a:cubicBezTo>
                  <a:cubicBezTo>
                    <a:pt x="120" y="41"/>
                    <a:pt x="117" y="42"/>
                    <a:pt x="121" y="41"/>
                  </a:cubicBezTo>
                  <a:cubicBezTo>
                    <a:pt x="125" y="40"/>
                    <a:pt x="124" y="40"/>
                    <a:pt x="125" y="40"/>
                  </a:cubicBezTo>
                  <a:cubicBezTo>
                    <a:pt x="126" y="40"/>
                    <a:pt x="126" y="41"/>
                    <a:pt x="127" y="41"/>
                  </a:cubicBezTo>
                  <a:cubicBezTo>
                    <a:pt x="129" y="41"/>
                    <a:pt x="129" y="38"/>
                    <a:pt x="129" y="41"/>
                  </a:cubicBezTo>
                  <a:cubicBezTo>
                    <a:pt x="129" y="45"/>
                    <a:pt x="128" y="46"/>
                    <a:pt x="130" y="46"/>
                  </a:cubicBezTo>
                  <a:cubicBezTo>
                    <a:pt x="133" y="47"/>
                    <a:pt x="130" y="47"/>
                    <a:pt x="133" y="47"/>
                  </a:cubicBezTo>
                  <a:cubicBezTo>
                    <a:pt x="136" y="47"/>
                    <a:pt x="135" y="47"/>
                    <a:pt x="137" y="48"/>
                  </a:cubicBezTo>
                  <a:cubicBezTo>
                    <a:pt x="138" y="48"/>
                    <a:pt x="139" y="49"/>
                    <a:pt x="141" y="49"/>
                  </a:cubicBezTo>
                  <a:cubicBezTo>
                    <a:pt x="143" y="49"/>
                    <a:pt x="140" y="52"/>
                    <a:pt x="143" y="49"/>
                  </a:cubicBezTo>
                  <a:cubicBezTo>
                    <a:pt x="146" y="46"/>
                    <a:pt x="141" y="46"/>
                    <a:pt x="146" y="46"/>
                  </a:cubicBezTo>
                  <a:cubicBezTo>
                    <a:pt x="151" y="47"/>
                    <a:pt x="152" y="48"/>
                    <a:pt x="153" y="48"/>
                  </a:cubicBezTo>
                  <a:cubicBezTo>
                    <a:pt x="154" y="47"/>
                    <a:pt x="154" y="48"/>
                    <a:pt x="156" y="47"/>
                  </a:cubicBezTo>
                  <a:cubicBezTo>
                    <a:pt x="159" y="46"/>
                    <a:pt x="159" y="46"/>
                    <a:pt x="160" y="46"/>
                  </a:cubicBezTo>
                  <a:cubicBezTo>
                    <a:pt x="161" y="47"/>
                    <a:pt x="161" y="49"/>
                    <a:pt x="162" y="47"/>
                  </a:cubicBezTo>
                  <a:cubicBezTo>
                    <a:pt x="163" y="45"/>
                    <a:pt x="165" y="45"/>
                    <a:pt x="162" y="44"/>
                  </a:cubicBezTo>
                  <a:cubicBezTo>
                    <a:pt x="159" y="42"/>
                    <a:pt x="158" y="44"/>
                    <a:pt x="158" y="42"/>
                  </a:cubicBezTo>
                  <a:cubicBezTo>
                    <a:pt x="157" y="40"/>
                    <a:pt x="160" y="41"/>
                    <a:pt x="157" y="40"/>
                  </a:cubicBezTo>
                  <a:cubicBezTo>
                    <a:pt x="154" y="40"/>
                    <a:pt x="155" y="40"/>
                    <a:pt x="153" y="39"/>
                  </a:cubicBezTo>
                  <a:cubicBezTo>
                    <a:pt x="151" y="38"/>
                    <a:pt x="149" y="41"/>
                    <a:pt x="148" y="39"/>
                  </a:cubicBezTo>
                  <a:cubicBezTo>
                    <a:pt x="147" y="37"/>
                    <a:pt x="143" y="41"/>
                    <a:pt x="147" y="37"/>
                  </a:cubicBezTo>
                  <a:cubicBezTo>
                    <a:pt x="151" y="34"/>
                    <a:pt x="149" y="32"/>
                    <a:pt x="152" y="33"/>
                  </a:cubicBezTo>
                  <a:cubicBezTo>
                    <a:pt x="155" y="34"/>
                    <a:pt x="154" y="36"/>
                    <a:pt x="155" y="35"/>
                  </a:cubicBezTo>
                  <a:cubicBezTo>
                    <a:pt x="157" y="33"/>
                    <a:pt x="160" y="32"/>
                    <a:pt x="157" y="30"/>
                  </a:cubicBezTo>
                  <a:cubicBezTo>
                    <a:pt x="154" y="28"/>
                    <a:pt x="156" y="29"/>
                    <a:pt x="153" y="28"/>
                  </a:cubicBezTo>
                  <a:cubicBezTo>
                    <a:pt x="150" y="26"/>
                    <a:pt x="147" y="33"/>
                    <a:pt x="146" y="32"/>
                  </a:cubicBezTo>
                  <a:cubicBezTo>
                    <a:pt x="145" y="31"/>
                    <a:pt x="144" y="30"/>
                    <a:pt x="143" y="31"/>
                  </a:cubicBezTo>
                  <a:cubicBezTo>
                    <a:pt x="142" y="31"/>
                    <a:pt x="142" y="34"/>
                    <a:pt x="142" y="36"/>
                  </a:cubicBezTo>
                  <a:cubicBezTo>
                    <a:pt x="142" y="38"/>
                    <a:pt x="143" y="38"/>
                    <a:pt x="140" y="37"/>
                  </a:cubicBezTo>
                  <a:cubicBezTo>
                    <a:pt x="137" y="35"/>
                    <a:pt x="144" y="36"/>
                    <a:pt x="137" y="33"/>
                  </a:cubicBezTo>
                  <a:cubicBezTo>
                    <a:pt x="130" y="31"/>
                    <a:pt x="128" y="31"/>
                    <a:pt x="127" y="32"/>
                  </a:cubicBezTo>
                  <a:cubicBezTo>
                    <a:pt x="126" y="33"/>
                    <a:pt x="125" y="33"/>
                    <a:pt x="124" y="34"/>
                  </a:cubicBezTo>
                  <a:cubicBezTo>
                    <a:pt x="123" y="35"/>
                    <a:pt x="126" y="36"/>
                    <a:pt x="123" y="35"/>
                  </a:cubicBezTo>
                  <a:cubicBezTo>
                    <a:pt x="120" y="33"/>
                    <a:pt x="118" y="35"/>
                    <a:pt x="118" y="35"/>
                  </a:cubicBezTo>
                  <a:cubicBezTo>
                    <a:pt x="118" y="35"/>
                    <a:pt x="117" y="35"/>
                    <a:pt x="116" y="36"/>
                  </a:cubicBezTo>
                  <a:cubicBezTo>
                    <a:pt x="114" y="37"/>
                    <a:pt x="112" y="38"/>
                    <a:pt x="111" y="37"/>
                  </a:cubicBezTo>
                  <a:cubicBezTo>
                    <a:pt x="109" y="37"/>
                    <a:pt x="106" y="38"/>
                    <a:pt x="109" y="34"/>
                  </a:cubicBezTo>
                  <a:cubicBezTo>
                    <a:pt x="111" y="31"/>
                    <a:pt x="109" y="33"/>
                    <a:pt x="113" y="31"/>
                  </a:cubicBezTo>
                  <a:cubicBezTo>
                    <a:pt x="117" y="30"/>
                    <a:pt x="123" y="29"/>
                    <a:pt x="118" y="28"/>
                  </a:cubicBezTo>
                  <a:cubicBezTo>
                    <a:pt x="113" y="27"/>
                    <a:pt x="121" y="27"/>
                    <a:pt x="114" y="24"/>
                  </a:cubicBezTo>
                  <a:cubicBezTo>
                    <a:pt x="107" y="21"/>
                    <a:pt x="107" y="25"/>
                    <a:pt x="107" y="21"/>
                  </a:cubicBezTo>
                  <a:cubicBezTo>
                    <a:pt x="108" y="16"/>
                    <a:pt x="107" y="16"/>
                    <a:pt x="106" y="16"/>
                  </a:cubicBezTo>
                  <a:cubicBezTo>
                    <a:pt x="104" y="16"/>
                    <a:pt x="100" y="17"/>
                    <a:pt x="98" y="18"/>
                  </a:cubicBezTo>
                  <a:cubicBezTo>
                    <a:pt x="97" y="18"/>
                    <a:pt x="99" y="19"/>
                    <a:pt x="96" y="17"/>
                  </a:cubicBezTo>
                  <a:cubicBezTo>
                    <a:pt x="92" y="15"/>
                    <a:pt x="91" y="18"/>
                    <a:pt x="92" y="15"/>
                  </a:cubicBezTo>
                  <a:cubicBezTo>
                    <a:pt x="94" y="13"/>
                    <a:pt x="94" y="12"/>
                    <a:pt x="96" y="11"/>
                  </a:cubicBezTo>
                  <a:cubicBezTo>
                    <a:pt x="98" y="9"/>
                    <a:pt x="97" y="3"/>
                    <a:pt x="102" y="5"/>
                  </a:cubicBezTo>
                  <a:cubicBezTo>
                    <a:pt x="106" y="8"/>
                    <a:pt x="105" y="7"/>
                    <a:pt x="108" y="7"/>
                  </a:cubicBezTo>
                  <a:cubicBezTo>
                    <a:pt x="112" y="7"/>
                    <a:pt x="114" y="7"/>
                    <a:pt x="114" y="6"/>
                  </a:cubicBezTo>
                  <a:cubicBezTo>
                    <a:pt x="114" y="5"/>
                    <a:pt x="109" y="3"/>
                    <a:pt x="109" y="3"/>
                  </a:cubicBezTo>
                  <a:cubicBezTo>
                    <a:pt x="109" y="3"/>
                    <a:pt x="108" y="4"/>
                    <a:pt x="109" y="3"/>
                  </a:cubicBezTo>
                  <a:cubicBezTo>
                    <a:pt x="109" y="2"/>
                    <a:pt x="110" y="1"/>
                    <a:pt x="110" y="1"/>
                  </a:cubicBezTo>
                  <a:cubicBezTo>
                    <a:pt x="109" y="0"/>
                    <a:pt x="109" y="0"/>
                    <a:pt x="109" y="0"/>
                  </a:cubicBezTo>
                  <a:cubicBezTo>
                    <a:pt x="109" y="0"/>
                    <a:pt x="96" y="0"/>
                    <a:pt x="9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84" name="Freeform 41"/>
          <p:cNvSpPr>
            <a:spLocks noEditPoints="1"/>
          </p:cNvSpPr>
          <p:nvPr/>
        </p:nvSpPr>
        <p:spPr bwMode="auto">
          <a:xfrm>
            <a:off x="9511288" y="3599842"/>
            <a:ext cx="428458" cy="390525"/>
          </a:xfrm>
          <a:custGeom>
            <a:avLst/>
            <a:gdLst>
              <a:gd name="T0" fmla="*/ 116 w 196"/>
              <a:gd name="T1" fmla="*/ 2 h 179"/>
              <a:gd name="T2" fmla="*/ 98 w 196"/>
              <a:gd name="T3" fmla="*/ 0 h 179"/>
              <a:gd name="T4" fmla="*/ 98 w 196"/>
              <a:gd name="T5" fmla="*/ 17 h 179"/>
              <a:gd name="T6" fmla="*/ 113 w 196"/>
              <a:gd name="T7" fmla="*/ 18 h 179"/>
              <a:gd name="T8" fmla="*/ 169 w 196"/>
              <a:gd name="T9" fmla="*/ 105 h 179"/>
              <a:gd name="T10" fmla="*/ 98 w 196"/>
              <a:gd name="T11" fmla="*/ 163 h 179"/>
              <a:gd name="T12" fmla="*/ 98 w 196"/>
              <a:gd name="T13" fmla="*/ 179 h 179"/>
              <a:gd name="T14" fmla="*/ 185 w 196"/>
              <a:gd name="T15" fmla="*/ 108 h 179"/>
              <a:gd name="T16" fmla="*/ 116 w 196"/>
              <a:gd name="T17" fmla="*/ 2 h 179"/>
              <a:gd name="T18" fmla="*/ 98 w 196"/>
              <a:gd name="T19" fmla="*/ 0 h 179"/>
              <a:gd name="T20" fmla="*/ 10 w 196"/>
              <a:gd name="T21" fmla="*/ 71 h 179"/>
              <a:gd name="T22" fmla="*/ 79 w 196"/>
              <a:gd name="T23" fmla="*/ 177 h 179"/>
              <a:gd name="T24" fmla="*/ 98 w 196"/>
              <a:gd name="T25" fmla="*/ 179 h 179"/>
              <a:gd name="T26" fmla="*/ 98 w 196"/>
              <a:gd name="T27" fmla="*/ 163 h 179"/>
              <a:gd name="T28" fmla="*/ 83 w 196"/>
              <a:gd name="T29" fmla="*/ 161 h 179"/>
              <a:gd name="T30" fmla="*/ 83 w 196"/>
              <a:gd name="T31" fmla="*/ 161 h 179"/>
              <a:gd name="T32" fmla="*/ 26 w 196"/>
              <a:gd name="T33" fmla="*/ 75 h 179"/>
              <a:gd name="T34" fmla="*/ 98 w 196"/>
              <a:gd name="T35" fmla="*/ 17 h 179"/>
              <a:gd name="T36" fmla="*/ 98 w 196"/>
              <a:gd name="T37" fmla="*/ 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6" h="179">
                <a:moveTo>
                  <a:pt x="116" y="2"/>
                </a:moveTo>
                <a:cubicBezTo>
                  <a:pt x="110" y="1"/>
                  <a:pt x="104" y="0"/>
                  <a:pt x="98" y="0"/>
                </a:cubicBezTo>
                <a:cubicBezTo>
                  <a:pt x="98" y="17"/>
                  <a:pt x="98" y="17"/>
                  <a:pt x="98" y="17"/>
                </a:cubicBezTo>
                <a:cubicBezTo>
                  <a:pt x="103" y="17"/>
                  <a:pt x="108" y="17"/>
                  <a:pt x="113" y="18"/>
                </a:cubicBezTo>
                <a:cubicBezTo>
                  <a:pt x="152" y="27"/>
                  <a:pt x="177" y="65"/>
                  <a:pt x="169" y="105"/>
                </a:cubicBezTo>
                <a:cubicBezTo>
                  <a:pt x="162" y="139"/>
                  <a:pt x="131" y="163"/>
                  <a:pt x="98" y="163"/>
                </a:cubicBezTo>
                <a:cubicBezTo>
                  <a:pt x="98" y="179"/>
                  <a:pt x="98" y="179"/>
                  <a:pt x="98" y="179"/>
                </a:cubicBezTo>
                <a:cubicBezTo>
                  <a:pt x="139" y="179"/>
                  <a:pt x="177" y="150"/>
                  <a:pt x="185" y="108"/>
                </a:cubicBezTo>
                <a:cubicBezTo>
                  <a:pt x="196" y="60"/>
                  <a:pt x="165" y="12"/>
                  <a:pt x="116" y="2"/>
                </a:cubicBezTo>
                <a:close/>
                <a:moveTo>
                  <a:pt x="98" y="0"/>
                </a:moveTo>
                <a:cubicBezTo>
                  <a:pt x="56" y="0"/>
                  <a:pt x="19" y="29"/>
                  <a:pt x="10" y="71"/>
                </a:cubicBezTo>
                <a:cubicBezTo>
                  <a:pt x="0" y="120"/>
                  <a:pt x="31" y="167"/>
                  <a:pt x="79" y="177"/>
                </a:cubicBezTo>
                <a:cubicBezTo>
                  <a:pt x="85" y="179"/>
                  <a:pt x="92" y="179"/>
                  <a:pt x="98" y="179"/>
                </a:cubicBezTo>
                <a:cubicBezTo>
                  <a:pt x="98" y="163"/>
                  <a:pt x="98" y="163"/>
                  <a:pt x="98" y="163"/>
                </a:cubicBezTo>
                <a:cubicBezTo>
                  <a:pt x="93" y="163"/>
                  <a:pt x="88" y="162"/>
                  <a:pt x="83" y="161"/>
                </a:cubicBezTo>
                <a:cubicBezTo>
                  <a:pt x="83" y="161"/>
                  <a:pt x="83" y="161"/>
                  <a:pt x="83" y="161"/>
                </a:cubicBezTo>
                <a:cubicBezTo>
                  <a:pt x="43" y="153"/>
                  <a:pt x="18" y="114"/>
                  <a:pt x="26" y="75"/>
                </a:cubicBezTo>
                <a:cubicBezTo>
                  <a:pt x="33" y="40"/>
                  <a:pt x="64" y="17"/>
                  <a:pt x="98" y="17"/>
                </a:cubicBezTo>
                <a:lnTo>
                  <a:pt x="98"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5" name="Freeform 42"/>
          <p:cNvSpPr/>
          <p:nvPr/>
        </p:nvSpPr>
        <p:spPr bwMode="auto">
          <a:xfrm>
            <a:off x="9622371" y="3960203"/>
            <a:ext cx="92039" cy="198438"/>
          </a:xfrm>
          <a:custGeom>
            <a:avLst/>
            <a:gdLst>
              <a:gd name="T0" fmla="*/ 33 w 58"/>
              <a:gd name="T1" fmla="*/ 125 h 125"/>
              <a:gd name="T2" fmla="*/ 0 w 58"/>
              <a:gd name="T3" fmla="*/ 118 h 125"/>
              <a:gd name="T4" fmla="*/ 25 w 58"/>
              <a:gd name="T5" fmla="*/ 0 h 125"/>
              <a:gd name="T6" fmla="*/ 58 w 58"/>
              <a:gd name="T7" fmla="*/ 7 h 125"/>
              <a:gd name="T8" fmla="*/ 33 w 58"/>
              <a:gd name="T9" fmla="*/ 125 h 125"/>
            </a:gdLst>
            <a:ahLst/>
            <a:cxnLst>
              <a:cxn ang="0">
                <a:pos x="T0" y="T1"/>
              </a:cxn>
              <a:cxn ang="0">
                <a:pos x="T2" y="T3"/>
              </a:cxn>
              <a:cxn ang="0">
                <a:pos x="T4" y="T5"/>
              </a:cxn>
              <a:cxn ang="0">
                <a:pos x="T6" y="T7"/>
              </a:cxn>
              <a:cxn ang="0">
                <a:pos x="T8" y="T9"/>
              </a:cxn>
            </a:cxnLst>
            <a:rect l="0" t="0" r="r" b="b"/>
            <a:pathLst>
              <a:path w="58" h="125">
                <a:moveTo>
                  <a:pt x="33" y="125"/>
                </a:moveTo>
                <a:lnTo>
                  <a:pt x="0" y="118"/>
                </a:lnTo>
                <a:lnTo>
                  <a:pt x="25" y="0"/>
                </a:lnTo>
                <a:lnTo>
                  <a:pt x="58" y="7"/>
                </a:lnTo>
                <a:lnTo>
                  <a:pt x="33" y="12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6" name="Freeform 43"/>
          <p:cNvSpPr/>
          <p:nvPr/>
        </p:nvSpPr>
        <p:spPr bwMode="auto">
          <a:xfrm>
            <a:off x="9584285" y="4020528"/>
            <a:ext cx="130124" cy="268288"/>
          </a:xfrm>
          <a:custGeom>
            <a:avLst/>
            <a:gdLst>
              <a:gd name="T0" fmla="*/ 40 w 60"/>
              <a:gd name="T1" fmla="*/ 106 h 123"/>
              <a:gd name="T2" fmla="*/ 18 w 60"/>
              <a:gd name="T3" fmla="*/ 121 h 123"/>
              <a:gd name="T4" fmla="*/ 3 w 60"/>
              <a:gd name="T5" fmla="*/ 98 h 123"/>
              <a:gd name="T6" fmla="*/ 20 w 60"/>
              <a:gd name="T7" fmla="*/ 17 h 123"/>
              <a:gd name="T8" fmla="*/ 42 w 60"/>
              <a:gd name="T9" fmla="*/ 2 h 123"/>
              <a:gd name="T10" fmla="*/ 57 w 60"/>
              <a:gd name="T11" fmla="*/ 25 h 123"/>
              <a:gd name="T12" fmla="*/ 40 w 60"/>
              <a:gd name="T13" fmla="*/ 106 h 123"/>
            </a:gdLst>
            <a:ahLst/>
            <a:cxnLst>
              <a:cxn ang="0">
                <a:pos x="T0" y="T1"/>
              </a:cxn>
              <a:cxn ang="0">
                <a:pos x="T2" y="T3"/>
              </a:cxn>
              <a:cxn ang="0">
                <a:pos x="T4" y="T5"/>
              </a:cxn>
              <a:cxn ang="0">
                <a:pos x="T6" y="T7"/>
              </a:cxn>
              <a:cxn ang="0">
                <a:pos x="T8" y="T9"/>
              </a:cxn>
              <a:cxn ang="0">
                <a:pos x="T10" y="T11"/>
              </a:cxn>
              <a:cxn ang="0">
                <a:pos x="T12" y="T13"/>
              </a:cxn>
            </a:cxnLst>
            <a:rect l="0" t="0" r="r" b="b"/>
            <a:pathLst>
              <a:path w="60" h="123">
                <a:moveTo>
                  <a:pt x="40" y="106"/>
                </a:moveTo>
                <a:cubicBezTo>
                  <a:pt x="38" y="116"/>
                  <a:pt x="28" y="123"/>
                  <a:pt x="18" y="121"/>
                </a:cubicBezTo>
                <a:cubicBezTo>
                  <a:pt x="7" y="118"/>
                  <a:pt x="0" y="108"/>
                  <a:pt x="3" y="98"/>
                </a:cubicBezTo>
                <a:cubicBezTo>
                  <a:pt x="20" y="17"/>
                  <a:pt x="20" y="17"/>
                  <a:pt x="20" y="17"/>
                </a:cubicBezTo>
                <a:cubicBezTo>
                  <a:pt x="22" y="6"/>
                  <a:pt x="32" y="0"/>
                  <a:pt x="42" y="2"/>
                </a:cubicBezTo>
                <a:cubicBezTo>
                  <a:pt x="53" y="4"/>
                  <a:pt x="60" y="14"/>
                  <a:pt x="57" y="25"/>
                </a:cubicBezTo>
                <a:lnTo>
                  <a:pt x="40" y="10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7" name="Freeform 44"/>
          <p:cNvSpPr/>
          <p:nvPr/>
        </p:nvSpPr>
        <p:spPr bwMode="auto">
          <a:xfrm>
            <a:off x="8395711" y="1015392"/>
            <a:ext cx="523670" cy="479425"/>
          </a:xfrm>
          <a:custGeom>
            <a:avLst/>
            <a:gdLst>
              <a:gd name="T0" fmla="*/ 117 w 240"/>
              <a:gd name="T1" fmla="*/ 220 h 220"/>
              <a:gd name="T2" fmla="*/ 0 w 240"/>
              <a:gd name="T3" fmla="*/ 219 h 220"/>
              <a:gd name="T4" fmla="*/ 0 w 240"/>
              <a:gd name="T5" fmla="*/ 44 h 220"/>
              <a:gd name="T6" fmla="*/ 120 w 240"/>
              <a:gd name="T7" fmla="*/ 44 h 220"/>
              <a:gd name="T8" fmla="*/ 240 w 240"/>
              <a:gd name="T9" fmla="*/ 44 h 220"/>
              <a:gd name="T10" fmla="*/ 240 w 240"/>
              <a:gd name="T11" fmla="*/ 219 h 220"/>
              <a:gd name="T12" fmla="*/ 117 w 240"/>
              <a:gd name="T13" fmla="*/ 220 h 220"/>
            </a:gdLst>
            <a:ahLst/>
            <a:cxnLst>
              <a:cxn ang="0">
                <a:pos x="T0" y="T1"/>
              </a:cxn>
              <a:cxn ang="0">
                <a:pos x="T2" y="T3"/>
              </a:cxn>
              <a:cxn ang="0">
                <a:pos x="T4" y="T5"/>
              </a:cxn>
              <a:cxn ang="0">
                <a:pos x="T6" y="T7"/>
              </a:cxn>
              <a:cxn ang="0">
                <a:pos x="T8" y="T9"/>
              </a:cxn>
              <a:cxn ang="0">
                <a:pos x="T10" y="T11"/>
              </a:cxn>
              <a:cxn ang="0">
                <a:pos x="T12" y="T13"/>
              </a:cxn>
            </a:cxnLst>
            <a:rect l="0" t="0" r="r" b="b"/>
            <a:pathLst>
              <a:path w="240" h="220">
                <a:moveTo>
                  <a:pt x="117" y="220"/>
                </a:moveTo>
                <a:cubicBezTo>
                  <a:pt x="117" y="220"/>
                  <a:pt x="76" y="179"/>
                  <a:pt x="0" y="219"/>
                </a:cubicBezTo>
                <a:cubicBezTo>
                  <a:pt x="0" y="44"/>
                  <a:pt x="0" y="44"/>
                  <a:pt x="0" y="44"/>
                </a:cubicBezTo>
                <a:cubicBezTo>
                  <a:pt x="0" y="44"/>
                  <a:pt x="78" y="0"/>
                  <a:pt x="120" y="44"/>
                </a:cubicBezTo>
                <a:cubicBezTo>
                  <a:pt x="240" y="44"/>
                  <a:pt x="240" y="44"/>
                  <a:pt x="240" y="44"/>
                </a:cubicBezTo>
                <a:cubicBezTo>
                  <a:pt x="240" y="219"/>
                  <a:pt x="240" y="219"/>
                  <a:pt x="240" y="219"/>
                </a:cubicBezTo>
                <a:lnTo>
                  <a:pt x="117" y="220"/>
                </a:lnTo>
                <a:close/>
              </a:path>
            </a:pathLst>
          </a:custGeom>
          <a:solidFill>
            <a:schemeClr val="accent3"/>
          </a:solidFill>
          <a:ln>
            <a:noFill/>
          </a:ln>
        </p:spPr>
        <p:txBody>
          <a:bodyPr vert="horz" wrap="square" lIns="91440" tIns="45720" rIns="91440" bIns="45720" numCol="1" anchor="t" anchorCtr="0" compatLnSpc="1"/>
          <a:lstStyle/>
          <a:p>
            <a:endParaRPr lang="id-ID"/>
          </a:p>
        </p:txBody>
      </p:sp>
      <p:sp>
        <p:nvSpPr>
          <p:cNvPr id="88" name="Freeform 45"/>
          <p:cNvSpPr>
            <a:spLocks noEditPoints="1"/>
          </p:cNvSpPr>
          <p:nvPr/>
        </p:nvSpPr>
        <p:spPr bwMode="auto">
          <a:xfrm>
            <a:off x="8240197" y="3676040"/>
            <a:ext cx="637926" cy="528638"/>
          </a:xfrm>
          <a:custGeom>
            <a:avLst/>
            <a:gdLst>
              <a:gd name="T0" fmla="*/ 199 w 293"/>
              <a:gd name="T1" fmla="*/ 192 h 242"/>
              <a:gd name="T2" fmla="*/ 219 w 293"/>
              <a:gd name="T3" fmla="*/ 205 h 242"/>
              <a:gd name="T4" fmla="*/ 219 w 293"/>
              <a:gd name="T5" fmla="*/ 214 h 242"/>
              <a:gd name="T6" fmla="*/ 199 w 293"/>
              <a:gd name="T7" fmla="*/ 214 h 242"/>
              <a:gd name="T8" fmla="*/ 219 w 293"/>
              <a:gd name="T9" fmla="*/ 242 h 242"/>
              <a:gd name="T10" fmla="*/ 242 w 293"/>
              <a:gd name="T11" fmla="*/ 216 h 242"/>
              <a:gd name="T12" fmla="*/ 199 w 293"/>
              <a:gd name="T13" fmla="*/ 170 h 242"/>
              <a:gd name="T14" fmla="*/ 293 w 293"/>
              <a:gd name="T15" fmla="*/ 147 h 242"/>
              <a:gd name="T16" fmla="*/ 269 w 293"/>
              <a:gd name="T17" fmla="*/ 0 h 242"/>
              <a:gd name="T18" fmla="*/ 199 w 293"/>
              <a:gd name="T19" fmla="*/ 16 h 242"/>
              <a:gd name="T20" fmla="*/ 275 w 293"/>
              <a:gd name="T21" fmla="*/ 35 h 242"/>
              <a:gd name="T22" fmla="*/ 256 w 293"/>
              <a:gd name="T23" fmla="*/ 154 h 242"/>
              <a:gd name="T24" fmla="*/ 199 w 293"/>
              <a:gd name="T25" fmla="*/ 170 h 242"/>
              <a:gd name="T26" fmla="*/ 175 w 293"/>
              <a:gd name="T27" fmla="*/ 192 h 242"/>
              <a:gd name="T28" fmla="*/ 199 w 293"/>
              <a:gd name="T29" fmla="*/ 170 h 242"/>
              <a:gd name="T30" fmla="*/ 146 w 293"/>
              <a:gd name="T31" fmla="*/ 154 h 242"/>
              <a:gd name="T32" fmla="*/ 199 w 293"/>
              <a:gd name="T33" fmla="*/ 242 h 242"/>
              <a:gd name="T34" fmla="*/ 179 w 293"/>
              <a:gd name="T35" fmla="*/ 214 h 242"/>
              <a:gd name="T36" fmla="*/ 179 w 293"/>
              <a:gd name="T37" fmla="*/ 205 h 242"/>
              <a:gd name="T38" fmla="*/ 199 w 293"/>
              <a:gd name="T39" fmla="*/ 192 h 242"/>
              <a:gd name="T40" fmla="*/ 146 w 293"/>
              <a:gd name="T41" fmla="*/ 0 h 242"/>
              <a:gd name="T42" fmla="*/ 199 w 293"/>
              <a:gd name="T43" fmla="*/ 16 h 242"/>
              <a:gd name="T44" fmla="*/ 146 w 293"/>
              <a:gd name="T45" fmla="*/ 0 h 242"/>
              <a:gd name="T46" fmla="*/ 0 w 293"/>
              <a:gd name="T47" fmla="*/ 24 h 242"/>
              <a:gd name="T48" fmla="*/ 23 w 293"/>
              <a:gd name="T49" fmla="*/ 170 h 242"/>
              <a:gd name="T50" fmla="*/ 117 w 293"/>
              <a:gd name="T51" fmla="*/ 192 h 242"/>
              <a:gd name="T52" fmla="*/ 52 w 293"/>
              <a:gd name="T53" fmla="*/ 216 h 242"/>
              <a:gd name="T54" fmla="*/ 75 w 293"/>
              <a:gd name="T55" fmla="*/ 242 h 242"/>
              <a:gd name="T56" fmla="*/ 146 w 293"/>
              <a:gd name="T57" fmla="*/ 154 h 242"/>
              <a:gd name="T58" fmla="*/ 37 w 293"/>
              <a:gd name="T59" fmla="*/ 154 h 242"/>
              <a:gd name="T60" fmla="*/ 17 w 293"/>
              <a:gd name="T61" fmla="*/ 35 h 242"/>
              <a:gd name="T62" fmla="*/ 146 w 293"/>
              <a:gd name="T63" fmla="*/ 16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3" h="242">
                <a:moveTo>
                  <a:pt x="219" y="192"/>
                </a:moveTo>
                <a:cubicBezTo>
                  <a:pt x="199" y="192"/>
                  <a:pt x="199" y="192"/>
                  <a:pt x="199" y="192"/>
                </a:cubicBezTo>
                <a:cubicBezTo>
                  <a:pt x="199" y="205"/>
                  <a:pt x="199" y="205"/>
                  <a:pt x="199" y="205"/>
                </a:cubicBezTo>
                <a:cubicBezTo>
                  <a:pt x="219" y="205"/>
                  <a:pt x="219" y="205"/>
                  <a:pt x="219" y="205"/>
                </a:cubicBezTo>
                <a:cubicBezTo>
                  <a:pt x="221" y="205"/>
                  <a:pt x="223" y="207"/>
                  <a:pt x="223" y="209"/>
                </a:cubicBezTo>
                <a:cubicBezTo>
                  <a:pt x="223" y="212"/>
                  <a:pt x="221" y="214"/>
                  <a:pt x="219" y="214"/>
                </a:cubicBezTo>
                <a:cubicBezTo>
                  <a:pt x="219" y="214"/>
                  <a:pt x="219" y="214"/>
                  <a:pt x="219" y="214"/>
                </a:cubicBezTo>
                <a:cubicBezTo>
                  <a:pt x="199" y="214"/>
                  <a:pt x="199" y="214"/>
                  <a:pt x="199" y="214"/>
                </a:cubicBezTo>
                <a:cubicBezTo>
                  <a:pt x="199" y="242"/>
                  <a:pt x="199" y="242"/>
                  <a:pt x="199" y="242"/>
                </a:cubicBezTo>
                <a:cubicBezTo>
                  <a:pt x="219" y="242"/>
                  <a:pt x="219" y="242"/>
                  <a:pt x="219" y="242"/>
                </a:cubicBezTo>
                <a:cubicBezTo>
                  <a:pt x="232" y="242"/>
                  <a:pt x="242" y="232"/>
                  <a:pt x="242" y="219"/>
                </a:cubicBezTo>
                <a:cubicBezTo>
                  <a:pt x="242" y="216"/>
                  <a:pt x="242" y="216"/>
                  <a:pt x="242" y="216"/>
                </a:cubicBezTo>
                <a:cubicBezTo>
                  <a:pt x="242" y="203"/>
                  <a:pt x="232" y="192"/>
                  <a:pt x="219" y="192"/>
                </a:cubicBezTo>
                <a:close/>
                <a:moveTo>
                  <a:pt x="199" y="170"/>
                </a:moveTo>
                <a:cubicBezTo>
                  <a:pt x="269" y="170"/>
                  <a:pt x="269" y="170"/>
                  <a:pt x="269" y="170"/>
                </a:cubicBezTo>
                <a:cubicBezTo>
                  <a:pt x="282" y="170"/>
                  <a:pt x="293" y="160"/>
                  <a:pt x="293" y="147"/>
                </a:cubicBezTo>
                <a:cubicBezTo>
                  <a:pt x="293" y="24"/>
                  <a:pt x="293" y="24"/>
                  <a:pt x="293" y="24"/>
                </a:cubicBezTo>
                <a:cubicBezTo>
                  <a:pt x="293" y="11"/>
                  <a:pt x="282" y="0"/>
                  <a:pt x="269" y="0"/>
                </a:cubicBezTo>
                <a:cubicBezTo>
                  <a:pt x="199" y="0"/>
                  <a:pt x="199" y="0"/>
                  <a:pt x="199" y="0"/>
                </a:cubicBezTo>
                <a:cubicBezTo>
                  <a:pt x="199" y="16"/>
                  <a:pt x="199" y="16"/>
                  <a:pt x="199" y="16"/>
                </a:cubicBezTo>
                <a:cubicBezTo>
                  <a:pt x="256" y="16"/>
                  <a:pt x="256" y="16"/>
                  <a:pt x="256" y="16"/>
                </a:cubicBezTo>
                <a:cubicBezTo>
                  <a:pt x="267" y="16"/>
                  <a:pt x="275" y="24"/>
                  <a:pt x="275" y="35"/>
                </a:cubicBezTo>
                <a:cubicBezTo>
                  <a:pt x="275" y="135"/>
                  <a:pt x="275" y="135"/>
                  <a:pt x="275" y="135"/>
                </a:cubicBezTo>
                <a:cubicBezTo>
                  <a:pt x="275" y="146"/>
                  <a:pt x="267" y="154"/>
                  <a:pt x="256" y="154"/>
                </a:cubicBezTo>
                <a:cubicBezTo>
                  <a:pt x="199" y="154"/>
                  <a:pt x="199" y="154"/>
                  <a:pt x="199" y="154"/>
                </a:cubicBezTo>
                <a:lnTo>
                  <a:pt x="199" y="170"/>
                </a:lnTo>
                <a:close/>
                <a:moveTo>
                  <a:pt x="199" y="192"/>
                </a:moveTo>
                <a:cubicBezTo>
                  <a:pt x="175" y="192"/>
                  <a:pt x="175" y="192"/>
                  <a:pt x="175" y="192"/>
                </a:cubicBezTo>
                <a:cubicBezTo>
                  <a:pt x="175" y="170"/>
                  <a:pt x="175" y="170"/>
                  <a:pt x="175" y="170"/>
                </a:cubicBezTo>
                <a:cubicBezTo>
                  <a:pt x="199" y="170"/>
                  <a:pt x="199" y="170"/>
                  <a:pt x="199" y="170"/>
                </a:cubicBezTo>
                <a:cubicBezTo>
                  <a:pt x="199" y="154"/>
                  <a:pt x="199" y="154"/>
                  <a:pt x="199" y="154"/>
                </a:cubicBezTo>
                <a:cubicBezTo>
                  <a:pt x="146" y="154"/>
                  <a:pt x="146" y="154"/>
                  <a:pt x="146" y="154"/>
                </a:cubicBezTo>
                <a:cubicBezTo>
                  <a:pt x="146" y="242"/>
                  <a:pt x="146" y="242"/>
                  <a:pt x="146" y="242"/>
                </a:cubicBezTo>
                <a:cubicBezTo>
                  <a:pt x="199" y="242"/>
                  <a:pt x="199" y="242"/>
                  <a:pt x="199" y="242"/>
                </a:cubicBezTo>
                <a:cubicBezTo>
                  <a:pt x="199" y="214"/>
                  <a:pt x="199" y="214"/>
                  <a:pt x="199" y="214"/>
                </a:cubicBezTo>
                <a:cubicBezTo>
                  <a:pt x="179" y="214"/>
                  <a:pt x="179" y="214"/>
                  <a:pt x="179" y="214"/>
                </a:cubicBezTo>
                <a:cubicBezTo>
                  <a:pt x="177" y="214"/>
                  <a:pt x="175" y="212"/>
                  <a:pt x="175" y="209"/>
                </a:cubicBezTo>
                <a:cubicBezTo>
                  <a:pt x="175" y="207"/>
                  <a:pt x="177" y="205"/>
                  <a:pt x="179" y="205"/>
                </a:cubicBezTo>
                <a:cubicBezTo>
                  <a:pt x="199" y="205"/>
                  <a:pt x="199" y="205"/>
                  <a:pt x="199" y="205"/>
                </a:cubicBezTo>
                <a:cubicBezTo>
                  <a:pt x="199" y="192"/>
                  <a:pt x="199" y="192"/>
                  <a:pt x="199" y="192"/>
                </a:cubicBezTo>
                <a:close/>
                <a:moveTo>
                  <a:pt x="199" y="0"/>
                </a:moveTo>
                <a:cubicBezTo>
                  <a:pt x="146" y="0"/>
                  <a:pt x="146" y="0"/>
                  <a:pt x="146" y="0"/>
                </a:cubicBezTo>
                <a:cubicBezTo>
                  <a:pt x="146" y="16"/>
                  <a:pt x="146" y="16"/>
                  <a:pt x="146" y="16"/>
                </a:cubicBezTo>
                <a:cubicBezTo>
                  <a:pt x="199" y="16"/>
                  <a:pt x="199" y="16"/>
                  <a:pt x="199" y="16"/>
                </a:cubicBezTo>
                <a:lnTo>
                  <a:pt x="199" y="0"/>
                </a:lnTo>
                <a:close/>
                <a:moveTo>
                  <a:pt x="146" y="0"/>
                </a:moveTo>
                <a:cubicBezTo>
                  <a:pt x="23" y="0"/>
                  <a:pt x="23" y="0"/>
                  <a:pt x="23" y="0"/>
                </a:cubicBezTo>
                <a:cubicBezTo>
                  <a:pt x="10" y="0"/>
                  <a:pt x="0" y="11"/>
                  <a:pt x="0" y="24"/>
                </a:cubicBezTo>
                <a:cubicBezTo>
                  <a:pt x="0" y="147"/>
                  <a:pt x="0" y="147"/>
                  <a:pt x="0" y="147"/>
                </a:cubicBezTo>
                <a:cubicBezTo>
                  <a:pt x="0" y="160"/>
                  <a:pt x="10" y="170"/>
                  <a:pt x="23" y="170"/>
                </a:cubicBezTo>
                <a:cubicBezTo>
                  <a:pt x="117" y="170"/>
                  <a:pt x="117" y="170"/>
                  <a:pt x="117" y="170"/>
                </a:cubicBezTo>
                <a:cubicBezTo>
                  <a:pt x="117" y="192"/>
                  <a:pt x="117" y="192"/>
                  <a:pt x="117" y="192"/>
                </a:cubicBezTo>
                <a:cubicBezTo>
                  <a:pt x="75" y="192"/>
                  <a:pt x="75" y="192"/>
                  <a:pt x="75" y="192"/>
                </a:cubicBezTo>
                <a:cubicBezTo>
                  <a:pt x="62" y="192"/>
                  <a:pt x="52" y="203"/>
                  <a:pt x="52" y="216"/>
                </a:cubicBezTo>
                <a:cubicBezTo>
                  <a:pt x="52" y="219"/>
                  <a:pt x="52" y="219"/>
                  <a:pt x="52" y="219"/>
                </a:cubicBezTo>
                <a:cubicBezTo>
                  <a:pt x="52" y="232"/>
                  <a:pt x="62" y="242"/>
                  <a:pt x="75" y="242"/>
                </a:cubicBezTo>
                <a:cubicBezTo>
                  <a:pt x="146" y="242"/>
                  <a:pt x="146" y="242"/>
                  <a:pt x="146" y="242"/>
                </a:cubicBezTo>
                <a:cubicBezTo>
                  <a:pt x="146" y="154"/>
                  <a:pt x="146" y="154"/>
                  <a:pt x="146" y="154"/>
                </a:cubicBezTo>
                <a:cubicBezTo>
                  <a:pt x="37" y="154"/>
                  <a:pt x="37" y="154"/>
                  <a:pt x="37" y="154"/>
                </a:cubicBezTo>
                <a:cubicBezTo>
                  <a:pt x="37" y="154"/>
                  <a:pt x="37" y="154"/>
                  <a:pt x="37" y="154"/>
                </a:cubicBezTo>
                <a:cubicBezTo>
                  <a:pt x="26" y="154"/>
                  <a:pt x="17" y="146"/>
                  <a:pt x="17" y="135"/>
                </a:cubicBezTo>
                <a:cubicBezTo>
                  <a:pt x="17" y="35"/>
                  <a:pt x="17" y="35"/>
                  <a:pt x="17" y="35"/>
                </a:cubicBezTo>
                <a:cubicBezTo>
                  <a:pt x="17" y="24"/>
                  <a:pt x="26" y="16"/>
                  <a:pt x="37" y="16"/>
                </a:cubicBezTo>
                <a:cubicBezTo>
                  <a:pt x="146" y="16"/>
                  <a:pt x="146" y="16"/>
                  <a:pt x="146" y="16"/>
                </a:cubicBezTo>
                <a:lnTo>
                  <a:pt x="146"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89" name="Freeform 46"/>
          <p:cNvSpPr>
            <a:spLocks noEditPoints="1"/>
          </p:cNvSpPr>
          <p:nvPr/>
        </p:nvSpPr>
        <p:spPr bwMode="auto">
          <a:xfrm>
            <a:off x="9368469" y="2623530"/>
            <a:ext cx="818830" cy="955675"/>
          </a:xfrm>
          <a:custGeom>
            <a:avLst/>
            <a:gdLst>
              <a:gd name="T0" fmla="*/ 376 w 376"/>
              <a:gd name="T1" fmla="*/ 43 h 438"/>
              <a:gd name="T2" fmla="*/ 324 w 376"/>
              <a:gd name="T3" fmla="*/ 32 h 438"/>
              <a:gd name="T4" fmla="*/ 334 w 376"/>
              <a:gd name="T5" fmla="*/ 54 h 438"/>
              <a:gd name="T6" fmla="*/ 324 w 376"/>
              <a:gd name="T7" fmla="*/ 59 h 438"/>
              <a:gd name="T8" fmla="*/ 272 w 376"/>
              <a:gd name="T9" fmla="*/ 63 h 438"/>
              <a:gd name="T10" fmla="*/ 304 w 376"/>
              <a:gd name="T11" fmla="*/ 98 h 438"/>
              <a:gd name="T12" fmla="*/ 256 w 376"/>
              <a:gd name="T13" fmla="*/ 81 h 438"/>
              <a:gd name="T14" fmla="*/ 271 w 376"/>
              <a:gd name="T15" fmla="*/ 103 h 438"/>
              <a:gd name="T16" fmla="*/ 241 w 376"/>
              <a:gd name="T17" fmla="*/ 100 h 438"/>
              <a:gd name="T18" fmla="*/ 256 w 376"/>
              <a:gd name="T19" fmla="*/ 122 h 438"/>
              <a:gd name="T20" fmla="*/ 226 w 376"/>
              <a:gd name="T21" fmla="*/ 119 h 438"/>
              <a:gd name="T22" fmla="*/ 240 w 376"/>
              <a:gd name="T23" fmla="*/ 140 h 438"/>
              <a:gd name="T24" fmla="*/ 210 w 376"/>
              <a:gd name="T25" fmla="*/ 138 h 438"/>
              <a:gd name="T26" fmla="*/ 242 w 376"/>
              <a:gd name="T27" fmla="*/ 173 h 438"/>
              <a:gd name="T28" fmla="*/ 195 w 376"/>
              <a:gd name="T29" fmla="*/ 156 h 438"/>
              <a:gd name="T30" fmla="*/ 210 w 376"/>
              <a:gd name="T31" fmla="*/ 178 h 438"/>
              <a:gd name="T32" fmla="*/ 180 w 376"/>
              <a:gd name="T33" fmla="*/ 175 h 438"/>
              <a:gd name="T34" fmla="*/ 194 w 376"/>
              <a:gd name="T35" fmla="*/ 197 h 438"/>
              <a:gd name="T36" fmla="*/ 164 w 376"/>
              <a:gd name="T37" fmla="*/ 194 h 438"/>
              <a:gd name="T38" fmla="*/ 179 w 376"/>
              <a:gd name="T39" fmla="*/ 215 h 438"/>
              <a:gd name="T40" fmla="*/ 149 w 376"/>
              <a:gd name="T41" fmla="*/ 213 h 438"/>
              <a:gd name="T42" fmla="*/ 181 w 376"/>
              <a:gd name="T43" fmla="*/ 248 h 438"/>
              <a:gd name="T44" fmla="*/ 134 w 376"/>
              <a:gd name="T45" fmla="*/ 232 h 438"/>
              <a:gd name="T46" fmla="*/ 148 w 376"/>
              <a:gd name="T47" fmla="*/ 253 h 438"/>
              <a:gd name="T48" fmla="*/ 118 w 376"/>
              <a:gd name="T49" fmla="*/ 250 h 438"/>
              <a:gd name="T50" fmla="*/ 133 w 376"/>
              <a:gd name="T51" fmla="*/ 272 h 438"/>
              <a:gd name="T52" fmla="*/ 103 w 376"/>
              <a:gd name="T53" fmla="*/ 269 h 438"/>
              <a:gd name="T54" fmla="*/ 117 w 376"/>
              <a:gd name="T55" fmla="*/ 290 h 438"/>
              <a:gd name="T56" fmla="*/ 88 w 376"/>
              <a:gd name="T57" fmla="*/ 288 h 438"/>
              <a:gd name="T58" fmla="*/ 119 w 376"/>
              <a:gd name="T59" fmla="*/ 323 h 438"/>
              <a:gd name="T60" fmla="*/ 72 w 376"/>
              <a:gd name="T61" fmla="*/ 307 h 438"/>
              <a:gd name="T62" fmla="*/ 87 w 376"/>
              <a:gd name="T63" fmla="*/ 328 h 438"/>
              <a:gd name="T64" fmla="*/ 57 w 376"/>
              <a:gd name="T65" fmla="*/ 325 h 438"/>
              <a:gd name="T66" fmla="*/ 71 w 376"/>
              <a:gd name="T67" fmla="*/ 347 h 438"/>
              <a:gd name="T68" fmla="*/ 42 w 376"/>
              <a:gd name="T69" fmla="*/ 344 h 438"/>
              <a:gd name="T70" fmla="*/ 56 w 376"/>
              <a:gd name="T71" fmla="*/ 366 h 438"/>
              <a:gd name="T72" fmla="*/ 26 w 376"/>
              <a:gd name="T73" fmla="*/ 363 h 438"/>
              <a:gd name="T74" fmla="*/ 58 w 376"/>
              <a:gd name="T75" fmla="*/ 398 h 438"/>
              <a:gd name="T76" fmla="*/ 0 w 376"/>
              <a:gd name="T77" fmla="*/ 395 h 438"/>
              <a:gd name="T78" fmla="*/ 324 w 376"/>
              <a:gd name="T79" fmla="*/ 106 h 438"/>
              <a:gd name="T80" fmla="*/ 316 w 376"/>
              <a:gd name="T81" fmla="*/ 56 h 438"/>
              <a:gd name="T82" fmla="*/ 324 w 376"/>
              <a:gd name="T83" fmla="*/ 32 h 438"/>
              <a:gd name="T84" fmla="*/ 323 w 376"/>
              <a:gd name="T85" fmla="*/ 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76" h="438">
                <a:moveTo>
                  <a:pt x="324" y="106"/>
                </a:moveTo>
                <a:cubicBezTo>
                  <a:pt x="376" y="43"/>
                  <a:pt x="376" y="43"/>
                  <a:pt x="376" y="43"/>
                </a:cubicBezTo>
                <a:cubicBezTo>
                  <a:pt x="324" y="1"/>
                  <a:pt x="324" y="1"/>
                  <a:pt x="324" y="1"/>
                </a:cubicBezTo>
                <a:cubicBezTo>
                  <a:pt x="324" y="32"/>
                  <a:pt x="324" y="32"/>
                  <a:pt x="324" y="32"/>
                </a:cubicBezTo>
                <a:cubicBezTo>
                  <a:pt x="327" y="32"/>
                  <a:pt x="330" y="33"/>
                  <a:pt x="332" y="35"/>
                </a:cubicBezTo>
                <a:cubicBezTo>
                  <a:pt x="338" y="40"/>
                  <a:pt x="339" y="49"/>
                  <a:pt x="334" y="54"/>
                </a:cubicBezTo>
                <a:cubicBezTo>
                  <a:pt x="334" y="54"/>
                  <a:pt x="334" y="54"/>
                  <a:pt x="334" y="54"/>
                </a:cubicBezTo>
                <a:cubicBezTo>
                  <a:pt x="332" y="57"/>
                  <a:pt x="328" y="59"/>
                  <a:pt x="324" y="59"/>
                </a:cubicBezTo>
                <a:lnTo>
                  <a:pt x="324" y="106"/>
                </a:lnTo>
                <a:close/>
                <a:moveTo>
                  <a:pt x="272" y="63"/>
                </a:moveTo>
                <a:cubicBezTo>
                  <a:pt x="308" y="92"/>
                  <a:pt x="308" y="92"/>
                  <a:pt x="308" y="92"/>
                </a:cubicBezTo>
                <a:cubicBezTo>
                  <a:pt x="304" y="98"/>
                  <a:pt x="304" y="98"/>
                  <a:pt x="304" y="98"/>
                </a:cubicBezTo>
                <a:cubicBezTo>
                  <a:pt x="267" y="68"/>
                  <a:pt x="267" y="68"/>
                  <a:pt x="267" y="68"/>
                </a:cubicBezTo>
                <a:cubicBezTo>
                  <a:pt x="256" y="81"/>
                  <a:pt x="256" y="81"/>
                  <a:pt x="256" y="81"/>
                </a:cubicBezTo>
                <a:cubicBezTo>
                  <a:pt x="276" y="97"/>
                  <a:pt x="276" y="97"/>
                  <a:pt x="276" y="97"/>
                </a:cubicBezTo>
                <a:cubicBezTo>
                  <a:pt x="271" y="103"/>
                  <a:pt x="271" y="103"/>
                  <a:pt x="271" y="103"/>
                </a:cubicBezTo>
                <a:cubicBezTo>
                  <a:pt x="252" y="87"/>
                  <a:pt x="252" y="87"/>
                  <a:pt x="252" y="87"/>
                </a:cubicBezTo>
                <a:cubicBezTo>
                  <a:pt x="241" y="100"/>
                  <a:pt x="241" y="100"/>
                  <a:pt x="241" y="100"/>
                </a:cubicBezTo>
                <a:cubicBezTo>
                  <a:pt x="260" y="116"/>
                  <a:pt x="260" y="116"/>
                  <a:pt x="260" y="116"/>
                </a:cubicBezTo>
                <a:cubicBezTo>
                  <a:pt x="256" y="122"/>
                  <a:pt x="256" y="122"/>
                  <a:pt x="256" y="122"/>
                </a:cubicBezTo>
                <a:cubicBezTo>
                  <a:pt x="236" y="106"/>
                  <a:pt x="236" y="106"/>
                  <a:pt x="236" y="106"/>
                </a:cubicBezTo>
                <a:cubicBezTo>
                  <a:pt x="226" y="119"/>
                  <a:pt x="226" y="119"/>
                  <a:pt x="226" y="119"/>
                </a:cubicBezTo>
                <a:cubicBezTo>
                  <a:pt x="245" y="135"/>
                  <a:pt x="245" y="135"/>
                  <a:pt x="245" y="135"/>
                </a:cubicBezTo>
                <a:cubicBezTo>
                  <a:pt x="240" y="140"/>
                  <a:pt x="240" y="140"/>
                  <a:pt x="240" y="140"/>
                </a:cubicBezTo>
                <a:cubicBezTo>
                  <a:pt x="221" y="125"/>
                  <a:pt x="221" y="125"/>
                  <a:pt x="221" y="125"/>
                </a:cubicBezTo>
                <a:cubicBezTo>
                  <a:pt x="210" y="138"/>
                  <a:pt x="210" y="138"/>
                  <a:pt x="210" y="138"/>
                </a:cubicBezTo>
                <a:cubicBezTo>
                  <a:pt x="247" y="167"/>
                  <a:pt x="247" y="167"/>
                  <a:pt x="247" y="167"/>
                </a:cubicBezTo>
                <a:cubicBezTo>
                  <a:pt x="242" y="173"/>
                  <a:pt x="242" y="173"/>
                  <a:pt x="242" y="173"/>
                </a:cubicBezTo>
                <a:cubicBezTo>
                  <a:pt x="206" y="143"/>
                  <a:pt x="206" y="143"/>
                  <a:pt x="206" y="143"/>
                </a:cubicBezTo>
                <a:cubicBezTo>
                  <a:pt x="195" y="156"/>
                  <a:pt x="195" y="156"/>
                  <a:pt x="195" y="156"/>
                </a:cubicBezTo>
                <a:cubicBezTo>
                  <a:pt x="214" y="172"/>
                  <a:pt x="214" y="172"/>
                  <a:pt x="214" y="172"/>
                </a:cubicBezTo>
                <a:cubicBezTo>
                  <a:pt x="210" y="178"/>
                  <a:pt x="210" y="178"/>
                  <a:pt x="210" y="178"/>
                </a:cubicBezTo>
                <a:cubicBezTo>
                  <a:pt x="190" y="162"/>
                  <a:pt x="190" y="162"/>
                  <a:pt x="190" y="162"/>
                </a:cubicBezTo>
                <a:cubicBezTo>
                  <a:pt x="180" y="175"/>
                  <a:pt x="180" y="175"/>
                  <a:pt x="180" y="175"/>
                </a:cubicBezTo>
                <a:cubicBezTo>
                  <a:pt x="199" y="191"/>
                  <a:pt x="199" y="191"/>
                  <a:pt x="199" y="191"/>
                </a:cubicBezTo>
                <a:cubicBezTo>
                  <a:pt x="194" y="197"/>
                  <a:pt x="194" y="197"/>
                  <a:pt x="194" y="197"/>
                </a:cubicBezTo>
                <a:cubicBezTo>
                  <a:pt x="175" y="181"/>
                  <a:pt x="175" y="181"/>
                  <a:pt x="175" y="181"/>
                </a:cubicBezTo>
                <a:cubicBezTo>
                  <a:pt x="164" y="194"/>
                  <a:pt x="164" y="194"/>
                  <a:pt x="164" y="194"/>
                </a:cubicBezTo>
                <a:cubicBezTo>
                  <a:pt x="184" y="210"/>
                  <a:pt x="184" y="210"/>
                  <a:pt x="184" y="210"/>
                </a:cubicBezTo>
                <a:cubicBezTo>
                  <a:pt x="179" y="215"/>
                  <a:pt x="179" y="215"/>
                  <a:pt x="179" y="215"/>
                </a:cubicBezTo>
                <a:cubicBezTo>
                  <a:pt x="160" y="200"/>
                  <a:pt x="160" y="200"/>
                  <a:pt x="160" y="200"/>
                </a:cubicBezTo>
                <a:cubicBezTo>
                  <a:pt x="149" y="213"/>
                  <a:pt x="149" y="213"/>
                  <a:pt x="149" y="213"/>
                </a:cubicBezTo>
                <a:cubicBezTo>
                  <a:pt x="185" y="243"/>
                  <a:pt x="185" y="243"/>
                  <a:pt x="185" y="243"/>
                </a:cubicBezTo>
                <a:cubicBezTo>
                  <a:pt x="181" y="248"/>
                  <a:pt x="181" y="248"/>
                  <a:pt x="181" y="248"/>
                </a:cubicBezTo>
                <a:cubicBezTo>
                  <a:pt x="144" y="218"/>
                  <a:pt x="144" y="218"/>
                  <a:pt x="144" y="218"/>
                </a:cubicBezTo>
                <a:cubicBezTo>
                  <a:pt x="134" y="232"/>
                  <a:pt x="134" y="232"/>
                  <a:pt x="134" y="232"/>
                </a:cubicBezTo>
                <a:cubicBezTo>
                  <a:pt x="153" y="247"/>
                  <a:pt x="153" y="247"/>
                  <a:pt x="153" y="247"/>
                </a:cubicBezTo>
                <a:cubicBezTo>
                  <a:pt x="148" y="253"/>
                  <a:pt x="148" y="253"/>
                  <a:pt x="148" y="253"/>
                </a:cubicBezTo>
                <a:cubicBezTo>
                  <a:pt x="129" y="237"/>
                  <a:pt x="129" y="237"/>
                  <a:pt x="129" y="237"/>
                </a:cubicBezTo>
                <a:cubicBezTo>
                  <a:pt x="118" y="250"/>
                  <a:pt x="118" y="250"/>
                  <a:pt x="118" y="250"/>
                </a:cubicBezTo>
                <a:cubicBezTo>
                  <a:pt x="137" y="266"/>
                  <a:pt x="137" y="266"/>
                  <a:pt x="137" y="266"/>
                </a:cubicBezTo>
                <a:cubicBezTo>
                  <a:pt x="133" y="272"/>
                  <a:pt x="133" y="272"/>
                  <a:pt x="133" y="272"/>
                </a:cubicBezTo>
                <a:cubicBezTo>
                  <a:pt x="114" y="256"/>
                  <a:pt x="114" y="256"/>
                  <a:pt x="114" y="256"/>
                </a:cubicBezTo>
                <a:cubicBezTo>
                  <a:pt x="103" y="269"/>
                  <a:pt x="103" y="269"/>
                  <a:pt x="103" y="269"/>
                </a:cubicBezTo>
                <a:cubicBezTo>
                  <a:pt x="122" y="285"/>
                  <a:pt x="122" y="285"/>
                  <a:pt x="122" y="285"/>
                </a:cubicBezTo>
                <a:cubicBezTo>
                  <a:pt x="117" y="290"/>
                  <a:pt x="117" y="290"/>
                  <a:pt x="117" y="290"/>
                </a:cubicBezTo>
                <a:cubicBezTo>
                  <a:pt x="98" y="275"/>
                  <a:pt x="98" y="275"/>
                  <a:pt x="98" y="275"/>
                </a:cubicBezTo>
                <a:cubicBezTo>
                  <a:pt x="88" y="288"/>
                  <a:pt x="88" y="288"/>
                  <a:pt x="88" y="288"/>
                </a:cubicBezTo>
                <a:cubicBezTo>
                  <a:pt x="124" y="318"/>
                  <a:pt x="124" y="318"/>
                  <a:pt x="124" y="318"/>
                </a:cubicBezTo>
                <a:cubicBezTo>
                  <a:pt x="119" y="323"/>
                  <a:pt x="119" y="323"/>
                  <a:pt x="119" y="323"/>
                </a:cubicBezTo>
                <a:cubicBezTo>
                  <a:pt x="83" y="294"/>
                  <a:pt x="83" y="294"/>
                  <a:pt x="83" y="294"/>
                </a:cubicBezTo>
                <a:cubicBezTo>
                  <a:pt x="72" y="307"/>
                  <a:pt x="72" y="307"/>
                  <a:pt x="72" y="307"/>
                </a:cubicBezTo>
                <a:cubicBezTo>
                  <a:pt x="91" y="322"/>
                  <a:pt x="91" y="322"/>
                  <a:pt x="91" y="322"/>
                </a:cubicBezTo>
                <a:cubicBezTo>
                  <a:pt x="87" y="328"/>
                  <a:pt x="87" y="328"/>
                  <a:pt x="87" y="328"/>
                </a:cubicBezTo>
                <a:cubicBezTo>
                  <a:pt x="68" y="312"/>
                  <a:pt x="68" y="312"/>
                  <a:pt x="68" y="312"/>
                </a:cubicBezTo>
                <a:cubicBezTo>
                  <a:pt x="57" y="325"/>
                  <a:pt x="57" y="325"/>
                  <a:pt x="57" y="325"/>
                </a:cubicBezTo>
                <a:cubicBezTo>
                  <a:pt x="76" y="341"/>
                  <a:pt x="76" y="341"/>
                  <a:pt x="76" y="341"/>
                </a:cubicBezTo>
                <a:cubicBezTo>
                  <a:pt x="71" y="347"/>
                  <a:pt x="71" y="347"/>
                  <a:pt x="71" y="347"/>
                </a:cubicBezTo>
                <a:cubicBezTo>
                  <a:pt x="52" y="331"/>
                  <a:pt x="52" y="331"/>
                  <a:pt x="52" y="331"/>
                </a:cubicBezTo>
                <a:cubicBezTo>
                  <a:pt x="42" y="344"/>
                  <a:pt x="42" y="344"/>
                  <a:pt x="42" y="344"/>
                </a:cubicBezTo>
                <a:cubicBezTo>
                  <a:pt x="61" y="360"/>
                  <a:pt x="61" y="360"/>
                  <a:pt x="61" y="360"/>
                </a:cubicBezTo>
                <a:cubicBezTo>
                  <a:pt x="56" y="366"/>
                  <a:pt x="56" y="366"/>
                  <a:pt x="56" y="366"/>
                </a:cubicBezTo>
                <a:cubicBezTo>
                  <a:pt x="37" y="350"/>
                  <a:pt x="37" y="350"/>
                  <a:pt x="37" y="350"/>
                </a:cubicBezTo>
                <a:cubicBezTo>
                  <a:pt x="26" y="363"/>
                  <a:pt x="26" y="363"/>
                  <a:pt x="26" y="363"/>
                </a:cubicBezTo>
                <a:cubicBezTo>
                  <a:pt x="63" y="393"/>
                  <a:pt x="63" y="393"/>
                  <a:pt x="63" y="393"/>
                </a:cubicBezTo>
                <a:cubicBezTo>
                  <a:pt x="58" y="398"/>
                  <a:pt x="58" y="398"/>
                  <a:pt x="58" y="398"/>
                </a:cubicBezTo>
                <a:cubicBezTo>
                  <a:pt x="22" y="369"/>
                  <a:pt x="22" y="369"/>
                  <a:pt x="22" y="369"/>
                </a:cubicBezTo>
                <a:cubicBezTo>
                  <a:pt x="0" y="395"/>
                  <a:pt x="0" y="395"/>
                  <a:pt x="0" y="395"/>
                </a:cubicBezTo>
                <a:cubicBezTo>
                  <a:pt x="53" y="438"/>
                  <a:pt x="53" y="438"/>
                  <a:pt x="53" y="438"/>
                </a:cubicBezTo>
                <a:cubicBezTo>
                  <a:pt x="324" y="106"/>
                  <a:pt x="324" y="106"/>
                  <a:pt x="324" y="106"/>
                </a:cubicBezTo>
                <a:cubicBezTo>
                  <a:pt x="324" y="59"/>
                  <a:pt x="324" y="59"/>
                  <a:pt x="324" y="59"/>
                </a:cubicBezTo>
                <a:cubicBezTo>
                  <a:pt x="321" y="59"/>
                  <a:pt x="318" y="58"/>
                  <a:pt x="316" y="56"/>
                </a:cubicBezTo>
                <a:cubicBezTo>
                  <a:pt x="310" y="51"/>
                  <a:pt x="309" y="43"/>
                  <a:pt x="314" y="37"/>
                </a:cubicBezTo>
                <a:cubicBezTo>
                  <a:pt x="316" y="34"/>
                  <a:pt x="320" y="32"/>
                  <a:pt x="324" y="32"/>
                </a:cubicBezTo>
                <a:cubicBezTo>
                  <a:pt x="324" y="1"/>
                  <a:pt x="324" y="1"/>
                  <a:pt x="324" y="1"/>
                </a:cubicBezTo>
                <a:cubicBezTo>
                  <a:pt x="323" y="0"/>
                  <a:pt x="323" y="0"/>
                  <a:pt x="323" y="0"/>
                </a:cubicBezTo>
                <a:lnTo>
                  <a:pt x="272" y="63"/>
                </a:lnTo>
                <a:close/>
              </a:path>
            </a:pathLst>
          </a:custGeom>
          <a:solidFill>
            <a:schemeClr val="accent4"/>
          </a:solidFill>
          <a:ln>
            <a:noFill/>
          </a:ln>
        </p:spPr>
        <p:txBody>
          <a:bodyPr vert="horz" wrap="square" lIns="91440" tIns="45720" rIns="91440" bIns="45720" numCol="1" anchor="t" anchorCtr="0" compatLnSpc="1"/>
          <a:lstStyle/>
          <a:p>
            <a:endParaRPr lang="id-ID"/>
          </a:p>
        </p:txBody>
      </p:sp>
      <p:sp>
        <p:nvSpPr>
          <p:cNvPr id="90" name="Freeform 47"/>
          <p:cNvSpPr>
            <a:spLocks noEditPoints="1"/>
          </p:cNvSpPr>
          <p:nvPr/>
        </p:nvSpPr>
        <p:spPr bwMode="auto">
          <a:xfrm>
            <a:off x="9988940" y="2902930"/>
            <a:ext cx="353875" cy="695325"/>
          </a:xfrm>
          <a:custGeom>
            <a:avLst/>
            <a:gdLst>
              <a:gd name="T0" fmla="*/ 121 w 162"/>
              <a:gd name="T1" fmla="*/ 144 h 319"/>
              <a:gd name="T2" fmla="*/ 128 w 162"/>
              <a:gd name="T3" fmla="*/ 138 h 319"/>
              <a:gd name="T4" fmla="*/ 150 w 162"/>
              <a:gd name="T5" fmla="*/ 80 h 319"/>
              <a:gd name="T6" fmla="*/ 147 w 162"/>
              <a:gd name="T7" fmla="*/ 69 h 319"/>
              <a:gd name="T8" fmla="*/ 156 w 162"/>
              <a:gd name="T9" fmla="*/ 46 h 319"/>
              <a:gd name="T10" fmla="*/ 137 w 162"/>
              <a:gd name="T11" fmla="*/ 3 h 319"/>
              <a:gd name="T12" fmla="*/ 121 w 162"/>
              <a:gd name="T13" fmla="*/ 1 h 319"/>
              <a:gd name="T14" fmla="*/ 121 w 162"/>
              <a:gd name="T15" fmla="*/ 58 h 319"/>
              <a:gd name="T16" fmla="*/ 126 w 162"/>
              <a:gd name="T17" fmla="*/ 61 h 319"/>
              <a:gd name="T18" fmla="*/ 121 w 162"/>
              <a:gd name="T19" fmla="*/ 59 h 319"/>
              <a:gd name="T20" fmla="*/ 121 w 162"/>
              <a:gd name="T21" fmla="*/ 85 h 319"/>
              <a:gd name="T22" fmla="*/ 125 w 162"/>
              <a:gd name="T23" fmla="*/ 75 h 319"/>
              <a:gd name="T24" fmla="*/ 123 w 162"/>
              <a:gd name="T25" fmla="*/ 66 h 319"/>
              <a:gd name="T26" fmla="*/ 139 w 162"/>
              <a:gd name="T27" fmla="*/ 72 h 319"/>
              <a:gd name="T28" fmla="*/ 144 w 162"/>
              <a:gd name="T29" fmla="*/ 83 h 319"/>
              <a:gd name="T30" fmla="*/ 125 w 162"/>
              <a:gd name="T31" fmla="*/ 132 h 319"/>
              <a:gd name="T32" fmla="*/ 121 w 162"/>
              <a:gd name="T33" fmla="*/ 136 h 319"/>
              <a:gd name="T34" fmla="*/ 121 w 162"/>
              <a:gd name="T35" fmla="*/ 144 h 319"/>
              <a:gd name="T36" fmla="*/ 66 w 162"/>
              <a:gd name="T37" fmla="*/ 284 h 319"/>
              <a:gd name="T38" fmla="*/ 121 w 162"/>
              <a:gd name="T39" fmla="*/ 144 h 319"/>
              <a:gd name="T40" fmla="*/ 121 w 162"/>
              <a:gd name="T41" fmla="*/ 144 h 319"/>
              <a:gd name="T42" fmla="*/ 121 w 162"/>
              <a:gd name="T43" fmla="*/ 136 h 319"/>
              <a:gd name="T44" fmla="*/ 114 w 162"/>
              <a:gd name="T45" fmla="*/ 137 h 319"/>
              <a:gd name="T46" fmla="*/ 98 w 162"/>
              <a:gd name="T47" fmla="*/ 130 h 319"/>
              <a:gd name="T48" fmla="*/ 98 w 162"/>
              <a:gd name="T49" fmla="*/ 130 h 319"/>
              <a:gd name="T50" fmla="*/ 106 w 162"/>
              <a:gd name="T51" fmla="*/ 125 h 319"/>
              <a:gd name="T52" fmla="*/ 121 w 162"/>
              <a:gd name="T53" fmla="*/ 85 h 319"/>
              <a:gd name="T54" fmla="*/ 121 w 162"/>
              <a:gd name="T55" fmla="*/ 59 h 319"/>
              <a:gd name="T56" fmla="*/ 85 w 162"/>
              <a:gd name="T57" fmla="*/ 45 h 319"/>
              <a:gd name="T58" fmla="*/ 74 w 162"/>
              <a:gd name="T59" fmla="*/ 51 h 319"/>
              <a:gd name="T60" fmla="*/ 52 w 162"/>
              <a:gd name="T61" fmla="*/ 108 h 319"/>
              <a:gd name="T62" fmla="*/ 54 w 162"/>
              <a:gd name="T63" fmla="*/ 118 h 319"/>
              <a:gd name="T64" fmla="*/ 35 w 162"/>
              <a:gd name="T65" fmla="*/ 168 h 319"/>
              <a:gd name="T66" fmla="*/ 35 w 162"/>
              <a:gd name="T67" fmla="*/ 256 h 319"/>
              <a:gd name="T68" fmla="*/ 39 w 162"/>
              <a:gd name="T69" fmla="*/ 257 h 319"/>
              <a:gd name="T70" fmla="*/ 45 w 162"/>
              <a:gd name="T71" fmla="*/ 268 h 319"/>
              <a:gd name="T72" fmla="*/ 58 w 162"/>
              <a:gd name="T73" fmla="*/ 264 h 319"/>
              <a:gd name="T74" fmla="*/ 64 w 162"/>
              <a:gd name="T75" fmla="*/ 278 h 319"/>
              <a:gd name="T76" fmla="*/ 63 w 162"/>
              <a:gd name="T77" fmla="*/ 281 h 319"/>
              <a:gd name="T78" fmla="*/ 35 w 162"/>
              <a:gd name="T79" fmla="*/ 300 h 319"/>
              <a:gd name="T80" fmla="*/ 35 w 162"/>
              <a:gd name="T81" fmla="*/ 306 h 319"/>
              <a:gd name="T82" fmla="*/ 66 w 162"/>
              <a:gd name="T83" fmla="*/ 284 h 319"/>
              <a:gd name="T84" fmla="*/ 121 w 162"/>
              <a:gd name="T85" fmla="*/ 1 h 319"/>
              <a:gd name="T86" fmla="*/ 121 w 162"/>
              <a:gd name="T87" fmla="*/ 58 h 319"/>
              <a:gd name="T88" fmla="*/ 88 w 162"/>
              <a:gd name="T89" fmla="*/ 36 h 319"/>
              <a:gd name="T90" fmla="*/ 94 w 162"/>
              <a:gd name="T91" fmla="*/ 22 h 319"/>
              <a:gd name="T92" fmla="*/ 121 w 162"/>
              <a:gd name="T93" fmla="*/ 1 h 319"/>
              <a:gd name="T94" fmla="*/ 35 w 162"/>
              <a:gd name="T95" fmla="*/ 168 h 319"/>
              <a:gd name="T96" fmla="*/ 0 w 162"/>
              <a:gd name="T97" fmla="*/ 258 h 319"/>
              <a:gd name="T98" fmla="*/ 15 w 162"/>
              <a:gd name="T99" fmla="*/ 319 h 319"/>
              <a:gd name="T100" fmla="*/ 35 w 162"/>
              <a:gd name="T101" fmla="*/ 306 h 319"/>
              <a:gd name="T102" fmla="*/ 35 w 162"/>
              <a:gd name="T103" fmla="*/ 300 h 319"/>
              <a:gd name="T104" fmla="*/ 33 w 162"/>
              <a:gd name="T105" fmla="*/ 301 h 319"/>
              <a:gd name="T106" fmla="*/ 13 w 162"/>
              <a:gd name="T107" fmla="*/ 294 h 319"/>
              <a:gd name="T108" fmla="*/ 5 w 162"/>
              <a:gd name="T109" fmla="*/ 259 h 319"/>
              <a:gd name="T110" fmla="*/ 5 w 162"/>
              <a:gd name="T111" fmla="*/ 259 h 319"/>
              <a:gd name="T112" fmla="*/ 6 w 162"/>
              <a:gd name="T113" fmla="*/ 256 h 319"/>
              <a:gd name="T114" fmla="*/ 19 w 162"/>
              <a:gd name="T115" fmla="*/ 250 h 319"/>
              <a:gd name="T116" fmla="*/ 26 w 162"/>
              <a:gd name="T117" fmla="*/ 261 h 319"/>
              <a:gd name="T118" fmla="*/ 35 w 162"/>
              <a:gd name="T119" fmla="*/ 256 h 319"/>
              <a:gd name="T120" fmla="*/ 35 w 162"/>
              <a:gd name="T121" fmla="*/ 168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2" h="319">
                <a:moveTo>
                  <a:pt x="121" y="144"/>
                </a:moveTo>
                <a:cubicBezTo>
                  <a:pt x="124" y="143"/>
                  <a:pt x="127" y="141"/>
                  <a:pt x="128" y="138"/>
                </a:cubicBezTo>
                <a:cubicBezTo>
                  <a:pt x="150" y="80"/>
                  <a:pt x="150" y="80"/>
                  <a:pt x="150" y="80"/>
                </a:cubicBezTo>
                <a:cubicBezTo>
                  <a:pt x="152" y="76"/>
                  <a:pt x="150" y="71"/>
                  <a:pt x="147" y="69"/>
                </a:cubicBezTo>
                <a:cubicBezTo>
                  <a:pt x="156" y="46"/>
                  <a:pt x="156" y="46"/>
                  <a:pt x="156" y="46"/>
                </a:cubicBezTo>
                <a:cubicBezTo>
                  <a:pt x="162" y="29"/>
                  <a:pt x="154" y="9"/>
                  <a:pt x="137" y="3"/>
                </a:cubicBezTo>
                <a:cubicBezTo>
                  <a:pt x="132" y="1"/>
                  <a:pt x="126" y="0"/>
                  <a:pt x="121" y="1"/>
                </a:cubicBezTo>
                <a:cubicBezTo>
                  <a:pt x="121" y="58"/>
                  <a:pt x="121" y="58"/>
                  <a:pt x="121" y="58"/>
                </a:cubicBezTo>
                <a:cubicBezTo>
                  <a:pt x="126" y="61"/>
                  <a:pt x="126" y="61"/>
                  <a:pt x="126" y="61"/>
                </a:cubicBezTo>
                <a:cubicBezTo>
                  <a:pt x="121" y="59"/>
                  <a:pt x="121" y="59"/>
                  <a:pt x="121" y="59"/>
                </a:cubicBezTo>
                <a:cubicBezTo>
                  <a:pt x="121" y="85"/>
                  <a:pt x="121" y="85"/>
                  <a:pt x="121" y="85"/>
                </a:cubicBezTo>
                <a:cubicBezTo>
                  <a:pt x="125" y="75"/>
                  <a:pt x="125" y="75"/>
                  <a:pt x="125" y="75"/>
                </a:cubicBezTo>
                <a:cubicBezTo>
                  <a:pt x="126" y="72"/>
                  <a:pt x="126" y="68"/>
                  <a:pt x="123" y="66"/>
                </a:cubicBezTo>
                <a:cubicBezTo>
                  <a:pt x="139" y="72"/>
                  <a:pt x="139" y="72"/>
                  <a:pt x="139" y="72"/>
                </a:cubicBezTo>
                <a:cubicBezTo>
                  <a:pt x="143" y="73"/>
                  <a:pt x="146" y="78"/>
                  <a:pt x="144" y="83"/>
                </a:cubicBezTo>
                <a:cubicBezTo>
                  <a:pt x="125" y="132"/>
                  <a:pt x="125" y="132"/>
                  <a:pt x="125" y="132"/>
                </a:cubicBezTo>
                <a:cubicBezTo>
                  <a:pt x="124" y="134"/>
                  <a:pt x="123" y="135"/>
                  <a:pt x="121" y="136"/>
                </a:cubicBezTo>
                <a:lnTo>
                  <a:pt x="121" y="144"/>
                </a:lnTo>
                <a:close/>
                <a:moveTo>
                  <a:pt x="66" y="284"/>
                </a:moveTo>
                <a:cubicBezTo>
                  <a:pt x="121" y="144"/>
                  <a:pt x="121" y="144"/>
                  <a:pt x="121" y="144"/>
                </a:cubicBezTo>
                <a:cubicBezTo>
                  <a:pt x="121" y="144"/>
                  <a:pt x="121" y="144"/>
                  <a:pt x="121" y="144"/>
                </a:cubicBezTo>
                <a:cubicBezTo>
                  <a:pt x="121" y="136"/>
                  <a:pt x="121" y="136"/>
                  <a:pt x="121" y="136"/>
                </a:cubicBezTo>
                <a:cubicBezTo>
                  <a:pt x="119" y="137"/>
                  <a:pt x="117" y="137"/>
                  <a:pt x="114" y="137"/>
                </a:cubicBezTo>
                <a:cubicBezTo>
                  <a:pt x="98" y="130"/>
                  <a:pt x="98" y="130"/>
                  <a:pt x="98" y="130"/>
                </a:cubicBezTo>
                <a:cubicBezTo>
                  <a:pt x="98" y="130"/>
                  <a:pt x="98" y="130"/>
                  <a:pt x="98" y="130"/>
                </a:cubicBezTo>
                <a:cubicBezTo>
                  <a:pt x="102" y="130"/>
                  <a:pt x="105" y="128"/>
                  <a:pt x="106" y="125"/>
                </a:cubicBezTo>
                <a:cubicBezTo>
                  <a:pt x="121" y="85"/>
                  <a:pt x="121" y="85"/>
                  <a:pt x="121" y="85"/>
                </a:cubicBezTo>
                <a:cubicBezTo>
                  <a:pt x="121" y="59"/>
                  <a:pt x="121" y="59"/>
                  <a:pt x="121" y="59"/>
                </a:cubicBezTo>
                <a:cubicBezTo>
                  <a:pt x="85" y="45"/>
                  <a:pt x="85" y="45"/>
                  <a:pt x="85" y="45"/>
                </a:cubicBezTo>
                <a:cubicBezTo>
                  <a:pt x="80" y="44"/>
                  <a:pt x="76" y="47"/>
                  <a:pt x="74" y="51"/>
                </a:cubicBezTo>
                <a:cubicBezTo>
                  <a:pt x="52" y="108"/>
                  <a:pt x="52" y="108"/>
                  <a:pt x="52" y="108"/>
                </a:cubicBezTo>
                <a:cubicBezTo>
                  <a:pt x="51" y="112"/>
                  <a:pt x="52" y="115"/>
                  <a:pt x="54" y="118"/>
                </a:cubicBezTo>
                <a:cubicBezTo>
                  <a:pt x="35" y="168"/>
                  <a:pt x="35" y="168"/>
                  <a:pt x="35" y="168"/>
                </a:cubicBezTo>
                <a:cubicBezTo>
                  <a:pt x="35" y="256"/>
                  <a:pt x="35" y="256"/>
                  <a:pt x="35" y="256"/>
                </a:cubicBezTo>
                <a:cubicBezTo>
                  <a:pt x="36" y="256"/>
                  <a:pt x="37" y="257"/>
                  <a:pt x="39" y="257"/>
                </a:cubicBezTo>
                <a:cubicBezTo>
                  <a:pt x="43" y="259"/>
                  <a:pt x="46" y="264"/>
                  <a:pt x="45" y="268"/>
                </a:cubicBezTo>
                <a:cubicBezTo>
                  <a:pt x="48" y="264"/>
                  <a:pt x="53" y="263"/>
                  <a:pt x="58" y="264"/>
                </a:cubicBezTo>
                <a:cubicBezTo>
                  <a:pt x="63" y="267"/>
                  <a:pt x="66" y="273"/>
                  <a:pt x="64" y="278"/>
                </a:cubicBezTo>
                <a:cubicBezTo>
                  <a:pt x="63" y="281"/>
                  <a:pt x="63" y="281"/>
                  <a:pt x="63" y="281"/>
                </a:cubicBezTo>
                <a:cubicBezTo>
                  <a:pt x="35" y="300"/>
                  <a:pt x="35" y="300"/>
                  <a:pt x="35" y="300"/>
                </a:cubicBezTo>
                <a:cubicBezTo>
                  <a:pt x="35" y="306"/>
                  <a:pt x="35" y="306"/>
                  <a:pt x="35" y="306"/>
                </a:cubicBezTo>
                <a:cubicBezTo>
                  <a:pt x="66" y="284"/>
                  <a:pt x="66" y="284"/>
                  <a:pt x="66" y="284"/>
                </a:cubicBezTo>
                <a:close/>
                <a:moveTo>
                  <a:pt x="121" y="1"/>
                </a:moveTo>
                <a:cubicBezTo>
                  <a:pt x="121" y="58"/>
                  <a:pt x="121" y="58"/>
                  <a:pt x="121" y="58"/>
                </a:cubicBezTo>
                <a:cubicBezTo>
                  <a:pt x="88" y="36"/>
                  <a:pt x="88" y="36"/>
                  <a:pt x="88" y="36"/>
                </a:cubicBezTo>
                <a:cubicBezTo>
                  <a:pt x="94" y="22"/>
                  <a:pt x="94" y="22"/>
                  <a:pt x="94" y="22"/>
                </a:cubicBezTo>
                <a:cubicBezTo>
                  <a:pt x="98" y="10"/>
                  <a:pt x="109" y="2"/>
                  <a:pt x="121" y="1"/>
                </a:cubicBezTo>
                <a:close/>
                <a:moveTo>
                  <a:pt x="35" y="168"/>
                </a:moveTo>
                <a:cubicBezTo>
                  <a:pt x="0" y="258"/>
                  <a:pt x="0" y="258"/>
                  <a:pt x="0" y="258"/>
                </a:cubicBezTo>
                <a:cubicBezTo>
                  <a:pt x="15" y="319"/>
                  <a:pt x="15" y="319"/>
                  <a:pt x="15" y="319"/>
                </a:cubicBezTo>
                <a:cubicBezTo>
                  <a:pt x="35" y="306"/>
                  <a:pt x="35" y="306"/>
                  <a:pt x="35" y="306"/>
                </a:cubicBezTo>
                <a:cubicBezTo>
                  <a:pt x="35" y="300"/>
                  <a:pt x="35" y="300"/>
                  <a:pt x="35" y="300"/>
                </a:cubicBezTo>
                <a:cubicBezTo>
                  <a:pt x="33" y="301"/>
                  <a:pt x="33" y="301"/>
                  <a:pt x="33" y="301"/>
                </a:cubicBezTo>
                <a:cubicBezTo>
                  <a:pt x="13" y="294"/>
                  <a:pt x="13" y="294"/>
                  <a:pt x="13" y="294"/>
                </a:cubicBezTo>
                <a:cubicBezTo>
                  <a:pt x="5" y="259"/>
                  <a:pt x="5" y="259"/>
                  <a:pt x="5" y="259"/>
                </a:cubicBezTo>
                <a:cubicBezTo>
                  <a:pt x="5" y="259"/>
                  <a:pt x="5" y="259"/>
                  <a:pt x="5" y="259"/>
                </a:cubicBezTo>
                <a:cubicBezTo>
                  <a:pt x="6" y="256"/>
                  <a:pt x="6" y="256"/>
                  <a:pt x="6" y="256"/>
                </a:cubicBezTo>
                <a:cubicBezTo>
                  <a:pt x="8" y="250"/>
                  <a:pt x="14" y="248"/>
                  <a:pt x="19" y="250"/>
                </a:cubicBezTo>
                <a:cubicBezTo>
                  <a:pt x="24" y="251"/>
                  <a:pt x="27" y="256"/>
                  <a:pt x="26" y="261"/>
                </a:cubicBezTo>
                <a:cubicBezTo>
                  <a:pt x="28" y="258"/>
                  <a:pt x="31" y="256"/>
                  <a:pt x="35" y="256"/>
                </a:cubicBezTo>
                <a:lnTo>
                  <a:pt x="35" y="168"/>
                </a:lnTo>
                <a:close/>
              </a:path>
            </a:pathLst>
          </a:custGeom>
          <a:solidFill>
            <a:schemeClr val="accent4"/>
          </a:solidFill>
          <a:ln>
            <a:noFill/>
          </a:ln>
        </p:spPr>
        <p:txBody>
          <a:bodyPr vert="horz" wrap="square" lIns="91440" tIns="45720" rIns="91440" bIns="45720" numCol="1" anchor="t" anchorCtr="0" compatLnSpc="1"/>
          <a:lstStyle/>
          <a:p>
            <a:endParaRPr lang="id-ID"/>
          </a:p>
        </p:txBody>
      </p:sp>
      <p:sp>
        <p:nvSpPr>
          <p:cNvPr id="91" name="Freeform 48"/>
          <p:cNvSpPr>
            <a:spLocks noEditPoints="1"/>
          </p:cNvSpPr>
          <p:nvPr/>
        </p:nvSpPr>
        <p:spPr bwMode="auto">
          <a:xfrm>
            <a:off x="8754345" y="2991828"/>
            <a:ext cx="579212" cy="579438"/>
          </a:xfrm>
          <a:custGeom>
            <a:avLst/>
            <a:gdLst>
              <a:gd name="T0" fmla="*/ 133 w 266"/>
              <a:gd name="T1" fmla="*/ 0 h 266"/>
              <a:gd name="T2" fmla="*/ 133 w 266"/>
              <a:gd name="T3" fmla="*/ 0 h 266"/>
              <a:gd name="T4" fmla="*/ 133 w 266"/>
              <a:gd name="T5" fmla="*/ 35 h 266"/>
              <a:gd name="T6" fmla="*/ 150 w 266"/>
              <a:gd name="T7" fmla="*/ 24 h 266"/>
              <a:gd name="T8" fmla="*/ 242 w 266"/>
              <a:gd name="T9" fmla="*/ 117 h 266"/>
              <a:gd name="T10" fmla="*/ 231 w 266"/>
              <a:gd name="T11" fmla="*/ 133 h 266"/>
              <a:gd name="T12" fmla="*/ 242 w 266"/>
              <a:gd name="T13" fmla="*/ 149 h 266"/>
              <a:gd name="T14" fmla="*/ 150 w 266"/>
              <a:gd name="T15" fmla="*/ 242 h 266"/>
              <a:gd name="T16" fmla="*/ 150 w 266"/>
              <a:gd name="T17" fmla="*/ 242 h 266"/>
              <a:gd name="T18" fmla="*/ 133 w 266"/>
              <a:gd name="T19" fmla="*/ 231 h 266"/>
              <a:gd name="T20" fmla="*/ 133 w 266"/>
              <a:gd name="T21" fmla="*/ 266 h 266"/>
              <a:gd name="T22" fmla="*/ 133 w 266"/>
              <a:gd name="T23" fmla="*/ 266 h 266"/>
              <a:gd name="T24" fmla="*/ 266 w 266"/>
              <a:gd name="T25" fmla="*/ 133 h 266"/>
              <a:gd name="T26" fmla="*/ 133 w 266"/>
              <a:gd name="T27" fmla="*/ 0 h 266"/>
              <a:gd name="T28" fmla="*/ 133 w 266"/>
              <a:gd name="T29" fmla="*/ 0 h 266"/>
              <a:gd name="T30" fmla="*/ 133 w 266"/>
              <a:gd name="T31" fmla="*/ 0 h 266"/>
              <a:gd name="T32" fmla="*/ 0 w 266"/>
              <a:gd name="T33" fmla="*/ 133 h 266"/>
              <a:gd name="T34" fmla="*/ 133 w 266"/>
              <a:gd name="T35" fmla="*/ 266 h 266"/>
              <a:gd name="T36" fmla="*/ 133 w 266"/>
              <a:gd name="T37" fmla="*/ 266 h 266"/>
              <a:gd name="T38" fmla="*/ 133 w 266"/>
              <a:gd name="T39" fmla="*/ 231 h 266"/>
              <a:gd name="T40" fmla="*/ 133 w 266"/>
              <a:gd name="T41" fmla="*/ 231 h 266"/>
              <a:gd name="T42" fmla="*/ 117 w 266"/>
              <a:gd name="T43" fmla="*/ 242 h 266"/>
              <a:gd name="T44" fmla="*/ 24 w 266"/>
              <a:gd name="T45" fmla="*/ 149 h 266"/>
              <a:gd name="T46" fmla="*/ 35 w 266"/>
              <a:gd name="T47" fmla="*/ 133 h 266"/>
              <a:gd name="T48" fmla="*/ 24 w 266"/>
              <a:gd name="T49" fmla="*/ 117 h 266"/>
              <a:gd name="T50" fmla="*/ 117 w 266"/>
              <a:gd name="T51" fmla="*/ 24 h 266"/>
              <a:gd name="T52" fmla="*/ 133 w 266"/>
              <a:gd name="T53" fmla="*/ 35 h 266"/>
              <a:gd name="T54" fmla="*/ 133 w 266"/>
              <a:gd name="T55" fmla="*/ 35 h 266"/>
              <a:gd name="T56" fmla="*/ 133 w 266"/>
              <a:gd name="T57" fmla="*/ 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6" h="266">
                <a:moveTo>
                  <a:pt x="133" y="0"/>
                </a:moveTo>
                <a:cubicBezTo>
                  <a:pt x="133" y="0"/>
                  <a:pt x="133" y="0"/>
                  <a:pt x="133" y="0"/>
                </a:cubicBezTo>
                <a:cubicBezTo>
                  <a:pt x="133" y="35"/>
                  <a:pt x="133" y="35"/>
                  <a:pt x="133" y="35"/>
                </a:cubicBezTo>
                <a:cubicBezTo>
                  <a:pt x="141" y="35"/>
                  <a:pt x="147" y="30"/>
                  <a:pt x="150" y="24"/>
                </a:cubicBezTo>
                <a:cubicBezTo>
                  <a:pt x="197" y="31"/>
                  <a:pt x="235" y="69"/>
                  <a:pt x="242" y="117"/>
                </a:cubicBezTo>
                <a:cubicBezTo>
                  <a:pt x="236" y="119"/>
                  <a:pt x="231" y="125"/>
                  <a:pt x="231" y="133"/>
                </a:cubicBezTo>
                <a:cubicBezTo>
                  <a:pt x="231" y="140"/>
                  <a:pt x="236" y="147"/>
                  <a:pt x="242" y="149"/>
                </a:cubicBezTo>
                <a:cubicBezTo>
                  <a:pt x="235" y="197"/>
                  <a:pt x="197" y="235"/>
                  <a:pt x="150" y="242"/>
                </a:cubicBezTo>
                <a:cubicBezTo>
                  <a:pt x="150" y="242"/>
                  <a:pt x="150" y="242"/>
                  <a:pt x="150" y="242"/>
                </a:cubicBezTo>
                <a:cubicBezTo>
                  <a:pt x="147" y="236"/>
                  <a:pt x="141" y="231"/>
                  <a:pt x="133" y="231"/>
                </a:cubicBezTo>
                <a:cubicBezTo>
                  <a:pt x="133" y="266"/>
                  <a:pt x="133" y="266"/>
                  <a:pt x="133" y="266"/>
                </a:cubicBezTo>
                <a:cubicBezTo>
                  <a:pt x="133" y="266"/>
                  <a:pt x="133" y="266"/>
                  <a:pt x="133" y="266"/>
                </a:cubicBezTo>
                <a:cubicBezTo>
                  <a:pt x="207" y="266"/>
                  <a:pt x="266" y="206"/>
                  <a:pt x="266" y="133"/>
                </a:cubicBezTo>
                <a:cubicBezTo>
                  <a:pt x="266" y="59"/>
                  <a:pt x="207" y="0"/>
                  <a:pt x="133" y="0"/>
                </a:cubicBezTo>
                <a:close/>
                <a:moveTo>
                  <a:pt x="133" y="0"/>
                </a:moveTo>
                <a:cubicBezTo>
                  <a:pt x="133" y="0"/>
                  <a:pt x="133" y="0"/>
                  <a:pt x="133" y="0"/>
                </a:cubicBezTo>
                <a:cubicBezTo>
                  <a:pt x="60" y="0"/>
                  <a:pt x="0" y="59"/>
                  <a:pt x="0" y="133"/>
                </a:cubicBezTo>
                <a:cubicBezTo>
                  <a:pt x="0" y="206"/>
                  <a:pt x="60" y="266"/>
                  <a:pt x="133" y="266"/>
                </a:cubicBezTo>
                <a:cubicBezTo>
                  <a:pt x="133" y="266"/>
                  <a:pt x="133" y="266"/>
                  <a:pt x="133" y="266"/>
                </a:cubicBezTo>
                <a:cubicBezTo>
                  <a:pt x="133" y="231"/>
                  <a:pt x="133" y="231"/>
                  <a:pt x="133" y="231"/>
                </a:cubicBezTo>
                <a:cubicBezTo>
                  <a:pt x="133" y="231"/>
                  <a:pt x="133" y="231"/>
                  <a:pt x="133" y="231"/>
                </a:cubicBezTo>
                <a:cubicBezTo>
                  <a:pt x="126" y="231"/>
                  <a:pt x="120" y="236"/>
                  <a:pt x="117" y="242"/>
                </a:cubicBezTo>
                <a:cubicBezTo>
                  <a:pt x="69" y="235"/>
                  <a:pt x="31" y="197"/>
                  <a:pt x="24" y="149"/>
                </a:cubicBezTo>
                <a:cubicBezTo>
                  <a:pt x="31" y="147"/>
                  <a:pt x="35" y="140"/>
                  <a:pt x="35" y="133"/>
                </a:cubicBezTo>
                <a:cubicBezTo>
                  <a:pt x="35" y="125"/>
                  <a:pt x="31" y="119"/>
                  <a:pt x="24" y="117"/>
                </a:cubicBezTo>
                <a:cubicBezTo>
                  <a:pt x="31" y="69"/>
                  <a:pt x="69" y="31"/>
                  <a:pt x="117" y="24"/>
                </a:cubicBezTo>
                <a:cubicBezTo>
                  <a:pt x="120" y="30"/>
                  <a:pt x="126" y="35"/>
                  <a:pt x="133" y="35"/>
                </a:cubicBezTo>
                <a:cubicBezTo>
                  <a:pt x="133" y="35"/>
                  <a:pt x="133" y="35"/>
                  <a:pt x="133" y="35"/>
                </a:cubicBezTo>
                <a:lnTo>
                  <a:pt x="133"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2" name="Freeform 49"/>
          <p:cNvSpPr/>
          <p:nvPr/>
        </p:nvSpPr>
        <p:spPr bwMode="auto">
          <a:xfrm>
            <a:off x="8860668" y="3175978"/>
            <a:ext cx="288812" cy="152400"/>
          </a:xfrm>
          <a:custGeom>
            <a:avLst/>
            <a:gdLst>
              <a:gd name="T0" fmla="*/ 124 w 133"/>
              <a:gd name="T1" fmla="*/ 0 h 70"/>
              <a:gd name="T2" fmla="*/ 93 w 133"/>
              <a:gd name="T3" fmla="*/ 30 h 70"/>
              <a:gd name="T4" fmla="*/ 84 w 133"/>
              <a:gd name="T5" fmla="*/ 28 h 70"/>
              <a:gd name="T6" fmla="*/ 65 w 133"/>
              <a:gd name="T7" fmla="*/ 42 h 70"/>
              <a:gd name="T8" fmla="*/ 0 w 133"/>
              <a:gd name="T9" fmla="*/ 42 h 70"/>
              <a:gd name="T10" fmla="*/ 0 w 133"/>
              <a:gd name="T11" fmla="*/ 56 h 70"/>
              <a:gd name="T12" fmla="*/ 65 w 133"/>
              <a:gd name="T13" fmla="*/ 56 h 70"/>
              <a:gd name="T14" fmla="*/ 84 w 133"/>
              <a:gd name="T15" fmla="*/ 70 h 70"/>
              <a:gd name="T16" fmla="*/ 105 w 133"/>
              <a:gd name="T17" fmla="*/ 49 h 70"/>
              <a:gd name="T18" fmla="*/ 103 w 133"/>
              <a:gd name="T19" fmla="*/ 40 h 70"/>
              <a:gd name="T20" fmla="*/ 133 w 133"/>
              <a:gd name="T21" fmla="*/ 9 h 70"/>
              <a:gd name="T22" fmla="*/ 124 w 133"/>
              <a:gd name="T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70">
                <a:moveTo>
                  <a:pt x="124" y="0"/>
                </a:moveTo>
                <a:cubicBezTo>
                  <a:pt x="93" y="30"/>
                  <a:pt x="93" y="30"/>
                  <a:pt x="93" y="30"/>
                </a:cubicBezTo>
                <a:cubicBezTo>
                  <a:pt x="91" y="29"/>
                  <a:pt x="88" y="28"/>
                  <a:pt x="84" y="28"/>
                </a:cubicBezTo>
                <a:cubicBezTo>
                  <a:pt x="75" y="28"/>
                  <a:pt x="67" y="34"/>
                  <a:pt x="65" y="42"/>
                </a:cubicBezTo>
                <a:cubicBezTo>
                  <a:pt x="0" y="42"/>
                  <a:pt x="0" y="42"/>
                  <a:pt x="0" y="42"/>
                </a:cubicBezTo>
                <a:cubicBezTo>
                  <a:pt x="0" y="56"/>
                  <a:pt x="0" y="56"/>
                  <a:pt x="0" y="56"/>
                </a:cubicBezTo>
                <a:cubicBezTo>
                  <a:pt x="65" y="56"/>
                  <a:pt x="65" y="56"/>
                  <a:pt x="65" y="56"/>
                </a:cubicBezTo>
                <a:cubicBezTo>
                  <a:pt x="67" y="64"/>
                  <a:pt x="75" y="70"/>
                  <a:pt x="84" y="70"/>
                </a:cubicBezTo>
                <a:cubicBezTo>
                  <a:pt x="96" y="70"/>
                  <a:pt x="105" y="60"/>
                  <a:pt x="105" y="49"/>
                </a:cubicBezTo>
                <a:cubicBezTo>
                  <a:pt x="105" y="46"/>
                  <a:pt x="104" y="43"/>
                  <a:pt x="103" y="40"/>
                </a:cubicBezTo>
                <a:cubicBezTo>
                  <a:pt x="133" y="9"/>
                  <a:pt x="133" y="9"/>
                  <a:pt x="133" y="9"/>
                </a:cubicBezTo>
                <a:lnTo>
                  <a:pt x="124"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nvGrpSpPr>
          <p:cNvPr id="93" name="Group 126"/>
          <p:cNvGrpSpPr/>
          <p:nvPr/>
        </p:nvGrpSpPr>
        <p:grpSpPr>
          <a:xfrm>
            <a:off x="8986030" y="3737953"/>
            <a:ext cx="453848" cy="431800"/>
            <a:chOff x="8505825" y="3605213"/>
            <a:chExt cx="454025" cy="431800"/>
          </a:xfrm>
        </p:grpSpPr>
        <p:sp>
          <p:nvSpPr>
            <p:cNvPr id="94" name="Freeform 50"/>
            <p:cNvSpPr/>
            <p:nvPr/>
          </p:nvSpPr>
          <p:spPr bwMode="auto">
            <a:xfrm>
              <a:off x="8505825" y="3694113"/>
              <a:ext cx="454025" cy="342900"/>
            </a:xfrm>
            <a:custGeom>
              <a:avLst/>
              <a:gdLst>
                <a:gd name="T0" fmla="*/ 146 w 208"/>
                <a:gd name="T1" fmla="*/ 0 h 157"/>
                <a:gd name="T2" fmla="*/ 104 w 208"/>
                <a:gd name="T3" fmla="*/ 15 h 157"/>
                <a:gd name="T4" fmla="*/ 62 w 208"/>
                <a:gd name="T5" fmla="*/ 0 h 157"/>
                <a:gd name="T6" fmla="*/ 0 w 208"/>
                <a:gd name="T7" fmla="*/ 60 h 157"/>
                <a:gd name="T8" fmla="*/ 107 w 208"/>
                <a:gd name="T9" fmla="*/ 157 h 157"/>
                <a:gd name="T10" fmla="*/ 208 w 208"/>
                <a:gd name="T11" fmla="*/ 60 h 157"/>
                <a:gd name="T12" fmla="*/ 146 w 208"/>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208" h="157">
                  <a:moveTo>
                    <a:pt x="146" y="0"/>
                  </a:moveTo>
                  <a:cubicBezTo>
                    <a:pt x="130" y="0"/>
                    <a:pt x="115" y="6"/>
                    <a:pt x="104" y="15"/>
                  </a:cubicBezTo>
                  <a:cubicBezTo>
                    <a:pt x="93" y="6"/>
                    <a:pt x="78" y="0"/>
                    <a:pt x="62" y="0"/>
                  </a:cubicBezTo>
                  <a:cubicBezTo>
                    <a:pt x="28" y="0"/>
                    <a:pt x="0" y="27"/>
                    <a:pt x="0" y="60"/>
                  </a:cubicBezTo>
                  <a:cubicBezTo>
                    <a:pt x="0" y="98"/>
                    <a:pt x="31" y="157"/>
                    <a:pt x="107" y="157"/>
                  </a:cubicBezTo>
                  <a:cubicBezTo>
                    <a:pt x="185" y="157"/>
                    <a:pt x="208" y="95"/>
                    <a:pt x="208" y="60"/>
                  </a:cubicBezTo>
                  <a:cubicBezTo>
                    <a:pt x="208" y="27"/>
                    <a:pt x="180" y="0"/>
                    <a:pt x="146"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5" name="Freeform 51"/>
            <p:cNvSpPr/>
            <p:nvPr/>
          </p:nvSpPr>
          <p:spPr bwMode="auto">
            <a:xfrm>
              <a:off x="8709025" y="3605213"/>
              <a:ext cx="123825" cy="157163"/>
            </a:xfrm>
            <a:custGeom>
              <a:avLst/>
              <a:gdLst>
                <a:gd name="T0" fmla="*/ 12 w 57"/>
                <a:gd name="T1" fmla="*/ 72 h 72"/>
                <a:gd name="T2" fmla="*/ 27 w 57"/>
                <a:gd name="T3" fmla="*/ 0 h 72"/>
                <a:gd name="T4" fmla="*/ 57 w 57"/>
                <a:gd name="T5" fmla="*/ 6 h 72"/>
                <a:gd name="T6" fmla="*/ 12 w 57"/>
                <a:gd name="T7" fmla="*/ 72 h 72"/>
              </a:gdLst>
              <a:ahLst/>
              <a:cxnLst>
                <a:cxn ang="0">
                  <a:pos x="T0" y="T1"/>
                </a:cxn>
                <a:cxn ang="0">
                  <a:pos x="T2" y="T3"/>
                </a:cxn>
                <a:cxn ang="0">
                  <a:pos x="T4" y="T5"/>
                </a:cxn>
                <a:cxn ang="0">
                  <a:pos x="T6" y="T7"/>
                </a:cxn>
              </a:cxnLst>
              <a:rect l="0" t="0" r="r" b="b"/>
              <a:pathLst>
                <a:path w="57" h="72">
                  <a:moveTo>
                    <a:pt x="12" y="72"/>
                  </a:moveTo>
                  <a:cubicBezTo>
                    <a:pt x="0" y="48"/>
                    <a:pt x="7" y="20"/>
                    <a:pt x="27" y="0"/>
                  </a:cubicBezTo>
                  <a:cubicBezTo>
                    <a:pt x="57" y="6"/>
                    <a:pt x="57" y="6"/>
                    <a:pt x="57" y="6"/>
                  </a:cubicBezTo>
                  <a:cubicBezTo>
                    <a:pt x="29" y="21"/>
                    <a:pt x="12" y="37"/>
                    <a:pt x="12" y="7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96" name="Freeform 52"/>
          <p:cNvSpPr/>
          <p:nvPr/>
        </p:nvSpPr>
        <p:spPr bwMode="auto">
          <a:xfrm>
            <a:off x="7586403" y="1167790"/>
            <a:ext cx="679185" cy="552450"/>
          </a:xfrm>
          <a:custGeom>
            <a:avLst/>
            <a:gdLst>
              <a:gd name="T0" fmla="*/ 312 w 312"/>
              <a:gd name="T1" fmla="*/ 86 h 253"/>
              <a:gd name="T2" fmla="*/ 305 w 312"/>
              <a:gd name="T3" fmla="*/ 75 h 253"/>
              <a:gd name="T4" fmla="*/ 79 w 312"/>
              <a:gd name="T5" fmla="*/ 226 h 253"/>
              <a:gd name="T6" fmla="*/ 28 w 312"/>
              <a:gd name="T7" fmla="*/ 214 h 253"/>
              <a:gd name="T8" fmla="*/ 35 w 312"/>
              <a:gd name="T9" fmla="*/ 162 h 253"/>
              <a:gd name="T10" fmla="*/ 262 w 312"/>
              <a:gd name="T11" fmla="*/ 11 h 253"/>
              <a:gd name="T12" fmla="*/ 254 w 312"/>
              <a:gd name="T13" fmla="*/ 0 h 253"/>
              <a:gd name="T14" fmla="*/ 26 w 312"/>
              <a:gd name="T15" fmla="*/ 153 h 253"/>
              <a:gd name="T16" fmla="*/ 15 w 312"/>
              <a:gd name="T17" fmla="*/ 222 h 253"/>
              <a:gd name="T18" fmla="*/ 83 w 312"/>
              <a:gd name="T19" fmla="*/ 239 h 253"/>
              <a:gd name="T20" fmla="*/ 312 w 312"/>
              <a:gd name="T21" fmla="*/ 86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2" h="253">
                <a:moveTo>
                  <a:pt x="312" y="86"/>
                </a:moveTo>
                <a:cubicBezTo>
                  <a:pt x="305" y="75"/>
                  <a:pt x="305" y="75"/>
                  <a:pt x="305" y="75"/>
                </a:cubicBezTo>
                <a:cubicBezTo>
                  <a:pt x="79" y="226"/>
                  <a:pt x="79" y="226"/>
                  <a:pt x="79" y="226"/>
                </a:cubicBezTo>
                <a:cubicBezTo>
                  <a:pt x="63" y="237"/>
                  <a:pt x="40" y="231"/>
                  <a:pt x="28" y="214"/>
                </a:cubicBezTo>
                <a:cubicBezTo>
                  <a:pt x="16" y="196"/>
                  <a:pt x="19" y="173"/>
                  <a:pt x="35" y="162"/>
                </a:cubicBezTo>
                <a:cubicBezTo>
                  <a:pt x="262" y="11"/>
                  <a:pt x="262" y="11"/>
                  <a:pt x="262" y="11"/>
                </a:cubicBezTo>
                <a:cubicBezTo>
                  <a:pt x="254" y="0"/>
                  <a:pt x="254" y="0"/>
                  <a:pt x="254" y="0"/>
                </a:cubicBezTo>
                <a:cubicBezTo>
                  <a:pt x="26" y="153"/>
                  <a:pt x="26" y="153"/>
                  <a:pt x="26" y="153"/>
                </a:cubicBezTo>
                <a:cubicBezTo>
                  <a:pt x="4" y="167"/>
                  <a:pt x="0" y="198"/>
                  <a:pt x="15" y="222"/>
                </a:cubicBezTo>
                <a:cubicBezTo>
                  <a:pt x="31" y="246"/>
                  <a:pt x="62" y="253"/>
                  <a:pt x="83" y="239"/>
                </a:cubicBezTo>
                <a:lnTo>
                  <a:pt x="312" y="8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7" name="Freeform 53"/>
          <p:cNvSpPr/>
          <p:nvPr/>
        </p:nvSpPr>
        <p:spPr bwMode="auto">
          <a:xfrm>
            <a:off x="8102139" y="1137630"/>
            <a:ext cx="187252" cy="257175"/>
          </a:xfrm>
          <a:custGeom>
            <a:avLst/>
            <a:gdLst>
              <a:gd name="T0" fmla="*/ 80 w 86"/>
              <a:gd name="T1" fmla="*/ 115 h 118"/>
              <a:gd name="T2" fmla="*/ 68 w 86"/>
              <a:gd name="T3" fmla="*/ 113 h 118"/>
              <a:gd name="T4" fmla="*/ 3 w 86"/>
              <a:gd name="T5" fmla="*/ 16 h 118"/>
              <a:gd name="T6" fmla="*/ 6 w 86"/>
              <a:gd name="T7" fmla="*/ 3 h 118"/>
              <a:gd name="T8" fmla="*/ 19 w 86"/>
              <a:gd name="T9" fmla="*/ 6 h 118"/>
              <a:gd name="T10" fmla="*/ 83 w 86"/>
              <a:gd name="T11" fmla="*/ 102 h 118"/>
              <a:gd name="T12" fmla="*/ 80 w 86"/>
              <a:gd name="T13" fmla="*/ 115 h 118"/>
            </a:gdLst>
            <a:ahLst/>
            <a:cxnLst>
              <a:cxn ang="0">
                <a:pos x="T0" y="T1"/>
              </a:cxn>
              <a:cxn ang="0">
                <a:pos x="T2" y="T3"/>
              </a:cxn>
              <a:cxn ang="0">
                <a:pos x="T4" y="T5"/>
              </a:cxn>
              <a:cxn ang="0">
                <a:pos x="T6" y="T7"/>
              </a:cxn>
              <a:cxn ang="0">
                <a:pos x="T8" y="T9"/>
              </a:cxn>
              <a:cxn ang="0">
                <a:pos x="T10" y="T11"/>
              </a:cxn>
              <a:cxn ang="0">
                <a:pos x="T12" y="T13"/>
              </a:cxn>
            </a:cxnLst>
            <a:rect l="0" t="0" r="r" b="b"/>
            <a:pathLst>
              <a:path w="86" h="118">
                <a:moveTo>
                  <a:pt x="80" y="115"/>
                </a:moveTo>
                <a:cubicBezTo>
                  <a:pt x="76" y="118"/>
                  <a:pt x="70" y="117"/>
                  <a:pt x="68" y="113"/>
                </a:cubicBezTo>
                <a:cubicBezTo>
                  <a:pt x="3" y="16"/>
                  <a:pt x="3" y="16"/>
                  <a:pt x="3" y="16"/>
                </a:cubicBezTo>
                <a:cubicBezTo>
                  <a:pt x="0" y="12"/>
                  <a:pt x="1" y="6"/>
                  <a:pt x="6" y="3"/>
                </a:cubicBezTo>
                <a:cubicBezTo>
                  <a:pt x="10" y="0"/>
                  <a:pt x="16" y="2"/>
                  <a:pt x="19" y="6"/>
                </a:cubicBezTo>
                <a:cubicBezTo>
                  <a:pt x="83" y="102"/>
                  <a:pt x="83" y="102"/>
                  <a:pt x="83" y="102"/>
                </a:cubicBezTo>
                <a:cubicBezTo>
                  <a:pt x="86" y="107"/>
                  <a:pt x="85" y="112"/>
                  <a:pt x="80" y="11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8" name="Freeform 54"/>
          <p:cNvSpPr/>
          <p:nvPr/>
        </p:nvSpPr>
        <p:spPr bwMode="auto">
          <a:xfrm>
            <a:off x="7675268" y="1313840"/>
            <a:ext cx="514149" cy="336550"/>
          </a:xfrm>
          <a:custGeom>
            <a:avLst/>
            <a:gdLst>
              <a:gd name="T0" fmla="*/ 236 w 236"/>
              <a:gd name="T1" fmla="*/ 13 h 154"/>
              <a:gd name="T2" fmla="*/ 227 w 236"/>
              <a:gd name="T3" fmla="*/ 0 h 154"/>
              <a:gd name="T4" fmla="*/ 25 w 236"/>
              <a:gd name="T5" fmla="*/ 135 h 154"/>
              <a:gd name="T6" fmla="*/ 0 w 236"/>
              <a:gd name="T7" fmla="*/ 136 h 154"/>
              <a:gd name="T8" fmla="*/ 1 w 236"/>
              <a:gd name="T9" fmla="*/ 138 h 154"/>
              <a:gd name="T10" fmla="*/ 36 w 236"/>
              <a:gd name="T11" fmla="*/ 146 h 154"/>
              <a:gd name="T12" fmla="*/ 236 w 236"/>
              <a:gd name="T13" fmla="*/ 13 h 154"/>
            </a:gdLst>
            <a:ahLst/>
            <a:cxnLst>
              <a:cxn ang="0">
                <a:pos x="T0" y="T1"/>
              </a:cxn>
              <a:cxn ang="0">
                <a:pos x="T2" y="T3"/>
              </a:cxn>
              <a:cxn ang="0">
                <a:pos x="T4" y="T5"/>
              </a:cxn>
              <a:cxn ang="0">
                <a:pos x="T6" y="T7"/>
              </a:cxn>
              <a:cxn ang="0">
                <a:pos x="T8" y="T9"/>
              </a:cxn>
              <a:cxn ang="0">
                <a:pos x="T10" y="T11"/>
              </a:cxn>
              <a:cxn ang="0">
                <a:pos x="T12" y="T13"/>
              </a:cxn>
            </a:cxnLst>
            <a:rect l="0" t="0" r="r" b="b"/>
            <a:pathLst>
              <a:path w="236" h="154">
                <a:moveTo>
                  <a:pt x="236" y="13"/>
                </a:moveTo>
                <a:cubicBezTo>
                  <a:pt x="227" y="0"/>
                  <a:pt x="227" y="0"/>
                  <a:pt x="227" y="0"/>
                </a:cubicBezTo>
                <a:cubicBezTo>
                  <a:pt x="25" y="135"/>
                  <a:pt x="25" y="135"/>
                  <a:pt x="25" y="135"/>
                </a:cubicBezTo>
                <a:cubicBezTo>
                  <a:pt x="17" y="140"/>
                  <a:pt x="8" y="140"/>
                  <a:pt x="0" y="136"/>
                </a:cubicBezTo>
                <a:cubicBezTo>
                  <a:pt x="0" y="137"/>
                  <a:pt x="0" y="137"/>
                  <a:pt x="1" y="138"/>
                </a:cubicBezTo>
                <a:cubicBezTo>
                  <a:pt x="9" y="150"/>
                  <a:pt x="25" y="154"/>
                  <a:pt x="36" y="146"/>
                </a:cubicBezTo>
                <a:lnTo>
                  <a:pt x="236" y="1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99" name="Freeform 55"/>
          <p:cNvSpPr>
            <a:spLocks noEditPoints="1"/>
          </p:cNvSpPr>
          <p:nvPr/>
        </p:nvSpPr>
        <p:spPr bwMode="auto">
          <a:xfrm>
            <a:off x="7256332" y="1609115"/>
            <a:ext cx="296747" cy="520700"/>
          </a:xfrm>
          <a:custGeom>
            <a:avLst/>
            <a:gdLst>
              <a:gd name="T0" fmla="*/ 59 w 136"/>
              <a:gd name="T1" fmla="*/ 203 h 239"/>
              <a:gd name="T2" fmla="*/ 54 w 136"/>
              <a:gd name="T3" fmla="*/ 203 h 239"/>
              <a:gd name="T4" fmla="*/ 54 w 136"/>
              <a:gd name="T5" fmla="*/ 239 h 239"/>
              <a:gd name="T6" fmla="*/ 72 w 136"/>
              <a:gd name="T7" fmla="*/ 226 h 239"/>
              <a:gd name="T8" fmla="*/ 59 w 136"/>
              <a:gd name="T9" fmla="*/ 203 h 239"/>
              <a:gd name="T10" fmla="*/ 54 w 136"/>
              <a:gd name="T11" fmla="*/ 187 h 239"/>
              <a:gd name="T12" fmla="*/ 54 w 136"/>
              <a:gd name="T13" fmla="*/ 82 h 239"/>
              <a:gd name="T14" fmla="*/ 81 w 136"/>
              <a:gd name="T15" fmla="*/ 74 h 239"/>
              <a:gd name="T16" fmla="*/ 97 w 136"/>
              <a:gd name="T17" fmla="*/ 13 h 239"/>
              <a:gd name="T18" fmla="*/ 114 w 136"/>
              <a:gd name="T19" fmla="*/ 2 h 239"/>
              <a:gd name="T20" fmla="*/ 124 w 136"/>
              <a:gd name="T21" fmla="*/ 20 h 239"/>
              <a:gd name="T22" fmla="*/ 109 w 136"/>
              <a:gd name="T23" fmla="*/ 81 h 239"/>
              <a:gd name="T24" fmla="*/ 130 w 136"/>
              <a:gd name="T25" fmla="*/ 134 h 239"/>
              <a:gd name="T26" fmla="*/ 122 w 136"/>
              <a:gd name="T27" fmla="*/ 164 h 239"/>
              <a:gd name="T28" fmla="*/ 122 w 136"/>
              <a:gd name="T29" fmla="*/ 164 h 239"/>
              <a:gd name="T30" fmla="*/ 136 w 136"/>
              <a:gd name="T31" fmla="*/ 187 h 239"/>
              <a:gd name="T32" fmla="*/ 131 w 136"/>
              <a:gd name="T33" fmla="*/ 207 h 239"/>
              <a:gd name="T34" fmla="*/ 54 w 136"/>
              <a:gd name="T35" fmla="*/ 187 h 239"/>
              <a:gd name="T36" fmla="*/ 54 w 136"/>
              <a:gd name="T37" fmla="*/ 203 h 239"/>
              <a:gd name="T38" fmla="*/ 36 w 136"/>
              <a:gd name="T39" fmla="*/ 216 h 239"/>
              <a:gd name="T40" fmla="*/ 50 w 136"/>
              <a:gd name="T41" fmla="*/ 239 h 239"/>
              <a:gd name="T42" fmla="*/ 54 w 136"/>
              <a:gd name="T43" fmla="*/ 239 h 239"/>
              <a:gd name="T44" fmla="*/ 54 w 136"/>
              <a:gd name="T45" fmla="*/ 203 h 239"/>
              <a:gd name="T46" fmla="*/ 54 w 136"/>
              <a:gd name="T47" fmla="*/ 82 h 239"/>
              <a:gd name="T48" fmla="*/ 54 w 136"/>
              <a:gd name="T49" fmla="*/ 187 h 239"/>
              <a:gd name="T50" fmla="*/ 0 w 136"/>
              <a:gd name="T51" fmla="*/ 173 h 239"/>
              <a:gd name="T52" fmla="*/ 5 w 136"/>
              <a:gd name="T53" fmla="*/ 152 h 239"/>
              <a:gd name="T54" fmla="*/ 29 w 136"/>
              <a:gd name="T55" fmla="*/ 140 h 239"/>
              <a:gd name="T56" fmla="*/ 37 w 136"/>
              <a:gd name="T57" fmla="*/ 109 h 239"/>
              <a:gd name="T58" fmla="*/ 54 w 136"/>
              <a:gd name="T59" fmla="*/ 82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6" h="239">
                <a:moveTo>
                  <a:pt x="59" y="203"/>
                </a:moveTo>
                <a:cubicBezTo>
                  <a:pt x="57" y="203"/>
                  <a:pt x="56" y="203"/>
                  <a:pt x="54" y="203"/>
                </a:cubicBezTo>
                <a:cubicBezTo>
                  <a:pt x="54" y="239"/>
                  <a:pt x="54" y="239"/>
                  <a:pt x="54" y="239"/>
                </a:cubicBezTo>
                <a:cubicBezTo>
                  <a:pt x="62" y="239"/>
                  <a:pt x="70" y="234"/>
                  <a:pt x="72" y="226"/>
                </a:cubicBezTo>
                <a:cubicBezTo>
                  <a:pt x="74" y="216"/>
                  <a:pt x="69" y="206"/>
                  <a:pt x="59" y="203"/>
                </a:cubicBezTo>
                <a:close/>
                <a:moveTo>
                  <a:pt x="54" y="187"/>
                </a:moveTo>
                <a:cubicBezTo>
                  <a:pt x="54" y="82"/>
                  <a:pt x="54" y="82"/>
                  <a:pt x="54" y="82"/>
                </a:cubicBezTo>
                <a:cubicBezTo>
                  <a:pt x="62" y="76"/>
                  <a:pt x="71" y="74"/>
                  <a:pt x="81" y="74"/>
                </a:cubicBezTo>
                <a:cubicBezTo>
                  <a:pt x="97" y="13"/>
                  <a:pt x="97" y="13"/>
                  <a:pt x="97" y="13"/>
                </a:cubicBezTo>
                <a:cubicBezTo>
                  <a:pt x="99" y="5"/>
                  <a:pt x="107" y="0"/>
                  <a:pt x="114" y="2"/>
                </a:cubicBezTo>
                <a:cubicBezTo>
                  <a:pt x="122" y="4"/>
                  <a:pt x="126" y="12"/>
                  <a:pt x="124" y="20"/>
                </a:cubicBezTo>
                <a:cubicBezTo>
                  <a:pt x="109" y="81"/>
                  <a:pt x="109" y="81"/>
                  <a:pt x="109" y="81"/>
                </a:cubicBezTo>
                <a:cubicBezTo>
                  <a:pt x="125" y="90"/>
                  <a:pt x="136" y="109"/>
                  <a:pt x="130" y="134"/>
                </a:cubicBezTo>
                <a:cubicBezTo>
                  <a:pt x="130" y="134"/>
                  <a:pt x="125" y="154"/>
                  <a:pt x="122" y="164"/>
                </a:cubicBezTo>
                <a:cubicBezTo>
                  <a:pt x="122" y="164"/>
                  <a:pt x="122" y="164"/>
                  <a:pt x="122" y="164"/>
                </a:cubicBezTo>
                <a:cubicBezTo>
                  <a:pt x="118" y="178"/>
                  <a:pt x="136" y="187"/>
                  <a:pt x="136" y="187"/>
                </a:cubicBezTo>
                <a:cubicBezTo>
                  <a:pt x="131" y="207"/>
                  <a:pt x="131" y="207"/>
                  <a:pt x="131" y="207"/>
                </a:cubicBezTo>
                <a:lnTo>
                  <a:pt x="54" y="187"/>
                </a:lnTo>
                <a:close/>
                <a:moveTo>
                  <a:pt x="54" y="203"/>
                </a:moveTo>
                <a:cubicBezTo>
                  <a:pt x="46" y="203"/>
                  <a:pt x="38" y="208"/>
                  <a:pt x="36" y="216"/>
                </a:cubicBezTo>
                <a:cubicBezTo>
                  <a:pt x="34" y="226"/>
                  <a:pt x="40" y="236"/>
                  <a:pt x="50" y="239"/>
                </a:cubicBezTo>
                <a:cubicBezTo>
                  <a:pt x="51" y="239"/>
                  <a:pt x="53" y="239"/>
                  <a:pt x="54" y="239"/>
                </a:cubicBezTo>
                <a:cubicBezTo>
                  <a:pt x="54" y="203"/>
                  <a:pt x="54" y="203"/>
                  <a:pt x="54" y="203"/>
                </a:cubicBezTo>
                <a:close/>
                <a:moveTo>
                  <a:pt x="54" y="82"/>
                </a:moveTo>
                <a:cubicBezTo>
                  <a:pt x="54" y="187"/>
                  <a:pt x="54" y="187"/>
                  <a:pt x="54" y="187"/>
                </a:cubicBezTo>
                <a:cubicBezTo>
                  <a:pt x="0" y="173"/>
                  <a:pt x="0" y="173"/>
                  <a:pt x="0" y="173"/>
                </a:cubicBezTo>
                <a:cubicBezTo>
                  <a:pt x="5" y="152"/>
                  <a:pt x="5" y="152"/>
                  <a:pt x="5" y="152"/>
                </a:cubicBezTo>
                <a:cubicBezTo>
                  <a:pt x="5" y="152"/>
                  <a:pt x="25" y="154"/>
                  <a:pt x="29" y="140"/>
                </a:cubicBezTo>
                <a:cubicBezTo>
                  <a:pt x="32" y="128"/>
                  <a:pt x="37" y="109"/>
                  <a:pt x="37" y="109"/>
                </a:cubicBezTo>
                <a:cubicBezTo>
                  <a:pt x="40" y="97"/>
                  <a:pt x="46" y="88"/>
                  <a:pt x="54" y="82"/>
                </a:cubicBezTo>
                <a:close/>
              </a:path>
            </a:pathLst>
          </a:custGeom>
          <a:solidFill>
            <a:schemeClr val="accent4"/>
          </a:solidFill>
          <a:ln>
            <a:noFill/>
          </a:ln>
        </p:spPr>
        <p:txBody>
          <a:bodyPr vert="horz" wrap="square" lIns="91440" tIns="45720" rIns="91440" bIns="45720" numCol="1" anchor="t" anchorCtr="0" compatLnSpc="1"/>
          <a:lstStyle/>
          <a:p>
            <a:endParaRPr lang="id-ID"/>
          </a:p>
        </p:txBody>
      </p:sp>
      <p:sp>
        <p:nvSpPr>
          <p:cNvPr id="100" name="Freeform 56"/>
          <p:cNvSpPr>
            <a:spLocks noEditPoints="1"/>
          </p:cNvSpPr>
          <p:nvPr/>
        </p:nvSpPr>
        <p:spPr bwMode="auto">
          <a:xfrm>
            <a:off x="6986562" y="2699728"/>
            <a:ext cx="555408" cy="604838"/>
          </a:xfrm>
          <a:custGeom>
            <a:avLst/>
            <a:gdLst>
              <a:gd name="T0" fmla="*/ 198 w 255"/>
              <a:gd name="T1" fmla="*/ 128 h 277"/>
              <a:gd name="T2" fmla="*/ 191 w 255"/>
              <a:gd name="T3" fmla="*/ 158 h 277"/>
              <a:gd name="T4" fmla="*/ 191 w 255"/>
              <a:gd name="T5" fmla="*/ 185 h 277"/>
              <a:gd name="T6" fmla="*/ 196 w 255"/>
              <a:gd name="T7" fmla="*/ 187 h 277"/>
              <a:gd name="T8" fmla="*/ 218 w 255"/>
              <a:gd name="T9" fmla="*/ 218 h 277"/>
              <a:gd name="T10" fmla="*/ 191 w 255"/>
              <a:gd name="T11" fmla="*/ 201 h 277"/>
              <a:gd name="T12" fmla="*/ 191 w 255"/>
              <a:gd name="T13" fmla="*/ 55 h 277"/>
              <a:gd name="T14" fmla="*/ 218 w 255"/>
              <a:gd name="T15" fmla="*/ 38 h 277"/>
              <a:gd name="T16" fmla="*/ 196 w 255"/>
              <a:gd name="T17" fmla="*/ 69 h 277"/>
              <a:gd name="T18" fmla="*/ 191 w 255"/>
              <a:gd name="T19" fmla="*/ 71 h 277"/>
              <a:gd name="T20" fmla="*/ 249 w 255"/>
              <a:gd name="T21" fmla="*/ 121 h 277"/>
              <a:gd name="T22" fmla="*/ 211 w 255"/>
              <a:gd name="T23" fmla="*/ 128 h 277"/>
              <a:gd name="T24" fmla="*/ 249 w 255"/>
              <a:gd name="T25" fmla="*/ 134 h 277"/>
              <a:gd name="T26" fmla="*/ 249 w 255"/>
              <a:gd name="T27" fmla="*/ 121 h 277"/>
              <a:gd name="T28" fmla="*/ 132 w 255"/>
              <a:gd name="T29" fmla="*/ 277 h 277"/>
              <a:gd name="T30" fmla="*/ 167 w 255"/>
              <a:gd name="T31" fmla="*/ 186 h 277"/>
              <a:gd name="T32" fmla="*/ 191 w 255"/>
              <a:gd name="T33" fmla="*/ 98 h 277"/>
              <a:gd name="T34" fmla="*/ 127 w 255"/>
              <a:gd name="T35" fmla="*/ 72 h 277"/>
              <a:gd name="T36" fmla="*/ 183 w 255"/>
              <a:gd name="T37" fmla="*/ 128 h 277"/>
              <a:gd name="T38" fmla="*/ 156 w 255"/>
              <a:gd name="T39" fmla="*/ 176 h 277"/>
              <a:gd name="T40" fmla="*/ 153 w 255"/>
              <a:gd name="T41" fmla="*/ 214 h 277"/>
              <a:gd name="T42" fmla="*/ 127 w 255"/>
              <a:gd name="T43" fmla="*/ 277 h 277"/>
              <a:gd name="T44" fmla="*/ 191 w 255"/>
              <a:gd name="T45" fmla="*/ 71 h 277"/>
              <a:gd name="T46" fmla="*/ 186 w 255"/>
              <a:gd name="T47" fmla="*/ 60 h 277"/>
              <a:gd name="T48" fmla="*/ 191 w 255"/>
              <a:gd name="T49" fmla="*/ 185 h 277"/>
              <a:gd name="T50" fmla="*/ 186 w 255"/>
              <a:gd name="T51" fmla="*/ 196 h 277"/>
              <a:gd name="T52" fmla="*/ 191 w 255"/>
              <a:gd name="T53" fmla="*/ 185 h 277"/>
              <a:gd name="T54" fmla="*/ 127 w 255"/>
              <a:gd name="T55" fmla="*/ 0 h 277"/>
              <a:gd name="T56" fmla="*/ 134 w 255"/>
              <a:gd name="T57" fmla="*/ 7 h 277"/>
              <a:gd name="T58" fmla="*/ 128 w 255"/>
              <a:gd name="T59" fmla="*/ 45 h 277"/>
              <a:gd name="T60" fmla="*/ 127 w 255"/>
              <a:gd name="T61" fmla="*/ 45 h 277"/>
              <a:gd name="T62" fmla="*/ 64 w 255"/>
              <a:gd name="T63" fmla="*/ 97 h 277"/>
              <a:gd name="T64" fmla="*/ 89 w 255"/>
              <a:gd name="T65" fmla="*/ 187 h 277"/>
              <a:gd name="T66" fmla="*/ 124 w 255"/>
              <a:gd name="T67" fmla="*/ 277 h 277"/>
              <a:gd name="T68" fmla="*/ 127 w 255"/>
              <a:gd name="T69" fmla="*/ 214 h 277"/>
              <a:gd name="T70" fmla="*/ 103 w 255"/>
              <a:gd name="T71" fmla="*/ 183 h 277"/>
              <a:gd name="T72" fmla="*/ 71 w 255"/>
              <a:gd name="T73" fmla="*/ 128 h 277"/>
              <a:gd name="T74" fmla="*/ 127 w 255"/>
              <a:gd name="T75" fmla="*/ 72 h 277"/>
              <a:gd name="T76" fmla="*/ 127 w 255"/>
              <a:gd name="T77" fmla="*/ 57 h 277"/>
              <a:gd name="T78" fmla="*/ 127 w 255"/>
              <a:gd name="T79" fmla="*/ 0 h 277"/>
              <a:gd name="T80" fmla="*/ 121 w 255"/>
              <a:gd name="T81" fmla="*/ 38 h 277"/>
              <a:gd name="T82" fmla="*/ 127 w 255"/>
              <a:gd name="T83" fmla="*/ 0 h 277"/>
              <a:gd name="T84" fmla="*/ 64 w 255"/>
              <a:gd name="T85" fmla="*/ 185 h 277"/>
              <a:gd name="T86" fmla="*/ 69 w 255"/>
              <a:gd name="T87" fmla="*/ 196 h 277"/>
              <a:gd name="T88" fmla="*/ 64 w 255"/>
              <a:gd name="T89" fmla="*/ 71 h 277"/>
              <a:gd name="T90" fmla="*/ 69 w 255"/>
              <a:gd name="T91" fmla="*/ 60 h 277"/>
              <a:gd name="T92" fmla="*/ 64 w 255"/>
              <a:gd name="T93" fmla="*/ 71 h 277"/>
              <a:gd name="T94" fmla="*/ 57 w 255"/>
              <a:gd name="T95" fmla="*/ 128 h 277"/>
              <a:gd name="T96" fmla="*/ 64 w 255"/>
              <a:gd name="T97" fmla="*/ 97 h 277"/>
              <a:gd name="T98" fmla="*/ 64 w 255"/>
              <a:gd name="T99" fmla="*/ 71 h 277"/>
              <a:gd name="T100" fmla="*/ 60 w 255"/>
              <a:gd name="T101" fmla="*/ 69 h 277"/>
              <a:gd name="T102" fmla="*/ 38 w 255"/>
              <a:gd name="T103" fmla="*/ 38 h 277"/>
              <a:gd name="T104" fmla="*/ 64 w 255"/>
              <a:gd name="T105" fmla="*/ 55 h 277"/>
              <a:gd name="T106" fmla="*/ 64 w 255"/>
              <a:gd name="T107" fmla="*/ 201 h 277"/>
              <a:gd name="T108" fmla="*/ 38 w 255"/>
              <a:gd name="T109" fmla="*/ 218 h 277"/>
              <a:gd name="T110" fmla="*/ 60 w 255"/>
              <a:gd name="T111" fmla="*/ 187 h 277"/>
              <a:gd name="T112" fmla="*/ 64 w 255"/>
              <a:gd name="T113" fmla="*/ 185 h 277"/>
              <a:gd name="T114" fmla="*/ 45 w 255"/>
              <a:gd name="T115" fmla="*/ 128 h 277"/>
              <a:gd name="T116" fmla="*/ 7 w 255"/>
              <a:gd name="T117" fmla="*/ 121 h 277"/>
              <a:gd name="T118" fmla="*/ 7 w 255"/>
              <a:gd name="T119" fmla="*/ 134 h 277"/>
              <a:gd name="T120" fmla="*/ 45 w 255"/>
              <a:gd name="T121" fmla="*/ 12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5" h="277">
                <a:moveTo>
                  <a:pt x="191" y="158"/>
                </a:moveTo>
                <a:cubicBezTo>
                  <a:pt x="195" y="149"/>
                  <a:pt x="198" y="139"/>
                  <a:pt x="198" y="128"/>
                </a:cubicBezTo>
                <a:cubicBezTo>
                  <a:pt x="198" y="117"/>
                  <a:pt x="195" y="107"/>
                  <a:pt x="191" y="98"/>
                </a:cubicBezTo>
                <a:cubicBezTo>
                  <a:pt x="191" y="158"/>
                  <a:pt x="191" y="158"/>
                  <a:pt x="191" y="158"/>
                </a:cubicBezTo>
                <a:close/>
                <a:moveTo>
                  <a:pt x="191" y="201"/>
                </a:moveTo>
                <a:cubicBezTo>
                  <a:pt x="191" y="185"/>
                  <a:pt x="191" y="185"/>
                  <a:pt x="191" y="185"/>
                </a:cubicBezTo>
                <a:cubicBezTo>
                  <a:pt x="193" y="185"/>
                  <a:pt x="194" y="185"/>
                  <a:pt x="196" y="187"/>
                </a:cubicBezTo>
                <a:cubicBezTo>
                  <a:pt x="196" y="187"/>
                  <a:pt x="196" y="187"/>
                  <a:pt x="196" y="187"/>
                </a:cubicBezTo>
                <a:cubicBezTo>
                  <a:pt x="218" y="209"/>
                  <a:pt x="218" y="209"/>
                  <a:pt x="218" y="209"/>
                </a:cubicBezTo>
                <a:cubicBezTo>
                  <a:pt x="220" y="211"/>
                  <a:pt x="220" y="216"/>
                  <a:pt x="218" y="218"/>
                </a:cubicBezTo>
                <a:cubicBezTo>
                  <a:pt x="215" y="221"/>
                  <a:pt x="211" y="221"/>
                  <a:pt x="209" y="218"/>
                </a:cubicBezTo>
                <a:cubicBezTo>
                  <a:pt x="191" y="201"/>
                  <a:pt x="191" y="201"/>
                  <a:pt x="191" y="201"/>
                </a:cubicBezTo>
                <a:close/>
                <a:moveTo>
                  <a:pt x="191" y="71"/>
                </a:moveTo>
                <a:cubicBezTo>
                  <a:pt x="191" y="55"/>
                  <a:pt x="191" y="55"/>
                  <a:pt x="191" y="55"/>
                </a:cubicBezTo>
                <a:cubicBezTo>
                  <a:pt x="209" y="38"/>
                  <a:pt x="209" y="38"/>
                  <a:pt x="209" y="38"/>
                </a:cubicBezTo>
                <a:cubicBezTo>
                  <a:pt x="211" y="35"/>
                  <a:pt x="215" y="35"/>
                  <a:pt x="218" y="38"/>
                </a:cubicBezTo>
                <a:cubicBezTo>
                  <a:pt x="220" y="40"/>
                  <a:pt x="220" y="44"/>
                  <a:pt x="218" y="47"/>
                </a:cubicBezTo>
                <a:cubicBezTo>
                  <a:pt x="196" y="69"/>
                  <a:pt x="196" y="69"/>
                  <a:pt x="196" y="69"/>
                </a:cubicBezTo>
                <a:cubicBezTo>
                  <a:pt x="196" y="69"/>
                  <a:pt x="196" y="69"/>
                  <a:pt x="196" y="69"/>
                </a:cubicBezTo>
                <a:cubicBezTo>
                  <a:pt x="194" y="71"/>
                  <a:pt x="193" y="71"/>
                  <a:pt x="191" y="71"/>
                </a:cubicBezTo>
                <a:close/>
                <a:moveTo>
                  <a:pt x="249" y="121"/>
                </a:moveTo>
                <a:cubicBezTo>
                  <a:pt x="249" y="121"/>
                  <a:pt x="249" y="121"/>
                  <a:pt x="249" y="121"/>
                </a:cubicBezTo>
                <a:cubicBezTo>
                  <a:pt x="217" y="121"/>
                  <a:pt x="217" y="121"/>
                  <a:pt x="217" y="121"/>
                </a:cubicBezTo>
                <a:cubicBezTo>
                  <a:pt x="214" y="121"/>
                  <a:pt x="211" y="124"/>
                  <a:pt x="211" y="128"/>
                </a:cubicBezTo>
                <a:cubicBezTo>
                  <a:pt x="211" y="132"/>
                  <a:pt x="214" y="134"/>
                  <a:pt x="217" y="134"/>
                </a:cubicBezTo>
                <a:cubicBezTo>
                  <a:pt x="249" y="134"/>
                  <a:pt x="249" y="134"/>
                  <a:pt x="249" y="134"/>
                </a:cubicBezTo>
                <a:cubicBezTo>
                  <a:pt x="252" y="134"/>
                  <a:pt x="255" y="132"/>
                  <a:pt x="255" y="128"/>
                </a:cubicBezTo>
                <a:cubicBezTo>
                  <a:pt x="255" y="124"/>
                  <a:pt x="252" y="121"/>
                  <a:pt x="249" y="121"/>
                </a:cubicBezTo>
                <a:close/>
                <a:moveTo>
                  <a:pt x="127" y="277"/>
                </a:moveTo>
                <a:cubicBezTo>
                  <a:pt x="132" y="277"/>
                  <a:pt x="132" y="277"/>
                  <a:pt x="132" y="277"/>
                </a:cubicBezTo>
                <a:cubicBezTo>
                  <a:pt x="151" y="277"/>
                  <a:pt x="167" y="262"/>
                  <a:pt x="167" y="242"/>
                </a:cubicBezTo>
                <a:cubicBezTo>
                  <a:pt x="167" y="186"/>
                  <a:pt x="167" y="186"/>
                  <a:pt x="167" y="186"/>
                </a:cubicBezTo>
                <a:cubicBezTo>
                  <a:pt x="177" y="179"/>
                  <a:pt x="186" y="169"/>
                  <a:pt x="191" y="158"/>
                </a:cubicBezTo>
                <a:cubicBezTo>
                  <a:pt x="191" y="98"/>
                  <a:pt x="191" y="98"/>
                  <a:pt x="191" y="98"/>
                </a:cubicBezTo>
                <a:cubicBezTo>
                  <a:pt x="180" y="74"/>
                  <a:pt x="156" y="57"/>
                  <a:pt x="127" y="57"/>
                </a:cubicBezTo>
                <a:cubicBezTo>
                  <a:pt x="127" y="72"/>
                  <a:pt x="127" y="72"/>
                  <a:pt x="127" y="72"/>
                </a:cubicBezTo>
                <a:cubicBezTo>
                  <a:pt x="143" y="72"/>
                  <a:pt x="157" y="78"/>
                  <a:pt x="167" y="88"/>
                </a:cubicBezTo>
                <a:cubicBezTo>
                  <a:pt x="177" y="98"/>
                  <a:pt x="183" y="112"/>
                  <a:pt x="183" y="128"/>
                </a:cubicBezTo>
                <a:cubicBezTo>
                  <a:pt x="183" y="148"/>
                  <a:pt x="172" y="166"/>
                  <a:pt x="156" y="176"/>
                </a:cubicBezTo>
                <a:cubicBezTo>
                  <a:pt x="156" y="176"/>
                  <a:pt x="156" y="176"/>
                  <a:pt x="156" y="176"/>
                </a:cubicBezTo>
                <a:cubicBezTo>
                  <a:pt x="154" y="177"/>
                  <a:pt x="153" y="180"/>
                  <a:pt x="153" y="182"/>
                </a:cubicBezTo>
                <a:cubicBezTo>
                  <a:pt x="153" y="214"/>
                  <a:pt x="153" y="214"/>
                  <a:pt x="153" y="214"/>
                </a:cubicBezTo>
                <a:cubicBezTo>
                  <a:pt x="127" y="214"/>
                  <a:pt x="127" y="214"/>
                  <a:pt x="127" y="214"/>
                </a:cubicBezTo>
                <a:cubicBezTo>
                  <a:pt x="127" y="277"/>
                  <a:pt x="127" y="277"/>
                  <a:pt x="127" y="277"/>
                </a:cubicBezTo>
                <a:close/>
                <a:moveTo>
                  <a:pt x="191" y="55"/>
                </a:moveTo>
                <a:cubicBezTo>
                  <a:pt x="191" y="71"/>
                  <a:pt x="191" y="71"/>
                  <a:pt x="191" y="71"/>
                </a:cubicBezTo>
                <a:cubicBezTo>
                  <a:pt x="189" y="71"/>
                  <a:pt x="188" y="71"/>
                  <a:pt x="186" y="69"/>
                </a:cubicBezTo>
                <a:cubicBezTo>
                  <a:pt x="184" y="67"/>
                  <a:pt x="184" y="63"/>
                  <a:pt x="186" y="60"/>
                </a:cubicBezTo>
                <a:cubicBezTo>
                  <a:pt x="191" y="55"/>
                  <a:pt x="191" y="55"/>
                  <a:pt x="191" y="55"/>
                </a:cubicBezTo>
                <a:close/>
                <a:moveTo>
                  <a:pt x="191" y="185"/>
                </a:moveTo>
                <a:cubicBezTo>
                  <a:pt x="191" y="201"/>
                  <a:pt x="191" y="201"/>
                  <a:pt x="191" y="201"/>
                </a:cubicBezTo>
                <a:cubicBezTo>
                  <a:pt x="186" y="196"/>
                  <a:pt x="186" y="196"/>
                  <a:pt x="186" y="196"/>
                </a:cubicBezTo>
                <a:cubicBezTo>
                  <a:pt x="184" y="193"/>
                  <a:pt x="184" y="189"/>
                  <a:pt x="186" y="187"/>
                </a:cubicBezTo>
                <a:cubicBezTo>
                  <a:pt x="188" y="185"/>
                  <a:pt x="189" y="185"/>
                  <a:pt x="191" y="185"/>
                </a:cubicBezTo>
                <a:close/>
                <a:moveTo>
                  <a:pt x="127" y="45"/>
                </a:moveTo>
                <a:cubicBezTo>
                  <a:pt x="127" y="0"/>
                  <a:pt x="127" y="0"/>
                  <a:pt x="127" y="0"/>
                </a:cubicBezTo>
                <a:cubicBezTo>
                  <a:pt x="127" y="0"/>
                  <a:pt x="128" y="0"/>
                  <a:pt x="128" y="0"/>
                </a:cubicBezTo>
                <a:cubicBezTo>
                  <a:pt x="131" y="0"/>
                  <a:pt x="134" y="3"/>
                  <a:pt x="134" y="7"/>
                </a:cubicBezTo>
                <a:cubicBezTo>
                  <a:pt x="134" y="38"/>
                  <a:pt x="134" y="38"/>
                  <a:pt x="134" y="38"/>
                </a:cubicBezTo>
                <a:cubicBezTo>
                  <a:pt x="134" y="42"/>
                  <a:pt x="131" y="45"/>
                  <a:pt x="128" y="45"/>
                </a:cubicBezTo>
                <a:cubicBezTo>
                  <a:pt x="128" y="45"/>
                  <a:pt x="128" y="45"/>
                  <a:pt x="128" y="45"/>
                </a:cubicBezTo>
                <a:cubicBezTo>
                  <a:pt x="128" y="45"/>
                  <a:pt x="127" y="45"/>
                  <a:pt x="127" y="45"/>
                </a:cubicBezTo>
                <a:close/>
                <a:moveTo>
                  <a:pt x="127" y="57"/>
                </a:moveTo>
                <a:cubicBezTo>
                  <a:pt x="99" y="57"/>
                  <a:pt x="75" y="74"/>
                  <a:pt x="64" y="97"/>
                </a:cubicBezTo>
                <a:cubicBezTo>
                  <a:pt x="64" y="159"/>
                  <a:pt x="64" y="159"/>
                  <a:pt x="64" y="159"/>
                </a:cubicBezTo>
                <a:cubicBezTo>
                  <a:pt x="70" y="170"/>
                  <a:pt x="78" y="180"/>
                  <a:pt x="89" y="187"/>
                </a:cubicBezTo>
                <a:cubicBezTo>
                  <a:pt x="89" y="242"/>
                  <a:pt x="89" y="242"/>
                  <a:pt x="89" y="242"/>
                </a:cubicBezTo>
                <a:cubicBezTo>
                  <a:pt x="89" y="262"/>
                  <a:pt x="104" y="277"/>
                  <a:pt x="124" y="277"/>
                </a:cubicBezTo>
                <a:cubicBezTo>
                  <a:pt x="127" y="277"/>
                  <a:pt x="127" y="277"/>
                  <a:pt x="127" y="277"/>
                </a:cubicBezTo>
                <a:cubicBezTo>
                  <a:pt x="127" y="214"/>
                  <a:pt x="127" y="214"/>
                  <a:pt x="127" y="214"/>
                </a:cubicBezTo>
                <a:cubicBezTo>
                  <a:pt x="103" y="214"/>
                  <a:pt x="103" y="214"/>
                  <a:pt x="103" y="214"/>
                </a:cubicBezTo>
                <a:cubicBezTo>
                  <a:pt x="103" y="183"/>
                  <a:pt x="103" y="183"/>
                  <a:pt x="103" y="183"/>
                </a:cubicBezTo>
                <a:cubicBezTo>
                  <a:pt x="103" y="180"/>
                  <a:pt x="102" y="178"/>
                  <a:pt x="100" y="176"/>
                </a:cubicBezTo>
                <a:cubicBezTo>
                  <a:pt x="83" y="167"/>
                  <a:pt x="71" y="149"/>
                  <a:pt x="71" y="128"/>
                </a:cubicBezTo>
                <a:cubicBezTo>
                  <a:pt x="71" y="112"/>
                  <a:pt x="78" y="98"/>
                  <a:pt x="88" y="88"/>
                </a:cubicBezTo>
                <a:cubicBezTo>
                  <a:pt x="98" y="78"/>
                  <a:pt x="112" y="72"/>
                  <a:pt x="127" y="72"/>
                </a:cubicBezTo>
                <a:cubicBezTo>
                  <a:pt x="127" y="72"/>
                  <a:pt x="127" y="72"/>
                  <a:pt x="127" y="72"/>
                </a:cubicBezTo>
                <a:cubicBezTo>
                  <a:pt x="127" y="57"/>
                  <a:pt x="127" y="57"/>
                  <a:pt x="127" y="57"/>
                </a:cubicBezTo>
                <a:cubicBezTo>
                  <a:pt x="127" y="57"/>
                  <a:pt x="127" y="57"/>
                  <a:pt x="127" y="57"/>
                </a:cubicBezTo>
                <a:close/>
                <a:moveTo>
                  <a:pt x="127" y="0"/>
                </a:moveTo>
                <a:cubicBezTo>
                  <a:pt x="127" y="45"/>
                  <a:pt x="127" y="45"/>
                  <a:pt x="127" y="45"/>
                </a:cubicBezTo>
                <a:cubicBezTo>
                  <a:pt x="124" y="45"/>
                  <a:pt x="121" y="42"/>
                  <a:pt x="121" y="38"/>
                </a:cubicBezTo>
                <a:cubicBezTo>
                  <a:pt x="121" y="7"/>
                  <a:pt x="121" y="7"/>
                  <a:pt x="121" y="7"/>
                </a:cubicBezTo>
                <a:cubicBezTo>
                  <a:pt x="121" y="4"/>
                  <a:pt x="124" y="1"/>
                  <a:pt x="127" y="0"/>
                </a:cubicBezTo>
                <a:close/>
                <a:moveTo>
                  <a:pt x="64" y="201"/>
                </a:moveTo>
                <a:cubicBezTo>
                  <a:pt x="64" y="185"/>
                  <a:pt x="64" y="185"/>
                  <a:pt x="64" y="185"/>
                </a:cubicBezTo>
                <a:cubicBezTo>
                  <a:pt x="66" y="185"/>
                  <a:pt x="68" y="185"/>
                  <a:pt x="69" y="187"/>
                </a:cubicBezTo>
                <a:cubicBezTo>
                  <a:pt x="72" y="189"/>
                  <a:pt x="72" y="193"/>
                  <a:pt x="69" y="196"/>
                </a:cubicBezTo>
                <a:cubicBezTo>
                  <a:pt x="64" y="201"/>
                  <a:pt x="64" y="201"/>
                  <a:pt x="64" y="201"/>
                </a:cubicBezTo>
                <a:close/>
                <a:moveTo>
                  <a:pt x="64" y="71"/>
                </a:moveTo>
                <a:cubicBezTo>
                  <a:pt x="64" y="55"/>
                  <a:pt x="64" y="55"/>
                  <a:pt x="64" y="55"/>
                </a:cubicBezTo>
                <a:cubicBezTo>
                  <a:pt x="69" y="60"/>
                  <a:pt x="69" y="60"/>
                  <a:pt x="69" y="60"/>
                </a:cubicBezTo>
                <a:cubicBezTo>
                  <a:pt x="72" y="63"/>
                  <a:pt x="72" y="67"/>
                  <a:pt x="69" y="69"/>
                </a:cubicBezTo>
                <a:cubicBezTo>
                  <a:pt x="68" y="71"/>
                  <a:pt x="66" y="71"/>
                  <a:pt x="64" y="71"/>
                </a:cubicBezTo>
                <a:close/>
                <a:moveTo>
                  <a:pt x="64" y="97"/>
                </a:moveTo>
                <a:cubicBezTo>
                  <a:pt x="59" y="106"/>
                  <a:pt x="57" y="117"/>
                  <a:pt x="57" y="128"/>
                </a:cubicBezTo>
                <a:cubicBezTo>
                  <a:pt x="57" y="139"/>
                  <a:pt x="59" y="149"/>
                  <a:pt x="64" y="159"/>
                </a:cubicBezTo>
                <a:cubicBezTo>
                  <a:pt x="64" y="97"/>
                  <a:pt x="64" y="97"/>
                  <a:pt x="64" y="97"/>
                </a:cubicBezTo>
                <a:close/>
                <a:moveTo>
                  <a:pt x="64" y="55"/>
                </a:moveTo>
                <a:cubicBezTo>
                  <a:pt x="64" y="71"/>
                  <a:pt x="64" y="71"/>
                  <a:pt x="64" y="71"/>
                </a:cubicBezTo>
                <a:cubicBezTo>
                  <a:pt x="62" y="71"/>
                  <a:pt x="61" y="70"/>
                  <a:pt x="60" y="69"/>
                </a:cubicBezTo>
                <a:cubicBezTo>
                  <a:pt x="60" y="69"/>
                  <a:pt x="60" y="69"/>
                  <a:pt x="60" y="69"/>
                </a:cubicBezTo>
                <a:cubicBezTo>
                  <a:pt x="38" y="47"/>
                  <a:pt x="38" y="47"/>
                  <a:pt x="38" y="47"/>
                </a:cubicBezTo>
                <a:cubicBezTo>
                  <a:pt x="35" y="44"/>
                  <a:pt x="35" y="40"/>
                  <a:pt x="38" y="38"/>
                </a:cubicBezTo>
                <a:cubicBezTo>
                  <a:pt x="40" y="35"/>
                  <a:pt x="44" y="35"/>
                  <a:pt x="47" y="38"/>
                </a:cubicBezTo>
                <a:cubicBezTo>
                  <a:pt x="64" y="55"/>
                  <a:pt x="64" y="55"/>
                  <a:pt x="64" y="55"/>
                </a:cubicBezTo>
                <a:close/>
                <a:moveTo>
                  <a:pt x="64" y="185"/>
                </a:moveTo>
                <a:cubicBezTo>
                  <a:pt x="64" y="201"/>
                  <a:pt x="64" y="201"/>
                  <a:pt x="64" y="201"/>
                </a:cubicBezTo>
                <a:cubicBezTo>
                  <a:pt x="47" y="218"/>
                  <a:pt x="47" y="218"/>
                  <a:pt x="47" y="218"/>
                </a:cubicBezTo>
                <a:cubicBezTo>
                  <a:pt x="44" y="221"/>
                  <a:pt x="40" y="221"/>
                  <a:pt x="38" y="218"/>
                </a:cubicBezTo>
                <a:cubicBezTo>
                  <a:pt x="35" y="216"/>
                  <a:pt x="35" y="211"/>
                  <a:pt x="38" y="209"/>
                </a:cubicBezTo>
                <a:cubicBezTo>
                  <a:pt x="60" y="187"/>
                  <a:pt x="60" y="187"/>
                  <a:pt x="60" y="187"/>
                </a:cubicBezTo>
                <a:cubicBezTo>
                  <a:pt x="60" y="187"/>
                  <a:pt x="60" y="187"/>
                  <a:pt x="60" y="187"/>
                </a:cubicBezTo>
                <a:cubicBezTo>
                  <a:pt x="61" y="185"/>
                  <a:pt x="62" y="185"/>
                  <a:pt x="64" y="185"/>
                </a:cubicBezTo>
                <a:close/>
                <a:moveTo>
                  <a:pt x="45" y="128"/>
                </a:moveTo>
                <a:cubicBezTo>
                  <a:pt x="45" y="128"/>
                  <a:pt x="45" y="128"/>
                  <a:pt x="45" y="128"/>
                </a:cubicBezTo>
                <a:cubicBezTo>
                  <a:pt x="45" y="124"/>
                  <a:pt x="42" y="121"/>
                  <a:pt x="38" y="121"/>
                </a:cubicBezTo>
                <a:cubicBezTo>
                  <a:pt x="7" y="121"/>
                  <a:pt x="7" y="121"/>
                  <a:pt x="7" y="121"/>
                </a:cubicBezTo>
                <a:cubicBezTo>
                  <a:pt x="3" y="121"/>
                  <a:pt x="0" y="124"/>
                  <a:pt x="0" y="128"/>
                </a:cubicBezTo>
                <a:cubicBezTo>
                  <a:pt x="0" y="132"/>
                  <a:pt x="3" y="134"/>
                  <a:pt x="7" y="134"/>
                </a:cubicBezTo>
                <a:cubicBezTo>
                  <a:pt x="38" y="134"/>
                  <a:pt x="38" y="134"/>
                  <a:pt x="38" y="134"/>
                </a:cubicBezTo>
                <a:cubicBezTo>
                  <a:pt x="42" y="134"/>
                  <a:pt x="45" y="132"/>
                  <a:pt x="45" y="128"/>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1" name="Freeform 57"/>
          <p:cNvSpPr>
            <a:spLocks noEditPoints="1"/>
          </p:cNvSpPr>
          <p:nvPr/>
        </p:nvSpPr>
        <p:spPr bwMode="auto">
          <a:xfrm>
            <a:off x="9035224" y="1136042"/>
            <a:ext cx="528432" cy="519113"/>
          </a:xfrm>
          <a:custGeom>
            <a:avLst/>
            <a:gdLst>
              <a:gd name="T0" fmla="*/ 231 w 243"/>
              <a:gd name="T1" fmla="*/ 92 h 238"/>
              <a:gd name="T2" fmla="*/ 214 w 243"/>
              <a:gd name="T3" fmla="*/ 83 h 238"/>
              <a:gd name="T4" fmla="*/ 206 w 243"/>
              <a:gd name="T5" fmla="*/ 71 h 238"/>
              <a:gd name="T6" fmla="*/ 192 w 243"/>
              <a:gd name="T7" fmla="*/ 82 h 238"/>
              <a:gd name="T8" fmla="*/ 194 w 243"/>
              <a:gd name="T9" fmla="*/ 64 h 238"/>
              <a:gd name="T10" fmla="*/ 179 w 243"/>
              <a:gd name="T11" fmla="*/ 64 h 238"/>
              <a:gd name="T12" fmla="*/ 162 w 243"/>
              <a:gd name="T13" fmla="*/ 54 h 238"/>
              <a:gd name="T14" fmla="*/ 154 w 243"/>
              <a:gd name="T15" fmla="*/ 42 h 238"/>
              <a:gd name="T16" fmla="*/ 140 w 243"/>
              <a:gd name="T17" fmla="*/ 53 h 238"/>
              <a:gd name="T18" fmla="*/ 142 w 243"/>
              <a:gd name="T19" fmla="*/ 35 h 238"/>
              <a:gd name="T20" fmla="*/ 128 w 243"/>
              <a:gd name="T21" fmla="*/ 35 h 238"/>
              <a:gd name="T22" fmla="*/ 110 w 243"/>
              <a:gd name="T23" fmla="*/ 25 h 238"/>
              <a:gd name="T24" fmla="*/ 102 w 243"/>
              <a:gd name="T25" fmla="*/ 13 h 238"/>
              <a:gd name="T26" fmla="*/ 101 w 243"/>
              <a:gd name="T27" fmla="*/ 22 h 238"/>
              <a:gd name="T28" fmla="*/ 208 w 243"/>
              <a:gd name="T29" fmla="*/ 128 h 238"/>
              <a:gd name="T30" fmla="*/ 206 w 243"/>
              <a:gd name="T31" fmla="*/ 132 h 238"/>
              <a:gd name="T32" fmla="*/ 101 w 243"/>
              <a:gd name="T33" fmla="*/ 74 h 238"/>
              <a:gd name="T34" fmla="*/ 196 w 243"/>
              <a:gd name="T35" fmla="*/ 149 h 238"/>
              <a:gd name="T36" fmla="*/ 194 w 243"/>
              <a:gd name="T37" fmla="*/ 153 h 238"/>
              <a:gd name="T38" fmla="*/ 101 w 243"/>
              <a:gd name="T39" fmla="*/ 101 h 238"/>
              <a:gd name="T40" fmla="*/ 185 w 243"/>
              <a:gd name="T41" fmla="*/ 170 h 238"/>
              <a:gd name="T42" fmla="*/ 182 w 243"/>
              <a:gd name="T43" fmla="*/ 174 h 238"/>
              <a:gd name="T44" fmla="*/ 101 w 243"/>
              <a:gd name="T45" fmla="*/ 129 h 238"/>
              <a:gd name="T46" fmla="*/ 173 w 243"/>
              <a:gd name="T47" fmla="*/ 191 h 238"/>
              <a:gd name="T48" fmla="*/ 171 w 243"/>
              <a:gd name="T49" fmla="*/ 195 h 238"/>
              <a:gd name="T50" fmla="*/ 101 w 243"/>
              <a:gd name="T51" fmla="*/ 156 h 238"/>
              <a:gd name="T52" fmla="*/ 138 w 243"/>
              <a:gd name="T53" fmla="*/ 231 h 238"/>
              <a:gd name="T54" fmla="*/ 243 w 243"/>
              <a:gd name="T55" fmla="*/ 91 h 238"/>
              <a:gd name="T56" fmla="*/ 101 w 243"/>
              <a:gd name="T57" fmla="*/ 22 h 238"/>
              <a:gd name="T58" fmla="*/ 85 w 243"/>
              <a:gd name="T59" fmla="*/ 11 h 238"/>
              <a:gd name="T60" fmla="*/ 78 w 243"/>
              <a:gd name="T61" fmla="*/ 0 h 238"/>
              <a:gd name="T62" fmla="*/ 15 w 243"/>
              <a:gd name="T63" fmla="*/ 163 h 238"/>
              <a:gd name="T64" fmla="*/ 101 w 243"/>
              <a:gd name="T65" fmla="*/ 156 h 238"/>
              <a:gd name="T66" fmla="*/ 27 w 243"/>
              <a:gd name="T67" fmla="*/ 113 h 238"/>
              <a:gd name="T68" fmla="*/ 101 w 243"/>
              <a:gd name="T69" fmla="*/ 151 h 238"/>
              <a:gd name="T70" fmla="*/ 40 w 243"/>
              <a:gd name="T71" fmla="*/ 95 h 238"/>
              <a:gd name="T72" fmla="*/ 42 w 243"/>
              <a:gd name="T73" fmla="*/ 91 h 238"/>
              <a:gd name="T74" fmla="*/ 101 w 243"/>
              <a:gd name="T75" fmla="*/ 101 h 238"/>
              <a:gd name="T76" fmla="*/ 51 w 243"/>
              <a:gd name="T77" fmla="*/ 71 h 238"/>
              <a:gd name="T78" fmla="*/ 101 w 243"/>
              <a:gd name="T79" fmla="*/ 96 h 238"/>
              <a:gd name="T80" fmla="*/ 63 w 243"/>
              <a:gd name="T81" fmla="*/ 53 h 238"/>
              <a:gd name="T82" fmla="*/ 65 w 243"/>
              <a:gd name="T83" fmla="*/ 49 h 238"/>
              <a:gd name="T84" fmla="*/ 101 w 243"/>
              <a:gd name="T85" fmla="*/ 2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3" h="238">
                <a:moveTo>
                  <a:pt x="232" y="85"/>
                </a:moveTo>
                <a:cubicBezTo>
                  <a:pt x="233" y="87"/>
                  <a:pt x="233" y="90"/>
                  <a:pt x="231" y="92"/>
                </a:cubicBezTo>
                <a:cubicBezTo>
                  <a:pt x="229" y="97"/>
                  <a:pt x="223" y="99"/>
                  <a:pt x="218" y="96"/>
                </a:cubicBezTo>
                <a:cubicBezTo>
                  <a:pt x="213" y="94"/>
                  <a:pt x="212" y="88"/>
                  <a:pt x="214" y="83"/>
                </a:cubicBezTo>
                <a:cubicBezTo>
                  <a:pt x="216" y="81"/>
                  <a:pt x="218" y="79"/>
                  <a:pt x="220" y="78"/>
                </a:cubicBezTo>
                <a:cubicBezTo>
                  <a:pt x="206" y="71"/>
                  <a:pt x="206" y="71"/>
                  <a:pt x="206" y="71"/>
                </a:cubicBezTo>
                <a:cubicBezTo>
                  <a:pt x="207" y="73"/>
                  <a:pt x="207" y="76"/>
                  <a:pt x="205" y="78"/>
                </a:cubicBezTo>
                <a:cubicBezTo>
                  <a:pt x="203" y="83"/>
                  <a:pt x="197" y="84"/>
                  <a:pt x="192" y="82"/>
                </a:cubicBezTo>
                <a:cubicBezTo>
                  <a:pt x="188" y="79"/>
                  <a:pt x="186" y="73"/>
                  <a:pt x="188" y="69"/>
                </a:cubicBezTo>
                <a:cubicBezTo>
                  <a:pt x="190" y="66"/>
                  <a:pt x="192" y="65"/>
                  <a:pt x="194" y="64"/>
                </a:cubicBezTo>
                <a:cubicBezTo>
                  <a:pt x="180" y="56"/>
                  <a:pt x="180" y="56"/>
                  <a:pt x="180" y="56"/>
                </a:cubicBezTo>
                <a:cubicBezTo>
                  <a:pt x="181" y="59"/>
                  <a:pt x="181" y="61"/>
                  <a:pt x="179" y="64"/>
                </a:cubicBezTo>
                <a:cubicBezTo>
                  <a:pt x="177" y="68"/>
                  <a:pt x="171" y="70"/>
                  <a:pt x="166" y="67"/>
                </a:cubicBezTo>
                <a:cubicBezTo>
                  <a:pt x="161" y="65"/>
                  <a:pt x="160" y="59"/>
                  <a:pt x="162" y="54"/>
                </a:cubicBezTo>
                <a:cubicBezTo>
                  <a:pt x="164" y="52"/>
                  <a:pt x="166" y="50"/>
                  <a:pt x="168" y="50"/>
                </a:cubicBezTo>
                <a:cubicBezTo>
                  <a:pt x="154" y="42"/>
                  <a:pt x="154" y="42"/>
                  <a:pt x="154" y="42"/>
                </a:cubicBezTo>
                <a:cubicBezTo>
                  <a:pt x="155" y="44"/>
                  <a:pt x="155" y="47"/>
                  <a:pt x="153" y="49"/>
                </a:cubicBezTo>
                <a:cubicBezTo>
                  <a:pt x="151" y="54"/>
                  <a:pt x="145" y="56"/>
                  <a:pt x="140" y="53"/>
                </a:cubicBezTo>
                <a:cubicBezTo>
                  <a:pt x="136" y="50"/>
                  <a:pt x="134" y="45"/>
                  <a:pt x="136" y="40"/>
                </a:cubicBezTo>
                <a:cubicBezTo>
                  <a:pt x="138" y="37"/>
                  <a:pt x="140" y="36"/>
                  <a:pt x="142" y="35"/>
                </a:cubicBezTo>
                <a:cubicBezTo>
                  <a:pt x="128" y="28"/>
                  <a:pt x="128" y="28"/>
                  <a:pt x="128" y="28"/>
                </a:cubicBezTo>
                <a:cubicBezTo>
                  <a:pt x="129" y="30"/>
                  <a:pt x="129" y="33"/>
                  <a:pt x="128" y="35"/>
                </a:cubicBezTo>
                <a:cubicBezTo>
                  <a:pt x="125" y="40"/>
                  <a:pt x="119" y="41"/>
                  <a:pt x="114" y="39"/>
                </a:cubicBezTo>
                <a:cubicBezTo>
                  <a:pt x="110" y="36"/>
                  <a:pt x="108" y="30"/>
                  <a:pt x="110" y="25"/>
                </a:cubicBezTo>
                <a:cubicBezTo>
                  <a:pt x="112" y="23"/>
                  <a:pt x="114" y="22"/>
                  <a:pt x="116" y="21"/>
                </a:cubicBezTo>
                <a:cubicBezTo>
                  <a:pt x="102" y="13"/>
                  <a:pt x="102" y="13"/>
                  <a:pt x="102" y="13"/>
                </a:cubicBezTo>
                <a:cubicBezTo>
                  <a:pt x="103" y="16"/>
                  <a:pt x="103" y="18"/>
                  <a:pt x="102" y="21"/>
                </a:cubicBezTo>
                <a:cubicBezTo>
                  <a:pt x="101" y="21"/>
                  <a:pt x="101" y="22"/>
                  <a:pt x="101" y="22"/>
                </a:cubicBezTo>
                <a:cubicBezTo>
                  <a:pt x="101" y="69"/>
                  <a:pt x="101" y="69"/>
                  <a:pt x="101" y="69"/>
                </a:cubicBezTo>
                <a:cubicBezTo>
                  <a:pt x="208" y="128"/>
                  <a:pt x="208" y="128"/>
                  <a:pt x="208" y="128"/>
                </a:cubicBezTo>
                <a:cubicBezTo>
                  <a:pt x="209" y="129"/>
                  <a:pt x="209" y="130"/>
                  <a:pt x="209" y="131"/>
                </a:cubicBezTo>
                <a:cubicBezTo>
                  <a:pt x="208" y="132"/>
                  <a:pt x="207" y="133"/>
                  <a:pt x="206" y="132"/>
                </a:cubicBezTo>
                <a:cubicBezTo>
                  <a:pt x="206" y="132"/>
                  <a:pt x="206" y="132"/>
                  <a:pt x="206" y="132"/>
                </a:cubicBezTo>
                <a:cubicBezTo>
                  <a:pt x="101" y="74"/>
                  <a:pt x="101" y="74"/>
                  <a:pt x="101" y="74"/>
                </a:cubicBezTo>
                <a:cubicBezTo>
                  <a:pt x="101" y="96"/>
                  <a:pt x="101" y="96"/>
                  <a:pt x="101" y="96"/>
                </a:cubicBezTo>
                <a:cubicBezTo>
                  <a:pt x="196" y="149"/>
                  <a:pt x="196" y="149"/>
                  <a:pt x="196" y="149"/>
                </a:cubicBezTo>
                <a:cubicBezTo>
                  <a:pt x="197" y="150"/>
                  <a:pt x="198" y="151"/>
                  <a:pt x="197" y="152"/>
                </a:cubicBezTo>
                <a:cubicBezTo>
                  <a:pt x="197" y="153"/>
                  <a:pt x="195" y="154"/>
                  <a:pt x="194" y="153"/>
                </a:cubicBezTo>
                <a:cubicBezTo>
                  <a:pt x="194" y="153"/>
                  <a:pt x="194" y="153"/>
                  <a:pt x="194" y="153"/>
                </a:cubicBezTo>
                <a:cubicBezTo>
                  <a:pt x="101" y="101"/>
                  <a:pt x="101" y="101"/>
                  <a:pt x="101" y="101"/>
                </a:cubicBezTo>
                <a:cubicBezTo>
                  <a:pt x="101" y="124"/>
                  <a:pt x="101" y="124"/>
                  <a:pt x="101" y="124"/>
                </a:cubicBezTo>
                <a:cubicBezTo>
                  <a:pt x="185" y="170"/>
                  <a:pt x="185" y="170"/>
                  <a:pt x="185" y="170"/>
                </a:cubicBezTo>
                <a:cubicBezTo>
                  <a:pt x="186" y="171"/>
                  <a:pt x="186" y="172"/>
                  <a:pt x="186" y="173"/>
                </a:cubicBezTo>
                <a:cubicBezTo>
                  <a:pt x="185" y="174"/>
                  <a:pt x="184" y="175"/>
                  <a:pt x="182" y="174"/>
                </a:cubicBezTo>
                <a:cubicBezTo>
                  <a:pt x="182" y="174"/>
                  <a:pt x="182" y="174"/>
                  <a:pt x="182" y="174"/>
                </a:cubicBezTo>
                <a:cubicBezTo>
                  <a:pt x="101" y="129"/>
                  <a:pt x="101" y="129"/>
                  <a:pt x="101" y="129"/>
                </a:cubicBezTo>
                <a:cubicBezTo>
                  <a:pt x="101" y="151"/>
                  <a:pt x="101" y="151"/>
                  <a:pt x="101" y="151"/>
                </a:cubicBezTo>
                <a:cubicBezTo>
                  <a:pt x="173" y="191"/>
                  <a:pt x="173" y="191"/>
                  <a:pt x="173" y="191"/>
                </a:cubicBezTo>
                <a:cubicBezTo>
                  <a:pt x="174" y="192"/>
                  <a:pt x="174" y="193"/>
                  <a:pt x="174" y="194"/>
                </a:cubicBezTo>
                <a:cubicBezTo>
                  <a:pt x="173" y="196"/>
                  <a:pt x="172" y="196"/>
                  <a:pt x="171" y="195"/>
                </a:cubicBezTo>
                <a:cubicBezTo>
                  <a:pt x="171" y="195"/>
                  <a:pt x="171" y="195"/>
                  <a:pt x="171" y="195"/>
                </a:cubicBezTo>
                <a:cubicBezTo>
                  <a:pt x="101" y="156"/>
                  <a:pt x="101" y="156"/>
                  <a:pt x="101" y="156"/>
                </a:cubicBezTo>
                <a:cubicBezTo>
                  <a:pt x="101" y="210"/>
                  <a:pt x="101" y="210"/>
                  <a:pt x="101" y="210"/>
                </a:cubicBezTo>
                <a:cubicBezTo>
                  <a:pt x="138" y="231"/>
                  <a:pt x="138" y="231"/>
                  <a:pt x="138" y="231"/>
                </a:cubicBezTo>
                <a:cubicBezTo>
                  <a:pt x="150" y="238"/>
                  <a:pt x="164" y="233"/>
                  <a:pt x="171" y="222"/>
                </a:cubicBezTo>
                <a:cubicBezTo>
                  <a:pt x="243" y="91"/>
                  <a:pt x="243" y="91"/>
                  <a:pt x="243" y="91"/>
                </a:cubicBezTo>
                <a:lnTo>
                  <a:pt x="232" y="85"/>
                </a:lnTo>
                <a:close/>
                <a:moveTo>
                  <a:pt x="101" y="22"/>
                </a:moveTo>
                <a:cubicBezTo>
                  <a:pt x="98" y="26"/>
                  <a:pt x="93" y="27"/>
                  <a:pt x="88" y="24"/>
                </a:cubicBezTo>
                <a:cubicBezTo>
                  <a:pt x="84" y="22"/>
                  <a:pt x="82" y="16"/>
                  <a:pt x="85" y="11"/>
                </a:cubicBezTo>
                <a:cubicBezTo>
                  <a:pt x="86" y="9"/>
                  <a:pt x="88" y="7"/>
                  <a:pt x="90" y="6"/>
                </a:cubicBezTo>
                <a:cubicBezTo>
                  <a:pt x="78" y="0"/>
                  <a:pt x="78" y="0"/>
                  <a:pt x="78" y="0"/>
                </a:cubicBezTo>
                <a:cubicBezTo>
                  <a:pt x="6" y="130"/>
                  <a:pt x="6" y="130"/>
                  <a:pt x="6" y="130"/>
                </a:cubicBezTo>
                <a:cubicBezTo>
                  <a:pt x="0" y="142"/>
                  <a:pt x="4" y="157"/>
                  <a:pt x="15" y="163"/>
                </a:cubicBezTo>
                <a:cubicBezTo>
                  <a:pt x="101" y="210"/>
                  <a:pt x="101" y="210"/>
                  <a:pt x="101" y="210"/>
                </a:cubicBezTo>
                <a:cubicBezTo>
                  <a:pt x="101" y="156"/>
                  <a:pt x="101" y="156"/>
                  <a:pt x="101" y="156"/>
                </a:cubicBezTo>
                <a:cubicBezTo>
                  <a:pt x="28" y="116"/>
                  <a:pt x="28" y="116"/>
                  <a:pt x="28" y="116"/>
                </a:cubicBezTo>
                <a:cubicBezTo>
                  <a:pt x="27" y="116"/>
                  <a:pt x="27" y="114"/>
                  <a:pt x="27" y="113"/>
                </a:cubicBezTo>
                <a:cubicBezTo>
                  <a:pt x="28" y="112"/>
                  <a:pt x="29" y="112"/>
                  <a:pt x="30" y="112"/>
                </a:cubicBezTo>
                <a:cubicBezTo>
                  <a:pt x="101" y="151"/>
                  <a:pt x="101" y="151"/>
                  <a:pt x="101" y="151"/>
                </a:cubicBezTo>
                <a:cubicBezTo>
                  <a:pt x="101" y="129"/>
                  <a:pt x="101" y="129"/>
                  <a:pt x="101" y="129"/>
                </a:cubicBezTo>
                <a:cubicBezTo>
                  <a:pt x="40" y="95"/>
                  <a:pt x="40" y="95"/>
                  <a:pt x="40" y="95"/>
                </a:cubicBezTo>
                <a:cubicBezTo>
                  <a:pt x="39" y="95"/>
                  <a:pt x="38" y="93"/>
                  <a:pt x="39" y="92"/>
                </a:cubicBezTo>
                <a:cubicBezTo>
                  <a:pt x="40" y="91"/>
                  <a:pt x="41" y="91"/>
                  <a:pt x="42" y="91"/>
                </a:cubicBezTo>
                <a:cubicBezTo>
                  <a:pt x="101" y="124"/>
                  <a:pt x="101" y="124"/>
                  <a:pt x="101" y="124"/>
                </a:cubicBezTo>
                <a:cubicBezTo>
                  <a:pt x="101" y="101"/>
                  <a:pt x="101" y="101"/>
                  <a:pt x="101" y="101"/>
                </a:cubicBezTo>
                <a:cubicBezTo>
                  <a:pt x="51" y="74"/>
                  <a:pt x="51" y="74"/>
                  <a:pt x="51" y="74"/>
                </a:cubicBezTo>
                <a:cubicBezTo>
                  <a:pt x="50" y="74"/>
                  <a:pt x="50" y="72"/>
                  <a:pt x="51" y="71"/>
                </a:cubicBezTo>
                <a:cubicBezTo>
                  <a:pt x="51" y="70"/>
                  <a:pt x="53" y="70"/>
                  <a:pt x="54" y="70"/>
                </a:cubicBezTo>
                <a:cubicBezTo>
                  <a:pt x="101" y="96"/>
                  <a:pt x="101" y="96"/>
                  <a:pt x="101" y="96"/>
                </a:cubicBezTo>
                <a:cubicBezTo>
                  <a:pt x="101" y="74"/>
                  <a:pt x="101" y="74"/>
                  <a:pt x="101" y="74"/>
                </a:cubicBezTo>
                <a:cubicBezTo>
                  <a:pt x="63" y="53"/>
                  <a:pt x="63" y="53"/>
                  <a:pt x="63" y="53"/>
                </a:cubicBezTo>
                <a:cubicBezTo>
                  <a:pt x="62" y="53"/>
                  <a:pt x="62" y="51"/>
                  <a:pt x="62" y="50"/>
                </a:cubicBezTo>
                <a:cubicBezTo>
                  <a:pt x="63" y="49"/>
                  <a:pt x="64" y="49"/>
                  <a:pt x="65" y="49"/>
                </a:cubicBezTo>
                <a:cubicBezTo>
                  <a:pt x="101" y="69"/>
                  <a:pt x="101" y="69"/>
                  <a:pt x="101" y="69"/>
                </a:cubicBezTo>
                <a:lnTo>
                  <a:pt x="101" y="2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2" name="Freeform 58"/>
          <p:cNvSpPr>
            <a:spLocks noEditPoints="1"/>
          </p:cNvSpPr>
          <p:nvPr/>
        </p:nvSpPr>
        <p:spPr bwMode="auto">
          <a:xfrm>
            <a:off x="7168546" y="3301664"/>
            <a:ext cx="514149" cy="520700"/>
          </a:xfrm>
          <a:custGeom>
            <a:avLst/>
            <a:gdLst>
              <a:gd name="T0" fmla="*/ 189 w 236"/>
              <a:gd name="T1" fmla="*/ 60 h 239"/>
              <a:gd name="T2" fmla="*/ 196 w 236"/>
              <a:gd name="T3" fmla="*/ 122 h 239"/>
              <a:gd name="T4" fmla="*/ 198 w 236"/>
              <a:gd name="T5" fmla="*/ 136 h 239"/>
              <a:gd name="T6" fmla="*/ 208 w 236"/>
              <a:gd name="T7" fmla="*/ 157 h 239"/>
              <a:gd name="T8" fmla="*/ 189 w 236"/>
              <a:gd name="T9" fmla="*/ 195 h 239"/>
              <a:gd name="T10" fmla="*/ 168 w 236"/>
              <a:gd name="T11" fmla="*/ 156 h 239"/>
              <a:gd name="T12" fmla="*/ 168 w 236"/>
              <a:gd name="T13" fmla="*/ 78 h 239"/>
              <a:gd name="T14" fmla="*/ 182 w 236"/>
              <a:gd name="T15" fmla="*/ 92 h 239"/>
              <a:gd name="T16" fmla="*/ 185 w 236"/>
              <a:gd name="T17" fmla="*/ 107 h 239"/>
              <a:gd name="T18" fmla="*/ 189 w 236"/>
              <a:gd name="T19" fmla="*/ 141 h 239"/>
              <a:gd name="T20" fmla="*/ 189 w 236"/>
              <a:gd name="T21" fmla="*/ 130 h 239"/>
              <a:gd name="T22" fmla="*/ 168 w 236"/>
              <a:gd name="T23" fmla="*/ 155 h 239"/>
              <a:gd name="T24" fmla="*/ 160 w 236"/>
              <a:gd name="T25" fmla="*/ 138 h 239"/>
              <a:gd name="T26" fmla="*/ 165 w 236"/>
              <a:gd name="T27" fmla="*/ 172 h 239"/>
              <a:gd name="T28" fmla="*/ 168 w 236"/>
              <a:gd name="T29" fmla="*/ 16 h 239"/>
              <a:gd name="T30" fmla="*/ 163 w 236"/>
              <a:gd name="T31" fmla="*/ 49 h 239"/>
              <a:gd name="T32" fmla="*/ 168 w 236"/>
              <a:gd name="T33" fmla="*/ 78 h 239"/>
              <a:gd name="T34" fmla="*/ 159 w 236"/>
              <a:gd name="T35" fmla="*/ 118 h 239"/>
              <a:gd name="T36" fmla="*/ 159 w 236"/>
              <a:gd name="T37" fmla="*/ 209 h 239"/>
              <a:gd name="T38" fmla="*/ 159 w 236"/>
              <a:gd name="T39" fmla="*/ 5 h 239"/>
              <a:gd name="T40" fmla="*/ 159 w 236"/>
              <a:gd name="T41" fmla="*/ 40 h 239"/>
              <a:gd name="T42" fmla="*/ 144 w 236"/>
              <a:gd name="T43" fmla="*/ 89 h 239"/>
              <a:gd name="T44" fmla="*/ 159 w 236"/>
              <a:gd name="T45" fmla="*/ 108 h 239"/>
              <a:gd name="T46" fmla="*/ 159 w 236"/>
              <a:gd name="T47" fmla="*/ 136 h 239"/>
              <a:gd name="T48" fmla="*/ 144 w 236"/>
              <a:gd name="T49" fmla="*/ 162 h 239"/>
              <a:gd name="T50" fmla="*/ 151 w 236"/>
              <a:gd name="T51" fmla="*/ 143 h 239"/>
              <a:gd name="T52" fmla="*/ 146 w 236"/>
              <a:gd name="T53" fmla="*/ 109 h 239"/>
              <a:gd name="T54" fmla="*/ 123 w 236"/>
              <a:gd name="T55" fmla="*/ 7 h 239"/>
              <a:gd name="T56" fmla="*/ 144 w 236"/>
              <a:gd name="T57" fmla="*/ 0 h 239"/>
              <a:gd name="T58" fmla="*/ 144 w 236"/>
              <a:gd name="T59" fmla="*/ 187 h 239"/>
              <a:gd name="T60" fmla="*/ 123 w 236"/>
              <a:gd name="T61" fmla="*/ 225 h 239"/>
              <a:gd name="T62" fmla="*/ 140 w 236"/>
              <a:gd name="T63" fmla="*/ 96 h 239"/>
              <a:gd name="T64" fmla="*/ 123 w 236"/>
              <a:gd name="T65" fmla="*/ 135 h 239"/>
              <a:gd name="T66" fmla="*/ 137 w 236"/>
              <a:gd name="T67" fmla="*/ 113 h 239"/>
              <a:gd name="T68" fmla="*/ 123 w 236"/>
              <a:gd name="T69" fmla="*/ 82 h 239"/>
              <a:gd name="T70" fmla="*/ 125 w 236"/>
              <a:gd name="T71" fmla="*/ 171 h 239"/>
              <a:gd name="T72" fmla="*/ 123 w 236"/>
              <a:gd name="T73" fmla="*/ 7 h 239"/>
              <a:gd name="T74" fmla="*/ 123 w 236"/>
              <a:gd name="T75" fmla="*/ 7 h 239"/>
              <a:gd name="T76" fmla="*/ 123 w 236"/>
              <a:gd name="T77" fmla="*/ 177 h 239"/>
              <a:gd name="T78" fmla="*/ 121 w 236"/>
              <a:gd name="T79" fmla="*/ 162 h 239"/>
              <a:gd name="T80" fmla="*/ 123 w 236"/>
              <a:gd name="T81" fmla="*/ 135 h 239"/>
              <a:gd name="T82" fmla="*/ 99 w 236"/>
              <a:gd name="T83" fmla="*/ 124 h 239"/>
              <a:gd name="T84" fmla="*/ 106 w 236"/>
              <a:gd name="T85" fmla="*/ 164 h 239"/>
              <a:gd name="T86" fmla="*/ 108 w 236"/>
              <a:gd name="T87" fmla="*/ 179 h 239"/>
              <a:gd name="T88" fmla="*/ 118 w 236"/>
              <a:gd name="T89" fmla="*/ 199 h 239"/>
              <a:gd name="T90" fmla="*/ 123 w 236"/>
              <a:gd name="T91" fmla="*/ 99 h 239"/>
              <a:gd name="T92" fmla="*/ 99 w 236"/>
              <a:gd name="T93" fmla="*/ 18 h 239"/>
              <a:gd name="T94" fmla="*/ 99 w 236"/>
              <a:gd name="T95" fmla="*/ 18 h 239"/>
              <a:gd name="T96" fmla="*/ 89 w 236"/>
              <a:gd name="T97" fmla="*/ 212 h 239"/>
              <a:gd name="T98" fmla="*/ 99 w 236"/>
              <a:gd name="T99" fmla="*/ 183 h 239"/>
              <a:gd name="T100" fmla="*/ 71 w 236"/>
              <a:gd name="T101" fmla="*/ 227 h 239"/>
              <a:gd name="T102" fmla="*/ 95 w 236"/>
              <a:gd name="T103" fmla="*/ 117 h 239"/>
              <a:gd name="T104" fmla="*/ 71 w 236"/>
              <a:gd name="T105" fmla="*/ 160 h 239"/>
              <a:gd name="T106" fmla="*/ 92 w 236"/>
              <a:gd name="T107" fmla="*/ 134 h 239"/>
              <a:gd name="T108" fmla="*/ 71 w 236"/>
              <a:gd name="T109" fmla="*/ 107 h 239"/>
              <a:gd name="T110" fmla="*/ 7 w 236"/>
              <a:gd name="T111" fmla="*/ 91 h 239"/>
              <a:gd name="T112" fmla="*/ 70 w 236"/>
              <a:gd name="T113" fmla="*/ 181 h 239"/>
              <a:gd name="T114" fmla="*/ 71 w 236"/>
              <a:gd name="T115" fmla="*/ 149 h 239"/>
              <a:gd name="T116" fmla="*/ 52 w 236"/>
              <a:gd name="T117" fmla="*/ 133 h 239"/>
              <a:gd name="T118" fmla="*/ 35 w 236"/>
              <a:gd name="T119" fmla="*/ 109 h 239"/>
              <a:gd name="T120" fmla="*/ 71 w 236"/>
              <a:gd name="T121" fmla="*/ 31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6" h="239">
                <a:moveTo>
                  <a:pt x="189" y="195"/>
                </a:moveTo>
                <a:cubicBezTo>
                  <a:pt x="216" y="182"/>
                  <a:pt x="216" y="182"/>
                  <a:pt x="216" y="182"/>
                </a:cubicBezTo>
                <a:cubicBezTo>
                  <a:pt x="230" y="176"/>
                  <a:pt x="236" y="159"/>
                  <a:pt x="229" y="146"/>
                </a:cubicBezTo>
                <a:cubicBezTo>
                  <a:pt x="189" y="60"/>
                  <a:pt x="189" y="60"/>
                  <a:pt x="189" y="60"/>
                </a:cubicBezTo>
                <a:cubicBezTo>
                  <a:pt x="189" y="107"/>
                  <a:pt x="189" y="107"/>
                  <a:pt x="189" y="107"/>
                </a:cubicBezTo>
                <a:cubicBezTo>
                  <a:pt x="190" y="108"/>
                  <a:pt x="190" y="108"/>
                  <a:pt x="190" y="109"/>
                </a:cubicBezTo>
                <a:cubicBezTo>
                  <a:pt x="196" y="122"/>
                  <a:pt x="196" y="122"/>
                  <a:pt x="196" y="122"/>
                </a:cubicBezTo>
                <a:cubicBezTo>
                  <a:pt x="196" y="122"/>
                  <a:pt x="196" y="122"/>
                  <a:pt x="196" y="122"/>
                </a:cubicBezTo>
                <a:cubicBezTo>
                  <a:pt x="197" y="124"/>
                  <a:pt x="196" y="126"/>
                  <a:pt x="194" y="127"/>
                </a:cubicBezTo>
                <a:cubicBezTo>
                  <a:pt x="189" y="130"/>
                  <a:pt x="189" y="130"/>
                  <a:pt x="189" y="130"/>
                </a:cubicBezTo>
                <a:cubicBezTo>
                  <a:pt x="189" y="141"/>
                  <a:pt x="189" y="141"/>
                  <a:pt x="189" y="141"/>
                </a:cubicBezTo>
                <a:cubicBezTo>
                  <a:pt x="198" y="136"/>
                  <a:pt x="198" y="136"/>
                  <a:pt x="198" y="136"/>
                </a:cubicBezTo>
                <a:cubicBezTo>
                  <a:pt x="201" y="135"/>
                  <a:pt x="203" y="136"/>
                  <a:pt x="204" y="138"/>
                </a:cubicBezTo>
                <a:cubicBezTo>
                  <a:pt x="210" y="151"/>
                  <a:pt x="210" y="151"/>
                  <a:pt x="210" y="151"/>
                </a:cubicBezTo>
                <a:cubicBezTo>
                  <a:pt x="210" y="151"/>
                  <a:pt x="210" y="151"/>
                  <a:pt x="210" y="151"/>
                </a:cubicBezTo>
                <a:cubicBezTo>
                  <a:pt x="211" y="153"/>
                  <a:pt x="210" y="156"/>
                  <a:pt x="208" y="157"/>
                </a:cubicBezTo>
                <a:cubicBezTo>
                  <a:pt x="189" y="166"/>
                  <a:pt x="189" y="166"/>
                  <a:pt x="189" y="166"/>
                </a:cubicBezTo>
                <a:lnTo>
                  <a:pt x="189" y="195"/>
                </a:lnTo>
                <a:close/>
                <a:moveTo>
                  <a:pt x="168" y="204"/>
                </a:moveTo>
                <a:cubicBezTo>
                  <a:pt x="189" y="195"/>
                  <a:pt x="189" y="195"/>
                  <a:pt x="189" y="195"/>
                </a:cubicBezTo>
                <a:cubicBezTo>
                  <a:pt x="189" y="166"/>
                  <a:pt x="189" y="166"/>
                  <a:pt x="189" y="166"/>
                </a:cubicBezTo>
                <a:cubicBezTo>
                  <a:pt x="180" y="170"/>
                  <a:pt x="180" y="170"/>
                  <a:pt x="180" y="170"/>
                </a:cubicBezTo>
                <a:cubicBezTo>
                  <a:pt x="178" y="171"/>
                  <a:pt x="175" y="170"/>
                  <a:pt x="174" y="168"/>
                </a:cubicBezTo>
                <a:cubicBezTo>
                  <a:pt x="168" y="156"/>
                  <a:pt x="168" y="156"/>
                  <a:pt x="168" y="156"/>
                </a:cubicBezTo>
                <a:cubicBezTo>
                  <a:pt x="168" y="204"/>
                  <a:pt x="168" y="204"/>
                  <a:pt x="168" y="204"/>
                </a:cubicBezTo>
                <a:close/>
                <a:moveTo>
                  <a:pt x="189" y="60"/>
                </a:moveTo>
                <a:cubicBezTo>
                  <a:pt x="168" y="16"/>
                  <a:pt x="168" y="16"/>
                  <a:pt x="168" y="16"/>
                </a:cubicBezTo>
                <a:cubicBezTo>
                  <a:pt x="168" y="78"/>
                  <a:pt x="168" y="78"/>
                  <a:pt x="168" y="78"/>
                </a:cubicBezTo>
                <a:cubicBezTo>
                  <a:pt x="171" y="77"/>
                  <a:pt x="171" y="77"/>
                  <a:pt x="171" y="77"/>
                </a:cubicBezTo>
                <a:cubicBezTo>
                  <a:pt x="173" y="76"/>
                  <a:pt x="175" y="77"/>
                  <a:pt x="176" y="79"/>
                </a:cubicBezTo>
                <a:cubicBezTo>
                  <a:pt x="182" y="92"/>
                  <a:pt x="182" y="92"/>
                  <a:pt x="182" y="92"/>
                </a:cubicBezTo>
                <a:cubicBezTo>
                  <a:pt x="182" y="92"/>
                  <a:pt x="182" y="92"/>
                  <a:pt x="182" y="92"/>
                </a:cubicBezTo>
                <a:cubicBezTo>
                  <a:pt x="183" y="94"/>
                  <a:pt x="182" y="97"/>
                  <a:pt x="180" y="98"/>
                </a:cubicBezTo>
                <a:cubicBezTo>
                  <a:pt x="168" y="103"/>
                  <a:pt x="168" y="103"/>
                  <a:pt x="168" y="103"/>
                </a:cubicBezTo>
                <a:cubicBezTo>
                  <a:pt x="168" y="114"/>
                  <a:pt x="168" y="114"/>
                  <a:pt x="168" y="114"/>
                </a:cubicBezTo>
                <a:cubicBezTo>
                  <a:pt x="185" y="107"/>
                  <a:pt x="185" y="107"/>
                  <a:pt x="185" y="107"/>
                </a:cubicBezTo>
                <a:cubicBezTo>
                  <a:pt x="186" y="106"/>
                  <a:pt x="188" y="106"/>
                  <a:pt x="189" y="107"/>
                </a:cubicBezTo>
                <a:cubicBezTo>
                  <a:pt x="189" y="60"/>
                  <a:pt x="189" y="60"/>
                  <a:pt x="189" y="60"/>
                </a:cubicBezTo>
                <a:close/>
                <a:moveTo>
                  <a:pt x="189" y="130"/>
                </a:moveTo>
                <a:cubicBezTo>
                  <a:pt x="189" y="141"/>
                  <a:pt x="189" y="141"/>
                  <a:pt x="189" y="141"/>
                </a:cubicBezTo>
                <a:cubicBezTo>
                  <a:pt x="170" y="150"/>
                  <a:pt x="170" y="150"/>
                  <a:pt x="170" y="150"/>
                </a:cubicBezTo>
                <a:cubicBezTo>
                  <a:pt x="169" y="150"/>
                  <a:pt x="169" y="151"/>
                  <a:pt x="168" y="151"/>
                </a:cubicBezTo>
                <a:cubicBezTo>
                  <a:pt x="168" y="139"/>
                  <a:pt x="168" y="139"/>
                  <a:pt x="168" y="139"/>
                </a:cubicBezTo>
                <a:lnTo>
                  <a:pt x="189" y="130"/>
                </a:lnTo>
                <a:close/>
                <a:moveTo>
                  <a:pt x="159" y="209"/>
                </a:moveTo>
                <a:cubicBezTo>
                  <a:pt x="168" y="204"/>
                  <a:pt x="168" y="204"/>
                  <a:pt x="168" y="204"/>
                </a:cubicBezTo>
                <a:cubicBezTo>
                  <a:pt x="168" y="156"/>
                  <a:pt x="168" y="156"/>
                  <a:pt x="168" y="156"/>
                </a:cubicBezTo>
                <a:cubicBezTo>
                  <a:pt x="168" y="155"/>
                  <a:pt x="168" y="155"/>
                  <a:pt x="168" y="155"/>
                </a:cubicBezTo>
                <a:cubicBezTo>
                  <a:pt x="168" y="154"/>
                  <a:pt x="168" y="152"/>
                  <a:pt x="168" y="151"/>
                </a:cubicBezTo>
                <a:cubicBezTo>
                  <a:pt x="168" y="139"/>
                  <a:pt x="168" y="139"/>
                  <a:pt x="168" y="139"/>
                </a:cubicBezTo>
                <a:cubicBezTo>
                  <a:pt x="166" y="141"/>
                  <a:pt x="166" y="141"/>
                  <a:pt x="166" y="141"/>
                </a:cubicBezTo>
                <a:cubicBezTo>
                  <a:pt x="164" y="142"/>
                  <a:pt x="161" y="141"/>
                  <a:pt x="160" y="138"/>
                </a:cubicBezTo>
                <a:cubicBezTo>
                  <a:pt x="159" y="136"/>
                  <a:pt x="159" y="136"/>
                  <a:pt x="159" y="136"/>
                </a:cubicBezTo>
                <a:cubicBezTo>
                  <a:pt x="159" y="160"/>
                  <a:pt x="159" y="160"/>
                  <a:pt x="159" y="160"/>
                </a:cubicBezTo>
                <a:cubicBezTo>
                  <a:pt x="165" y="172"/>
                  <a:pt x="165" y="172"/>
                  <a:pt x="165" y="172"/>
                </a:cubicBezTo>
                <a:cubicBezTo>
                  <a:pt x="165" y="172"/>
                  <a:pt x="165" y="172"/>
                  <a:pt x="165" y="172"/>
                </a:cubicBezTo>
                <a:cubicBezTo>
                  <a:pt x="166" y="175"/>
                  <a:pt x="165" y="177"/>
                  <a:pt x="163" y="178"/>
                </a:cubicBezTo>
                <a:cubicBezTo>
                  <a:pt x="159" y="180"/>
                  <a:pt x="159" y="180"/>
                  <a:pt x="159" y="180"/>
                </a:cubicBezTo>
                <a:cubicBezTo>
                  <a:pt x="159" y="209"/>
                  <a:pt x="159" y="209"/>
                  <a:pt x="159" y="209"/>
                </a:cubicBezTo>
                <a:close/>
                <a:moveTo>
                  <a:pt x="168" y="16"/>
                </a:moveTo>
                <a:cubicBezTo>
                  <a:pt x="168" y="15"/>
                  <a:pt x="168" y="15"/>
                  <a:pt x="168" y="15"/>
                </a:cubicBezTo>
                <a:cubicBezTo>
                  <a:pt x="166" y="11"/>
                  <a:pt x="163" y="7"/>
                  <a:pt x="159" y="5"/>
                </a:cubicBezTo>
                <a:cubicBezTo>
                  <a:pt x="159" y="40"/>
                  <a:pt x="159" y="40"/>
                  <a:pt x="159" y="40"/>
                </a:cubicBezTo>
                <a:cubicBezTo>
                  <a:pt x="163" y="49"/>
                  <a:pt x="163" y="49"/>
                  <a:pt x="163" y="49"/>
                </a:cubicBezTo>
                <a:cubicBezTo>
                  <a:pt x="163" y="49"/>
                  <a:pt x="163" y="49"/>
                  <a:pt x="163" y="49"/>
                </a:cubicBezTo>
                <a:cubicBezTo>
                  <a:pt x="166" y="55"/>
                  <a:pt x="164" y="61"/>
                  <a:pt x="159" y="65"/>
                </a:cubicBezTo>
                <a:cubicBezTo>
                  <a:pt x="159" y="82"/>
                  <a:pt x="159" y="82"/>
                  <a:pt x="159" y="82"/>
                </a:cubicBezTo>
                <a:cubicBezTo>
                  <a:pt x="168" y="78"/>
                  <a:pt x="168" y="78"/>
                  <a:pt x="168" y="78"/>
                </a:cubicBezTo>
                <a:cubicBezTo>
                  <a:pt x="168" y="16"/>
                  <a:pt x="168" y="16"/>
                  <a:pt x="168" y="16"/>
                </a:cubicBezTo>
                <a:close/>
                <a:moveTo>
                  <a:pt x="168" y="103"/>
                </a:moveTo>
                <a:cubicBezTo>
                  <a:pt x="168" y="114"/>
                  <a:pt x="168" y="114"/>
                  <a:pt x="168" y="114"/>
                </a:cubicBezTo>
                <a:cubicBezTo>
                  <a:pt x="159" y="118"/>
                  <a:pt x="159" y="118"/>
                  <a:pt x="159" y="118"/>
                </a:cubicBezTo>
                <a:cubicBezTo>
                  <a:pt x="159" y="108"/>
                  <a:pt x="159" y="108"/>
                  <a:pt x="159" y="108"/>
                </a:cubicBezTo>
                <a:lnTo>
                  <a:pt x="168" y="103"/>
                </a:lnTo>
                <a:close/>
                <a:moveTo>
                  <a:pt x="144" y="216"/>
                </a:moveTo>
                <a:cubicBezTo>
                  <a:pt x="159" y="209"/>
                  <a:pt x="159" y="209"/>
                  <a:pt x="159" y="209"/>
                </a:cubicBezTo>
                <a:cubicBezTo>
                  <a:pt x="159" y="180"/>
                  <a:pt x="159" y="180"/>
                  <a:pt x="159" y="180"/>
                </a:cubicBezTo>
                <a:cubicBezTo>
                  <a:pt x="144" y="187"/>
                  <a:pt x="144" y="187"/>
                  <a:pt x="144" y="187"/>
                </a:cubicBezTo>
                <a:cubicBezTo>
                  <a:pt x="144" y="216"/>
                  <a:pt x="144" y="216"/>
                  <a:pt x="144" y="216"/>
                </a:cubicBezTo>
                <a:close/>
                <a:moveTo>
                  <a:pt x="159" y="5"/>
                </a:moveTo>
                <a:cubicBezTo>
                  <a:pt x="155" y="2"/>
                  <a:pt x="149" y="0"/>
                  <a:pt x="144" y="0"/>
                </a:cubicBezTo>
                <a:cubicBezTo>
                  <a:pt x="144" y="22"/>
                  <a:pt x="144" y="22"/>
                  <a:pt x="144" y="22"/>
                </a:cubicBezTo>
                <a:cubicBezTo>
                  <a:pt x="148" y="23"/>
                  <a:pt x="152" y="25"/>
                  <a:pt x="154" y="30"/>
                </a:cubicBezTo>
                <a:cubicBezTo>
                  <a:pt x="159" y="40"/>
                  <a:pt x="159" y="40"/>
                  <a:pt x="159" y="40"/>
                </a:cubicBezTo>
                <a:cubicBezTo>
                  <a:pt x="159" y="5"/>
                  <a:pt x="159" y="5"/>
                  <a:pt x="159" y="5"/>
                </a:cubicBezTo>
                <a:close/>
                <a:moveTo>
                  <a:pt x="159" y="65"/>
                </a:moveTo>
                <a:cubicBezTo>
                  <a:pt x="159" y="82"/>
                  <a:pt x="159" y="82"/>
                  <a:pt x="159" y="82"/>
                </a:cubicBezTo>
                <a:cubicBezTo>
                  <a:pt x="144" y="89"/>
                  <a:pt x="144" y="89"/>
                  <a:pt x="144" y="89"/>
                </a:cubicBezTo>
                <a:cubicBezTo>
                  <a:pt x="144" y="72"/>
                  <a:pt x="144" y="72"/>
                  <a:pt x="144" y="72"/>
                </a:cubicBezTo>
                <a:cubicBezTo>
                  <a:pt x="157" y="66"/>
                  <a:pt x="157" y="66"/>
                  <a:pt x="157" y="66"/>
                </a:cubicBezTo>
                <a:cubicBezTo>
                  <a:pt x="158" y="66"/>
                  <a:pt x="159" y="66"/>
                  <a:pt x="159" y="65"/>
                </a:cubicBezTo>
                <a:close/>
                <a:moveTo>
                  <a:pt x="159" y="108"/>
                </a:moveTo>
                <a:cubicBezTo>
                  <a:pt x="159" y="118"/>
                  <a:pt x="159" y="118"/>
                  <a:pt x="159" y="118"/>
                </a:cubicBezTo>
                <a:cubicBezTo>
                  <a:pt x="156" y="120"/>
                  <a:pt x="156" y="120"/>
                  <a:pt x="156" y="120"/>
                </a:cubicBezTo>
                <a:cubicBezTo>
                  <a:pt x="154" y="121"/>
                  <a:pt x="153" y="123"/>
                  <a:pt x="154" y="126"/>
                </a:cubicBezTo>
                <a:cubicBezTo>
                  <a:pt x="159" y="136"/>
                  <a:pt x="159" y="136"/>
                  <a:pt x="159" y="136"/>
                </a:cubicBezTo>
                <a:cubicBezTo>
                  <a:pt x="159" y="160"/>
                  <a:pt x="159" y="160"/>
                  <a:pt x="159" y="160"/>
                </a:cubicBezTo>
                <a:cubicBezTo>
                  <a:pt x="159" y="159"/>
                  <a:pt x="159" y="159"/>
                  <a:pt x="159" y="159"/>
                </a:cubicBezTo>
                <a:cubicBezTo>
                  <a:pt x="158" y="157"/>
                  <a:pt x="155" y="156"/>
                  <a:pt x="153" y="157"/>
                </a:cubicBezTo>
                <a:cubicBezTo>
                  <a:pt x="144" y="162"/>
                  <a:pt x="144" y="162"/>
                  <a:pt x="144" y="162"/>
                </a:cubicBezTo>
                <a:cubicBezTo>
                  <a:pt x="144" y="151"/>
                  <a:pt x="144" y="151"/>
                  <a:pt x="144" y="151"/>
                </a:cubicBezTo>
                <a:cubicBezTo>
                  <a:pt x="149" y="148"/>
                  <a:pt x="149" y="148"/>
                  <a:pt x="149" y="148"/>
                </a:cubicBezTo>
                <a:cubicBezTo>
                  <a:pt x="151" y="147"/>
                  <a:pt x="152" y="145"/>
                  <a:pt x="151" y="143"/>
                </a:cubicBezTo>
                <a:cubicBezTo>
                  <a:pt x="151" y="143"/>
                  <a:pt x="151" y="143"/>
                  <a:pt x="151" y="143"/>
                </a:cubicBezTo>
                <a:cubicBezTo>
                  <a:pt x="145" y="130"/>
                  <a:pt x="145" y="130"/>
                  <a:pt x="145" y="130"/>
                </a:cubicBezTo>
                <a:cubicBezTo>
                  <a:pt x="145" y="129"/>
                  <a:pt x="144" y="129"/>
                  <a:pt x="144" y="128"/>
                </a:cubicBezTo>
                <a:cubicBezTo>
                  <a:pt x="144" y="104"/>
                  <a:pt x="144" y="104"/>
                  <a:pt x="144" y="104"/>
                </a:cubicBezTo>
                <a:cubicBezTo>
                  <a:pt x="146" y="109"/>
                  <a:pt x="146" y="109"/>
                  <a:pt x="146" y="109"/>
                </a:cubicBezTo>
                <a:cubicBezTo>
                  <a:pt x="147" y="111"/>
                  <a:pt x="150" y="112"/>
                  <a:pt x="152" y="111"/>
                </a:cubicBezTo>
                <a:lnTo>
                  <a:pt x="159" y="108"/>
                </a:lnTo>
                <a:close/>
                <a:moveTo>
                  <a:pt x="132" y="2"/>
                </a:moveTo>
                <a:cubicBezTo>
                  <a:pt x="123" y="7"/>
                  <a:pt x="123" y="7"/>
                  <a:pt x="123" y="7"/>
                </a:cubicBezTo>
                <a:cubicBezTo>
                  <a:pt x="123" y="30"/>
                  <a:pt x="123" y="30"/>
                  <a:pt x="123" y="30"/>
                </a:cubicBezTo>
                <a:cubicBezTo>
                  <a:pt x="137" y="23"/>
                  <a:pt x="137" y="23"/>
                  <a:pt x="137" y="23"/>
                </a:cubicBezTo>
                <a:cubicBezTo>
                  <a:pt x="139" y="22"/>
                  <a:pt x="142" y="22"/>
                  <a:pt x="144" y="22"/>
                </a:cubicBezTo>
                <a:cubicBezTo>
                  <a:pt x="144" y="0"/>
                  <a:pt x="144" y="0"/>
                  <a:pt x="144" y="0"/>
                </a:cubicBezTo>
                <a:cubicBezTo>
                  <a:pt x="140" y="0"/>
                  <a:pt x="136" y="1"/>
                  <a:pt x="132" y="2"/>
                </a:cubicBezTo>
                <a:close/>
                <a:moveTo>
                  <a:pt x="123" y="225"/>
                </a:moveTo>
                <a:cubicBezTo>
                  <a:pt x="144" y="216"/>
                  <a:pt x="144" y="216"/>
                  <a:pt x="144" y="216"/>
                </a:cubicBezTo>
                <a:cubicBezTo>
                  <a:pt x="144" y="187"/>
                  <a:pt x="144" y="187"/>
                  <a:pt x="144" y="187"/>
                </a:cubicBezTo>
                <a:cubicBezTo>
                  <a:pt x="135" y="191"/>
                  <a:pt x="135" y="191"/>
                  <a:pt x="135" y="191"/>
                </a:cubicBezTo>
                <a:cubicBezTo>
                  <a:pt x="133" y="192"/>
                  <a:pt x="130" y="191"/>
                  <a:pt x="129" y="189"/>
                </a:cubicBezTo>
                <a:cubicBezTo>
                  <a:pt x="123" y="177"/>
                  <a:pt x="123" y="177"/>
                  <a:pt x="123" y="177"/>
                </a:cubicBezTo>
                <a:cubicBezTo>
                  <a:pt x="123" y="225"/>
                  <a:pt x="123" y="225"/>
                  <a:pt x="123" y="225"/>
                </a:cubicBezTo>
                <a:close/>
                <a:moveTo>
                  <a:pt x="144" y="72"/>
                </a:moveTo>
                <a:cubicBezTo>
                  <a:pt x="144" y="89"/>
                  <a:pt x="144" y="89"/>
                  <a:pt x="144" y="89"/>
                </a:cubicBezTo>
                <a:cubicBezTo>
                  <a:pt x="142" y="90"/>
                  <a:pt x="142" y="90"/>
                  <a:pt x="142" y="90"/>
                </a:cubicBezTo>
                <a:cubicBezTo>
                  <a:pt x="140" y="91"/>
                  <a:pt x="139" y="94"/>
                  <a:pt x="140" y="96"/>
                </a:cubicBezTo>
                <a:cubicBezTo>
                  <a:pt x="144" y="104"/>
                  <a:pt x="144" y="104"/>
                  <a:pt x="144" y="104"/>
                </a:cubicBezTo>
                <a:cubicBezTo>
                  <a:pt x="144" y="128"/>
                  <a:pt x="144" y="128"/>
                  <a:pt x="144" y="128"/>
                </a:cubicBezTo>
                <a:cubicBezTo>
                  <a:pt x="143" y="127"/>
                  <a:pt x="141" y="127"/>
                  <a:pt x="139" y="128"/>
                </a:cubicBezTo>
                <a:cubicBezTo>
                  <a:pt x="123" y="135"/>
                  <a:pt x="123" y="135"/>
                  <a:pt x="123" y="135"/>
                </a:cubicBezTo>
                <a:cubicBezTo>
                  <a:pt x="123" y="125"/>
                  <a:pt x="123" y="125"/>
                  <a:pt x="123" y="125"/>
                </a:cubicBezTo>
                <a:cubicBezTo>
                  <a:pt x="135" y="119"/>
                  <a:pt x="135" y="119"/>
                  <a:pt x="135" y="119"/>
                </a:cubicBezTo>
                <a:cubicBezTo>
                  <a:pt x="137" y="118"/>
                  <a:pt x="138" y="115"/>
                  <a:pt x="137" y="113"/>
                </a:cubicBezTo>
                <a:cubicBezTo>
                  <a:pt x="137" y="113"/>
                  <a:pt x="137" y="113"/>
                  <a:pt x="137" y="113"/>
                </a:cubicBezTo>
                <a:cubicBezTo>
                  <a:pt x="131" y="100"/>
                  <a:pt x="131" y="100"/>
                  <a:pt x="131" y="100"/>
                </a:cubicBezTo>
                <a:cubicBezTo>
                  <a:pt x="130" y="98"/>
                  <a:pt x="128" y="97"/>
                  <a:pt x="126" y="98"/>
                </a:cubicBezTo>
                <a:cubicBezTo>
                  <a:pt x="123" y="99"/>
                  <a:pt x="123" y="99"/>
                  <a:pt x="123" y="99"/>
                </a:cubicBezTo>
                <a:cubicBezTo>
                  <a:pt x="123" y="82"/>
                  <a:pt x="123" y="82"/>
                  <a:pt x="123" y="82"/>
                </a:cubicBezTo>
                <a:cubicBezTo>
                  <a:pt x="144" y="72"/>
                  <a:pt x="144" y="72"/>
                  <a:pt x="144" y="72"/>
                </a:cubicBezTo>
                <a:close/>
                <a:moveTo>
                  <a:pt x="144" y="151"/>
                </a:moveTo>
                <a:cubicBezTo>
                  <a:pt x="144" y="162"/>
                  <a:pt x="144" y="162"/>
                  <a:pt x="144" y="162"/>
                </a:cubicBezTo>
                <a:cubicBezTo>
                  <a:pt x="125" y="171"/>
                  <a:pt x="125" y="171"/>
                  <a:pt x="125" y="171"/>
                </a:cubicBezTo>
                <a:cubicBezTo>
                  <a:pt x="124" y="171"/>
                  <a:pt x="124" y="172"/>
                  <a:pt x="123" y="172"/>
                </a:cubicBezTo>
                <a:cubicBezTo>
                  <a:pt x="123" y="161"/>
                  <a:pt x="123" y="161"/>
                  <a:pt x="123" y="161"/>
                </a:cubicBezTo>
                <a:lnTo>
                  <a:pt x="144" y="151"/>
                </a:lnTo>
                <a:close/>
                <a:moveTo>
                  <a:pt x="123" y="7"/>
                </a:moveTo>
                <a:cubicBezTo>
                  <a:pt x="99" y="18"/>
                  <a:pt x="99" y="18"/>
                  <a:pt x="99" y="18"/>
                </a:cubicBezTo>
                <a:cubicBezTo>
                  <a:pt x="99" y="41"/>
                  <a:pt x="99" y="41"/>
                  <a:pt x="99" y="41"/>
                </a:cubicBezTo>
                <a:cubicBezTo>
                  <a:pt x="123" y="30"/>
                  <a:pt x="123" y="30"/>
                  <a:pt x="123" y="30"/>
                </a:cubicBezTo>
                <a:cubicBezTo>
                  <a:pt x="123" y="7"/>
                  <a:pt x="123" y="7"/>
                  <a:pt x="123" y="7"/>
                </a:cubicBezTo>
                <a:close/>
                <a:moveTo>
                  <a:pt x="99" y="236"/>
                </a:moveTo>
                <a:cubicBezTo>
                  <a:pt x="100" y="236"/>
                  <a:pt x="102" y="235"/>
                  <a:pt x="103" y="235"/>
                </a:cubicBezTo>
                <a:cubicBezTo>
                  <a:pt x="123" y="225"/>
                  <a:pt x="123" y="225"/>
                  <a:pt x="123" y="225"/>
                </a:cubicBezTo>
                <a:cubicBezTo>
                  <a:pt x="123" y="177"/>
                  <a:pt x="123" y="177"/>
                  <a:pt x="123" y="177"/>
                </a:cubicBezTo>
                <a:cubicBezTo>
                  <a:pt x="123" y="176"/>
                  <a:pt x="123" y="176"/>
                  <a:pt x="123" y="176"/>
                </a:cubicBezTo>
                <a:cubicBezTo>
                  <a:pt x="122" y="175"/>
                  <a:pt x="123" y="174"/>
                  <a:pt x="123" y="172"/>
                </a:cubicBezTo>
                <a:cubicBezTo>
                  <a:pt x="123" y="161"/>
                  <a:pt x="123" y="161"/>
                  <a:pt x="123" y="161"/>
                </a:cubicBezTo>
                <a:cubicBezTo>
                  <a:pt x="121" y="162"/>
                  <a:pt x="121" y="162"/>
                  <a:pt x="121" y="162"/>
                </a:cubicBezTo>
                <a:cubicBezTo>
                  <a:pt x="119" y="163"/>
                  <a:pt x="116" y="162"/>
                  <a:pt x="115" y="159"/>
                </a:cubicBezTo>
                <a:cubicBezTo>
                  <a:pt x="109" y="147"/>
                  <a:pt x="109" y="147"/>
                  <a:pt x="109" y="147"/>
                </a:cubicBezTo>
                <a:cubicBezTo>
                  <a:pt x="108" y="145"/>
                  <a:pt x="109" y="142"/>
                  <a:pt x="111" y="141"/>
                </a:cubicBezTo>
                <a:cubicBezTo>
                  <a:pt x="123" y="135"/>
                  <a:pt x="123" y="135"/>
                  <a:pt x="123" y="135"/>
                </a:cubicBezTo>
                <a:cubicBezTo>
                  <a:pt x="123" y="125"/>
                  <a:pt x="123" y="125"/>
                  <a:pt x="123" y="125"/>
                </a:cubicBezTo>
                <a:cubicBezTo>
                  <a:pt x="107" y="132"/>
                  <a:pt x="107" y="132"/>
                  <a:pt x="107" y="132"/>
                </a:cubicBezTo>
                <a:cubicBezTo>
                  <a:pt x="105" y="133"/>
                  <a:pt x="102" y="132"/>
                  <a:pt x="101" y="130"/>
                </a:cubicBezTo>
                <a:cubicBezTo>
                  <a:pt x="99" y="124"/>
                  <a:pt x="99" y="124"/>
                  <a:pt x="99" y="124"/>
                </a:cubicBezTo>
                <a:cubicBezTo>
                  <a:pt x="99" y="150"/>
                  <a:pt x="99" y="150"/>
                  <a:pt x="99" y="150"/>
                </a:cubicBezTo>
                <a:cubicBezTo>
                  <a:pt x="99" y="150"/>
                  <a:pt x="99" y="151"/>
                  <a:pt x="100" y="151"/>
                </a:cubicBezTo>
                <a:cubicBezTo>
                  <a:pt x="106" y="164"/>
                  <a:pt x="106" y="164"/>
                  <a:pt x="106" y="164"/>
                </a:cubicBezTo>
                <a:cubicBezTo>
                  <a:pt x="106" y="164"/>
                  <a:pt x="106" y="164"/>
                  <a:pt x="106" y="164"/>
                </a:cubicBezTo>
                <a:cubicBezTo>
                  <a:pt x="107" y="166"/>
                  <a:pt x="106" y="169"/>
                  <a:pt x="104" y="170"/>
                </a:cubicBezTo>
                <a:cubicBezTo>
                  <a:pt x="99" y="172"/>
                  <a:pt x="99" y="172"/>
                  <a:pt x="99" y="172"/>
                </a:cubicBezTo>
                <a:cubicBezTo>
                  <a:pt x="99" y="183"/>
                  <a:pt x="99" y="183"/>
                  <a:pt x="99" y="183"/>
                </a:cubicBezTo>
                <a:cubicBezTo>
                  <a:pt x="108" y="179"/>
                  <a:pt x="108" y="179"/>
                  <a:pt x="108" y="179"/>
                </a:cubicBezTo>
                <a:cubicBezTo>
                  <a:pt x="110" y="178"/>
                  <a:pt x="113" y="179"/>
                  <a:pt x="114" y="181"/>
                </a:cubicBezTo>
                <a:cubicBezTo>
                  <a:pt x="120" y="194"/>
                  <a:pt x="120" y="194"/>
                  <a:pt x="120" y="194"/>
                </a:cubicBezTo>
                <a:cubicBezTo>
                  <a:pt x="120" y="194"/>
                  <a:pt x="120" y="194"/>
                  <a:pt x="120" y="194"/>
                </a:cubicBezTo>
                <a:cubicBezTo>
                  <a:pt x="121" y="196"/>
                  <a:pt x="120" y="198"/>
                  <a:pt x="118" y="199"/>
                </a:cubicBezTo>
                <a:cubicBezTo>
                  <a:pt x="99" y="208"/>
                  <a:pt x="99" y="208"/>
                  <a:pt x="99" y="208"/>
                </a:cubicBezTo>
                <a:cubicBezTo>
                  <a:pt x="99" y="236"/>
                  <a:pt x="99" y="236"/>
                  <a:pt x="99" y="236"/>
                </a:cubicBezTo>
                <a:close/>
                <a:moveTo>
                  <a:pt x="123" y="82"/>
                </a:moveTo>
                <a:cubicBezTo>
                  <a:pt x="123" y="99"/>
                  <a:pt x="123" y="99"/>
                  <a:pt x="123" y="99"/>
                </a:cubicBezTo>
                <a:cubicBezTo>
                  <a:pt x="99" y="111"/>
                  <a:pt x="99" y="111"/>
                  <a:pt x="99" y="111"/>
                </a:cubicBezTo>
                <a:cubicBezTo>
                  <a:pt x="99" y="94"/>
                  <a:pt x="99" y="94"/>
                  <a:pt x="99" y="94"/>
                </a:cubicBezTo>
                <a:lnTo>
                  <a:pt x="123" y="82"/>
                </a:lnTo>
                <a:close/>
                <a:moveTo>
                  <a:pt x="99" y="18"/>
                </a:moveTo>
                <a:cubicBezTo>
                  <a:pt x="71" y="31"/>
                  <a:pt x="71" y="31"/>
                  <a:pt x="71" y="31"/>
                </a:cubicBezTo>
                <a:cubicBezTo>
                  <a:pt x="71" y="54"/>
                  <a:pt x="71" y="54"/>
                  <a:pt x="71" y="54"/>
                </a:cubicBezTo>
                <a:cubicBezTo>
                  <a:pt x="99" y="41"/>
                  <a:pt x="99" y="41"/>
                  <a:pt x="99" y="41"/>
                </a:cubicBezTo>
                <a:cubicBezTo>
                  <a:pt x="99" y="18"/>
                  <a:pt x="99" y="18"/>
                  <a:pt x="99" y="18"/>
                </a:cubicBezTo>
                <a:close/>
                <a:moveTo>
                  <a:pt x="71" y="227"/>
                </a:moveTo>
                <a:cubicBezTo>
                  <a:pt x="77" y="235"/>
                  <a:pt x="88" y="239"/>
                  <a:pt x="99" y="236"/>
                </a:cubicBezTo>
                <a:cubicBezTo>
                  <a:pt x="99" y="208"/>
                  <a:pt x="99" y="208"/>
                  <a:pt x="99" y="208"/>
                </a:cubicBezTo>
                <a:cubicBezTo>
                  <a:pt x="89" y="212"/>
                  <a:pt x="89" y="212"/>
                  <a:pt x="89" y="212"/>
                </a:cubicBezTo>
                <a:cubicBezTo>
                  <a:pt x="87" y="213"/>
                  <a:pt x="85" y="213"/>
                  <a:pt x="84" y="210"/>
                </a:cubicBezTo>
                <a:cubicBezTo>
                  <a:pt x="78" y="197"/>
                  <a:pt x="78" y="197"/>
                  <a:pt x="78" y="197"/>
                </a:cubicBezTo>
                <a:cubicBezTo>
                  <a:pt x="77" y="195"/>
                  <a:pt x="78" y="193"/>
                  <a:pt x="80" y="192"/>
                </a:cubicBezTo>
                <a:cubicBezTo>
                  <a:pt x="99" y="183"/>
                  <a:pt x="99" y="183"/>
                  <a:pt x="99" y="183"/>
                </a:cubicBezTo>
                <a:cubicBezTo>
                  <a:pt x="99" y="172"/>
                  <a:pt x="99" y="172"/>
                  <a:pt x="99" y="172"/>
                </a:cubicBezTo>
                <a:cubicBezTo>
                  <a:pt x="75" y="183"/>
                  <a:pt x="75" y="183"/>
                  <a:pt x="75" y="183"/>
                </a:cubicBezTo>
                <a:cubicBezTo>
                  <a:pt x="74" y="184"/>
                  <a:pt x="72" y="183"/>
                  <a:pt x="71" y="182"/>
                </a:cubicBezTo>
                <a:cubicBezTo>
                  <a:pt x="71" y="227"/>
                  <a:pt x="71" y="227"/>
                  <a:pt x="71" y="227"/>
                </a:cubicBezTo>
                <a:close/>
                <a:moveTo>
                  <a:pt x="99" y="94"/>
                </a:moveTo>
                <a:cubicBezTo>
                  <a:pt x="99" y="111"/>
                  <a:pt x="99" y="111"/>
                  <a:pt x="99" y="111"/>
                </a:cubicBezTo>
                <a:cubicBezTo>
                  <a:pt x="97" y="111"/>
                  <a:pt x="97" y="111"/>
                  <a:pt x="97" y="111"/>
                </a:cubicBezTo>
                <a:cubicBezTo>
                  <a:pt x="95" y="112"/>
                  <a:pt x="94" y="115"/>
                  <a:pt x="95" y="117"/>
                </a:cubicBezTo>
                <a:cubicBezTo>
                  <a:pt x="99" y="124"/>
                  <a:pt x="99" y="124"/>
                  <a:pt x="99" y="124"/>
                </a:cubicBezTo>
                <a:cubicBezTo>
                  <a:pt x="99" y="150"/>
                  <a:pt x="99" y="150"/>
                  <a:pt x="99" y="150"/>
                </a:cubicBezTo>
                <a:cubicBezTo>
                  <a:pt x="97" y="149"/>
                  <a:pt x="96" y="148"/>
                  <a:pt x="94" y="149"/>
                </a:cubicBezTo>
                <a:cubicBezTo>
                  <a:pt x="71" y="160"/>
                  <a:pt x="71" y="160"/>
                  <a:pt x="71" y="160"/>
                </a:cubicBezTo>
                <a:cubicBezTo>
                  <a:pt x="71" y="149"/>
                  <a:pt x="71" y="149"/>
                  <a:pt x="71" y="149"/>
                </a:cubicBezTo>
                <a:cubicBezTo>
                  <a:pt x="90" y="140"/>
                  <a:pt x="90" y="140"/>
                  <a:pt x="90" y="140"/>
                </a:cubicBezTo>
                <a:cubicBezTo>
                  <a:pt x="92" y="139"/>
                  <a:pt x="93" y="136"/>
                  <a:pt x="92" y="134"/>
                </a:cubicBezTo>
                <a:cubicBezTo>
                  <a:pt x="92" y="134"/>
                  <a:pt x="92" y="134"/>
                  <a:pt x="92" y="134"/>
                </a:cubicBezTo>
                <a:cubicBezTo>
                  <a:pt x="86" y="122"/>
                  <a:pt x="86" y="122"/>
                  <a:pt x="86" y="122"/>
                </a:cubicBezTo>
                <a:cubicBezTo>
                  <a:pt x="85" y="119"/>
                  <a:pt x="82" y="118"/>
                  <a:pt x="80" y="119"/>
                </a:cubicBezTo>
                <a:cubicBezTo>
                  <a:pt x="71" y="124"/>
                  <a:pt x="71" y="124"/>
                  <a:pt x="71" y="124"/>
                </a:cubicBezTo>
                <a:cubicBezTo>
                  <a:pt x="71" y="107"/>
                  <a:pt x="71" y="107"/>
                  <a:pt x="71" y="107"/>
                </a:cubicBezTo>
                <a:lnTo>
                  <a:pt x="99" y="94"/>
                </a:lnTo>
                <a:close/>
                <a:moveTo>
                  <a:pt x="71" y="31"/>
                </a:moveTo>
                <a:cubicBezTo>
                  <a:pt x="20" y="55"/>
                  <a:pt x="20" y="55"/>
                  <a:pt x="20" y="55"/>
                </a:cubicBezTo>
                <a:cubicBezTo>
                  <a:pt x="6" y="62"/>
                  <a:pt x="0" y="78"/>
                  <a:pt x="7" y="91"/>
                </a:cubicBezTo>
                <a:cubicBezTo>
                  <a:pt x="68" y="222"/>
                  <a:pt x="68" y="222"/>
                  <a:pt x="68" y="222"/>
                </a:cubicBezTo>
                <a:cubicBezTo>
                  <a:pt x="69" y="223"/>
                  <a:pt x="70" y="225"/>
                  <a:pt x="71" y="227"/>
                </a:cubicBezTo>
                <a:cubicBezTo>
                  <a:pt x="71" y="182"/>
                  <a:pt x="71" y="182"/>
                  <a:pt x="71" y="182"/>
                </a:cubicBezTo>
                <a:cubicBezTo>
                  <a:pt x="71" y="182"/>
                  <a:pt x="70" y="181"/>
                  <a:pt x="70" y="181"/>
                </a:cubicBezTo>
                <a:cubicBezTo>
                  <a:pt x="64" y="168"/>
                  <a:pt x="64" y="168"/>
                  <a:pt x="64" y="168"/>
                </a:cubicBezTo>
                <a:cubicBezTo>
                  <a:pt x="63" y="166"/>
                  <a:pt x="64" y="163"/>
                  <a:pt x="66" y="162"/>
                </a:cubicBezTo>
                <a:cubicBezTo>
                  <a:pt x="71" y="160"/>
                  <a:pt x="71" y="160"/>
                  <a:pt x="71" y="160"/>
                </a:cubicBezTo>
                <a:cubicBezTo>
                  <a:pt x="71" y="149"/>
                  <a:pt x="71" y="149"/>
                  <a:pt x="71" y="149"/>
                </a:cubicBezTo>
                <a:cubicBezTo>
                  <a:pt x="62" y="153"/>
                  <a:pt x="62" y="153"/>
                  <a:pt x="62" y="153"/>
                </a:cubicBezTo>
                <a:cubicBezTo>
                  <a:pt x="60" y="154"/>
                  <a:pt x="57" y="153"/>
                  <a:pt x="56" y="151"/>
                </a:cubicBezTo>
                <a:cubicBezTo>
                  <a:pt x="50" y="138"/>
                  <a:pt x="50" y="138"/>
                  <a:pt x="50" y="138"/>
                </a:cubicBezTo>
                <a:cubicBezTo>
                  <a:pt x="49" y="136"/>
                  <a:pt x="50" y="134"/>
                  <a:pt x="52" y="133"/>
                </a:cubicBezTo>
                <a:cubicBezTo>
                  <a:pt x="71" y="124"/>
                  <a:pt x="71" y="124"/>
                  <a:pt x="71" y="124"/>
                </a:cubicBezTo>
                <a:cubicBezTo>
                  <a:pt x="71" y="107"/>
                  <a:pt x="71" y="107"/>
                  <a:pt x="71" y="107"/>
                </a:cubicBezTo>
                <a:cubicBezTo>
                  <a:pt x="53" y="115"/>
                  <a:pt x="53" y="115"/>
                  <a:pt x="53" y="115"/>
                </a:cubicBezTo>
                <a:cubicBezTo>
                  <a:pt x="46" y="118"/>
                  <a:pt x="38" y="116"/>
                  <a:pt x="35" y="109"/>
                </a:cubicBezTo>
                <a:cubicBezTo>
                  <a:pt x="26" y="89"/>
                  <a:pt x="26" y="89"/>
                  <a:pt x="26" y="89"/>
                </a:cubicBezTo>
                <a:cubicBezTo>
                  <a:pt x="23" y="83"/>
                  <a:pt x="26" y="75"/>
                  <a:pt x="33" y="72"/>
                </a:cubicBezTo>
                <a:cubicBezTo>
                  <a:pt x="71" y="54"/>
                  <a:pt x="71" y="54"/>
                  <a:pt x="71" y="54"/>
                </a:cubicBezTo>
                <a:lnTo>
                  <a:pt x="71" y="31"/>
                </a:lnTo>
                <a:close/>
              </a:path>
            </a:pathLst>
          </a:custGeom>
          <a:solidFill>
            <a:schemeClr val="accent2"/>
          </a:solidFill>
          <a:ln>
            <a:noFill/>
          </a:ln>
        </p:spPr>
        <p:txBody>
          <a:bodyPr vert="horz" wrap="square" lIns="91440" tIns="45720" rIns="91440" bIns="45720" numCol="1" anchor="t" anchorCtr="0" compatLnSpc="1"/>
          <a:lstStyle/>
          <a:p>
            <a:endParaRPr lang="id-ID"/>
          </a:p>
        </p:txBody>
      </p:sp>
      <p:sp>
        <p:nvSpPr>
          <p:cNvPr id="103" name="Rectangle 59"/>
          <p:cNvSpPr>
            <a:spLocks noChangeArrowheads="1"/>
          </p:cNvSpPr>
          <p:nvPr/>
        </p:nvSpPr>
        <p:spPr bwMode="auto">
          <a:xfrm>
            <a:off x="9163761" y="2807678"/>
            <a:ext cx="626818"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4" name="Rectangle 60"/>
          <p:cNvSpPr>
            <a:spLocks noChangeArrowheads="1"/>
          </p:cNvSpPr>
          <p:nvPr/>
        </p:nvSpPr>
        <p:spPr bwMode="auto">
          <a:xfrm>
            <a:off x="9189151" y="2744178"/>
            <a:ext cx="576038"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5" name="Rectangle 61"/>
          <p:cNvSpPr>
            <a:spLocks noChangeArrowheads="1"/>
          </p:cNvSpPr>
          <p:nvPr/>
        </p:nvSpPr>
        <p:spPr bwMode="auto">
          <a:xfrm>
            <a:off x="9416075" y="2679090"/>
            <a:ext cx="122190"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6" name="Rectangle 62"/>
          <p:cNvSpPr>
            <a:spLocks noChangeArrowheads="1"/>
          </p:cNvSpPr>
          <p:nvPr/>
        </p:nvSpPr>
        <p:spPr bwMode="auto">
          <a:xfrm>
            <a:off x="9438291" y="2445728"/>
            <a:ext cx="77758" cy="25400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7" name="Rectangle 63"/>
          <p:cNvSpPr>
            <a:spLocks noChangeArrowheads="1"/>
          </p:cNvSpPr>
          <p:nvPr/>
        </p:nvSpPr>
        <p:spPr bwMode="auto">
          <a:xfrm>
            <a:off x="9416075" y="2433028"/>
            <a:ext cx="122190"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8" name="Rectangle 64"/>
          <p:cNvSpPr>
            <a:spLocks noChangeArrowheads="1"/>
          </p:cNvSpPr>
          <p:nvPr/>
        </p:nvSpPr>
        <p:spPr bwMode="auto">
          <a:xfrm>
            <a:off x="9601741" y="2679090"/>
            <a:ext cx="119017"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09" name="Rectangle 65"/>
          <p:cNvSpPr>
            <a:spLocks noChangeArrowheads="1"/>
          </p:cNvSpPr>
          <p:nvPr/>
        </p:nvSpPr>
        <p:spPr bwMode="auto">
          <a:xfrm>
            <a:off x="9622370" y="2445728"/>
            <a:ext cx="76170" cy="25400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0" name="Rectangle 66"/>
          <p:cNvSpPr>
            <a:spLocks noChangeArrowheads="1"/>
          </p:cNvSpPr>
          <p:nvPr/>
        </p:nvSpPr>
        <p:spPr bwMode="auto">
          <a:xfrm>
            <a:off x="9601741" y="2433028"/>
            <a:ext cx="119017"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1" name="Rectangle 67"/>
          <p:cNvSpPr>
            <a:spLocks noChangeArrowheads="1"/>
          </p:cNvSpPr>
          <p:nvPr/>
        </p:nvSpPr>
        <p:spPr bwMode="auto">
          <a:xfrm>
            <a:off x="9233583" y="2679090"/>
            <a:ext cx="122190"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2" name="Rectangle 68"/>
          <p:cNvSpPr>
            <a:spLocks noChangeArrowheads="1"/>
          </p:cNvSpPr>
          <p:nvPr/>
        </p:nvSpPr>
        <p:spPr bwMode="auto">
          <a:xfrm>
            <a:off x="9254214" y="2445728"/>
            <a:ext cx="79344" cy="25400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3" name="Rectangle 69"/>
          <p:cNvSpPr>
            <a:spLocks noChangeArrowheads="1"/>
          </p:cNvSpPr>
          <p:nvPr/>
        </p:nvSpPr>
        <p:spPr bwMode="auto">
          <a:xfrm>
            <a:off x="9233583" y="2433028"/>
            <a:ext cx="122190"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4" name="Rectangle 70"/>
          <p:cNvSpPr>
            <a:spLocks noChangeArrowheads="1"/>
          </p:cNvSpPr>
          <p:nvPr/>
        </p:nvSpPr>
        <p:spPr bwMode="auto">
          <a:xfrm>
            <a:off x="9189151" y="2363178"/>
            <a:ext cx="576038" cy="317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id-ID"/>
          </a:p>
        </p:txBody>
      </p:sp>
      <p:sp>
        <p:nvSpPr>
          <p:cNvPr id="115" name="Freeform 71"/>
          <p:cNvSpPr/>
          <p:nvPr/>
        </p:nvSpPr>
        <p:spPr bwMode="auto">
          <a:xfrm>
            <a:off x="9189151" y="2179028"/>
            <a:ext cx="576038" cy="184150"/>
          </a:xfrm>
          <a:custGeom>
            <a:avLst/>
            <a:gdLst>
              <a:gd name="T0" fmla="*/ 181 w 363"/>
              <a:gd name="T1" fmla="*/ 0 h 116"/>
              <a:gd name="T2" fmla="*/ 363 w 363"/>
              <a:gd name="T3" fmla="*/ 116 h 116"/>
              <a:gd name="T4" fmla="*/ 0 w 363"/>
              <a:gd name="T5" fmla="*/ 116 h 116"/>
              <a:gd name="T6" fmla="*/ 181 w 363"/>
              <a:gd name="T7" fmla="*/ 0 h 116"/>
            </a:gdLst>
            <a:ahLst/>
            <a:cxnLst>
              <a:cxn ang="0">
                <a:pos x="T0" y="T1"/>
              </a:cxn>
              <a:cxn ang="0">
                <a:pos x="T2" y="T3"/>
              </a:cxn>
              <a:cxn ang="0">
                <a:pos x="T4" y="T5"/>
              </a:cxn>
              <a:cxn ang="0">
                <a:pos x="T6" y="T7"/>
              </a:cxn>
            </a:cxnLst>
            <a:rect l="0" t="0" r="r" b="b"/>
            <a:pathLst>
              <a:path w="363" h="116">
                <a:moveTo>
                  <a:pt x="181" y="0"/>
                </a:moveTo>
                <a:lnTo>
                  <a:pt x="363" y="116"/>
                </a:lnTo>
                <a:lnTo>
                  <a:pt x="0" y="116"/>
                </a:lnTo>
                <a:lnTo>
                  <a:pt x="181"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6" name="Freeform 72"/>
          <p:cNvSpPr>
            <a:spLocks noEditPoints="1"/>
          </p:cNvSpPr>
          <p:nvPr/>
        </p:nvSpPr>
        <p:spPr bwMode="auto">
          <a:xfrm>
            <a:off x="7605444" y="2345715"/>
            <a:ext cx="799788" cy="522288"/>
          </a:xfrm>
          <a:custGeom>
            <a:avLst/>
            <a:gdLst>
              <a:gd name="T0" fmla="*/ 82 w 367"/>
              <a:gd name="T1" fmla="*/ 27 h 240"/>
              <a:gd name="T2" fmla="*/ 367 w 367"/>
              <a:gd name="T3" fmla="*/ 120 h 240"/>
              <a:gd name="T4" fmla="*/ 82 w 367"/>
              <a:gd name="T5" fmla="*/ 213 h 240"/>
              <a:gd name="T6" fmla="*/ 82 w 367"/>
              <a:gd name="T7" fmla="*/ 177 h 240"/>
              <a:gd name="T8" fmla="*/ 127 w 367"/>
              <a:gd name="T9" fmla="*/ 143 h 240"/>
              <a:gd name="T10" fmla="*/ 127 w 367"/>
              <a:gd name="T11" fmla="*/ 87 h 240"/>
              <a:gd name="T12" fmla="*/ 138 w 367"/>
              <a:gd name="T13" fmla="*/ 87 h 240"/>
              <a:gd name="T14" fmla="*/ 138 w 367"/>
              <a:gd name="T15" fmla="*/ 64 h 240"/>
              <a:gd name="T16" fmla="*/ 127 w 367"/>
              <a:gd name="T17" fmla="*/ 64 h 240"/>
              <a:gd name="T18" fmla="*/ 102 w 367"/>
              <a:gd name="T19" fmla="*/ 64 h 240"/>
              <a:gd name="T20" fmla="*/ 91 w 367"/>
              <a:gd name="T21" fmla="*/ 64 h 240"/>
              <a:gd name="T22" fmla="*/ 91 w 367"/>
              <a:gd name="T23" fmla="*/ 87 h 240"/>
              <a:gd name="T24" fmla="*/ 102 w 367"/>
              <a:gd name="T25" fmla="*/ 87 h 240"/>
              <a:gd name="T26" fmla="*/ 102 w 367"/>
              <a:gd name="T27" fmla="*/ 143 h 240"/>
              <a:gd name="T28" fmla="*/ 82 w 367"/>
              <a:gd name="T29" fmla="*/ 156 h 240"/>
              <a:gd name="T30" fmla="*/ 82 w 367"/>
              <a:gd name="T31" fmla="*/ 27 h 240"/>
              <a:gd name="T32" fmla="*/ 0 w 367"/>
              <a:gd name="T33" fmla="*/ 0 h 240"/>
              <a:gd name="T34" fmla="*/ 82 w 367"/>
              <a:gd name="T35" fmla="*/ 27 h 240"/>
              <a:gd name="T36" fmla="*/ 82 w 367"/>
              <a:gd name="T37" fmla="*/ 156 h 240"/>
              <a:gd name="T38" fmla="*/ 82 w 367"/>
              <a:gd name="T39" fmla="*/ 156 h 240"/>
              <a:gd name="T40" fmla="*/ 62 w 367"/>
              <a:gd name="T41" fmla="*/ 143 h 240"/>
              <a:gd name="T42" fmla="*/ 62 w 367"/>
              <a:gd name="T43" fmla="*/ 87 h 240"/>
              <a:gd name="T44" fmla="*/ 73 w 367"/>
              <a:gd name="T45" fmla="*/ 87 h 240"/>
              <a:gd name="T46" fmla="*/ 73 w 367"/>
              <a:gd name="T47" fmla="*/ 64 h 240"/>
              <a:gd name="T48" fmla="*/ 62 w 367"/>
              <a:gd name="T49" fmla="*/ 64 h 240"/>
              <a:gd name="T50" fmla="*/ 37 w 367"/>
              <a:gd name="T51" fmla="*/ 64 h 240"/>
              <a:gd name="T52" fmla="*/ 26 w 367"/>
              <a:gd name="T53" fmla="*/ 64 h 240"/>
              <a:gd name="T54" fmla="*/ 26 w 367"/>
              <a:gd name="T55" fmla="*/ 87 h 240"/>
              <a:gd name="T56" fmla="*/ 37 w 367"/>
              <a:gd name="T57" fmla="*/ 87 h 240"/>
              <a:gd name="T58" fmla="*/ 37 w 367"/>
              <a:gd name="T59" fmla="*/ 143 h 240"/>
              <a:gd name="T60" fmla="*/ 82 w 367"/>
              <a:gd name="T61" fmla="*/ 177 h 240"/>
              <a:gd name="T62" fmla="*/ 82 w 367"/>
              <a:gd name="T63" fmla="*/ 177 h 240"/>
              <a:gd name="T64" fmla="*/ 82 w 367"/>
              <a:gd name="T65" fmla="*/ 213 h 240"/>
              <a:gd name="T66" fmla="*/ 0 w 367"/>
              <a:gd name="T67" fmla="*/ 240 h 240"/>
              <a:gd name="T68" fmla="*/ 0 w 367"/>
              <a:gd name="T6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7" h="240">
                <a:moveTo>
                  <a:pt x="82" y="27"/>
                </a:moveTo>
                <a:cubicBezTo>
                  <a:pt x="367" y="120"/>
                  <a:pt x="367" y="120"/>
                  <a:pt x="367" y="120"/>
                </a:cubicBezTo>
                <a:cubicBezTo>
                  <a:pt x="82" y="213"/>
                  <a:pt x="82" y="213"/>
                  <a:pt x="82" y="213"/>
                </a:cubicBezTo>
                <a:cubicBezTo>
                  <a:pt x="82" y="177"/>
                  <a:pt x="82" y="177"/>
                  <a:pt x="82" y="177"/>
                </a:cubicBezTo>
                <a:cubicBezTo>
                  <a:pt x="107" y="177"/>
                  <a:pt x="127" y="162"/>
                  <a:pt x="127" y="143"/>
                </a:cubicBezTo>
                <a:cubicBezTo>
                  <a:pt x="127" y="87"/>
                  <a:pt x="127" y="87"/>
                  <a:pt x="127" y="87"/>
                </a:cubicBezTo>
                <a:cubicBezTo>
                  <a:pt x="138" y="87"/>
                  <a:pt x="138" y="87"/>
                  <a:pt x="138" y="87"/>
                </a:cubicBezTo>
                <a:cubicBezTo>
                  <a:pt x="138" y="64"/>
                  <a:pt x="138" y="64"/>
                  <a:pt x="138" y="64"/>
                </a:cubicBezTo>
                <a:cubicBezTo>
                  <a:pt x="127" y="64"/>
                  <a:pt x="127" y="64"/>
                  <a:pt x="127" y="64"/>
                </a:cubicBezTo>
                <a:cubicBezTo>
                  <a:pt x="102" y="64"/>
                  <a:pt x="102" y="64"/>
                  <a:pt x="102" y="64"/>
                </a:cubicBezTo>
                <a:cubicBezTo>
                  <a:pt x="91" y="64"/>
                  <a:pt x="91" y="64"/>
                  <a:pt x="91" y="64"/>
                </a:cubicBezTo>
                <a:cubicBezTo>
                  <a:pt x="91" y="87"/>
                  <a:pt x="91" y="87"/>
                  <a:pt x="91" y="87"/>
                </a:cubicBezTo>
                <a:cubicBezTo>
                  <a:pt x="102" y="87"/>
                  <a:pt x="102" y="87"/>
                  <a:pt x="102" y="87"/>
                </a:cubicBezTo>
                <a:cubicBezTo>
                  <a:pt x="102" y="143"/>
                  <a:pt x="102" y="143"/>
                  <a:pt x="102" y="143"/>
                </a:cubicBezTo>
                <a:cubicBezTo>
                  <a:pt x="102" y="150"/>
                  <a:pt x="93" y="156"/>
                  <a:pt x="82" y="156"/>
                </a:cubicBezTo>
                <a:lnTo>
                  <a:pt x="82" y="27"/>
                </a:lnTo>
                <a:close/>
                <a:moveTo>
                  <a:pt x="0" y="0"/>
                </a:moveTo>
                <a:cubicBezTo>
                  <a:pt x="82" y="27"/>
                  <a:pt x="82" y="27"/>
                  <a:pt x="82" y="27"/>
                </a:cubicBezTo>
                <a:cubicBezTo>
                  <a:pt x="82" y="156"/>
                  <a:pt x="82" y="156"/>
                  <a:pt x="82" y="156"/>
                </a:cubicBezTo>
                <a:cubicBezTo>
                  <a:pt x="82" y="156"/>
                  <a:pt x="82" y="156"/>
                  <a:pt x="82" y="156"/>
                </a:cubicBezTo>
                <a:cubicBezTo>
                  <a:pt x="71" y="156"/>
                  <a:pt x="62" y="150"/>
                  <a:pt x="62" y="143"/>
                </a:cubicBezTo>
                <a:cubicBezTo>
                  <a:pt x="62" y="87"/>
                  <a:pt x="62" y="87"/>
                  <a:pt x="62" y="87"/>
                </a:cubicBezTo>
                <a:cubicBezTo>
                  <a:pt x="73" y="87"/>
                  <a:pt x="73" y="87"/>
                  <a:pt x="73" y="87"/>
                </a:cubicBezTo>
                <a:cubicBezTo>
                  <a:pt x="73" y="64"/>
                  <a:pt x="73" y="64"/>
                  <a:pt x="73" y="64"/>
                </a:cubicBezTo>
                <a:cubicBezTo>
                  <a:pt x="62" y="64"/>
                  <a:pt x="62" y="64"/>
                  <a:pt x="62" y="64"/>
                </a:cubicBezTo>
                <a:cubicBezTo>
                  <a:pt x="37" y="64"/>
                  <a:pt x="37" y="64"/>
                  <a:pt x="37" y="64"/>
                </a:cubicBezTo>
                <a:cubicBezTo>
                  <a:pt x="26" y="64"/>
                  <a:pt x="26" y="64"/>
                  <a:pt x="26" y="64"/>
                </a:cubicBezTo>
                <a:cubicBezTo>
                  <a:pt x="26" y="87"/>
                  <a:pt x="26" y="87"/>
                  <a:pt x="26" y="87"/>
                </a:cubicBezTo>
                <a:cubicBezTo>
                  <a:pt x="37" y="87"/>
                  <a:pt x="37" y="87"/>
                  <a:pt x="37" y="87"/>
                </a:cubicBezTo>
                <a:cubicBezTo>
                  <a:pt x="37" y="143"/>
                  <a:pt x="37" y="143"/>
                  <a:pt x="37" y="143"/>
                </a:cubicBezTo>
                <a:cubicBezTo>
                  <a:pt x="37" y="162"/>
                  <a:pt x="57" y="177"/>
                  <a:pt x="82" y="177"/>
                </a:cubicBezTo>
                <a:cubicBezTo>
                  <a:pt x="82" y="177"/>
                  <a:pt x="82" y="177"/>
                  <a:pt x="82" y="177"/>
                </a:cubicBezTo>
                <a:cubicBezTo>
                  <a:pt x="82" y="213"/>
                  <a:pt x="82" y="213"/>
                  <a:pt x="82" y="213"/>
                </a:cubicBezTo>
                <a:cubicBezTo>
                  <a:pt x="0" y="240"/>
                  <a:pt x="0" y="240"/>
                  <a:pt x="0" y="240"/>
                </a:cubicBez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7" name="Freeform 73"/>
          <p:cNvSpPr>
            <a:spLocks noEditPoints="1"/>
          </p:cNvSpPr>
          <p:nvPr/>
        </p:nvSpPr>
        <p:spPr bwMode="auto">
          <a:xfrm>
            <a:off x="9370055" y="2918805"/>
            <a:ext cx="187252" cy="327025"/>
          </a:xfrm>
          <a:custGeom>
            <a:avLst/>
            <a:gdLst>
              <a:gd name="T0" fmla="*/ 37 w 86"/>
              <a:gd name="T1" fmla="*/ 128 h 150"/>
              <a:gd name="T2" fmla="*/ 34 w 86"/>
              <a:gd name="T3" fmla="*/ 127 h 150"/>
              <a:gd name="T4" fmla="*/ 34 w 86"/>
              <a:gd name="T5" fmla="*/ 150 h 150"/>
              <a:gd name="T6" fmla="*/ 45 w 86"/>
              <a:gd name="T7" fmla="*/ 142 h 150"/>
              <a:gd name="T8" fmla="*/ 37 w 86"/>
              <a:gd name="T9" fmla="*/ 128 h 150"/>
              <a:gd name="T10" fmla="*/ 34 w 86"/>
              <a:gd name="T11" fmla="*/ 118 h 150"/>
              <a:gd name="T12" fmla="*/ 34 w 86"/>
              <a:gd name="T13" fmla="*/ 51 h 150"/>
              <a:gd name="T14" fmla="*/ 51 w 86"/>
              <a:gd name="T15" fmla="*/ 46 h 150"/>
              <a:gd name="T16" fmla="*/ 61 w 86"/>
              <a:gd name="T17" fmla="*/ 8 h 150"/>
              <a:gd name="T18" fmla="*/ 72 w 86"/>
              <a:gd name="T19" fmla="*/ 1 h 150"/>
              <a:gd name="T20" fmla="*/ 78 w 86"/>
              <a:gd name="T21" fmla="*/ 12 h 150"/>
              <a:gd name="T22" fmla="*/ 69 w 86"/>
              <a:gd name="T23" fmla="*/ 51 h 150"/>
              <a:gd name="T24" fmla="*/ 82 w 86"/>
              <a:gd name="T25" fmla="*/ 84 h 150"/>
              <a:gd name="T26" fmla="*/ 77 w 86"/>
              <a:gd name="T27" fmla="*/ 103 h 150"/>
              <a:gd name="T28" fmla="*/ 77 w 86"/>
              <a:gd name="T29" fmla="*/ 103 h 150"/>
              <a:gd name="T30" fmla="*/ 86 w 86"/>
              <a:gd name="T31" fmla="*/ 117 h 150"/>
              <a:gd name="T32" fmla="*/ 83 w 86"/>
              <a:gd name="T33" fmla="*/ 130 h 150"/>
              <a:gd name="T34" fmla="*/ 34 w 86"/>
              <a:gd name="T35" fmla="*/ 118 h 150"/>
              <a:gd name="T36" fmla="*/ 34 w 86"/>
              <a:gd name="T37" fmla="*/ 127 h 150"/>
              <a:gd name="T38" fmla="*/ 23 w 86"/>
              <a:gd name="T39" fmla="*/ 136 h 150"/>
              <a:gd name="T40" fmla="*/ 31 w 86"/>
              <a:gd name="T41" fmla="*/ 150 h 150"/>
              <a:gd name="T42" fmla="*/ 34 w 86"/>
              <a:gd name="T43" fmla="*/ 150 h 150"/>
              <a:gd name="T44" fmla="*/ 34 w 86"/>
              <a:gd name="T45" fmla="*/ 127 h 150"/>
              <a:gd name="T46" fmla="*/ 34 w 86"/>
              <a:gd name="T47" fmla="*/ 51 h 150"/>
              <a:gd name="T48" fmla="*/ 34 w 86"/>
              <a:gd name="T49" fmla="*/ 118 h 150"/>
              <a:gd name="T50" fmla="*/ 0 w 86"/>
              <a:gd name="T51" fmla="*/ 109 h 150"/>
              <a:gd name="T52" fmla="*/ 3 w 86"/>
              <a:gd name="T53" fmla="*/ 96 h 150"/>
              <a:gd name="T54" fmla="*/ 18 w 86"/>
              <a:gd name="T55" fmla="*/ 88 h 150"/>
              <a:gd name="T56" fmla="*/ 23 w 86"/>
              <a:gd name="T57" fmla="*/ 69 h 150"/>
              <a:gd name="T58" fmla="*/ 34 w 86"/>
              <a:gd name="T59" fmla="*/ 5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6" h="150">
                <a:moveTo>
                  <a:pt x="37" y="128"/>
                </a:moveTo>
                <a:cubicBezTo>
                  <a:pt x="36" y="127"/>
                  <a:pt x="35" y="127"/>
                  <a:pt x="34" y="127"/>
                </a:cubicBezTo>
                <a:cubicBezTo>
                  <a:pt x="34" y="150"/>
                  <a:pt x="34" y="150"/>
                  <a:pt x="34" y="150"/>
                </a:cubicBezTo>
                <a:cubicBezTo>
                  <a:pt x="39" y="150"/>
                  <a:pt x="44" y="147"/>
                  <a:pt x="45" y="142"/>
                </a:cubicBezTo>
                <a:cubicBezTo>
                  <a:pt x="47" y="136"/>
                  <a:pt x="43" y="129"/>
                  <a:pt x="37" y="128"/>
                </a:cubicBezTo>
                <a:close/>
                <a:moveTo>
                  <a:pt x="34" y="118"/>
                </a:moveTo>
                <a:cubicBezTo>
                  <a:pt x="34" y="51"/>
                  <a:pt x="34" y="51"/>
                  <a:pt x="34" y="51"/>
                </a:cubicBezTo>
                <a:cubicBezTo>
                  <a:pt x="39" y="48"/>
                  <a:pt x="45" y="46"/>
                  <a:pt x="51" y="46"/>
                </a:cubicBezTo>
                <a:cubicBezTo>
                  <a:pt x="61" y="8"/>
                  <a:pt x="61" y="8"/>
                  <a:pt x="61" y="8"/>
                </a:cubicBezTo>
                <a:cubicBezTo>
                  <a:pt x="62" y="3"/>
                  <a:pt x="67" y="0"/>
                  <a:pt x="72" y="1"/>
                </a:cubicBezTo>
                <a:cubicBezTo>
                  <a:pt x="77" y="2"/>
                  <a:pt x="80" y="7"/>
                  <a:pt x="78" y="12"/>
                </a:cubicBezTo>
                <a:cubicBezTo>
                  <a:pt x="69" y="51"/>
                  <a:pt x="69" y="51"/>
                  <a:pt x="69" y="51"/>
                </a:cubicBezTo>
                <a:cubicBezTo>
                  <a:pt x="79" y="57"/>
                  <a:pt x="86" y="68"/>
                  <a:pt x="82" y="84"/>
                </a:cubicBezTo>
                <a:cubicBezTo>
                  <a:pt x="82" y="84"/>
                  <a:pt x="79" y="97"/>
                  <a:pt x="77" y="103"/>
                </a:cubicBezTo>
                <a:cubicBezTo>
                  <a:pt x="77" y="103"/>
                  <a:pt x="77" y="103"/>
                  <a:pt x="77" y="103"/>
                </a:cubicBezTo>
                <a:cubicBezTo>
                  <a:pt x="75" y="112"/>
                  <a:pt x="86" y="117"/>
                  <a:pt x="86" y="117"/>
                </a:cubicBezTo>
                <a:cubicBezTo>
                  <a:pt x="83" y="130"/>
                  <a:pt x="83" y="130"/>
                  <a:pt x="83" y="130"/>
                </a:cubicBezTo>
                <a:lnTo>
                  <a:pt x="34" y="118"/>
                </a:lnTo>
                <a:close/>
                <a:moveTo>
                  <a:pt x="34" y="127"/>
                </a:moveTo>
                <a:cubicBezTo>
                  <a:pt x="29" y="127"/>
                  <a:pt x="24" y="131"/>
                  <a:pt x="23" y="136"/>
                </a:cubicBezTo>
                <a:cubicBezTo>
                  <a:pt x="21" y="142"/>
                  <a:pt x="25" y="148"/>
                  <a:pt x="31" y="150"/>
                </a:cubicBezTo>
                <a:cubicBezTo>
                  <a:pt x="32" y="150"/>
                  <a:pt x="33" y="150"/>
                  <a:pt x="34" y="150"/>
                </a:cubicBezTo>
                <a:cubicBezTo>
                  <a:pt x="34" y="127"/>
                  <a:pt x="34" y="127"/>
                  <a:pt x="34" y="127"/>
                </a:cubicBezTo>
                <a:close/>
                <a:moveTo>
                  <a:pt x="34" y="51"/>
                </a:moveTo>
                <a:cubicBezTo>
                  <a:pt x="34" y="118"/>
                  <a:pt x="34" y="118"/>
                  <a:pt x="34" y="118"/>
                </a:cubicBezTo>
                <a:cubicBezTo>
                  <a:pt x="0" y="109"/>
                  <a:pt x="0" y="109"/>
                  <a:pt x="0" y="109"/>
                </a:cubicBezTo>
                <a:cubicBezTo>
                  <a:pt x="3" y="96"/>
                  <a:pt x="3" y="96"/>
                  <a:pt x="3" y="96"/>
                </a:cubicBezTo>
                <a:cubicBezTo>
                  <a:pt x="3" y="96"/>
                  <a:pt x="16" y="97"/>
                  <a:pt x="18" y="88"/>
                </a:cubicBezTo>
                <a:cubicBezTo>
                  <a:pt x="20" y="80"/>
                  <a:pt x="23" y="69"/>
                  <a:pt x="23" y="69"/>
                </a:cubicBezTo>
                <a:cubicBezTo>
                  <a:pt x="25" y="61"/>
                  <a:pt x="29" y="55"/>
                  <a:pt x="34" y="5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18" name="Freeform 74"/>
          <p:cNvSpPr>
            <a:spLocks noEditPoints="1"/>
          </p:cNvSpPr>
          <p:nvPr/>
        </p:nvSpPr>
        <p:spPr bwMode="auto">
          <a:xfrm>
            <a:off x="7735570" y="1798030"/>
            <a:ext cx="376091" cy="460375"/>
          </a:xfrm>
          <a:custGeom>
            <a:avLst/>
            <a:gdLst>
              <a:gd name="T0" fmla="*/ 172 w 172"/>
              <a:gd name="T1" fmla="*/ 9 h 211"/>
              <a:gd name="T2" fmla="*/ 121 w 172"/>
              <a:gd name="T3" fmla="*/ 37 h 211"/>
              <a:gd name="T4" fmla="*/ 143 w 172"/>
              <a:gd name="T5" fmla="*/ 211 h 211"/>
              <a:gd name="T6" fmla="*/ 124 w 172"/>
              <a:gd name="T7" fmla="*/ 165 h 211"/>
              <a:gd name="T8" fmla="*/ 131 w 172"/>
              <a:gd name="T9" fmla="*/ 108 h 211"/>
              <a:gd name="T10" fmla="*/ 121 w 172"/>
              <a:gd name="T11" fmla="*/ 86 h 211"/>
              <a:gd name="T12" fmla="*/ 129 w 172"/>
              <a:gd name="T13" fmla="*/ 146 h 211"/>
              <a:gd name="T14" fmla="*/ 127 w 172"/>
              <a:gd name="T15" fmla="*/ 116 h 211"/>
              <a:gd name="T16" fmla="*/ 121 w 172"/>
              <a:gd name="T17" fmla="*/ 156 h 211"/>
              <a:gd name="T18" fmla="*/ 121 w 172"/>
              <a:gd name="T19" fmla="*/ 9 h 211"/>
              <a:gd name="T20" fmla="*/ 98 w 172"/>
              <a:gd name="T21" fmla="*/ 37 h 211"/>
              <a:gd name="T22" fmla="*/ 110 w 172"/>
              <a:gd name="T23" fmla="*/ 88 h 211"/>
              <a:gd name="T24" fmla="*/ 100 w 172"/>
              <a:gd name="T25" fmla="*/ 81 h 211"/>
              <a:gd name="T26" fmla="*/ 121 w 172"/>
              <a:gd name="T27" fmla="*/ 211 h 211"/>
              <a:gd name="T28" fmla="*/ 101 w 172"/>
              <a:gd name="T29" fmla="*/ 163 h 211"/>
              <a:gd name="T30" fmla="*/ 121 w 172"/>
              <a:gd name="T31" fmla="*/ 211 h 211"/>
              <a:gd name="T32" fmla="*/ 113 w 172"/>
              <a:gd name="T33" fmla="*/ 148 h 211"/>
              <a:gd name="T34" fmla="*/ 121 w 172"/>
              <a:gd name="T35" fmla="*/ 156 h 211"/>
              <a:gd name="T36" fmla="*/ 98 w 172"/>
              <a:gd name="T37" fmla="*/ 0 h 211"/>
              <a:gd name="T38" fmla="*/ 71 w 172"/>
              <a:gd name="T39" fmla="*/ 0 h 211"/>
              <a:gd name="T40" fmla="*/ 98 w 172"/>
              <a:gd name="T41" fmla="*/ 80 h 211"/>
              <a:gd name="T42" fmla="*/ 71 w 172"/>
              <a:gd name="T43" fmla="*/ 37 h 211"/>
              <a:gd name="T44" fmla="*/ 71 w 172"/>
              <a:gd name="T45" fmla="*/ 166 h 211"/>
              <a:gd name="T46" fmla="*/ 98 w 172"/>
              <a:gd name="T47" fmla="*/ 141 h 211"/>
              <a:gd name="T48" fmla="*/ 98 w 172"/>
              <a:gd name="T49" fmla="*/ 160 h 211"/>
              <a:gd name="T50" fmla="*/ 74 w 172"/>
              <a:gd name="T51" fmla="*/ 124 h 211"/>
              <a:gd name="T52" fmla="*/ 71 w 172"/>
              <a:gd name="T53" fmla="*/ 118 h 211"/>
              <a:gd name="T54" fmla="*/ 71 w 172"/>
              <a:gd name="T55" fmla="*/ 98 h 211"/>
              <a:gd name="T56" fmla="*/ 71 w 172"/>
              <a:gd name="T57" fmla="*/ 0 h 211"/>
              <a:gd name="T58" fmla="*/ 60 w 172"/>
              <a:gd name="T59" fmla="*/ 0 h 211"/>
              <a:gd name="T60" fmla="*/ 71 w 172"/>
              <a:gd name="T61" fmla="*/ 88 h 211"/>
              <a:gd name="T62" fmla="*/ 60 w 172"/>
              <a:gd name="T63" fmla="*/ 37 h 211"/>
              <a:gd name="T64" fmla="*/ 60 w 172"/>
              <a:gd name="T65" fmla="*/ 120 h 211"/>
              <a:gd name="T66" fmla="*/ 65 w 172"/>
              <a:gd name="T67" fmla="*/ 166 h 211"/>
              <a:gd name="T68" fmla="*/ 71 w 172"/>
              <a:gd name="T69" fmla="*/ 98 h 211"/>
              <a:gd name="T70" fmla="*/ 71 w 172"/>
              <a:gd name="T71" fmla="*/ 98 h 211"/>
              <a:gd name="T72" fmla="*/ 60 w 172"/>
              <a:gd name="T73" fmla="*/ 9 h 211"/>
              <a:gd name="T74" fmla="*/ 12 w 172"/>
              <a:gd name="T75" fmla="*/ 23 h 211"/>
              <a:gd name="T76" fmla="*/ 60 w 172"/>
              <a:gd name="T77" fmla="*/ 100 h 211"/>
              <a:gd name="T78" fmla="*/ 28 w 172"/>
              <a:gd name="T79" fmla="*/ 118 h 211"/>
              <a:gd name="T80" fmla="*/ 29 w 172"/>
              <a:gd name="T81" fmla="*/ 134 h 211"/>
              <a:gd name="T82" fmla="*/ 34 w 172"/>
              <a:gd name="T83" fmla="*/ 127 h 211"/>
              <a:gd name="T84" fmla="*/ 47 w 172"/>
              <a:gd name="T85" fmla="*/ 120 h 211"/>
              <a:gd name="T86" fmla="*/ 36 w 172"/>
              <a:gd name="T87" fmla="*/ 178 h 211"/>
              <a:gd name="T88" fmla="*/ 45 w 172"/>
              <a:gd name="T89" fmla="*/ 163 h 211"/>
              <a:gd name="T90" fmla="*/ 60 w 172"/>
              <a:gd name="T91" fmla="*/ 211 h 211"/>
              <a:gd name="T92" fmla="*/ 0 w 172"/>
              <a:gd name="T93" fmla="*/ 2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2" h="211">
                <a:moveTo>
                  <a:pt x="121" y="0"/>
                </a:moveTo>
                <a:cubicBezTo>
                  <a:pt x="172" y="0"/>
                  <a:pt x="172" y="0"/>
                  <a:pt x="172" y="0"/>
                </a:cubicBezTo>
                <a:cubicBezTo>
                  <a:pt x="172" y="9"/>
                  <a:pt x="172" y="9"/>
                  <a:pt x="172" y="9"/>
                </a:cubicBezTo>
                <a:cubicBezTo>
                  <a:pt x="121" y="9"/>
                  <a:pt x="121" y="9"/>
                  <a:pt x="121" y="9"/>
                </a:cubicBezTo>
                <a:cubicBezTo>
                  <a:pt x="121" y="0"/>
                  <a:pt x="121" y="0"/>
                  <a:pt x="121" y="0"/>
                </a:cubicBezTo>
                <a:close/>
                <a:moveTo>
                  <a:pt x="121" y="37"/>
                </a:moveTo>
                <a:cubicBezTo>
                  <a:pt x="172" y="37"/>
                  <a:pt x="172" y="37"/>
                  <a:pt x="172" y="37"/>
                </a:cubicBezTo>
                <a:cubicBezTo>
                  <a:pt x="172" y="183"/>
                  <a:pt x="172" y="183"/>
                  <a:pt x="172" y="183"/>
                </a:cubicBezTo>
                <a:cubicBezTo>
                  <a:pt x="172" y="198"/>
                  <a:pt x="159" y="211"/>
                  <a:pt x="143" y="211"/>
                </a:cubicBezTo>
                <a:cubicBezTo>
                  <a:pt x="121" y="211"/>
                  <a:pt x="121" y="211"/>
                  <a:pt x="121" y="211"/>
                </a:cubicBezTo>
                <a:cubicBezTo>
                  <a:pt x="121" y="166"/>
                  <a:pt x="121" y="166"/>
                  <a:pt x="121" y="166"/>
                </a:cubicBezTo>
                <a:cubicBezTo>
                  <a:pt x="122" y="166"/>
                  <a:pt x="123" y="166"/>
                  <a:pt x="124" y="165"/>
                </a:cubicBezTo>
                <a:cubicBezTo>
                  <a:pt x="130" y="163"/>
                  <a:pt x="134" y="159"/>
                  <a:pt x="138" y="153"/>
                </a:cubicBezTo>
                <a:cubicBezTo>
                  <a:pt x="142" y="145"/>
                  <a:pt x="145" y="137"/>
                  <a:pt x="145" y="128"/>
                </a:cubicBezTo>
                <a:cubicBezTo>
                  <a:pt x="145" y="115"/>
                  <a:pt x="140" y="108"/>
                  <a:pt x="131" y="108"/>
                </a:cubicBezTo>
                <a:cubicBezTo>
                  <a:pt x="128" y="108"/>
                  <a:pt x="125" y="109"/>
                  <a:pt x="121" y="111"/>
                </a:cubicBezTo>
                <a:cubicBezTo>
                  <a:pt x="127" y="85"/>
                  <a:pt x="127" y="85"/>
                  <a:pt x="127" y="85"/>
                </a:cubicBezTo>
                <a:cubicBezTo>
                  <a:pt x="121" y="86"/>
                  <a:pt x="121" y="86"/>
                  <a:pt x="121" y="86"/>
                </a:cubicBezTo>
                <a:cubicBezTo>
                  <a:pt x="121" y="37"/>
                  <a:pt x="121" y="37"/>
                  <a:pt x="121" y="37"/>
                </a:cubicBezTo>
                <a:close/>
                <a:moveTo>
                  <a:pt x="121" y="156"/>
                </a:moveTo>
                <a:cubicBezTo>
                  <a:pt x="123" y="155"/>
                  <a:pt x="126" y="152"/>
                  <a:pt x="129" y="146"/>
                </a:cubicBezTo>
                <a:cubicBezTo>
                  <a:pt x="131" y="140"/>
                  <a:pt x="133" y="134"/>
                  <a:pt x="133" y="129"/>
                </a:cubicBezTo>
                <a:cubicBezTo>
                  <a:pt x="133" y="123"/>
                  <a:pt x="132" y="119"/>
                  <a:pt x="129" y="117"/>
                </a:cubicBezTo>
                <a:cubicBezTo>
                  <a:pt x="129" y="117"/>
                  <a:pt x="128" y="116"/>
                  <a:pt x="127" y="116"/>
                </a:cubicBezTo>
                <a:cubicBezTo>
                  <a:pt x="126" y="116"/>
                  <a:pt x="124" y="117"/>
                  <a:pt x="123" y="117"/>
                </a:cubicBezTo>
                <a:cubicBezTo>
                  <a:pt x="122" y="117"/>
                  <a:pt x="121" y="117"/>
                  <a:pt x="121" y="118"/>
                </a:cubicBezTo>
                <a:lnTo>
                  <a:pt x="121" y="156"/>
                </a:lnTo>
                <a:close/>
                <a:moveTo>
                  <a:pt x="98" y="0"/>
                </a:moveTo>
                <a:cubicBezTo>
                  <a:pt x="121" y="0"/>
                  <a:pt x="121" y="0"/>
                  <a:pt x="121" y="0"/>
                </a:cubicBezTo>
                <a:cubicBezTo>
                  <a:pt x="121" y="9"/>
                  <a:pt x="121" y="9"/>
                  <a:pt x="121" y="9"/>
                </a:cubicBezTo>
                <a:cubicBezTo>
                  <a:pt x="98" y="9"/>
                  <a:pt x="98" y="9"/>
                  <a:pt x="98" y="9"/>
                </a:cubicBezTo>
                <a:cubicBezTo>
                  <a:pt x="98" y="0"/>
                  <a:pt x="98" y="0"/>
                  <a:pt x="98" y="0"/>
                </a:cubicBezTo>
                <a:close/>
                <a:moveTo>
                  <a:pt x="98" y="37"/>
                </a:moveTo>
                <a:cubicBezTo>
                  <a:pt x="121" y="37"/>
                  <a:pt x="121" y="37"/>
                  <a:pt x="121" y="37"/>
                </a:cubicBezTo>
                <a:cubicBezTo>
                  <a:pt x="121" y="86"/>
                  <a:pt x="121" y="86"/>
                  <a:pt x="121" y="86"/>
                </a:cubicBezTo>
                <a:cubicBezTo>
                  <a:pt x="110" y="88"/>
                  <a:pt x="110" y="88"/>
                  <a:pt x="110" y="88"/>
                </a:cubicBezTo>
                <a:cubicBezTo>
                  <a:pt x="98" y="141"/>
                  <a:pt x="98" y="141"/>
                  <a:pt x="98" y="141"/>
                </a:cubicBezTo>
                <a:cubicBezTo>
                  <a:pt x="98" y="90"/>
                  <a:pt x="98" y="90"/>
                  <a:pt x="98" y="90"/>
                </a:cubicBezTo>
                <a:cubicBezTo>
                  <a:pt x="100" y="81"/>
                  <a:pt x="100" y="81"/>
                  <a:pt x="100" y="81"/>
                </a:cubicBezTo>
                <a:cubicBezTo>
                  <a:pt x="100" y="81"/>
                  <a:pt x="99" y="81"/>
                  <a:pt x="98" y="80"/>
                </a:cubicBezTo>
                <a:cubicBezTo>
                  <a:pt x="98" y="37"/>
                  <a:pt x="98" y="37"/>
                  <a:pt x="98" y="37"/>
                </a:cubicBezTo>
                <a:close/>
                <a:moveTo>
                  <a:pt x="121" y="211"/>
                </a:moveTo>
                <a:cubicBezTo>
                  <a:pt x="98" y="211"/>
                  <a:pt x="98" y="211"/>
                  <a:pt x="98" y="211"/>
                </a:cubicBezTo>
                <a:cubicBezTo>
                  <a:pt x="98" y="160"/>
                  <a:pt x="98" y="160"/>
                  <a:pt x="98" y="160"/>
                </a:cubicBezTo>
                <a:cubicBezTo>
                  <a:pt x="99" y="161"/>
                  <a:pt x="100" y="162"/>
                  <a:pt x="101" y="163"/>
                </a:cubicBezTo>
                <a:cubicBezTo>
                  <a:pt x="103" y="166"/>
                  <a:pt x="107" y="167"/>
                  <a:pt x="112" y="167"/>
                </a:cubicBezTo>
                <a:cubicBezTo>
                  <a:pt x="115" y="167"/>
                  <a:pt x="118" y="167"/>
                  <a:pt x="121" y="166"/>
                </a:cubicBezTo>
                <a:cubicBezTo>
                  <a:pt x="121" y="211"/>
                  <a:pt x="121" y="211"/>
                  <a:pt x="121" y="211"/>
                </a:cubicBezTo>
                <a:close/>
                <a:moveTo>
                  <a:pt x="121" y="118"/>
                </a:moveTo>
                <a:cubicBezTo>
                  <a:pt x="120" y="118"/>
                  <a:pt x="120" y="118"/>
                  <a:pt x="120" y="119"/>
                </a:cubicBezTo>
                <a:cubicBezTo>
                  <a:pt x="113" y="148"/>
                  <a:pt x="113" y="148"/>
                  <a:pt x="113" y="148"/>
                </a:cubicBezTo>
                <a:cubicBezTo>
                  <a:pt x="113" y="149"/>
                  <a:pt x="113" y="150"/>
                  <a:pt x="113" y="151"/>
                </a:cubicBezTo>
                <a:cubicBezTo>
                  <a:pt x="113" y="154"/>
                  <a:pt x="115" y="156"/>
                  <a:pt x="119" y="156"/>
                </a:cubicBezTo>
                <a:cubicBezTo>
                  <a:pt x="120" y="156"/>
                  <a:pt x="120" y="156"/>
                  <a:pt x="121" y="156"/>
                </a:cubicBezTo>
                <a:lnTo>
                  <a:pt x="121" y="118"/>
                </a:lnTo>
                <a:close/>
                <a:moveTo>
                  <a:pt x="71" y="0"/>
                </a:moveTo>
                <a:cubicBezTo>
                  <a:pt x="98" y="0"/>
                  <a:pt x="98" y="0"/>
                  <a:pt x="98" y="0"/>
                </a:cubicBezTo>
                <a:cubicBezTo>
                  <a:pt x="98" y="9"/>
                  <a:pt x="98" y="9"/>
                  <a:pt x="98" y="9"/>
                </a:cubicBezTo>
                <a:cubicBezTo>
                  <a:pt x="71" y="9"/>
                  <a:pt x="71" y="9"/>
                  <a:pt x="71" y="9"/>
                </a:cubicBezTo>
                <a:cubicBezTo>
                  <a:pt x="71" y="0"/>
                  <a:pt x="71" y="0"/>
                  <a:pt x="71" y="0"/>
                </a:cubicBezTo>
                <a:close/>
                <a:moveTo>
                  <a:pt x="71" y="37"/>
                </a:moveTo>
                <a:cubicBezTo>
                  <a:pt x="98" y="37"/>
                  <a:pt x="98" y="37"/>
                  <a:pt x="98" y="37"/>
                </a:cubicBezTo>
                <a:cubicBezTo>
                  <a:pt x="98" y="80"/>
                  <a:pt x="98" y="80"/>
                  <a:pt x="98" y="80"/>
                </a:cubicBezTo>
                <a:cubicBezTo>
                  <a:pt x="96" y="80"/>
                  <a:pt x="94" y="80"/>
                  <a:pt x="91" y="80"/>
                </a:cubicBezTo>
                <a:cubicBezTo>
                  <a:pt x="85" y="80"/>
                  <a:pt x="78" y="83"/>
                  <a:pt x="71" y="88"/>
                </a:cubicBezTo>
                <a:cubicBezTo>
                  <a:pt x="71" y="37"/>
                  <a:pt x="71" y="37"/>
                  <a:pt x="71" y="37"/>
                </a:cubicBezTo>
                <a:close/>
                <a:moveTo>
                  <a:pt x="98" y="211"/>
                </a:moveTo>
                <a:cubicBezTo>
                  <a:pt x="71" y="211"/>
                  <a:pt x="71" y="211"/>
                  <a:pt x="71" y="211"/>
                </a:cubicBezTo>
                <a:cubicBezTo>
                  <a:pt x="71" y="166"/>
                  <a:pt x="71" y="166"/>
                  <a:pt x="71" y="166"/>
                </a:cubicBezTo>
                <a:cubicBezTo>
                  <a:pt x="82" y="166"/>
                  <a:pt x="82" y="166"/>
                  <a:pt x="82" y="166"/>
                </a:cubicBezTo>
                <a:cubicBezTo>
                  <a:pt x="98" y="90"/>
                  <a:pt x="98" y="90"/>
                  <a:pt x="98" y="90"/>
                </a:cubicBezTo>
                <a:cubicBezTo>
                  <a:pt x="98" y="141"/>
                  <a:pt x="98" y="141"/>
                  <a:pt x="98" y="141"/>
                </a:cubicBezTo>
                <a:cubicBezTo>
                  <a:pt x="97" y="146"/>
                  <a:pt x="97" y="146"/>
                  <a:pt x="97" y="146"/>
                </a:cubicBezTo>
                <a:cubicBezTo>
                  <a:pt x="97" y="148"/>
                  <a:pt x="97" y="150"/>
                  <a:pt x="97" y="152"/>
                </a:cubicBezTo>
                <a:cubicBezTo>
                  <a:pt x="97" y="155"/>
                  <a:pt x="97" y="158"/>
                  <a:pt x="98" y="160"/>
                </a:cubicBezTo>
                <a:cubicBezTo>
                  <a:pt x="98" y="211"/>
                  <a:pt x="98" y="211"/>
                  <a:pt x="98" y="211"/>
                </a:cubicBezTo>
                <a:close/>
                <a:moveTo>
                  <a:pt x="71" y="137"/>
                </a:moveTo>
                <a:cubicBezTo>
                  <a:pt x="74" y="124"/>
                  <a:pt x="74" y="124"/>
                  <a:pt x="74" y="124"/>
                </a:cubicBezTo>
                <a:cubicBezTo>
                  <a:pt x="73" y="124"/>
                  <a:pt x="72" y="124"/>
                  <a:pt x="71" y="123"/>
                </a:cubicBezTo>
                <a:cubicBezTo>
                  <a:pt x="71" y="137"/>
                  <a:pt x="71" y="137"/>
                  <a:pt x="71" y="137"/>
                </a:cubicBezTo>
                <a:close/>
                <a:moveTo>
                  <a:pt x="71" y="118"/>
                </a:moveTo>
                <a:cubicBezTo>
                  <a:pt x="73" y="118"/>
                  <a:pt x="74" y="119"/>
                  <a:pt x="75" y="119"/>
                </a:cubicBezTo>
                <a:cubicBezTo>
                  <a:pt x="82" y="88"/>
                  <a:pt x="82" y="88"/>
                  <a:pt x="82" y="88"/>
                </a:cubicBezTo>
                <a:cubicBezTo>
                  <a:pt x="79" y="90"/>
                  <a:pt x="75" y="93"/>
                  <a:pt x="71" y="98"/>
                </a:cubicBezTo>
                <a:lnTo>
                  <a:pt x="71" y="118"/>
                </a:lnTo>
                <a:close/>
                <a:moveTo>
                  <a:pt x="60" y="0"/>
                </a:moveTo>
                <a:cubicBezTo>
                  <a:pt x="71" y="0"/>
                  <a:pt x="71" y="0"/>
                  <a:pt x="71" y="0"/>
                </a:cubicBezTo>
                <a:cubicBezTo>
                  <a:pt x="71" y="9"/>
                  <a:pt x="71" y="9"/>
                  <a:pt x="71" y="9"/>
                </a:cubicBezTo>
                <a:cubicBezTo>
                  <a:pt x="60" y="9"/>
                  <a:pt x="60" y="9"/>
                  <a:pt x="60" y="9"/>
                </a:cubicBezTo>
                <a:cubicBezTo>
                  <a:pt x="60" y="0"/>
                  <a:pt x="60" y="0"/>
                  <a:pt x="60" y="0"/>
                </a:cubicBezTo>
                <a:close/>
                <a:moveTo>
                  <a:pt x="60" y="37"/>
                </a:moveTo>
                <a:cubicBezTo>
                  <a:pt x="71" y="37"/>
                  <a:pt x="71" y="37"/>
                  <a:pt x="71" y="37"/>
                </a:cubicBezTo>
                <a:cubicBezTo>
                  <a:pt x="71" y="88"/>
                  <a:pt x="71" y="88"/>
                  <a:pt x="71" y="88"/>
                </a:cubicBezTo>
                <a:cubicBezTo>
                  <a:pt x="71" y="89"/>
                  <a:pt x="71" y="89"/>
                  <a:pt x="71" y="89"/>
                </a:cubicBezTo>
                <a:cubicBezTo>
                  <a:pt x="67" y="92"/>
                  <a:pt x="64" y="96"/>
                  <a:pt x="60" y="100"/>
                </a:cubicBezTo>
                <a:cubicBezTo>
                  <a:pt x="60" y="37"/>
                  <a:pt x="60" y="37"/>
                  <a:pt x="60" y="37"/>
                </a:cubicBezTo>
                <a:close/>
                <a:moveTo>
                  <a:pt x="71" y="211"/>
                </a:moveTo>
                <a:cubicBezTo>
                  <a:pt x="60" y="211"/>
                  <a:pt x="60" y="211"/>
                  <a:pt x="60" y="211"/>
                </a:cubicBezTo>
                <a:cubicBezTo>
                  <a:pt x="60" y="120"/>
                  <a:pt x="60" y="120"/>
                  <a:pt x="60" y="120"/>
                </a:cubicBezTo>
                <a:cubicBezTo>
                  <a:pt x="64" y="121"/>
                  <a:pt x="68" y="122"/>
                  <a:pt x="71" y="123"/>
                </a:cubicBezTo>
                <a:cubicBezTo>
                  <a:pt x="71" y="137"/>
                  <a:pt x="71" y="137"/>
                  <a:pt x="71" y="137"/>
                </a:cubicBezTo>
                <a:cubicBezTo>
                  <a:pt x="65" y="166"/>
                  <a:pt x="65" y="166"/>
                  <a:pt x="65" y="166"/>
                </a:cubicBezTo>
                <a:cubicBezTo>
                  <a:pt x="71" y="166"/>
                  <a:pt x="71" y="166"/>
                  <a:pt x="71" y="166"/>
                </a:cubicBezTo>
                <a:cubicBezTo>
                  <a:pt x="71" y="211"/>
                  <a:pt x="71" y="211"/>
                  <a:pt x="71" y="211"/>
                </a:cubicBezTo>
                <a:close/>
                <a:moveTo>
                  <a:pt x="71" y="98"/>
                </a:moveTo>
                <a:cubicBezTo>
                  <a:pt x="68" y="102"/>
                  <a:pt x="65" y="108"/>
                  <a:pt x="61" y="115"/>
                </a:cubicBezTo>
                <a:cubicBezTo>
                  <a:pt x="65" y="116"/>
                  <a:pt x="68" y="117"/>
                  <a:pt x="71" y="118"/>
                </a:cubicBezTo>
                <a:lnTo>
                  <a:pt x="71" y="98"/>
                </a:lnTo>
                <a:close/>
                <a:moveTo>
                  <a:pt x="29" y="0"/>
                </a:moveTo>
                <a:cubicBezTo>
                  <a:pt x="60" y="0"/>
                  <a:pt x="60" y="0"/>
                  <a:pt x="60" y="0"/>
                </a:cubicBezTo>
                <a:cubicBezTo>
                  <a:pt x="60" y="9"/>
                  <a:pt x="60" y="9"/>
                  <a:pt x="60" y="9"/>
                </a:cubicBezTo>
                <a:cubicBezTo>
                  <a:pt x="26" y="9"/>
                  <a:pt x="26" y="9"/>
                  <a:pt x="26" y="9"/>
                </a:cubicBezTo>
                <a:cubicBezTo>
                  <a:pt x="18" y="9"/>
                  <a:pt x="12" y="15"/>
                  <a:pt x="12" y="23"/>
                </a:cubicBezTo>
                <a:cubicBezTo>
                  <a:pt x="12" y="23"/>
                  <a:pt x="12" y="23"/>
                  <a:pt x="12" y="23"/>
                </a:cubicBezTo>
                <a:cubicBezTo>
                  <a:pt x="12" y="30"/>
                  <a:pt x="18" y="37"/>
                  <a:pt x="26" y="37"/>
                </a:cubicBezTo>
                <a:cubicBezTo>
                  <a:pt x="60" y="37"/>
                  <a:pt x="60" y="37"/>
                  <a:pt x="60" y="37"/>
                </a:cubicBezTo>
                <a:cubicBezTo>
                  <a:pt x="60" y="100"/>
                  <a:pt x="60" y="100"/>
                  <a:pt x="60" y="100"/>
                </a:cubicBezTo>
                <a:cubicBezTo>
                  <a:pt x="57" y="104"/>
                  <a:pt x="54" y="109"/>
                  <a:pt x="51" y="114"/>
                </a:cubicBezTo>
                <a:cubicBezTo>
                  <a:pt x="48" y="114"/>
                  <a:pt x="46" y="113"/>
                  <a:pt x="45" y="113"/>
                </a:cubicBezTo>
                <a:cubicBezTo>
                  <a:pt x="38" y="113"/>
                  <a:pt x="32" y="115"/>
                  <a:pt x="28" y="118"/>
                </a:cubicBezTo>
                <a:cubicBezTo>
                  <a:pt x="23" y="120"/>
                  <a:pt x="21" y="124"/>
                  <a:pt x="21" y="128"/>
                </a:cubicBezTo>
                <a:cubicBezTo>
                  <a:pt x="21" y="130"/>
                  <a:pt x="22" y="131"/>
                  <a:pt x="23" y="133"/>
                </a:cubicBezTo>
                <a:cubicBezTo>
                  <a:pt x="24" y="134"/>
                  <a:pt x="26" y="134"/>
                  <a:pt x="29" y="134"/>
                </a:cubicBezTo>
                <a:cubicBezTo>
                  <a:pt x="30" y="134"/>
                  <a:pt x="31" y="134"/>
                  <a:pt x="33" y="133"/>
                </a:cubicBezTo>
                <a:cubicBezTo>
                  <a:pt x="34" y="132"/>
                  <a:pt x="35" y="131"/>
                  <a:pt x="35" y="130"/>
                </a:cubicBezTo>
                <a:cubicBezTo>
                  <a:pt x="35" y="129"/>
                  <a:pt x="34" y="128"/>
                  <a:pt x="34" y="127"/>
                </a:cubicBezTo>
                <a:cubicBezTo>
                  <a:pt x="34" y="127"/>
                  <a:pt x="33" y="126"/>
                  <a:pt x="33" y="126"/>
                </a:cubicBezTo>
                <a:cubicBezTo>
                  <a:pt x="34" y="124"/>
                  <a:pt x="35" y="123"/>
                  <a:pt x="38" y="122"/>
                </a:cubicBezTo>
                <a:cubicBezTo>
                  <a:pt x="40" y="121"/>
                  <a:pt x="43" y="120"/>
                  <a:pt x="47" y="120"/>
                </a:cubicBezTo>
                <a:cubicBezTo>
                  <a:pt x="44" y="125"/>
                  <a:pt x="42" y="129"/>
                  <a:pt x="40" y="134"/>
                </a:cubicBezTo>
                <a:cubicBezTo>
                  <a:pt x="33" y="148"/>
                  <a:pt x="30" y="159"/>
                  <a:pt x="30" y="167"/>
                </a:cubicBezTo>
                <a:cubicBezTo>
                  <a:pt x="30" y="173"/>
                  <a:pt x="32" y="176"/>
                  <a:pt x="36" y="178"/>
                </a:cubicBezTo>
                <a:cubicBezTo>
                  <a:pt x="37" y="179"/>
                  <a:pt x="41" y="180"/>
                  <a:pt x="45" y="180"/>
                </a:cubicBezTo>
                <a:cubicBezTo>
                  <a:pt x="44" y="178"/>
                  <a:pt x="44" y="176"/>
                  <a:pt x="44" y="173"/>
                </a:cubicBezTo>
                <a:cubicBezTo>
                  <a:pt x="44" y="170"/>
                  <a:pt x="44" y="167"/>
                  <a:pt x="45" y="163"/>
                </a:cubicBezTo>
                <a:cubicBezTo>
                  <a:pt x="47" y="150"/>
                  <a:pt x="52" y="136"/>
                  <a:pt x="59" y="120"/>
                </a:cubicBezTo>
                <a:cubicBezTo>
                  <a:pt x="59" y="120"/>
                  <a:pt x="60" y="120"/>
                  <a:pt x="60" y="120"/>
                </a:cubicBezTo>
                <a:cubicBezTo>
                  <a:pt x="60" y="211"/>
                  <a:pt x="60" y="211"/>
                  <a:pt x="60" y="211"/>
                </a:cubicBezTo>
                <a:cubicBezTo>
                  <a:pt x="29" y="211"/>
                  <a:pt x="29" y="211"/>
                  <a:pt x="29" y="211"/>
                </a:cubicBezTo>
                <a:cubicBezTo>
                  <a:pt x="13" y="211"/>
                  <a:pt x="0" y="198"/>
                  <a:pt x="0" y="183"/>
                </a:cubicBezTo>
                <a:cubicBezTo>
                  <a:pt x="0" y="29"/>
                  <a:pt x="0" y="29"/>
                  <a:pt x="0" y="29"/>
                </a:cubicBezTo>
                <a:cubicBezTo>
                  <a:pt x="0" y="13"/>
                  <a:pt x="13" y="0"/>
                  <a:pt x="29" y="0"/>
                </a:cubicBezTo>
                <a:close/>
              </a:path>
            </a:pathLst>
          </a:custGeom>
          <a:solidFill>
            <a:schemeClr val="accent3"/>
          </a:solidFill>
          <a:ln>
            <a:noFill/>
          </a:ln>
        </p:spPr>
        <p:txBody>
          <a:bodyPr vert="horz" wrap="square" lIns="91440" tIns="45720" rIns="91440" bIns="45720" numCol="1" anchor="t" anchorCtr="0" compatLnSpc="1"/>
          <a:lstStyle/>
          <a:p>
            <a:endParaRPr lang="id-ID"/>
          </a:p>
        </p:txBody>
      </p:sp>
      <p:sp>
        <p:nvSpPr>
          <p:cNvPr id="119" name="Freeform 75"/>
          <p:cNvSpPr>
            <a:spLocks noEditPoints="1"/>
          </p:cNvSpPr>
          <p:nvPr/>
        </p:nvSpPr>
        <p:spPr bwMode="auto">
          <a:xfrm>
            <a:off x="8459187" y="2282215"/>
            <a:ext cx="569690" cy="571500"/>
          </a:xfrm>
          <a:custGeom>
            <a:avLst/>
            <a:gdLst>
              <a:gd name="T0" fmla="*/ 249 w 261"/>
              <a:gd name="T1" fmla="*/ 220 h 262"/>
              <a:gd name="T2" fmla="*/ 261 w 261"/>
              <a:gd name="T3" fmla="*/ 70 h 262"/>
              <a:gd name="T4" fmla="*/ 249 w 261"/>
              <a:gd name="T5" fmla="*/ 70 h 262"/>
              <a:gd name="T6" fmla="*/ 249 w 261"/>
              <a:gd name="T7" fmla="*/ 154 h 262"/>
              <a:gd name="T8" fmla="*/ 227 w 261"/>
              <a:gd name="T9" fmla="*/ 180 h 262"/>
              <a:gd name="T10" fmla="*/ 209 w 261"/>
              <a:gd name="T11" fmla="*/ 262 h 262"/>
              <a:gd name="T12" fmla="*/ 209 w 261"/>
              <a:gd name="T13" fmla="*/ 262 h 262"/>
              <a:gd name="T14" fmla="*/ 209 w 261"/>
              <a:gd name="T15" fmla="*/ 15 h 262"/>
              <a:gd name="T16" fmla="*/ 203 w 261"/>
              <a:gd name="T17" fmla="*/ 28 h 262"/>
              <a:gd name="T18" fmla="*/ 209 w 261"/>
              <a:gd name="T19" fmla="*/ 50 h 262"/>
              <a:gd name="T20" fmla="*/ 201 w 261"/>
              <a:gd name="T21" fmla="*/ 120 h 262"/>
              <a:gd name="T22" fmla="*/ 209 w 261"/>
              <a:gd name="T23" fmla="*/ 197 h 262"/>
              <a:gd name="T24" fmla="*/ 209 w 261"/>
              <a:gd name="T25" fmla="*/ 197 h 262"/>
              <a:gd name="T26" fmla="*/ 195 w 261"/>
              <a:gd name="T27" fmla="*/ 232 h 262"/>
              <a:gd name="T28" fmla="*/ 168 w 261"/>
              <a:gd name="T29" fmla="*/ 36 h 262"/>
              <a:gd name="T30" fmla="*/ 195 w 261"/>
              <a:gd name="T31" fmla="*/ 20 h 262"/>
              <a:gd name="T32" fmla="*/ 195 w 261"/>
              <a:gd name="T33" fmla="*/ 50 h 262"/>
              <a:gd name="T34" fmla="*/ 195 w 261"/>
              <a:gd name="T35" fmla="*/ 120 h 262"/>
              <a:gd name="T36" fmla="*/ 168 w 261"/>
              <a:gd name="T37" fmla="*/ 220 h 262"/>
              <a:gd name="T38" fmla="*/ 192 w 261"/>
              <a:gd name="T39" fmla="*/ 249 h 262"/>
              <a:gd name="T40" fmla="*/ 168 w 261"/>
              <a:gd name="T41" fmla="*/ 21 h 262"/>
              <a:gd name="T42" fmla="*/ 168 w 261"/>
              <a:gd name="T43" fmla="*/ 44 h 262"/>
              <a:gd name="T44" fmla="*/ 135 w 261"/>
              <a:gd name="T45" fmla="*/ 120 h 262"/>
              <a:gd name="T46" fmla="*/ 167 w 261"/>
              <a:gd name="T47" fmla="*/ 198 h 262"/>
              <a:gd name="T48" fmla="*/ 167 w 261"/>
              <a:gd name="T49" fmla="*/ 167 h 262"/>
              <a:gd name="T50" fmla="*/ 130 w 261"/>
              <a:gd name="T51" fmla="*/ 147 h 262"/>
              <a:gd name="T52" fmla="*/ 93 w 261"/>
              <a:gd name="T53" fmla="*/ 44 h 262"/>
              <a:gd name="T54" fmla="*/ 130 w 261"/>
              <a:gd name="T55" fmla="*/ 0 h 262"/>
              <a:gd name="T56" fmla="*/ 126 w 261"/>
              <a:gd name="T57" fmla="*/ 120 h 262"/>
              <a:gd name="T58" fmla="*/ 130 w 261"/>
              <a:gd name="T59" fmla="*/ 159 h 262"/>
              <a:gd name="T60" fmla="*/ 130 w 261"/>
              <a:gd name="T61" fmla="*/ 179 h 262"/>
              <a:gd name="T62" fmla="*/ 130 w 261"/>
              <a:gd name="T63" fmla="*/ 198 h 262"/>
              <a:gd name="T64" fmla="*/ 93 w 261"/>
              <a:gd name="T65" fmla="*/ 3 h 262"/>
              <a:gd name="T66" fmla="*/ 93 w 261"/>
              <a:gd name="T67" fmla="*/ 36 h 262"/>
              <a:gd name="T68" fmla="*/ 67 w 261"/>
              <a:gd name="T69" fmla="*/ 20 h 262"/>
              <a:gd name="T70" fmla="*/ 67 w 261"/>
              <a:gd name="T71" fmla="*/ 70 h 262"/>
              <a:gd name="T72" fmla="*/ 92 w 261"/>
              <a:gd name="T73" fmla="*/ 147 h 262"/>
              <a:gd name="T74" fmla="*/ 92 w 261"/>
              <a:gd name="T75" fmla="*/ 179 h 262"/>
              <a:gd name="T76" fmla="*/ 93 w 261"/>
              <a:gd name="T77" fmla="*/ 198 h 262"/>
              <a:gd name="T78" fmla="*/ 67 w 261"/>
              <a:gd name="T79" fmla="*/ 171 h 262"/>
              <a:gd name="T80" fmla="*/ 69 w 261"/>
              <a:gd name="T81" fmla="*/ 232 h 262"/>
              <a:gd name="T82" fmla="*/ 58 w 261"/>
              <a:gd name="T83" fmla="*/ 28 h 262"/>
              <a:gd name="T84" fmla="*/ 67 w 261"/>
              <a:gd name="T85" fmla="*/ 9 h 262"/>
              <a:gd name="T86" fmla="*/ 67 w 261"/>
              <a:gd name="T87" fmla="*/ 120 h 262"/>
              <a:gd name="T88" fmla="*/ 67 w 261"/>
              <a:gd name="T89" fmla="*/ 188 h 262"/>
              <a:gd name="T90" fmla="*/ 67 w 261"/>
              <a:gd name="T91" fmla="*/ 232 h 262"/>
              <a:gd name="T92" fmla="*/ 67 w 261"/>
              <a:gd name="T93" fmla="*/ 232 h 262"/>
              <a:gd name="T94" fmla="*/ 52 w 261"/>
              <a:gd name="T95" fmla="*/ 50 h 262"/>
              <a:gd name="T96" fmla="*/ 12 w 261"/>
              <a:gd name="T97" fmla="*/ 220 h 262"/>
              <a:gd name="T98" fmla="*/ 52 w 261"/>
              <a:gd name="T99" fmla="*/ 232 h 262"/>
              <a:gd name="T100" fmla="*/ 52 w 261"/>
              <a:gd name="T101" fmla="*/ 232 h 262"/>
              <a:gd name="T102" fmla="*/ 12 w 261"/>
              <a:gd name="T103" fmla="*/ 114 h 262"/>
              <a:gd name="T104" fmla="*/ 0 w 261"/>
              <a:gd name="T105" fmla="*/ 104 h 262"/>
              <a:gd name="T106" fmla="*/ 12 w 261"/>
              <a:gd name="T107" fmla="*/ 15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1" h="262">
                <a:moveTo>
                  <a:pt x="249" y="220"/>
                </a:moveTo>
                <a:cubicBezTo>
                  <a:pt x="249" y="154"/>
                  <a:pt x="249" y="154"/>
                  <a:pt x="249" y="154"/>
                </a:cubicBezTo>
                <a:cubicBezTo>
                  <a:pt x="251" y="157"/>
                  <a:pt x="252" y="160"/>
                  <a:pt x="252" y="164"/>
                </a:cubicBezTo>
                <a:cubicBezTo>
                  <a:pt x="252" y="220"/>
                  <a:pt x="252" y="220"/>
                  <a:pt x="252" y="220"/>
                </a:cubicBezTo>
                <a:cubicBezTo>
                  <a:pt x="249" y="220"/>
                  <a:pt x="249" y="220"/>
                  <a:pt x="249" y="220"/>
                </a:cubicBezTo>
                <a:close/>
                <a:moveTo>
                  <a:pt x="249" y="114"/>
                </a:moveTo>
                <a:cubicBezTo>
                  <a:pt x="249" y="70"/>
                  <a:pt x="249" y="70"/>
                  <a:pt x="249" y="70"/>
                </a:cubicBezTo>
                <a:cubicBezTo>
                  <a:pt x="250" y="70"/>
                  <a:pt x="250" y="70"/>
                  <a:pt x="250" y="69"/>
                </a:cubicBezTo>
                <a:cubicBezTo>
                  <a:pt x="257" y="67"/>
                  <a:pt x="257" y="67"/>
                  <a:pt x="257" y="67"/>
                </a:cubicBezTo>
                <a:cubicBezTo>
                  <a:pt x="259" y="66"/>
                  <a:pt x="261" y="67"/>
                  <a:pt x="261" y="70"/>
                </a:cubicBezTo>
                <a:cubicBezTo>
                  <a:pt x="261" y="104"/>
                  <a:pt x="261" y="104"/>
                  <a:pt x="261" y="104"/>
                </a:cubicBezTo>
                <a:cubicBezTo>
                  <a:pt x="261" y="107"/>
                  <a:pt x="259" y="110"/>
                  <a:pt x="257" y="111"/>
                </a:cubicBezTo>
                <a:cubicBezTo>
                  <a:pt x="250" y="113"/>
                  <a:pt x="250" y="113"/>
                  <a:pt x="250" y="113"/>
                </a:cubicBezTo>
                <a:cubicBezTo>
                  <a:pt x="250" y="114"/>
                  <a:pt x="250" y="114"/>
                  <a:pt x="249" y="114"/>
                </a:cubicBezTo>
                <a:close/>
                <a:moveTo>
                  <a:pt x="249" y="70"/>
                </a:moveTo>
                <a:cubicBezTo>
                  <a:pt x="249" y="114"/>
                  <a:pt x="249" y="114"/>
                  <a:pt x="249" y="114"/>
                </a:cubicBezTo>
                <a:cubicBezTo>
                  <a:pt x="248" y="114"/>
                  <a:pt x="246" y="112"/>
                  <a:pt x="246" y="110"/>
                </a:cubicBezTo>
                <a:cubicBezTo>
                  <a:pt x="246" y="76"/>
                  <a:pt x="246" y="76"/>
                  <a:pt x="246" y="76"/>
                </a:cubicBezTo>
                <a:cubicBezTo>
                  <a:pt x="246" y="74"/>
                  <a:pt x="248" y="71"/>
                  <a:pt x="249" y="70"/>
                </a:cubicBezTo>
                <a:close/>
                <a:moveTo>
                  <a:pt x="249" y="154"/>
                </a:moveTo>
                <a:cubicBezTo>
                  <a:pt x="246" y="150"/>
                  <a:pt x="241" y="146"/>
                  <a:pt x="235" y="146"/>
                </a:cubicBezTo>
                <a:cubicBezTo>
                  <a:pt x="235" y="50"/>
                  <a:pt x="235" y="50"/>
                  <a:pt x="235" y="50"/>
                </a:cubicBezTo>
                <a:cubicBezTo>
                  <a:pt x="209" y="50"/>
                  <a:pt x="209" y="50"/>
                  <a:pt x="209" y="50"/>
                </a:cubicBezTo>
                <a:cubicBezTo>
                  <a:pt x="209" y="162"/>
                  <a:pt x="209" y="162"/>
                  <a:pt x="209" y="162"/>
                </a:cubicBezTo>
                <a:cubicBezTo>
                  <a:pt x="219" y="162"/>
                  <a:pt x="227" y="170"/>
                  <a:pt x="227" y="180"/>
                </a:cubicBezTo>
                <a:cubicBezTo>
                  <a:pt x="227" y="189"/>
                  <a:pt x="219" y="197"/>
                  <a:pt x="209" y="197"/>
                </a:cubicBezTo>
                <a:cubicBezTo>
                  <a:pt x="209" y="220"/>
                  <a:pt x="209" y="220"/>
                  <a:pt x="209" y="220"/>
                </a:cubicBezTo>
                <a:cubicBezTo>
                  <a:pt x="249" y="220"/>
                  <a:pt x="249" y="220"/>
                  <a:pt x="249" y="220"/>
                </a:cubicBezTo>
                <a:cubicBezTo>
                  <a:pt x="249" y="154"/>
                  <a:pt x="249" y="154"/>
                  <a:pt x="249" y="154"/>
                </a:cubicBezTo>
                <a:close/>
                <a:moveTo>
                  <a:pt x="209" y="262"/>
                </a:moveTo>
                <a:cubicBezTo>
                  <a:pt x="209" y="232"/>
                  <a:pt x="209" y="232"/>
                  <a:pt x="209" y="232"/>
                </a:cubicBezTo>
                <a:cubicBezTo>
                  <a:pt x="226" y="232"/>
                  <a:pt x="226" y="232"/>
                  <a:pt x="226" y="232"/>
                </a:cubicBezTo>
                <a:cubicBezTo>
                  <a:pt x="226" y="249"/>
                  <a:pt x="226" y="249"/>
                  <a:pt x="226" y="249"/>
                </a:cubicBezTo>
                <a:cubicBezTo>
                  <a:pt x="226" y="257"/>
                  <a:pt x="220" y="262"/>
                  <a:pt x="213" y="262"/>
                </a:cubicBezTo>
                <a:cubicBezTo>
                  <a:pt x="209" y="262"/>
                  <a:pt x="209" y="262"/>
                  <a:pt x="209" y="262"/>
                </a:cubicBezTo>
                <a:close/>
                <a:moveTo>
                  <a:pt x="209" y="44"/>
                </a:moveTo>
                <a:cubicBezTo>
                  <a:pt x="209" y="15"/>
                  <a:pt x="209" y="15"/>
                  <a:pt x="209" y="15"/>
                </a:cubicBezTo>
                <a:cubicBezTo>
                  <a:pt x="225" y="23"/>
                  <a:pt x="235" y="33"/>
                  <a:pt x="235" y="44"/>
                </a:cubicBezTo>
                <a:lnTo>
                  <a:pt x="209" y="44"/>
                </a:lnTo>
                <a:close/>
                <a:moveTo>
                  <a:pt x="209" y="15"/>
                </a:moveTo>
                <a:cubicBezTo>
                  <a:pt x="209" y="44"/>
                  <a:pt x="209" y="44"/>
                  <a:pt x="209" y="44"/>
                </a:cubicBezTo>
                <a:cubicBezTo>
                  <a:pt x="195" y="44"/>
                  <a:pt x="195" y="44"/>
                  <a:pt x="195" y="44"/>
                </a:cubicBezTo>
                <a:cubicBezTo>
                  <a:pt x="195" y="37"/>
                  <a:pt x="195" y="37"/>
                  <a:pt x="195" y="37"/>
                </a:cubicBezTo>
                <a:cubicBezTo>
                  <a:pt x="195" y="37"/>
                  <a:pt x="195" y="37"/>
                  <a:pt x="195" y="37"/>
                </a:cubicBezTo>
                <a:cubicBezTo>
                  <a:pt x="199" y="37"/>
                  <a:pt x="203" y="33"/>
                  <a:pt x="203" y="28"/>
                </a:cubicBezTo>
                <a:cubicBezTo>
                  <a:pt x="203" y="24"/>
                  <a:pt x="199" y="20"/>
                  <a:pt x="195" y="20"/>
                </a:cubicBezTo>
                <a:cubicBezTo>
                  <a:pt x="195" y="20"/>
                  <a:pt x="195" y="20"/>
                  <a:pt x="195" y="20"/>
                </a:cubicBezTo>
                <a:cubicBezTo>
                  <a:pt x="195" y="9"/>
                  <a:pt x="195" y="9"/>
                  <a:pt x="195" y="9"/>
                </a:cubicBezTo>
                <a:cubicBezTo>
                  <a:pt x="200" y="11"/>
                  <a:pt x="205" y="13"/>
                  <a:pt x="209" y="15"/>
                </a:cubicBezTo>
                <a:close/>
                <a:moveTo>
                  <a:pt x="209" y="50"/>
                </a:moveTo>
                <a:cubicBezTo>
                  <a:pt x="209" y="162"/>
                  <a:pt x="209" y="162"/>
                  <a:pt x="209" y="162"/>
                </a:cubicBezTo>
                <a:cubicBezTo>
                  <a:pt x="209" y="162"/>
                  <a:pt x="209" y="162"/>
                  <a:pt x="209" y="162"/>
                </a:cubicBezTo>
                <a:cubicBezTo>
                  <a:pt x="203" y="162"/>
                  <a:pt x="198" y="166"/>
                  <a:pt x="195" y="171"/>
                </a:cubicBezTo>
                <a:cubicBezTo>
                  <a:pt x="195" y="120"/>
                  <a:pt x="195" y="120"/>
                  <a:pt x="195" y="120"/>
                </a:cubicBezTo>
                <a:cubicBezTo>
                  <a:pt x="201" y="120"/>
                  <a:pt x="201" y="120"/>
                  <a:pt x="201" y="120"/>
                </a:cubicBezTo>
                <a:cubicBezTo>
                  <a:pt x="201" y="70"/>
                  <a:pt x="201" y="70"/>
                  <a:pt x="201" y="70"/>
                </a:cubicBezTo>
                <a:cubicBezTo>
                  <a:pt x="195" y="70"/>
                  <a:pt x="195" y="70"/>
                  <a:pt x="195" y="70"/>
                </a:cubicBezTo>
                <a:cubicBezTo>
                  <a:pt x="195" y="50"/>
                  <a:pt x="195" y="50"/>
                  <a:pt x="195" y="50"/>
                </a:cubicBezTo>
                <a:cubicBezTo>
                  <a:pt x="209" y="50"/>
                  <a:pt x="209" y="50"/>
                  <a:pt x="209" y="50"/>
                </a:cubicBezTo>
                <a:close/>
                <a:moveTo>
                  <a:pt x="209" y="197"/>
                </a:moveTo>
                <a:cubicBezTo>
                  <a:pt x="209" y="220"/>
                  <a:pt x="209" y="220"/>
                  <a:pt x="209" y="220"/>
                </a:cubicBezTo>
                <a:cubicBezTo>
                  <a:pt x="195" y="220"/>
                  <a:pt x="195" y="220"/>
                  <a:pt x="195" y="220"/>
                </a:cubicBezTo>
                <a:cubicBezTo>
                  <a:pt x="195" y="188"/>
                  <a:pt x="195" y="188"/>
                  <a:pt x="195" y="188"/>
                </a:cubicBezTo>
                <a:cubicBezTo>
                  <a:pt x="198" y="193"/>
                  <a:pt x="203" y="197"/>
                  <a:pt x="209" y="197"/>
                </a:cubicBezTo>
                <a:cubicBezTo>
                  <a:pt x="209" y="197"/>
                  <a:pt x="209" y="197"/>
                  <a:pt x="209" y="197"/>
                </a:cubicBezTo>
                <a:close/>
                <a:moveTo>
                  <a:pt x="209" y="232"/>
                </a:moveTo>
                <a:cubicBezTo>
                  <a:pt x="209" y="262"/>
                  <a:pt x="209" y="262"/>
                  <a:pt x="209" y="262"/>
                </a:cubicBezTo>
                <a:cubicBezTo>
                  <a:pt x="206" y="262"/>
                  <a:pt x="206" y="262"/>
                  <a:pt x="206" y="262"/>
                </a:cubicBezTo>
                <a:cubicBezTo>
                  <a:pt x="201" y="262"/>
                  <a:pt x="197" y="260"/>
                  <a:pt x="195" y="257"/>
                </a:cubicBezTo>
                <a:cubicBezTo>
                  <a:pt x="195" y="232"/>
                  <a:pt x="195" y="232"/>
                  <a:pt x="195" y="232"/>
                </a:cubicBezTo>
                <a:lnTo>
                  <a:pt x="209" y="232"/>
                </a:lnTo>
                <a:close/>
                <a:moveTo>
                  <a:pt x="171" y="20"/>
                </a:moveTo>
                <a:cubicBezTo>
                  <a:pt x="175" y="20"/>
                  <a:pt x="179" y="24"/>
                  <a:pt x="179" y="28"/>
                </a:cubicBezTo>
                <a:cubicBezTo>
                  <a:pt x="179" y="33"/>
                  <a:pt x="175" y="37"/>
                  <a:pt x="171" y="37"/>
                </a:cubicBezTo>
                <a:cubicBezTo>
                  <a:pt x="170" y="37"/>
                  <a:pt x="169" y="37"/>
                  <a:pt x="168" y="36"/>
                </a:cubicBezTo>
                <a:cubicBezTo>
                  <a:pt x="168" y="44"/>
                  <a:pt x="168" y="44"/>
                  <a:pt x="168" y="44"/>
                </a:cubicBezTo>
                <a:cubicBezTo>
                  <a:pt x="195" y="44"/>
                  <a:pt x="195" y="44"/>
                  <a:pt x="195" y="44"/>
                </a:cubicBezTo>
                <a:cubicBezTo>
                  <a:pt x="195" y="37"/>
                  <a:pt x="195" y="37"/>
                  <a:pt x="195" y="37"/>
                </a:cubicBezTo>
                <a:cubicBezTo>
                  <a:pt x="190" y="37"/>
                  <a:pt x="186" y="33"/>
                  <a:pt x="186" y="28"/>
                </a:cubicBezTo>
                <a:cubicBezTo>
                  <a:pt x="186" y="24"/>
                  <a:pt x="190" y="20"/>
                  <a:pt x="195" y="20"/>
                </a:cubicBezTo>
                <a:cubicBezTo>
                  <a:pt x="195" y="9"/>
                  <a:pt x="195" y="9"/>
                  <a:pt x="195" y="9"/>
                </a:cubicBezTo>
                <a:cubicBezTo>
                  <a:pt x="187" y="6"/>
                  <a:pt x="178" y="4"/>
                  <a:pt x="168" y="3"/>
                </a:cubicBezTo>
                <a:cubicBezTo>
                  <a:pt x="168" y="21"/>
                  <a:pt x="168" y="21"/>
                  <a:pt x="168" y="21"/>
                </a:cubicBezTo>
                <a:cubicBezTo>
                  <a:pt x="169" y="20"/>
                  <a:pt x="170" y="20"/>
                  <a:pt x="171" y="20"/>
                </a:cubicBezTo>
                <a:close/>
                <a:moveTo>
                  <a:pt x="195" y="50"/>
                </a:moveTo>
                <a:cubicBezTo>
                  <a:pt x="195" y="70"/>
                  <a:pt x="195" y="70"/>
                  <a:pt x="195" y="70"/>
                </a:cubicBezTo>
                <a:cubicBezTo>
                  <a:pt x="168" y="70"/>
                  <a:pt x="168" y="70"/>
                  <a:pt x="168" y="70"/>
                </a:cubicBezTo>
                <a:cubicBezTo>
                  <a:pt x="168" y="50"/>
                  <a:pt x="168" y="50"/>
                  <a:pt x="168" y="50"/>
                </a:cubicBezTo>
                <a:cubicBezTo>
                  <a:pt x="195" y="50"/>
                  <a:pt x="195" y="50"/>
                  <a:pt x="195" y="50"/>
                </a:cubicBezTo>
                <a:close/>
                <a:moveTo>
                  <a:pt x="195" y="120"/>
                </a:moveTo>
                <a:cubicBezTo>
                  <a:pt x="195" y="171"/>
                  <a:pt x="195" y="171"/>
                  <a:pt x="195" y="171"/>
                </a:cubicBezTo>
                <a:cubicBezTo>
                  <a:pt x="193" y="173"/>
                  <a:pt x="192" y="176"/>
                  <a:pt x="192" y="180"/>
                </a:cubicBezTo>
                <a:cubicBezTo>
                  <a:pt x="192" y="183"/>
                  <a:pt x="193" y="186"/>
                  <a:pt x="195" y="188"/>
                </a:cubicBezTo>
                <a:cubicBezTo>
                  <a:pt x="195" y="220"/>
                  <a:pt x="195" y="220"/>
                  <a:pt x="195" y="220"/>
                </a:cubicBezTo>
                <a:cubicBezTo>
                  <a:pt x="168" y="220"/>
                  <a:pt x="168" y="220"/>
                  <a:pt x="168" y="220"/>
                </a:cubicBezTo>
                <a:cubicBezTo>
                  <a:pt x="168" y="120"/>
                  <a:pt x="168" y="120"/>
                  <a:pt x="168" y="120"/>
                </a:cubicBezTo>
                <a:cubicBezTo>
                  <a:pt x="195" y="120"/>
                  <a:pt x="195" y="120"/>
                  <a:pt x="195" y="120"/>
                </a:cubicBezTo>
                <a:close/>
                <a:moveTo>
                  <a:pt x="195" y="232"/>
                </a:moveTo>
                <a:cubicBezTo>
                  <a:pt x="195" y="257"/>
                  <a:pt x="195" y="257"/>
                  <a:pt x="195" y="257"/>
                </a:cubicBezTo>
                <a:cubicBezTo>
                  <a:pt x="193" y="254"/>
                  <a:pt x="192" y="252"/>
                  <a:pt x="192" y="249"/>
                </a:cubicBezTo>
                <a:cubicBezTo>
                  <a:pt x="192" y="232"/>
                  <a:pt x="192" y="232"/>
                  <a:pt x="192" y="232"/>
                </a:cubicBezTo>
                <a:lnTo>
                  <a:pt x="195" y="232"/>
                </a:lnTo>
                <a:close/>
                <a:moveTo>
                  <a:pt x="168" y="36"/>
                </a:moveTo>
                <a:cubicBezTo>
                  <a:pt x="165" y="35"/>
                  <a:pt x="162" y="32"/>
                  <a:pt x="162" y="28"/>
                </a:cubicBezTo>
                <a:cubicBezTo>
                  <a:pt x="162" y="25"/>
                  <a:pt x="165" y="22"/>
                  <a:pt x="168" y="21"/>
                </a:cubicBezTo>
                <a:cubicBezTo>
                  <a:pt x="168" y="3"/>
                  <a:pt x="168" y="3"/>
                  <a:pt x="168" y="3"/>
                </a:cubicBezTo>
                <a:cubicBezTo>
                  <a:pt x="157" y="1"/>
                  <a:pt x="144" y="0"/>
                  <a:pt x="131" y="0"/>
                </a:cubicBezTo>
                <a:cubicBezTo>
                  <a:pt x="130" y="0"/>
                  <a:pt x="130" y="0"/>
                  <a:pt x="130" y="0"/>
                </a:cubicBezTo>
                <a:cubicBezTo>
                  <a:pt x="130" y="44"/>
                  <a:pt x="130" y="44"/>
                  <a:pt x="130" y="44"/>
                </a:cubicBezTo>
                <a:cubicBezTo>
                  <a:pt x="168" y="44"/>
                  <a:pt x="168" y="44"/>
                  <a:pt x="168" y="44"/>
                </a:cubicBezTo>
                <a:cubicBezTo>
                  <a:pt x="168" y="36"/>
                  <a:pt x="168" y="36"/>
                  <a:pt x="168" y="36"/>
                </a:cubicBezTo>
                <a:close/>
                <a:moveTo>
                  <a:pt x="168" y="50"/>
                </a:moveTo>
                <a:cubicBezTo>
                  <a:pt x="168" y="70"/>
                  <a:pt x="168" y="70"/>
                  <a:pt x="168" y="70"/>
                </a:cubicBezTo>
                <a:cubicBezTo>
                  <a:pt x="135" y="70"/>
                  <a:pt x="135" y="70"/>
                  <a:pt x="135" y="70"/>
                </a:cubicBezTo>
                <a:cubicBezTo>
                  <a:pt x="135" y="120"/>
                  <a:pt x="135" y="120"/>
                  <a:pt x="135" y="120"/>
                </a:cubicBezTo>
                <a:cubicBezTo>
                  <a:pt x="168" y="120"/>
                  <a:pt x="168" y="120"/>
                  <a:pt x="168" y="120"/>
                </a:cubicBezTo>
                <a:cubicBezTo>
                  <a:pt x="168" y="220"/>
                  <a:pt x="168" y="220"/>
                  <a:pt x="168" y="220"/>
                </a:cubicBezTo>
                <a:cubicBezTo>
                  <a:pt x="130" y="220"/>
                  <a:pt x="130" y="220"/>
                  <a:pt x="130" y="220"/>
                </a:cubicBezTo>
                <a:cubicBezTo>
                  <a:pt x="130" y="198"/>
                  <a:pt x="130" y="198"/>
                  <a:pt x="130" y="198"/>
                </a:cubicBezTo>
                <a:cubicBezTo>
                  <a:pt x="167" y="198"/>
                  <a:pt x="167" y="198"/>
                  <a:pt x="167" y="198"/>
                </a:cubicBezTo>
                <a:cubicBezTo>
                  <a:pt x="167" y="187"/>
                  <a:pt x="167" y="187"/>
                  <a:pt x="167" y="187"/>
                </a:cubicBezTo>
                <a:cubicBezTo>
                  <a:pt x="130" y="187"/>
                  <a:pt x="130" y="187"/>
                  <a:pt x="130" y="187"/>
                </a:cubicBezTo>
                <a:cubicBezTo>
                  <a:pt x="130" y="179"/>
                  <a:pt x="130" y="179"/>
                  <a:pt x="130" y="179"/>
                </a:cubicBezTo>
                <a:cubicBezTo>
                  <a:pt x="167" y="179"/>
                  <a:pt x="167" y="179"/>
                  <a:pt x="167" y="179"/>
                </a:cubicBezTo>
                <a:cubicBezTo>
                  <a:pt x="167" y="167"/>
                  <a:pt x="167" y="167"/>
                  <a:pt x="167" y="167"/>
                </a:cubicBezTo>
                <a:cubicBezTo>
                  <a:pt x="130" y="167"/>
                  <a:pt x="130" y="167"/>
                  <a:pt x="130" y="167"/>
                </a:cubicBezTo>
                <a:cubicBezTo>
                  <a:pt x="130" y="159"/>
                  <a:pt x="130" y="159"/>
                  <a:pt x="130" y="159"/>
                </a:cubicBezTo>
                <a:cubicBezTo>
                  <a:pt x="167" y="159"/>
                  <a:pt x="167" y="159"/>
                  <a:pt x="167" y="159"/>
                </a:cubicBezTo>
                <a:cubicBezTo>
                  <a:pt x="167" y="147"/>
                  <a:pt x="167" y="147"/>
                  <a:pt x="167" y="147"/>
                </a:cubicBezTo>
                <a:cubicBezTo>
                  <a:pt x="130" y="147"/>
                  <a:pt x="130" y="147"/>
                  <a:pt x="130" y="147"/>
                </a:cubicBezTo>
                <a:cubicBezTo>
                  <a:pt x="130" y="50"/>
                  <a:pt x="130" y="50"/>
                  <a:pt x="130" y="50"/>
                </a:cubicBezTo>
                <a:lnTo>
                  <a:pt x="168" y="50"/>
                </a:lnTo>
                <a:close/>
                <a:moveTo>
                  <a:pt x="130" y="0"/>
                </a:moveTo>
                <a:cubicBezTo>
                  <a:pt x="130" y="44"/>
                  <a:pt x="130" y="44"/>
                  <a:pt x="130" y="44"/>
                </a:cubicBezTo>
                <a:cubicBezTo>
                  <a:pt x="93" y="44"/>
                  <a:pt x="93" y="44"/>
                  <a:pt x="93" y="44"/>
                </a:cubicBezTo>
                <a:cubicBezTo>
                  <a:pt x="93" y="36"/>
                  <a:pt x="93" y="36"/>
                  <a:pt x="93" y="36"/>
                </a:cubicBezTo>
                <a:cubicBezTo>
                  <a:pt x="96" y="35"/>
                  <a:pt x="99" y="32"/>
                  <a:pt x="99" y="28"/>
                </a:cubicBezTo>
                <a:cubicBezTo>
                  <a:pt x="99" y="25"/>
                  <a:pt x="96" y="22"/>
                  <a:pt x="93" y="21"/>
                </a:cubicBezTo>
                <a:cubicBezTo>
                  <a:pt x="93" y="3"/>
                  <a:pt x="93" y="3"/>
                  <a:pt x="93" y="3"/>
                </a:cubicBezTo>
                <a:cubicBezTo>
                  <a:pt x="104" y="1"/>
                  <a:pt x="117" y="0"/>
                  <a:pt x="130" y="0"/>
                </a:cubicBezTo>
                <a:close/>
                <a:moveTo>
                  <a:pt x="130" y="50"/>
                </a:moveTo>
                <a:cubicBezTo>
                  <a:pt x="130" y="147"/>
                  <a:pt x="130" y="147"/>
                  <a:pt x="130" y="147"/>
                </a:cubicBezTo>
                <a:cubicBezTo>
                  <a:pt x="93" y="147"/>
                  <a:pt x="93" y="147"/>
                  <a:pt x="93" y="147"/>
                </a:cubicBezTo>
                <a:cubicBezTo>
                  <a:pt x="93" y="120"/>
                  <a:pt x="93" y="120"/>
                  <a:pt x="93" y="120"/>
                </a:cubicBezTo>
                <a:cubicBezTo>
                  <a:pt x="126" y="120"/>
                  <a:pt x="126" y="120"/>
                  <a:pt x="126" y="120"/>
                </a:cubicBezTo>
                <a:cubicBezTo>
                  <a:pt x="126" y="70"/>
                  <a:pt x="126" y="70"/>
                  <a:pt x="126" y="70"/>
                </a:cubicBezTo>
                <a:cubicBezTo>
                  <a:pt x="93" y="70"/>
                  <a:pt x="93" y="70"/>
                  <a:pt x="93" y="70"/>
                </a:cubicBezTo>
                <a:cubicBezTo>
                  <a:pt x="93" y="50"/>
                  <a:pt x="93" y="50"/>
                  <a:pt x="93" y="50"/>
                </a:cubicBezTo>
                <a:cubicBezTo>
                  <a:pt x="130" y="50"/>
                  <a:pt x="130" y="50"/>
                  <a:pt x="130" y="50"/>
                </a:cubicBezTo>
                <a:close/>
                <a:moveTo>
                  <a:pt x="130" y="159"/>
                </a:moveTo>
                <a:cubicBezTo>
                  <a:pt x="130" y="167"/>
                  <a:pt x="130" y="167"/>
                  <a:pt x="130" y="167"/>
                </a:cubicBezTo>
                <a:cubicBezTo>
                  <a:pt x="93" y="167"/>
                  <a:pt x="93" y="167"/>
                  <a:pt x="93" y="167"/>
                </a:cubicBezTo>
                <a:cubicBezTo>
                  <a:pt x="93" y="159"/>
                  <a:pt x="93" y="159"/>
                  <a:pt x="93" y="159"/>
                </a:cubicBezTo>
                <a:cubicBezTo>
                  <a:pt x="130" y="159"/>
                  <a:pt x="130" y="159"/>
                  <a:pt x="130" y="159"/>
                </a:cubicBezTo>
                <a:close/>
                <a:moveTo>
                  <a:pt x="130" y="179"/>
                </a:moveTo>
                <a:cubicBezTo>
                  <a:pt x="130" y="187"/>
                  <a:pt x="130" y="187"/>
                  <a:pt x="130" y="187"/>
                </a:cubicBezTo>
                <a:cubicBezTo>
                  <a:pt x="93" y="187"/>
                  <a:pt x="93" y="187"/>
                  <a:pt x="93" y="187"/>
                </a:cubicBezTo>
                <a:cubicBezTo>
                  <a:pt x="93" y="179"/>
                  <a:pt x="93" y="179"/>
                  <a:pt x="93" y="179"/>
                </a:cubicBezTo>
                <a:cubicBezTo>
                  <a:pt x="130" y="179"/>
                  <a:pt x="130" y="179"/>
                  <a:pt x="130" y="179"/>
                </a:cubicBezTo>
                <a:close/>
                <a:moveTo>
                  <a:pt x="130" y="198"/>
                </a:moveTo>
                <a:cubicBezTo>
                  <a:pt x="130" y="220"/>
                  <a:pt x="130" y="220"/>
                  <a:pt x="130" y="220"/>
                </a:cubicBezTo>
                <a:cubicBezTo>
                  <a:pt x="93" y="220"/>
                  <a:pt x="93" y="220"/>
                  <a:pt x="93" y="220"/>
                </a:cubicBezTo>
                <a:cubicBezTo>
                  <a:pt x="93" y="198"/>
                  <a:pt x="93" y="198"/>
                  <a:pt x="93" y="198"/>
                </a:cubicBezTo>
                <a:lnTo>
                  <a:pt x="130" y="198"/>
                </a:lnTo>
                <a:close/>
                <a:moveTo>
                  <a:pt x="93" y="3"/>
                </a:moveTo>
                <a:cubicBezTo>
                  <a:pt x="93" y="21"/>
                  <a:pt x="93" y="21"/>
                  <a:pt x="93" y="21"/>
                </a:cubicBezTo>
                <a:cubicBezTo>
                  <a:pt x="92" y="20"/>
                  <a:pt x="92" y="20"/>
                  <a:pt x="91" y="20"/>
                </a:cubicBezTo>
                <a:cubicBezTo>
                  <a:pt x="86" y="20"/>
                  <a:pt x="83" y="24"/>
                  <a:pt x="83" y="28"/>
                </a:cubicBezTo>
                <a:cubicBezTo>
                  <a:pt x="83" y="33"/>
                  <a:pt x="86" y="37"/>
                  <a:pt x="91" y="37"/>
                </a:cubicBezTo>
                <a:cubicBezTo>
                  <a:pt x="92" y="37"/>
                  <a:pt x="92" y="37"/>
                  <a:pt x="93" y="36"/>
                </a:cubicBezTo>
                <a:cubicBezTo>
                  <a:pt x="93" y="44"/>
                  <a:pt x="93" y="44"/>
                  <a:pt x="93" y="44"/>
                </a:cubicBezTo>
                <a:cubicBezTo>
                  <a:pt x="67" y="44"/>
                  <a:pt x="67" y="44"/>
                  <a:pt x="67" y="44"/>
                </a:cubicBezTo>
                <a:cubicBezTo>
                  <a:pt x="67" y="37"/>
                  <a:pt x="67" y="37"/>
                  <a:pt x="67" y="37"/>
                </a:cubicBezTo>
                <a:cubicBezTo>
                  <a:pt x="71" y="37"/>
                  <a:pt x="75" y="33"/>
                  <a:pt x="75" y="28"/>
                </a:cubicBezTo>
                <a:cubicBezTo>
                  <a:pt x="75" y="24"/>
                  <a:pt x="71" y="20"/>
                  <a:pt x="67" y="20"/>
                </a:cubicBezTo>
                <a:cubicBezTo>
                  <a:pt x="67" y="9"/>
                  <a:pt x="67" y="9"/>
                  <a:pt x="67" y="9"/>
                </a:cubicBezTo>
                <a:cubicBezTo>
                  <a:pt x="75" y="6"/>
                  <a:pt x="84" y="4"/>
                  <a:pt x="93" y="3"/>
                </a:cubicBezTo>
                <a:close/>
                <a:moveTo>
                  <a:pt x="93" y="50"/>
                </a:moveTo>
                <a:cubicBezTo>
                  <a:pt x="93" y="70"/>
                  <a:pt x="93" y="70"/>
                  <a:pt x="93" y="70"/>
                </a:cubicBezTo>
                <a:cubicBezTo>
                  <a:pt x="67" y="70"/>
                  <a:pt x="67" y="70"/>
                  <a:pt x="67" y="70"/>
                </a:cubicBezTo>
                <a:cubicBezTo>
                  <a:pt x="67" y="50"/>
                  <a:pt x="67" y="50"/>
                  <a:pt x="67" y="50"/>
                </a:cubicBezTo>
                <a:cubicBezTo>
                  <a:pt x="93" y="50"/>
                  <a:pt x="93" y="50"/>
                  <a:pt x="93" y="50"/>
                </a:cubicBezTo>
                <a:close/>
                <a:moveTo>
                  <a:pt x="93" y="120"/>
                </a:moveTo>
                <a:cubicBezTo>
                  <a:pt x="93" y="147"/>
                  <a:pt x="93" y="147"/>
                  <a:pt x="93" y="147"/>
                </a:cubicBezTo>
                <a:cubicBezTo>
                  <a:pt x="92" y="147"/>
                  <a:pt x="92" y="147"/>
                  <a:pt x="92" y="147"/>
                </a:cubicBezTo>
                <a:cubicBezTo>
                  <a:pt x="92" y="159"/>
                  <a:pt x="92" y="159"/>
                  <a:pt x="92" y="159"/>
                </a:cubicBezTo>
                <a:cubicBezTo>
                  <a:pt x="93" y="159"/>
                  <a:pt x="93" y="159"/>
                  <a:pt x="93" y="159"/>
                </a:cubicBezTo>
                <a:cubicBezTo>
                  <a:pt x="93" y="167"/>
                  <a:pt x="93" y="167"/>
                  <a:pt x="93" y="167"/>
                </a:cubicBezTo>
                <a:cubicBezTo>
                  <a:pt x="92" y="167"/>
                  <a:pt x="92" y="167"/>
                  <a:pt x="92" y="167"/>
                </a:cubicBezTo>
                <a:cubicBezTo>
                  <a:pt x="92" y="179"/>
                  <a:pt x="92" y="179"/>
                  <a:pt x="92" y="179"/>
                </a:cubicBezTo>
                <a:cubicBezTo>
                  <a:pt x="93" y="179"/>
                  <a:pt x="93" y="179"/>
                  <a:pt x="93" y="179"/>
                </a:cubicBezTo>
                <a:cubicBezTo>
                  <a:pt x="93" y="187"/>
                  <a:pt x="93" y="187"/>
                  <a:pt x="93" y="187"/>
                </a:cubicBezTo>
                <a:cubicBezTo>
                  <a:pt x="92" y="187"/>
                  <a:pt x="92" y="187"/>
                  <a:pt x="92" y="187"/>
                </a:cubicBezTo>
                <a:cubicBezTo>
                  <a:pt x="92" y="198"/>
                  <a:pt x="92" y="198"/>
                  <a:pt x="92" y="198"/>
                </a:cubicBezTo>
                <a:cubicBezTo>
                  <a:pt x="93" y="198"/>
                  <a:pt x="93" y="198"/>
                  <a:pt x="93" y="198"/>
                </a:cubicBezTo>
                <a:cubicBezTo>
                  <a:pt x="93" y="220"/>
                  <a:pt x="93" y="220"/>
                  <a:pt x="93" y="220"/>
                </a:cubicBezTo>
                <a:cubicBezTo>
                  <a:pt x="67" y="220"/>
                  <a:pt x="67" y="220"/>
                  <a:pt x="67" y="220"/>
                </a:cubicBezTo>
                <a:cubicBezTo>
                  <a:pt x="67" y="188"/>
                  <a:pt x="67" y="188"/>
                  <a:pt x="67" y="188"/>
                </a:cubicBezTo>
                <a:cubicBezTo>
                  <a:pt x="68" y="186"/>
                  <a:pt x="69" y="183"/>
                  <a:pt x="69" y="180"/>
                </a:cubicBezTo>
                <a:cubicBezTo>
                  <a:pt x="69" y="176"/>
                  <a:pt x="68" y="173"/>
                  <a:pt x="67" y="171"/>
                </a:cubicBezTo>
                <a:cubicBezTo>
                  <a:pt x="67" y="120"/>
                  <a:pt x="67" y="120"/>
                  <a:pt x="67" y="120"/>
                </a:cubicBezTo>
                <a:cubicBezTo>
                  <a:pt x="93" y="120"/>
                  <a:pt x="93" y="120"/>
                  <a:pt x="93" y="120"/>
                </a:cubicBezTo>
                <a:close/>
                <a:moveTo>
                  <a:pt x="67" y="257"/>
                </a:moveTo>
                <a:cubicBezTo>
                  <a:pt x="67" y="232"/>
                  <a:pt x="67" y="232"/>
                  <a:pt x="67" y="232"/>
                </a:cubicBezTo>
                <a:cubicBezTo>
                  <a:pt x="69" y="232"/>
                  <a:pt x="69" y="232"/>
                  <a:pt x="69" y="232"/>
                </a:cubicBezTo>
                <a:cubicBezTo>
                  <a:pt x="69" y="249"/>
                  <a:pt x="69" y="249"/>
                  <a:pt x="69" y="249"/>
                </a:cubicBezTo>
                <a:cubicBezTo>
                  <a:pt x="69" y="252"/>
                  <a:pt x="68" y="254"/>
                  <a:pt x="67" y="257"/>
                </a:cubicBezTo>
                <a:close/>
                <a:moveTo>
                  <a:pt x="67" y="9"/>
                </a:moveTo>
                <a:cubicBezTo>
                  <a:pt x="67" y="20"/>
                  <a:pt x="67" y="20"/>
                  <a:pt x="67" y="20"/>
                </a:cubicBezTo>
                <a:cubicBezTo>
                  <a:pt x="62" y="20"/>
                  <a:pt x="58" y="24"/>
                  <a:pt x="58" y="28"/>
                </a:cubicBezTo>
                <a:cubicBezTo>
                  <a:pt x="58" y="33"/>
                  <a:pt x="62" y="37"/>
                  <a:pt x="67" y="37"/>
                </a:cubicBezTo>
                <a:cubicBezTo>
                  <a:pt x="67" y="44"/>
                  <a:pt x="67" y="44"/>
                  <a:pt x="67" y="44"/>
                </a:cubicBezTo>
                <a:cubicBezTo>
                  <a:pt x="52" y="44"/>
                  <a:pt x="52" y="44"/>
                  <a:pt x="52" y="44"/>
                </a:cubicBezTo>
                <a:cubicBezTo>
                  <a:pt x="52" y="15"/>
                  <a:pt x="52" y="15"/>
                  <a:pt x="52" y="15"/>
                </a:cubicBezTo>
                <a:cubicBezTo>
                  <a:pt x="56" y="13"/>
                  <a:pt x="61" y="11"/>
                  <a:pt x="67" y="9"/>
                </a:cubicBezTo>
                <a:close/>
                <a:moveTo>
                  <a:pt x="67" y="50"/>
                </a:moveTo>
                <a:cubicBezTo>
                  <a:pt x="67" y="70"/>
                  <a:pt x="67" y="70"/>
                  <a:pt x="67" y="70"/>
                </a:cubicBezTo>
                <a:cubicBezTo>
                  <a:pt x="60" y="70"/>
                  <a:pt x="60" y="70"/>
                  <a:pt x="60" y="70"/>
                </a:cubicBezTo>
                <a:cubicBezTo>
                  <a:pt x="60" y="120"/>
                  <a:pt x="60" y="120"/>
                  <a:pt x="60" y="120"/>
                </a:cubicBezTo>
                <a:cubicBezTo>
                  <a:pt x="67" y="120"/>
                  <a:pt x="67" y="120"/>
                  <a:pt x="67" y="120"/>
                </a:cubicBezTo>
                <a:cubicBezTo>
                  <a:pt x="67" y="171"/>
                  <a:pt x="67" y="171"/>
                  <a:pt x="67" y="171"/>
                </a:cubicBezTo>
                <a:cubicBezTo>
                  <a:pt x="64" y="166"/>
                  <a:pt x="58" y="162"/>
                  <a:pt x="52" y="162"/>
                </a:cubicBezTo>
                <a:cubicBezTo>
                  <a:pt x="52" y="50"/>
                  <a:pt x="52" y="50"/>
                  <a:pt x="52" y="50"/>
                </a:cubicBezTo>
                <a:cubicBezTo>
                  <a:pt x="67" y="50"/>
                  <a:pt x="67" y="50"/>
                  <a:pt x="67" y="50"/>
                </a:cubicBezTo>
                <a:close/>
                <a:moveTo>
                  <a:pt x="67" y="188"/>
                </a:moveTo>
                <a:cubicBezTo>
                  <a:pt x="67" y="220"/>
                  <a:pt x="67" y="220"/>
                  <a:pt x="67" y="220"/>
                </a:cubicBezTo>
                <a:cubicBezTo>
                  <a:pt x="52" y="220"/>
                  <a:pt x="52" y="220"/>
                  <a:pt x="52" y="220"/>
                </a:cubicBezTo>
                <a:cubicBezTo>
                  <a:pt x="52" y="197"/>
                  <a:pt x="52" y="197"/>
                  <a:pt x="52" y="197"/>
                </a:cubicBezTo>
                <a:cubicBezTo>
                  <a:pt x="58" y="197"/>
                  <a:pt x="64" y="193"/>
                  <a:pt x="67" y="188"/>
                </a:cubicBezTo>
                <a:close/>
                <a:moveTo>
                  <a:pt x="67" y="232"/>
                </a:moveTo>
                <a:cubicBezTo>
                  <a:pt x="67" y="257"/>
                  <a:pt x="67" y="257"/>
                  <a:pt x="67" y="257"/>
                </a:cubicBezTo>
                <a:cubicBezTo>
                  <a:pt x="64" y="260"/>
                  <a:pt x="60" y="262"/>
                  <a:pt x="56" y="262"/>
                </a:cubicBezTo>
                <a:cubicBezTo>
                  <a:pt x="52" y="262"/>
                  <a:pt x="52" y="262"/>
                  <a:pt x="52" y="262"/>
                </a:cubicBezTo>
                <a:cubicBezTo>
                  <a:pt x="52" y="232"/>
                  <a:pt x="52" y="232"/>
                  <a:pt x="52" y="232"/>
                </a:cubicBezTo>
                <a:lnTo>
                  <a:pt x="67" y="232"/>
                </a:lnTo>
                <a:close/>
                <a:moveTo>
                  <a:pt x="52" y="15"/>
                </a:moveTo>
                <a:cubicBezTo>
                  <a:pt x="52" y="44"/>
                  <a:pt x="52" y="44"/>
                  <a:pt x="52" y="44"/>
                </a:cubicBezTo>
                <a:cubicBezTo>
                  <a:pt x="27" y="44"/>
                  <a:pt x="27" y="44"/>
                  <a:pt x="27" y="44"/>
                </a:cubicBezTo>
                <a:cubicBezTo>
                  <a:pt x="27" y="33"/>
                  <a:pt x="36" y="23"/>
                  <a:pt x="52" y="15"/>
                </a:cubicBezTo>
                <a:close/>
                <a:moveTo>
                  <a:pt x="52" y="50"/>
                </a:moveTo>
                <a:cubicBezTo>
                  <a:pt x="52" y="162"/>
                  <a:pt x="52" y="162"/>
                  <a:pt x="52" y="162"/>
                </a:cubicBezTo>
                <a:cubicBezTo>
                  <a:pt x="42" y="162"/>
                  <a:pt x="35" y="170"/>
                  <a:pt x="35" y="180"/>
                </a:cubicBezTo>
                <a:cubicBezTo>
                  <a:pt x="35" y="189"/>
                  <a:pt x="42" y="197"/>
                  <a:pt x="52" y="197"/>
                </a:cubicBezTo>
                <a:cubicBezTo>
                  <a:pt x="52" y="220"/>
                  <a:pt x="52" y="220"/>
                  <a:pt x="52" y="220"/>
                </a:cubicBezTo>
                <a:cubicBezTo>
                  <a:pt x="12" y="220"/>
                  <a:pt x="12" y="220"/>
                  <a:pt x="12" y="220"/>
                </a:cubicBezTo>
                <a:cubicBezTo>
                  <a:pt x="12" y="154"/>
                  <a:pt x="12" y="154"/>
                  <a:pt x="12" y="154"/>
                </a:cubicBezTo>
                <a:cubicBezTo>
                  <a:pt x="15" y="150"/>
                  <a:pt x="21" y="146"/>
                  <a:pt x="27" y="146"/>
                </a:cubicBezTo>
                <a:cubicBezTo>
                  <a:pt x="27" y="50"/>
                  <a:pt x="27" y="50"/>
                  <a:pt x="27" y="50"/>
                </a:cubicBezTo>
                <a:cubicBezTo>
                  <a:pt x="52" y="50"/>
                  <a:pt x="52" y="50"/>
                  <a:pt x="52" y="50"/>
                </a:cubicBezTo>
                <a:close/>
                <a:moveTo>
                  <a:pt x="52" y="232"/>
                </a:moveTo>
                <a:cubicBezTo>
                  <a:pt x="52" y="262"/>
                  <a:pt x="52" y="262"/>
                  <a:pt x="52" y="262"/>
                </a:cubicBezTo>
                <a:cubicBezTo>
                  <a:pt x="48" y="262"/>
                  <a:pt x="48" y="262"/>
                  <a:pt x="48" y="262"/>
                </a:cubicBezTo>
                <a:cubicBezTo>
                  <a:pt x="41" y="262"/>
                  <a:pt x="35" y="257"/>
                  <a:pt x="35" y="249"/>
                </a:cubicBezTo>
                <a:cubicBezTo>
                  <a:pt x="35" y="232"/>
                  <a:pt x="35" y="232"/>
                  <a:pt x="35" y="232"/>
                </a:cubicBezTo>
                <a:cubicBezTo>
                  <a:pt x="52" y="232"/>
                  <a:pt x="52" y="232"/>
                  <a:pt x="52" y="232"/>
                </a:cubicBezTo>
                <a:close/>
                <a:moveTo>
                  <a:pt x="12" y="114"/>
                </a:moveTo>
                <a:cubicBezTo>
                  <a:pt x="14" y="114"/>
                  <a:pt x="15" y="112"/>
                  <a:pt x="15" y="110"/>
                </a:cubicBezTo>
                <a:cubicBezTo>
                  <a:pt x="15" y="76"/>
                  <a:pt x="15" y="76"/>
                  <a:pt x="15" y="76"/>
                </a:cubicBezTo>
                <a:cubicBezTo>
                  <a:pt x="15" y="74"/>
                  <a:pt x="14" y="71"/>
                  <a:pt x="12" y="70"/>
                </a:cubicBezTo>
                <a:lnTo>
                  <a:pt x="12" y="114"/>
                </a:lnTo>
                <a:close/>
                <a:moveTo>
                  <a:pt x="12" y="70"/>
                </a:moveTo>
                <a:cubicBezTo>
                  <a:pt x="12" y="114"/>
                  <a:pt x="12" y="114"/>
                  <a:pt x="12" y="114"/>
                </a:cubicBezTo>
                <a:cubicBezTo>
                  <a:pt x="12" y="114"/>
                  <a:pt x="11" y="114"/>
                  <a:pt x="11" y="113"/>
                </a:cubicBezTo>
                <a:cubicBezTo>
                  <a:pt x="4" y="111"/>
                  <a:pt x="4" y="111"/>
                  <a:pt x="4" y="111"/>
                </a:cubicBezTo>
                <a:cubicBezTo>
                  <a:pt x="2" y="110"/>
                  <a:pt x="0" y="107"/>
                  <a:pt x="0" y="104"/>
                </a:cubicBezTo>
                <a:cubicBezTo>
                  <a:pt x="0" y="70"/>
                  <a:pt x="0" y="70"/>
                  <a:pt x="0" y="70"/>
                </a:cubicBezTo>
                <a:cubicBezTo>
                  <a:pt x="0" y="67"/>
                  <a:pt x="2" y="66"/>
                  <a:pt x="4" y="67"/>
                </a:cubicBezTo>
                <a:cubicBezTo>
                  <a:pt x="11" y="69"/>
                  <a:pt x="11" y="69"/>
                  <a:pt x="11" y="69"/>
                </a:cubicBezTo>
                <a:cubicBezTo>
                  <a:pt x="11" y="70"/>
                  <a:pt x="12" y="70"/>
                  <a:pt x="12" y="70"/>
                </a:cubicBezTo>
                <a:close/>
                <a:moveTo>
                  <a:pt x="12" y="154"/>
                </a:moveTo>
                <a:cubicBezTo>
                  <a:pt x="12" y="220"/>
                  <a:pt x="12" y="220"/>
                  <a:pt x="12" y="220"/>
                </a:cubicBezTo>
                <a:cubicBezTo>
                  <a:pt x="9" y="220"/>
                  <a:pt x="9" y="220"/>
                  <a:pt x="9" y="220"/>
                </a:cubicBezTo>
                <a:cubicBezTo>
                  <a:pt x="9" y="164"/>
                  <a:pt x="9" y="164"/>
                  <a:pt x="9" y="164"/>
                </a:cubicBezTo>
                <a:cubicBezTo>
                  <a:pt x="9" y="160"/>
                  <a:pt x="10" y="157"/>
                  <a:pt x="12" y="154"/>
                </a:cubicBezTo>
                <a:close/>
              </a:path>
            </a:pathLst>
          </a:custGeom>
          <a:solidFill>
            <a:schemeClr val="accent2"/>
          </a:solidFill>
          <a:ln>
            <a:noFill/>
          </a:ln>
        </p:spPr>
        <p:txBody>
          <a:bodyPr vert="horz" wrap="square" lIns="91440" tIns="45720" rIns="91440" bIns="45720" numCol="1" anchor="t" anchorCtr="0" compatLnSpc="1"/>
          <a:lstStyle/>
          <a:p>
            <a:endParaRPr lang="id-ID"/>
          </a:p>
        </p:txBody>
      </p:sp>
      <p:sp>
        <p:nvSpPr>
          <p:cNvPr id="120" name="Freeform 76"/>
          <p:cNvSpPr>
            <a:spLocks noEditPoints="1"/>
          </p:cNvSpPr>
          <p:nvPr/>
        </p:nvSpPr>
        <p:spPr bwMode="auto">
          <a:xfrm>
            <a:off x="7891084" y="3018817"/>
            <a:ext cx="642687" cy="487363"/>
          </a:xfrm>
          <a:custGeom>
            <a:avLst/>
            <a:gdLst>
              <a:gd name="T0" fmla="*/ 271 w 295"/>
              <a:gd name="T1" fmla="*/ 0 h 224"/>
              <a:gd name="T2" fmla="*/ 277 w 295"/>
              <a:gd name="T3" fmla="*/ 35 h 224"/>
              <a:gd name="T4" fmla="*/ 224 w 295"/>
              <a:gd name="T5" fmla="*/ 224 h 224"/>
              <a:gd name="T6" fmla="*/ 248 w 295"/>
              <a:gd name="T7" fmla="*/ 188 h 224"/>
              <a:gd name="T8" fmla="*/ 249 w 295"/>
              <a:gd name="T9" fmla="*/ 29 h 224"/>
              <a:gd name="T10" fmla="*/ 224 w 295"/>
              <a:gd name="T11" fmla="*/ 194 h 224"/>
              <a:gd name="T12" fmla="*/ 224 w 295"/>
              <a:gd name="T13" fmla="*/ 16 h 224"/>
              <a:gd name="T14" fmla="*/ 224 w 295"/>
              <a:gd name="T15" fmla="*/ 208 h 224"/>
              <a:gd name="T16" fmla="*/ 224 w 295"/>
              <a:gd name="T17" fmla="*/ 179 h 224"/>
              <a:gd name="T18" fmla="*/ 224 w 295"/>
              <a:gd name="T19" fmla="*/ 194 h 224"/>
              <a:gd name="T20" fmla="*/ 201 w 295"/>
              <a:gd name="T21" fmla="*/ 128 h 224"/>
              <a:gd name="T22" fmla="*/ 203 w 295"/>
              <a:gd name="T23" fmla="*/ 98 h 224"/>
              <a:gd name="T24" fmla="*/ 195 w 295"/>
              <a:gd name="T25" fmla="*/ 67 h 224"/>
              <a:gd name="T26" fmla="*/ 187 w 295"/>
              <a:gd name="T27" fmla="*/ 128 h 224"/>
              <a:gd name="T28" fmla="*/ 187 w 295"/>
              <a:gd name="T29" fmla="*/ 100 h 224"/>
              <a:gd name="T30" fmla="*/ 190 w 295"/>
              <a:gd name="T31" fmla="*/ 75 h 224"/>
              <a:gd name="T32" fmla="*/ 187 w 295"/>
              <a:gd name="T33" fmla="*/ 0 h 224"/>
              <a:gd name="T34" fmla="*/ 187 w 295"/>
              <a:gd name="T35" fmla="*/ 0 h 224"/>
              <a:gd name="T36" fmla="*/ 147 w 295"/>
              <a:gd name="T37" fmla="*/ 208 h 224"/>
              <a:gd name="T38" fmla="*/ 182 w 295"/>
              <a:gd name="T39" fmla="*/ 67 h 224"/>
              <a:gd name="T40" fmla="*/ 168 w 295"/>
              <a:gd name="T41" fmla="*/ 109 h 224"/>
              <a:gd name="T42" fmla="*/ 187 w 295"/>
              <a:gd name="T43" fmla="*/ 194 h 224"/>
              <a:gd name="T44" fmla="*/ 148 w 295"/>
              <a:gd name="T45" fmla="*/ 125 h 224"/>
              <a:gd name="T46" fmla="*/ 147 w 295"/>
              <a:gd name="T47" fmla="*/ 106 h 224"/>
              <a:gd name="T48" fmla="*/ 184 w 295"/>
              <a:gd name="T49" fmla="*/ 70 h 224"/>
              <a:gd name="T50" fmla="*/ 187 w 295"/>
              <a:gd name="T51" fmla="*/ 91 h 224"/>
              <a:gd name="T52" fmla="*/ 179 w 295"/>
              <a:gd name="T53" fmla="*/ 116 h 224"/>
              <a:gd name="T54" fmla="*/ 187 w 295"/>
              <a:gd name="T55" fmla="*/ 100 h 224"/>
              <a:gd name="T56" fmla="*/ 147 w 295"/>
              <a:gd name="T57" fmla="*/ 16 h 224"/>
              <a:gd name="T58" fmla="*/ 147 w 295"/>
              <a:gd name="T59" fmla="*/ 208 h 224"/>
              <a:gd name="T60" fmla="*/ 147 w 295"/>
              <a:gd name="T61" fmla="*/ 106 h 224"/>
              <a:gd name="T62" fmla="*/ 127 w 295"/>
              <a:gd name="T63" fmla="*/ 121 h 224"/>
              <a:gd name="T64" fmla="*/ 147 w 295"/>
              <a:gd name="T65" fmla="*/ 137 h 224"/>
              <a:gd name="T66" fmla="*/ 102 w 295"/>
              <a:gd name="T67" fmla="*/ 156 h 224"/>
              <a:gd name="T68" fmla="*/ 109 w 295"/>
              <a:gd name="T69" fmla="*/ 113 h 224"/>
              <a:gd name="T70" fmla="*/ 100 w 295"/>
              <a:gd name="T71" fmla="*/ 93 h 224"/>
              <a:gd name="T72" fmla="*/ 111 w 295"/>
              <a:gd name="T73" fmla="*/ 97 h 224"/>
              <a:gd name="T74" fmla="*/ 99 w 295"/>
              <a:gd name="T75" fmla="*/ 88 h 224"/>
              <a:gd name="T76" fmla="*/ 101 w 295"/>
              <a:gd name="T77" fmla="*/ 150 h 224"/>
              <a:gd name="T78" fmla="*/ 99 w 295"/>
              <a:gd name="T79" fmla="*/ 123 h 224"/>
              <a:gd name="T80" fmla="*/ 0 w 295"/>
              <a:gd name="T81" fmla="*/ 23 h 224"/>
              <a:gd name="T82" fmla="*/ 99 w 295"/>
              <a:gd name="T83" fmla="*/ 208 h 224"/>
              <a:gd name="T84" fmla="*/ 17 w 295"/>
              <a:gd name="T85" fmla="*/ 35 h 224"/>
              <a:gd name="T86" fmla="*/ 99 w 295"/>
              <a:gd name="T87" fmla="*/ 29 h 224"/>
              <a:gd name="T88" fmla="*/ 79 w 295"/>
              <a:gd name="T89" fmla="*/ 129 h 224"/>
              <a:gd name="T90" fmla="*/ 99 w 295"/>
              <a:gd name="T91" fmla="*/ 157 h 224"/>
              <a:gd name="T92" fmla="*/ 30 w 295"/>
              <a:gd name="T93" fmla="*/ 45 h 224"/>
              <a:gd name="T94" fmla="*/ 99 w 295"/>
              <a:gd name="T95" fmla="*/ 115 h 224"/>
              <a:gd name="T96" fmla="*/ 99 w 295"/>
              <a:gd name="T97" fmla="*/ 123 h 224"/>
              <a:gd name="T98" fmla="*/ 91 w 295"/>
              <a:gd name="T99" fmla="*/ 13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5" h="224">
                <a:moveTo>
                  <a:pt x="271" y="224"/>
                </a:moveTo>
                <a:cubicBezTo>
                  <a:pt x="284" y="224"/>
                  <a:pt x="295" y="213"/>
                  <a:pt x="295" y="200"/>
                </a:cubicBezTo>
                <a:cubicBezTo>
                  <a:pt x="295" y="23"/>
                  <a:pt x="295" y="23"/>
                  <a:pt x="295" y="23"/>
                </a:cubicBezTo>
                <a:cubicBezTo>
                  <a:pt x="295" y="10"/>
                  <a:pt x="284" y="0"/>
                  <a:pt x="271" y="0"/>
                </a:cubicBezTo>
                <a:cubicBezTo>
                  <a:pt x="224" y="0"/>
                  <a:pt x="224" y="0"/>
                  <a:pt x="224" y="0"/>
                </a:cubicBezTo>
                <a:cubicBezTo>
                  <a:pt x="224" y="16"/>
                  <a:pt x="224" y="16"/>
                  <a:pt x="224" y="16"/>
                </a:cubicBezTo>
                <a:cubicBezTo>
                  <a:pt x="258" y="16"/>
                  <a:pt x="258" y="16"/>
                  <a:pt x="258" y="16"/>
                </a:cubicBezTo>
                <a:cubicBezTo>
                  <a:pt x="268" y="16"/>
                  <a:pt x="277" y="24"/>
                  <a:pt x="277" y="35"/>
                </a:cubicBezTo>
                <a:cubicBezTo>
                  <a:pt x="277" y="189"/>
                  <a:pt x="277" y="189"/>
                  <a:pt x="277" y="189"/>
                </a:cubicBezTo>
                <a:cubicBezTo>
                  <a:pt x="277" y="199"/>
                  <a:pt x="268" y="208"/>
                  <a:pt x="258" y="208"/>
                </a:cubicBezTo>
                <a:cubicBezTo>
                  <a:pt x="224" y="208"/>
                  <a:pt x="224" y="208"/>
                  <a:pt x="224" y="208"/>
                </a:cubicBezTo>
                <a:cubicBezTo>
                  <a:pt x="224" y="224"/>
                  <a:pt x="224" y="224"/>
                  <a:pt x="224" y="224"/>
                </a:cubicBezTo>
                <a:cubicBezTo>
                  <a:pt x="271" y="224"/>
                  <a:pt x="271" y="224"/>
                  <a:pt x="271" y="224"/>
                </a:cubicBezTo>
                <a:close/>
                <a:moveTo>
                  <a:pt x="224" y="194"/>
                </a:moveTo>
                <a:cubicBezTo>
                  <a:pt x="224" y="188"/>
                  <a:pt x="224" y="188"/>
                  <a:pt x="224" y="188"/>
                </a:cubicBezTo>
                <a:cubicBezTo>
                  <a:pt x="248" y="188"/>
                  <a:pt x="248" y="188"/>
                  <a:pt x="248" y="188"/>
                </a:cubicBezTo>
                <a:cubicBezTo>
                  <a:pt x="248" y="179"/>
                  <a:pt x="248" y="179"/>
                  <a:pt x="248" y="179"/>
                </a:cubicBezTo>
                <a:cubicBezTo>
                  <a:pt x="224" y="179"/>
                  <a:pt x="224" y="179"/>
                  <a:pt x="224" y="179"/>
                </a:cubicBezTo>
                <a:cubicBezTo>
                  <a:pt x="224" y="29"/>
                  <a:pt x="224" y="29"/>
                  <a:pt x="224" y="29"/>
                </a:cubicBezTo>
                <a:cubicBezTo>
                  <a:pt x="249" y="29"/>
                  <a:pt x="249" y="29"/>
                  <a:pt x="249" y="29"/>
                </a:cubicBezTo>
                <a:cubicBezTo>
                  <a:pt x="257" y="29"/>
                  <a:pt x="264" y="36"/>
                  <a:pt x="264" y="45"/>
                </a:cubicBezTo>
                <a:cubicBezTo>
                  <a:pt x="264" y="179"/>
                  <a:pt x="264" y="179"/>
                  <a:pt x="264" y="179"/>
                </a:cubicBezTo>
                <a:cubicBezTo>
                  <a:pt x="264" y="187"/>
                  <a:pt x="257" y="194"/>
                  <a:pt x="249" y="194"/>
                </a:cubicBezTo>
                <a:lnTo>
                  <a:pt x="224" y="194"/>
                </a:lnTo>
                <a:close/>
                <a:moveTo>
                  <a:pt x="224" y="0"/>
                </a:moveTo>
                <a:cubicBezTo>
                  <a:pt x="187" y="0"/>
                  <a:pt x="187" y="0"/>
                  <a:pt x="187" y="0"/>
                </a:cubicBezTo>
                <a:cubicBezTo>
                  <a:pt x="187" y="16"/>
                  <a:pt x="187" y="16"/>
                  <a:pt x="187" y="16"/>
                </a:cubicBezTo>
                <a:cubicBezTo>
                  <a:pt x="224" y="16"/>
                  <a:pt x="224" y="16"/>
                  <a:pt x="224" y="16"/>
                </a:cubicBezTo>
                <a:cubicBezTo>
                  <a:pt x="224" y="0"/>
                  <a:pt x="224" y="0"/>
                  <a:pt x="224" y="0"/>
                </a:cubicBezTo>
                <a:close/>
                <a:moveTo>
                  <a:pt x="187" y="224"/>
                </a:moveTo>
                <a:cubicBezTo>
                  <a:pt x="224" y="224"/>
                  <a:pt x="224" y="224"/>
                  <a:pt x="224" y="224"/>
                </a:cubicBezTo>
                <a:cubicBezTo>
                  <a:pt x="224" y="208"/>
                  <a:pt x="224" y="208"/>
                  <a:pt x="224" y="208"/>
                </a:cubicBezTo>
                <a:cubicBezTo>
                  <a:pt x="187" y="208"/>
                  <a:pt x="187" y="208"/>
                  <a:pt x="187" y="208"/>
                </a:cubicBezTo>
                <a:cubicBezTo>
                  <a:pt x="187" y="224"/>
                  <a:pt x="187" y="224"/>
                  <a:pt x="187" y="224"/>
                </a:cubicBezTo>
                <a:close/>
                <a:moveTo>
                  <a:pt x="224" y="29"/>
                </a:moveTo>
                <a:cubicBezTo>
                  <a:pt x="224" y="179"/>
                  <a:pt x="224" y="179"/>
                  <a:pt x="224" y="179"/>
                </a:cubicBezTo>
                <a:cubicBezTo>
                  <a:pt x="200" y="179"/>
                  <a:pt x="200" y="179"/>
                  <a:pt x="200" y="179"/>
                </a:cubicBezTo>
                <a:cubicBezTo>
                  <a:pt x="200" y="188"/>
                  <a:pt x="200" y="188"/>
                  <a:pt x="200" y="188"/>
                </a:cubicBezTo>
                <a:cubicBezTo>
                  <a:pt x="224" y="188"/>
                  <a:pt x="224" y="188"/>
                  <a:pt x="224" y="188"/>
                </a:cubicBezTo>
                <a:cubicBezTo>
                  <a:pt x="224" y="194"/>
                  <a:pt x="224" y="194"/>
                  <a:pt x="224" y="194"/>
                </a:cubicBezTo>
                <a:cubicBezTo>
                  <a:pt x="187" y="194"/>
                  <a:pt x="187" y="194"/>
                  <a:pt x="187" y="194"/>
                </a:cubicBezTo>
                <a:cubicBezTo>
                  <a:pt x="187" y="135"/>
                  <a:pt x="187" y="135"/>
                  <a:pt x="187" y="135"/>
                </a:cubicBezTo>
                <a:cubicBezTo>
                  <a:pt x="188" y="135"/>
                  <a:pt x="189" y="134"/>
                  <a:pt x="189" y="134"/>
                </a:cubicBezTo>
                <a:cubicBezTo>
                  <a:pt x="194" y="133"/>
                  <a:pt x="197" y="131"/>
                  <a:pt x="201" y="128"/>
                </a:cubicBezTo>
                <a:cubicBezTo>
                  <a:pt x="204" y="124"/>
                  <a:pt x="206" y="121"/>
                  <a:pt x="207" y="117"/>
                </a:cubicBezTo>
                <a:cubicBezTo>
                  <a:pt x="208" y="115"/>
                  <a:pt x="208" y="113"/>
                  <a:pt x="208" y="111"/>
                </a:cubicBezTo>
                <a:cubicBezTo>
                  <a:pt x="208" y="109"/>
                  <a:pt x="208" y="107"/>
                  <a:pt x="207" y="104"/>
                </a:cubicBezTo>
                <a:cubicBezTo>
                  <a:pt x="207" y="102"/>
                  <a:pt x="205" y="100"/>
                  <a:pt x="203" y="98"/>
                </a:cubicBezTo>
                <a:cubicBezTo>
                  <a:pt x="200" y="96"/>
                  <a:pt x="197" y="94"/>
                  <a:pt x="193" y="94"/>
                </a:cubicBezTo>
                <a:cubicBezTo>
                  <a:pt x="197" y="91"/>
                  <a:pt x="199" y="88"/>
                  <a:pt x="201" y="85"/>
                </a:cubicBezTo>
                <a:cubicBezTo>
                  <a:pt x="202" y="81"/>
                  <a:pt x="202" y="78"/>
                  <a:pt x="201" y="74"/>
                </a:cubicBezTo>
                <a:cubicBezTo>
                  <a:pt x="200" y="71"/>
                  <a:pt x="198" y="69"/>
                  <a:pt x="195" y="67"/>
                </a:cubicBezTo>
                <a:cubicBezTo>
                  <a:pt x="193" y="66"/>
                  <a:pt x="190" y="66"/>
                  <a:pt x="187" y="66"/>
                </a:cubicBezTo>
                <a:cubicBezTo>
                  <a:pt x="187" y="29"/>
                  <a:pt x="187" y="29"/>
                  <a:pt x="187" y="29"/>
                </a:cubicBezTo>
                <a:cubicBezTo>
                  <a:pt x="224" y="29"/>
                  <a:pt x="224" y="29"/>
                  <a:pt x="224" y="29"/>
                </a:cubicBezTo>
                <a:close/>
                <a:moveTo>
                  <a:pt x="187" y="128"/>
                </a:moveTo>
                <a:cubicBezTo>
                  <a:pt x="187" y="128"/>
                  <a:pt x="188" y="128"/>
                  <a:pt x="188" y="128"/>
                </a:cubicBezTo>
                <a:cubicBezTo>
                  <a:pt x="191" y="127"/>
                  <a:pt x="193" y="125"/>
                  <a:pt x="194" y="122"/>
                </a:cubicBezTo>
                <a:cubicBezTo>
                  <a:pt x="195" y="118"/>
                  <a:pt x="195" y="115"/>
                  <a:pt x="194" y="111"/>
                </a:cubicBezTo>
                <a:cubicBezTo>
                  <a:pt x="193" y="106"/>
                  <a:pt x="191" y="103"/>
                  <a:pt x="187" y="100"/>
                </a:cubicBezTo>
                <a:cubicBezTo>
                  <a:pt x="187" y="128"/>
                  <a:pt x="187" y="128"/>
                  <a:pt x="187" y="128"/>
                </a:cubicBezTo>
                <a:close/>
                <a:moveTo>
                  <a:pt x="187" y="91"/>
                </a:moveTo>
                <a:cubicBezTo>
                  <a:pt x="189" y="87"/>
                  <a:pt x="190" y="84"/>
                  <a:pt x="190" y="80"/>
                </a:cubicBezTo>
                <a:cubicBezTo>
                  <a:pt x="190" y="78"/>
                  <a:pt x="190" y="77"/>
                  <a:pt x="190" y="75"/>
                </a:cubicBezTo>
                <a:cubicBezTo>
                  <a:pt x="189" y="74"/>
                  <a:pt x="189" y="72"/>
                  <a:pt x="188" y="71"/>
                </a:cubicBezTo>
                <a:cubicBezTo>
                  <a:pt x="187" y="71"/>
                  <a:pt x="187" y="71"/>
                  <a:pt x="187" y="71"/>
                </a:cubicBezTo>
                <a:lnTo>
                  <a:pt x="187" y="91"/>
                </a:lnTo>
                <a:close/>
                <a:moveTo>
                  <a:pt x="187" y="0"/>
                </a:moveTo>
                <a:cubicBezTo>
                  <a:pt x="147" y="0"/>
                  <a:pt x="147" y="0"/>
                  <a:pt x="147" y="0"/>
                </a:cubicBezTo>
                <a:cubicBezTo>
                  <a:pt x="147" y="16"/>
                  <a:pt x="147" y="16"/>
                  <a:pt x="147" y="16"/>
                </a:cubicBezTo>
                <a:cubicBezTo>
                  <a:pt x="187" y="16"/>
                  <a:pt x="187" y="16"/>
                  <a:pt x="187" y="16"/>
                </a:cubicBezTo>
                <a:cubicBezTo>
                  <a:pt x="187" y="0"/>
                  <a:pt x="187" y="0"/>
                  <a:pt x="187" y="0"/>
                </a:cubicBezTo>
                <a:close/>
                <a:moveTo>
                  <a:pt x="147" y="224"/>
                </a:moveTo>
                <a:cubicBezTo>
                  <a:pt x="187" y="224"/>
                  <a:pt x="187" y="224"/>
                  <a:pt x="187" y="224"/>
                </a:cubicBezTo>
                <a:cubicBezTo>
                  <a:pt x="187" y="208"/>
                  <a:pt x="187" y="208"/>
                  <a:pt x="187" y="208"/>
                </a:cubicBezTo>
                <a:cubicBezTo>
                  <a:pt x="147" y="208"/>
                  <a:pt x="147" y="208"/>
                  <a:pt x="147" y="208"/>
                </a:cubicBezTo>
                <a:cubicBezTo>
                  <a:pt x="147" y="224"/>
                  <a:pt x="147" y="224"/>
                  <a:pt x="147" y="224"/>
                </a:cubicBezTo>
                <a:close/>
                <a:moveTo>
                  <a:pt x="187" y="29"/>
                </a:moveTo>
                <a:cubicBezTo>
                  <a:pt x="187" y="66"/>
                  <a:pt x="187" y="66"/>
                  <a:pt x="187" y="66"/>
                </a:cubicBezTo>
                <a:cubicBezTo>
                  <a:pt x="185" y="66"/>
                  <a:pt x="184" y="66"/>
                  <a:pt x="182" y="67"/>
                </a:cubicBezTo>
                <a:cubicBezTo>
                  <a:pt x="176" y="68"/>
                  <a:pt x="172" y="71"/>
                  <a:pt x="169" y="75"/>
                </a:cubicBezTo>
                <a:cubicBezTo>
                  <a:pt x="167" y="80"/>
                  <a:pt x="166" y="84"/>
                  <a:pt x="167" y="88"/>
                </a:cubicBezTo>
                <a:cubicBezTo>
                  <a:pt x="168" y="93"/>
                  <a:pt x="172" y="97"/>
                  <a:pt x="177" y="98"/>
                </a:cubicBezTo>
                <a:cubicBezTo>
                  <a:pt x="173" y="101"/>
                  <a:pt x="169" y="105"/>
                  <a:pt x="168" y="109"/>
                </a:cubicBezTo>
                <a:cubicBezTo>
                  <a:pt x="166" y="113"/>
                  <a:pt x="165" y="117"/>
                  <a:pt x="167" y="122"/>
                </a:cubicBezTo>
                <a:cubicBezTo>
                  <a:pt x="168" y="126"/>
                  <a:pt x="170" y="130"/>
                  <a:pt x="175" y="133"/>
                </a:cubicBezTo>
                <a:cubicBezTo>
                  <a:pt x="178" y="135"/>
                  <a:pt x="182" y="135"/>
                  <a:pt x="187" y="135"/>
                </a:cubicBezTo>
                <a:cubicBezTo>
                  <a:pt x="187" y="194"/>
                  <a:pt x="187" y="194"/>
                  <a:pt x="187" y="194"/>
                </a:cubicBezTo>
                <a:cubicBezTo>
                  <a:pt x="147" y="194"/>
                  <a:pt x="147" y="194"/>
                  <a:pt x="147" y="194"/>
                </a:cubicBezTo>
                <a:cubicBezTo>
                  <a:pt x="147" y="137"/>
                  <a:pt x="147" y="137"/>
                  <a:pt x="147" y="137"/>
                </a:cubicBezTo>
                <a:cubicBezTo>
                  <a:pt x="148" y="137"/>
                  <a:pt x="148" y="137"/>
                  <a:pt x="148" y="137"/>
                </a:cubicBezTo>
                <a:cubicBezTo>
                  <a:pt x="148" y="125"/>
                  <a:pt x="148" y="125"/>
                  <a:pt x="148" y="125"/>
                </a:cubicBezTo>
                <a:cubicBezTo>
                  <a:pt x="159" y="123"/>
                  <a:pt x="159" y="123"/>
                  <a:pt x="159" y="123"/>
                </a:cubicBezTo>
                <a:cubicBezTo>
                  <a:pt x="158" y="112"/>
                  <a:pt x="158" y="112"/>
                  <a:pt x="158" y="112"/>
                </a:cubicBezTo>
                <a:cubicBezTo>
                  <a:pt x="147" y="115"/>
                  <a:pt x="147" y="115"/>
                  <a:pt x="147" y="115"/>
                </a:cubicBezTo>
                <a:cubicBezTo>
                  <a:pt x="147" y="106"/>
                  <a:pt x="147" y="106"/>
                  <a:pt x="147" y="106"/>
                </a:cubicBezTo>
                <a:cubicBezTo>
                  <a:pt x="147" y="29"/>
                  <a:pt x="147" y="29"/>
                  <a:pt x="147" y="29"/>
                </a:cubicBezTo>
                <a:cubicBezTo>
                  <a:pt x="187" y="29"/>
                  <a:pt x="187" y="29"/>
                  <a:pt x="187" y="29"/>
                </a:cubicBezTo>
                <a:close/>
                <a:moveTo>
                  <a:pt x="187" y="71"/>
                </a:moveTo>
                <a:cubicBezTo>
                  <a:pt x="186" y="70"/>
                  <a:pt x="185" y="70"/>
                  <a:pt x="184" y="70"/>
                </a:cubicBezTo>
                <a:cubicBezTo>
                  <a:pt x="181" y="71"/>
                  <a:pt x="179" y="73"/>
                  <a:pt x="178" y="76"/>
                </a:cubicBezTo>
                <a:cubicBezTo>
                  <a:pt x="177" y="78"/>
                  <a:pt x="177" y="81"/>
                  <a:pt x="178" y="83"/>
                </a:cubicBezTo>
                <a:cubicBezTo>
                  <a:pt x="179" y="88"/>
                  <a:pt x="181" y="91"/>
                  <a:pt x="185" y="93"/>
                </a:cubicBezTo>
                <a:cubicBezTo>
                  <a:pt x="186" y="92"/>
                  <a:pt x="187" y="91"/>
                  <a:pt x="187" y="91"/>
                </a:cubicBezTo>
                <a:cubicBezTo>
                  <a:pt x="187" y="71"/>
                  <a:pt x="187" y="71"/>
                  <a:pt x="187" y="71"/>
                </a:cubicBezTo>
                <a:close/>
                <a:moveTo>
                  <a:pt x="187" y="100"/>
                </a:moveTo>
                <a:cubicBezTo>
                  <a:pt x="187" y="100"/>
                  <a:pt x="186" y="100"/>
                  <a:pt x="186" y="99"/>
                </a:cubicBezTo>
                <a:cubicBezTo>
                  <a:pt x="181" y="104"/>
                  <a:pt x="179" y="110"/>
                  <a:pt x="179" y="116"/>
                </a:cubicBezTo>
                <a:cubicBezTo>
                  <a:pt x="179" y="118"/>
                  <a:pt x="179" y="120"/>
                  <a:pt x="180" y="121"/>
                </a:cubicBezTo>
                <a:cubicBezTo>
                  <a:pt x="180" y="124"/>
                  <a:pt x="182" y="126"/>
                  <a:pt x="183" y="127"/>
                </a:cubicBezTo>
                <a:cubicBezTo>
                  <a:pt x="184" y="128"/>
                  <a:pt x="186" y="128"/>
                  <a:pt x="187" y="128"/>
                </a:cubicBezTo>
                <a:lnTo>
                  <a:pt x="187" y="100"/>
                </a:lnTo>
                <a:close/>
                <a:moveTo>
                  <a:pt x="147" y="0"/>
                </a:moveTo>
                <a:cubicBezTo>
                  <a:pt x="99" y="0"/>
                  <a:pt x="99" y="0"/>
                  <a:pt x="99" y="0"/>
                </a:cubicBezTo>
                <a:cubicBezTo>
                  <a:pt x="99" y="16"/>
                  <a:pt x="99" y="16"/>
                  <a:pt x="99" y="16"/>
                </a:cubicBezTo>
                <a:cubicBezTo>
                  <a:pt x="147" y="16"/>
                  <a:pt x="147" y="16"/>
                  <a:pt x="147" y="16"/>
                </a:cubicBezTo>
                <a:cubicBezTo>
                  <a:pt x="147" y="0"/>
                  <a:pt x="147" y="0"/>
                  <a:pt x="147" y="0"/>
                </a:cubicBezTo>
                <a:close/>
                <a:moveTo>
                  <a:pt x="99" y="224"/>
                </a:moveTo>
                <a:cubicBezTo>
                  <a:pt x="147" y="224"/>
                  <a:pt x="147" y="224"/>
                  <a:pt x="147" y="224"/>
                </a:cubicBezTo>
                <a:cubicBezTo>
                  <a:pt x="147" y="208"/>
                  <a:pt x="147" y="208"/>
                  <a:pt x="147" y="208"/>
                </a:cubicBezTo>
                <a:cubicBezTo>
                  <a:pt x="99" y="208"/>
                  <a:pt x="99" y="208"/>
                  <a:pt x="99" y="208"/>
                </a:cubicBezTo>
                <a:cubicBezTo>
                  <a:pt x="99" y="224"/>
                  <a:pt x="99" y="224"/>
                  <a:pt x="99" y="224"/>
                </a:cubicBezTo>
                <a:close/>
                <a:moveTo>
                  <a:pt x="147" y="29"/>
                </a:moveTo>
                <a:cubicBezTo>
                  <a:pt x="147" y="106"/>
                  <a:pt x="147" y="106"/>
                  <a:pt x="147" y="106"/>
                </a:cubicBezTo>
                <a:cubicBezTo>
                  <a:pt x="147" y="104"/>
                  <a:pt x="147" y="104"/>
                  <a:pt x="147" y="104"/>
                </a:cubicBezTo>
                <a:cubicBezTo>
                  <a:pt x="137" y="107"/>
                  <a:pt x="137" y="107"/>
                  <a:pt x="137" y="107"/>
                </a:cubicBezTo>
                <a:cubicBezTo>
                  <a:pt x="138" y="118"/>
                  <a:pt x="138" y="118"/>
                  <a:pt x="138" y="118"/>
                </a:cubicBezTo>
                <a:cubicBezTo>
                  <a:pt x="127" y="121"/>
                  <a:pt x="127" y="121"/>
                  <a:pt x="127" y="121"/>
                </a:cubicBezTo>
                <a:cubicBezTo>
                  <a:pt x="127" y="131"/>
                  <a:pt x="127" y="131"/>
                  <a:pt x="127" y="131"/>
                </a:cubicBezTo>
                <a:cubicBezTo>
                  <a:pt x="138" y="128"/>
                  <a:pt x="138" y="128"/>
                  <a:pt x="138" y="128"/>
                </a:cubicBezTo>
                <a:cubicBezTo>
                  <a:pt x="138" y="139"/>
                  <a:pt x="138" y="139"/>
                  <a:pt x="138" y="139"/>
                </a:cubicBezTo>
                <a:cubicBezTo>
                  <a:pt x="147" y="137"/>
                  <a:pt x="147" y="137"/>
                  <a:pt x="147" y="137"/>
                </a:cubicBezTo>
                <a:cubicBezTo>
                  <a:pt x="147" y="194"/>
                  <a:pt x="147" y="194"/>
                  <a:pt x="147" y="194"/>
                </a:cubicBezTo>
                <a:cubicBezTo>
                  <a:pt x="99" y="194"/>
                  <a:pt x="99" y="194"/>
                  <a:pt x="99" y="194"/>
                </a:cubicBezTo>
                <a:cubicBezTo>
                  <a:pt x="99" y="157"/>
                  <a:pt x="99" y="157"/>
                  <a:pt x="99" y="157"/>
                </a:cubicBezTo>
                <a:cubicBezTo>
                  <a:pt x="100" y="157"/>
                  <a:pt x="101" y="157"/>
                  <a:pt x="102" y="156"/>
                </a:cubicBezTo>
                <a:cubicBezTo>
                  <a:pt x="109" y="155"/>
                  <a:pt x="113" y="151"/>
                  <a:pt x="117" y="145"/>
                </a:cubicBezTo>
                <a:cubicBezTo>
                  <a:pt x="120" y="139"/>
                  <a:pt x="121" y="132"/>
                  <a:pt x="119" y="124"/>
                </a:cubicBezTo>
                <a:cubicBezTo>
                  <a:pt x="118" y="120"/>
                  <a:pt x="116" y="117"/>
                  <a:pt x="114" y="115"/>
                </a:cubicBezTo>
                <a:cubicBezTo>
                  <a:pt x="112" y="114"/>
                  <a:pt x="111" y="113"/>
                  <a:pt x="109" y="113"/>
                </a:cubicBezTo>
                <a:cubicBezTo>
                  <a:pt x="108" y="112"/>
                  <a:pt x="105" y="113"/>
                  <a:pt x="103" y="113"/>
                </a:cubicBezTo>
                <a:cubicBezTo>
                  <a:pt x="101" y="114"/>
                  <a:pt x="100" y="114"/>
                  <a:pt x="99" y="115"/>
                </a:cubicBezTo>
                <a:cubicBezTo>
                  <a:pt x="99" y="93"/>
                  <a:pt x="99" y="93"/>
                  <a:pt x="99" y="93"/>
                </a:cubicBezTo>
                <a:cubicBezTo>
                  <a:pt x="100" y="93"/>
                  <a:pt x="100" y="93"/>
                  <a:pt x="100" y="93"/>
                </a:cubicBezTo>
                <a:cubicBezTo>
                  <a:pt x="102" y="93"/>
                  <a:pt x="103" y="93"/>
                  <a:pt x="104" y="94"/>
                </a:cubicBezTo>
                <a:cubicBezTo>
                  <a:pt x="105" y="94"/>
                  <a:pt x="106" y="95"/>
                  <a:pt x="106" y="97"/>
                </a:cubicBezTo>
                <a:cubicBezTo>
                  <a:pt x="106" y="98"/>
                  <a:pt x="106" y="99"/>
                  <a:pt x="105" y="100"/>
                </a:cubicBezTo>
                <a:cubicBezTo>
                  <a:pt x="108" y="99"/>
                  <a:pt x="110" y="98"/>
                  <a:pt x="111" y="97"/>
                </a:cubicBezTo>
                <a:cubicBezTo>
                  <a:pt x="112" y="95"/>
                  <a:pt x="112" y="93"/>
                  <a:pt x="111" y="92"/>
                </a:cubicBezTo>
                <a:cubicBezTo>
                  <a:pt x="111" y="90"/>
                  <a:pt x="110" y="89"/>
                  <a:pt x="107" y="88"/>
                </a:cubicBezTo>
                <a:cubicBezTo>
                  <a:pt x="105" y="87"/>
                  <a:pt x="103" y="87"/>
                  <a:pt x="100" y="88"/>
                </a:cubicBezTo>
                <a:cubicBezTo>
                  <a:pt x="99" y="88"/>
                  <a:pt x="99" y="88"/>
                  <a:pt x="99" y="88"/>
                </a:cubicBezTo>
                <a:cubicBezTo>
                  <a:pt x="99" y="29"/>
                  <a:pt x="99" y="29"/>
                  <a:pt x="99" y="29"/>
                </a:cubicBezTo>
                <a:cubicBezTo>
                  <a:pt x="147" y="29"/>
                  <a:pt x="147" y="29"/>
                  <a:pt x="147" y="29"/>
                </a:cubicBezTo>
                <a:close/>
                <a:moveTo>
                  <a:pt x="99" y="150"/>
                </a:moveTo>
                <a:cubicBezTo>
                  <a:pt x="100" y="150"/>
                  <a:pt x="101" y="150"/>
                  <a:pt x="101" y="150"/>
                </a:cubicBezTo>
                <a:cubicBezTo>
                  <a:pt x="105" y="149"/>
                  <a:pt x="107" y="146"/>
                  <a:pt x="109" y="142"/>
                </a:cubicBezTo>
                <a:cubicBezTo>
                  <a:pt x="110" y="137"/>
                  <a:pt x="111" y="133"/>
                  <a:pt x="110" y="129"/>
                </a:cubicBezTo>
                <a:cubicBezTo>
                  <a:pt x="108" y="123"/>
                  <a:pt x="106" y="120"/>
                  <a:pt x="103" y="121"/>
                </a:cubicBezTo>
                <a:cubicBezTo>
                  <a:pt x="101" y="121"/>
                  <a:pt x="100" y="122"/>
                  <a:pt x="99" y="123"/>
                </a:cubicBezTo>
                <a:lnTo>
                  <a:pt x="99" y="150"/>
                </a:lnTo>
                <a:close/>
                <a:moveTo>
                  <a:pt x="99" y="0"/>
                </a:moveTo>
                <a:cubicBezTo>
                  <a:pt x="23" y="0"/>
                  <a:pt x="23" y="0"/>
                  <a:pt x="23" y="0"/>
                </a:cubicBezTo>
                <a:cubicBezTo>
                  <a:pt x="10" y="0"/>
                  <a:pt x="0" y="10"/>
                  <a:pt x="0" y="23"/>
                </a:cubicBezTo>
                <a:cubicBezTo>
                  <a:pt x="0" y="200"/>
                  <a:pt x="0" y="200"/>
                  <a:pt x="0" y="200"/>
                </a:cubicBezTo>
                <a:cubicBezTo>
                  <a:pt x="0" y="213"/>
                  <a:pt x="10" y="224"/>
                  <a:pt x="23" y="224"/>
                </a:cubicBezTo>
                <a:cubicBezTo>
                  <a:pt x="99" y="224"/>
                  <a:pt x="99" y="224"/>
                  <a:pt x="99" y="224"/>
                </a:cubicBezTo>
                <a:cubicBezTo>
                  <a:pt x="99" y="208"/>
                  <a:pt x="99" y="208"/>
                  <a:pt x="99" y="208"/>
                </a:cubicBezTo>
                <a:cubicBezTo>
                  <a:pt x="37" y="208"/>
                  <a:pt x="37" y="208"/>
                  <a:pt x="37" y="208"/>
                </a:cubicBezTo>
                <a:cubicBezTo>
                  <a:pt x="37" y="208"/>
                  <a:pt x="37" y="208"/>
                  <a:pt x="37" y="208"/>
                </a:cubicBezTo>
                <a:cubicBezTo>
                  <a:pt x="26" y="208"/>
                  <a:pt x="17" y="199"/>
                  <a:pt x="17" y="189"/>
                </a:cubicBezTo>
                <a:cubicBezTo>
                  <a:pt x="17" y="35"/>
                  <a:pt x="17" y="35"/>
                  <a:pt x="17" y="35"/>
                </a:cubicBezTo>
                <a:cubicBezTo>
                  <a:pt x="17" y="24"/>
                  <a:pt x="26" y="16"/>
                  <a:pt x="37" y="16"/>
                </a:cubicBezTo>
                <a:cubicBezTo>
                  <a:pt x="99" y="16"/>
                  <a:pt x="99" y="16"/>
                  <a:pt x="99" y="16"/>
                </a:cubicBezTo>
                <a:cubicBezTo>
                  <a:pt x="99" y="0"/>
                  <a:pt x="99" y="0"/>
                  <a:pt x="99" y="0"/>
                </a:cubicBezTo>
                <a:close/>
                <a:moveTo>
                  <a:pt x="99" y="29"/>
                </a:moveTo>
                <a:cubicBezTo>
                  <a:pt x="99" y="88"/>
                  <a:pt x="99" y="88"/>
                  <a:pt x="99" y="88"/>
                </a:cubicBezTo>
                <a:cubicBezTo>
                  <a:pt x="93" y="89"/>
                  <a:pt x="89" y="93"/>
                  <a:pt x="85" y="97"/>
                </a:cubicBezTo>
                <a:cubicBezTo>
                  <a:pt x="82" y="102"/>
                  <a:pt x="80" y="109"/>
                  <a:pt x="79" y="116"/>
                </a:cubicBezTo>
                <a:cubicBezTo>
                  <a:pt x="78" y="120"/>
                  <a:pt x="78" y="124"/>
                  <a:pt x="79" y="129"/>
                </a:cubicBezTo>
                <a:cubicBezTo>
                  <a:pt x="79" y="134"/>
                  <a:pt x="80" y="138"/>
                  <a:pt x="81" y="142"/>
                </a:cubicBezTo>
                <a:cubicBezTo>
                  <a:pt x="81" y="144"/>
                  <a:pt x="81" y="144"/>
                  <a:pt x="81" y="144"/>
                </a:cubicBezTo>
                <a:cubicBezTo>
                  <a:pt x="82" y="146"/>
                  <a:pt x="82" y="148"/>
                  <a:pt x="83" y="150"/>
                </a:cubicBezTo>
                <a:cubicBezTo>
                  <a:pt x="86" y="156"/>
                  <a:pt x="92" y="158"/>
                  <a:pt x="99" y="157"/>
                </a:cubicBezTo>
                <a:cubicBezTo>
                  <a:pt x="99" y="194"/>
                  <a:pt x="99" y="194"/>
                  <a:pt x="99" y="194"/>
                </a:cubicBezTo>
                <a:cubicBezTo>
                  <a:pt x="46" y="194"/>
                  <a:pt x="46" y="194"/>
                  <a:pt x="46" y="194"/>
                </a:cubicBezTo>
                <a:cubicBezTo>
                  <a:pt x="37" y="194"/>
                  <a:pt x="30" y="187"/>
                  <a:pt x="30" y="179"/>
                </a:cubicBezTo>
                <a:cubicBezTo>
                  <a:pt x="30" y="45"/>
                  <a:pt x="30" y="45"/>
                  <a:pt x="30" y="45"/>
                </a:cubicBezTo>
                <a:cubicBezTo>
                  <a:pt x="30" y="36"/>
                  <a:pt x="37" y="29"/>
                  <a:pt x="46" y="29"/>
                </a:cubicBezTo>
                <a:cubicBezTo>
                  <a:pt x="99" y="29"/>
                  <a:pt x="99" y="29"/>
                  <a:pt x="99" y="29"/>
                </a:cubicBezTo>
                <a:close/>
                <a:moveTo>
                  <a:pt x="99" y="93"/>
                </a:moveTo>
                <a:cubicBezTo>
                  <a:pt x="99" y="115"/>
                  <a:pt x="99" y="115"/>
                  <a:pt x="99" y="115"/>
                </a:cubicBezTo>
                <a:cubicBezTo>
                  <a:pt x="98" y="115"/>
                  <a:pt x="97" y="116"/>
                  <a:pt x="96" y="118"/>
                </a:cubicBezTo>
                <a:cubicBezTo>
                  <a:pt x="94" y="120"/>
                  <a:pt x="93" y="122"/>
                  <a:pt x="94" y="125"/>
                </a:cubicBezTo>
                <a:cubicBezTo>
                  <a:pt x="94" y="127"/>
                  <a:pt x="95" y="128"/>
                  <a:pt x="97" y="129"/>
                </a:cubicBezTo>
                <a:cubicBezTo>
                  <a:pt x="97" y="127"/>
                  <a:pt x="98" y="125"/>
                  <a:pt x="99" y="123"/>
                </a:cubicBezTo>
                <a:cubicBezTo>
                  <a:pt x="99" y="150"/>
                  <a:pt x="99" y="150"/>
                  <a:pt x="99" y="150"/>
                </a:cubicBezTo>
                <a:cubicBezTo>
                  <a:pt x="98" y="150"/>
                  <a:pt x="97" y="149"/>
                  <a:pt x="96" y="149"/>
                </a:cubicBezTo>
                <a:cubicBezTo>
                  <a:pt x="95" y="148"/>
                  <a:pt x="94" y="146"/>
                  <a:pt x="93" y="142"/>
                </a:cubicBezTo>
                <a:cubicBezTo>
                  <a:pt x="92" y="140"/>
                  <a:pt x="92" y="137"/>
                  <a:pt x="91" y="133"/>
                </a:cubicBezTo>
                <a:cubicBezTo>
                  <a:pt x="91" y="128"/>
                  <a:pt x="90" y="124"/>
                  <a:pt x="90" y="119"/>
                </a:cubicBezTo>
                <a:cubicBezTo>
                  <a:pt x="90" y="111"/>
                  <a:pt x="91" y="104"/>
                  <a:pt x="93" y="100"/>
                </a:cubicBezTo>
                <a:cubicBezTo>
                  <a:pt x="95" y="97"/>
                  <a:pt x="97" y="94"/>
                  <a:pt x="99" y="93"/>
                </a:cubicBezTo>
                <a:close/>
              </a:path>
            </a:pathLst>
          </a:custGeom>
          <a:solidFill>
            <a:schemeClr val="accent3"/>
          </a:solidFill>
          <a:ln>
            <a:noFill/>
          </a:ln>
        </p:spPr>
        <p:txBody>
          <a:bodyPr vert="horz" wrap="square" lIns="91440" tIns="45720" rIns="91440" bIns="45720" numCol="1" anchor="t" anchorCtr="0" compatLnSpc="1"/>
          <a:lstStyle/>
          <a:p>
            <a:endParaRPr lang="id-ID"/>
          </a:p>
        </p:txBody>
      </p:sp>
      <p:sp>
        <p:nvSpPr>
          <p:cNvPr id="121" name="Freeform 77"/>
          <p:cNvSpPr/>
          <p:nvPr/>
        </p:nvSpPr>
        <p:spPr bwMode="auto">
          <a:xfrm>
            <a:off x="8171963" y="2304440"/>
            <a:ext cx="214229" cy="160338"/>
          </a:xfrm>
          <a:custGeom>
            <a:avLst/>
            <a:gdLst>
              <a:gd name="T0" fmla="*/ 69 w 98"/>
              <a:gd name="T1" fmla="*/ 0 h 74"/>
              <a:gd name="T2" fmla="*/ 49 w 98"/>
              <a:gd name="T3" fmla="*/ 8 h 74"/>
              <a:gd name="T4" fmla="*/ 30 w 98"/>
              <a:gd name="T5" fmla="*/ 0 h 74"/>
              <a:gd name="T6" fmla="*/ 0 w 98"/>
              <a:gd name="T7" fmla="*/ 29 h 74"/>
              <a:gd name="T8" fmla="*/ 51 w 98"/>
              <a:gd name="T9" fmla="*/ 74 h 74"/>
              <a:gd name="T10" fmla="*/ 98 w 98"/>
              <a:gd name="T11" fmla="*/ 29 h 74"/>
              <a:gd name="T12" fmla="*/ 69 w 98"/>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69" y="0"/>
                </a:moveTo>
                <a:cubicBezTo>
                  <a:pt x="61" y="0"/>
                  <a:pt x="54" y="3"/>
                  <a:pt x="49" y="8"/>
                </a:cubicBezTo>
                <a:cubicBezTo>
                  <a:pt x="44" y="3"/>
                  <a:pt x="37" y="0"/>
                  <a:pt x="30" y="0"/>
                </a:cubicBezTo>
                <a:cubicBezTo>
                  <a:pt x="13" y="0"/>
                  <a:pt x="0" y="13"/>
                  <a:pt x="0" y="29"/>
                </a:cubicBezTo>
                <a:cubicBezTo>
                  <a:pt x="0" y="47"/>
                  <a:pt x="15" y="74"/>
                  <a:pt x="51" y="74"/>
                </a:cubicBezTo>
                <a:cubicBezTo>
                  <a:pt x="88" y="74"/>
                  <a:pt x="98" y="45"/>
                  <a:pt x="98" y="29"/>
                </a:cubicBezTo>
                <a:cubicBezTo>
                  <a:pt x="98" y="13"/>
                  <a:pt x="85" y="0"/>
                  <a:pt x="69"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2" name="Freeform 78"/>
          <p:cNvSpPr/>
          <p:nvPr/>
        </p:nvSpPr>
        <p:spPr bwMode="auto">
          <a:xfrm>
            <a:off x="8267175" y="2263167"/>
            <a:ext cx="58715" cy="73025"/>
          </a:xfrm>
          <a:custGeom>
            <a:avLst/>
            <a:gdLst>
              <a:gd name="T0" fmla="*/ 6 w 27"/>
              <a:gd name="T1" fmla="*/ 34 h 34"/>
              <a:gd name="T2" fmla="*/ 13 w 27"/>
              <a:gd name="T3" fmla="*/ 0 h 34"/>
              <a:gd name="T4" fmla="*/ 27 w 27"/>
              <a:gd name="T5" fmla="*/ 3 h 34"/>
              <a:gd name="T6" fmla="*/ 6 w 27"/>
              <a:gd name="T7" fmla="*/ 34 h 34"/>
            </a:gdLst>
            <a:ahLst/>
            <a:cxnLst>
              <a:cxn ang="0">
                <a:pos x="T0" y="T1"/>
              </a:cxn>
              <a:cxn ang="0">
                <a:pos x="T2" y="T3"/>
              </a:cxn>
              <a:cxn ang="0">
                <a:pos x="T4" y="T5"/>
              </a:cxn>
              <a:cxn ang="0">
                <a:pos x="T6" y="T7"/>
              </a:cxn>
            </a:cxnLst>
            <a:rect l="0" t="0" r="r" b="b"/>
            <a:pathLst>
              <a:path w="27" h="34">
                <a:moveTo>
                  <a:pt x="6" y="34"/>
                </a:moveTo>
                <a:cubicBezTo>
                  <a:pt x="0" y="22"/>
                  <a:pt x="4" y="9"/>
                  <a:pt x="13" y="0"/>
                </a:cubicBezTo>
                <a:cubicBezTo>
                  <a:pt x="27" y="3"/>
                  <a:pt x="27" y="3"/>
                  <a:pt x="27" y="3"/>
                </a:cubicBezTo>
                <a:cubicBezTo>
                  <a:pt x="14" y="10"/>
                  <a:pt x="6" y="18"/>
                  <a:pt x="6" y="34"/>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3" name="Freeform 79"/>
          <p:cNvSpPr>
            <a:spLocks noEditPoints="1"/>
          </p:cNvSpPr>
          <p:nvPr/>
        </p:nvSpPr>
        <p:spPr bwMode="auto">
          <a:xfrm>
            <a:off x="7933931" y="3599840"/>
            <a:ext cx="225337" cy="312738"/>
          </a:xfrm>
          <a:custGeom>
            <a:avLst/>
            <a:gdLst>
              <a:gd name="T0" fmla="*/ 87 w 103"/>
              <a:gd name="T1" fmla="*/ 88 h 143"/>
              <a:gd name="T2" fmla="*/ 103 w 103"/>
              <a:gd name="T3" fmla="*/ 112 h 143"/>
              <a:gd name="T4" fmla="*/ 102 w 103"/>
              <a:gd name="T5" fmla="*/ 143 h 143"/>
              <a:gd name="T6" fmla="*/ 87 w 103"/>
              <a:gd name="T7" fmla="*/ 137 h 143"/>
              <a:gd name="T8" fmla="*/ 87 w 103"/>
              <a:gd name="T9" fmla="*/ 134 h 143"/>
              <a:gd name="T10" fmla="*/ 91 w 103"/>
              <a:gd name="T11" fmla="*/ 136 h 143"/>
              <a:gd name="T12" fmla="*/ 100 w 103"/>
              <a:gd name="T13" fmla="*/ 130 h 143"/>
              <a:gd name="T14" fmla="*/ 100 w 103"/>
              <a:gd name="T15" fmla="*/ 113 h 143"/>
              <a:gd name="T16" fmla="*/ 100 w 103"/>
              <a:gd name="T17" fmla="*/ 113 h 143"/>
              <a:gd name="T18" fmla="*/ 99 w 103"/>
              <a:gd name="T19" fmla="*/ 111 h 143"/>
              <a:gd name="T20" fmla="*/ 92 w 103"/>
              <a:gd name="T21" fmla="*/ 110 h 143"/>
              <a:gd name="T22" fmla="*/ 90 w 103"/>
              <a:gd name="T23" fmla="*/ 116 h 143"/>
              <a:gd name="T24" fmla="*/ 87 w 103"/>
              <a:gd name="T25" fmla="*/ 115 h 143"/>
              <a:gd name="T26" fmla="*/ 87 w 103"/>
              <a:gd name="T27" fmla="*/ 88 h 143"/>
              <a:gd name="T28" fmla="*/ 73 w 103"/>
              <a:gd name="T29" fmla="*/ 132 h 143"/>
              <a:gd name="T30" fmla="*/ 32 w 103"/>
              <a:gd name="T31" fmla="*/ 70 h 143"/>
              <a:gd name="T32" fmla="*/ 28 w 103"/>
              <a:gd name="T33" fmla="*/ 68 h 143"/>
              <a:gd name="T34" fmla="*/ 28 w 103"/>
              <a:gd name="T35" fmla="*/ 67 h 143"/>
              <a:gd name="T36" fmla="*/ 28 w 103"/>
              <a:gd name="T37" fmla="*/ 63 h 143"/>
              <a:gd name="T38" fmla="*/ 29 w 103"/>
              <a:gd name="T39" fmla="*/ 65 h 143"/>
              <a:gd name="T40" fmla="*/ 34 w 103"/>
              <a:gd name="T41" fmla="*/ 66 h 143"/>
              <a:gd name="T42" fmla="*/ 41 w 103"/>
              <a:gd name="T43" fmla="*/ 61 h 143"/>
              <a:gd name="T44" fmla="*/ 41 w 103"/>
              <a:gd name="T45" fmla="*/ 61 h 143"/>
              <a:gd name="T46" fmla="*/ 37 w 103"/>
              <a:gd name="T47" fmla="*/ 59 h 143"/>
              <a:gd name="T48" fmla="*/ 28 w 103"/>
              <a:gd name="T49" fmla="*/ 45 h 143"/>
              <a:gd name="T50" fmla="*/ 28 w 103"/>
              <a:gd name="T51" fmla="*/ 26 h 143"/>
              <a:gd name="T52" fmla="*/ 39 w 103"/>
              <a:gd name="T53" fmla="*/ 19 h 143"/>
              <a:gd name="T54" fmla="*/ 44 w 103"/>
              <a:gd name="T55" fmla="*/ 21 h 143"/>
              <a:gd name="T56" fmla="*/ 61 w 103"/>
              <a:gd name="T57" fmla="*/ 46 h 143"/>
              <a:gd name="T58" fmla="*/ 61 w 103"/>
              <a:gd name="T59" fmla="*/ 50 h 143"/>
              <a:gd name="T60" fmla="*/ 87 w 103"/>
              <a:gd name="T61" fmla="*/ 88 h 143"/>
              <a:gd name="T62" fmla="*/ 87 w 103"/>
              <a:gd name="T63" fmla="*/ 115 h 143"/>
              <a:gd name="T64" fmla="*/ 84 w 103"/>
              <a:gd name="T65" fmla="*/ 116 h 143"/>
              <a:gd name="T66" fmla="*/ 82 w 103"/>
              <a:gd name="T67" fmla="*/ 122 h 143"/>
              <a:gd name="T68" fmla="*/ 75 w 103"/>
              <a:gd name="T69" fmla="*/ 121 h 143"/>
              <a:gd name="T70" fmla="*/ 74 w 103"/>
              <a:gd name="T71" fmla="*/ 128 h 143"/>
              <a:gd name="T72" fmla="*/ 75 w 103"/>
              <a:gd name="T73" fmla="*/ 130 h 143"/>
              <a:gd name="T74" fmla="*/ 87 w 103"/>
              <a:gd name="T75" fmla="*/ 134 h 143"/>
              <a:gd name="T76" fmla="*/ 87 w 103"/>
              <a:gd name="T77" fmla="*/ 137 h 143"/>
              <a:gd name="T78" fmla="*/ 73 w 103"/>
              <a:gd name="T79" fmla="*/ 132 h 143"/>
              <a:gd name="T80" fmla="*/ 28 w 103"/>
              <a:gd name="T81" fmla="*/ 4 h 143"/>
              <a:gd name="T82" fmla="*/ 28 w 103"/>
              <a:gd name="T83" fmla="*/ 24 h 143"/>
              <a:gd name="T84" fmla="*/ 36 w 103"/>
              <a:gd name="T85" fmla="*/ 15 h 143"/>
              <a:gd name="T86" fmla="*/ 32 w 103"/>
              <a:gd name="T87" fmla="*/ 8 h 143"/>
              <a:gd name="T88" fmla="*/ 28 w 103"/>
              <a:gd name="T89" fmla="*/ 4 h 143"/>
              <a:gd name="T90" fmla="*/ 28 w 103"/>
              <a:gd name="T91" fmla="*/ 67 h 143"/>
              <a:gd name="T92" fmla="*/ 11 w 103"/>
              <a:gd name="T93" fmla="*/ 43 h 143"/>
              <a:gd name="T94" fmla="*/ 11 w 103"/>
              <a:gd name="T95" fmla="*/ 37 h 143"/>
              <a:gd name="T96" fmla="*/ 5 w 103"/>
              <a:gd name="T97" fmla="*/ 27 h 143"/>
              <a:gd name="T98" fmla="*/ 9 w 103"/>
              <a:gd name="T99" fmla="*/ 4 h 143"/>
              <a:gd name="T100" fmla="*/ 28 w 103"/>
              <a:gd name="T101" fmla="*/ 4 h 143"/>
              <a:gd name="T102" fmla="*/ 28 w 103"/>
              <a:gd name="T103" fmla="*/ 24 h 143"/>
              <a:gd name="T104" fmla="*/ 21 w 103"/>
              <a:gd name="T105" fmla="*/ 31 h 143"/>
              <a:gd name="T106" fmla="*/ 28 w 103"/>
              <a:gd name="T107" fmla="*/ 26 h 143"/>
              <a:gd name="T108" fmla="*/ 28 w 103"/>
              <a:gd name="T109" fmla="*/ 45 h 143"/>
              <a:gd name="T110" fmla="*/ 22 w 103"/>
              <a:gd name="T111" fmla="*/ 37 h 143"/>
              <a:gd name="T112" fmla="*/ 22 w 103"/>
              <a:gd name="T113" fmla="*/ 33 h 143"/>
              <a:gd name="T114" fmla="*/ 15 w 103"/>
              <a:gd name="T115" fmla="*/ 37 h 143"/>
              <a:gd name="T116" fmla="*/ 14 w 103"/>
              <a:gd name="T117" fmla="*/ 43 h 143"/>
              <a:gd name="T118" fmla="*/ 28 w 103"/>
              <a:gd name="T119" fmla="*/ 63 h 143"/>
              <a:gd name="T120" fmla="*/ 28 w 103"/>
              <a:gd name="T121" fmla="*/ 6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 h="143">
                <a:moveTo>
                  <a:pt x="87" y="88"/>
                </a:moveTo>
                <a:cubicBezTo>
                  <a:pt x="103" y="112"/>
                  <a:pt x="103" y="112"/>
                  <a:pt x="103" y="112"/>
                </a:cubicBezTo>
                <a:cubicBezTo>
                  <a:pt x="102" y="143"/>
                  <a:pt x="102" y="143"/>
                  <a:pt x="102" y="143"/>
                </a:cubicBezTo>
                <a:cubicBezTo>
                  <a:pt x="87" y="137"/>
                  <a:pt x="87" y="137"/>
                  <a:pt x="87" y="137"/>
                </a:cubicBezTo>
                <a:cubicBezTo>
                  <a:pt x="87" y="134"/>
                  <a:pt x="87" y="134"/>
                  <a:pt x="87" y="134"/>
                </a:cubicBezTo>
                <a:cubicBezTo>
                  <a:pt x="91" y="136"/>
                  <a:pt x="91" y="136"/>
                  <a:pt x="91" y="136"/>
                </a:cubicBezTo>
                <a:cubicBezTo>
                  <a:pt x="100" y="130"/>
                  <a:pt x="100" y="130"/>
                  <a:pt x="100" y="130"/>
                </a:cubicBezTo>
                <a:cubicBezTo>
                  <a:pt x="100" y="113"/>
                  <a:pt x="100" y="113"/>
                  <a:pt x="100" y="113"/>
                </a:cubicBezTo>
                <a:cubicBezTo>
                  <a:pt x="100" y="113"/>
                  <a:pt x="100" y="113"/>
                  <a:pt x="100" y="113"/>
                </a:cubicBezTo>
                <a:cubicBezTo>
                  <a:pt x="99" y="111"/>
                  <a:pt x="99" y="111"/>
                  <a:pt x="99" y="111"/>
                </a:cubicBezTo>
                <a:cubicBezTo>
                  <a:pt x="98" y="109"/>
                  <a:pt x="95" y="108"/>
                  <a:pt x="92" y="110"/>
                </a:cubicBezTo>
                <a:cubicBezTo>
                  <a:pt x="90" y="111"/>
                  <a:pt x="89" y="114"/>
                  <a:pt x="90" y="116"/>
                </a:cubicBezTo>
                <a:cubicBezTo>
                  <a:pt x="89" y="115"/>
                  <a:pt x="88" y="115"/>
                  <a:pt x="87" y="115"/>
                </a:cubicBezTo>
                <a:lnTo>
                  <a:pt x="87" y="88"/>
                </a:lnTo>
                <a:close/>
                <a:moveTo>
                  <a:pt x="73" y="132"/>
                </a:moveTo>
                <a:cubicBezTo>
                  <a:pt x="32" y="70"/>
                  <a:pt x="32" y="70"/>
                  <a:pt x="32" y="70"/>
                </a:cubicBezTo>
                <a:cubicBezTo>
                  <a:pt x="30" y="70"/>
                  <a:pt x="29" y="69"/>
                  <a:pt x="28" y="68"/>
                </a:cubicBezTo>
                <a:cubicBezTo>
                  <a:pt x="28" y="67"/>
                  <a:pt x="28" y="67"/>
                  <a:pt x="28" y="67"/>
                </a:cubicBezTo>
                <a:cubicBezTo>
                  <a:pt x="28" y="63"/>
                  <a:pt x="28" y="63"/>
                  <a:pt x="28" y="63"/>
                </a:cubicBezTo>
                <a:cubicBezTo>
                  <a:pt x="29" y="65"/>
                  <a:pt x="29" y="65"/>
                  <a:pt x="29" y="65"/>
                </a:cubicBezTo>
                <a:cubicBezTo>
                  <a:pt x="30" y="67"/>
                  <a:pt x="33" y="67"/>
                  <a:pt x="34" y="66"/>
                </a:cubicBezTo>
                <a:cubicBezTo>
                  <a:pt x="41" y="61"/>
                  <a:pt x="41" y="61"/>
                  <a:pt x="41" y="61"/>
                </a:cubicBezTo>
                <a:cubicBezTo>
                  <a:pt x="41" y="61"/>
                  <a:pt x="41" y="61"/>
                  <a:pt x="41" y="61"/>
                </a:cubicBezTo>
                <a:cubicBezTo>
                  <a:pt x="40" y="61"/>
                  <a:pt x="38" y="61"/>
                  <a:pt x="37" y="59"/>
                </a:cubicBezTo>
                <a:cubicBezTo>
                  <a:pt x="28" y="45"/>
                  <a:pt x="28" y="45"/>
                  <a:pt x="28" y="45"/>
                </a:cubicBezTo>
                <a:cubicBezTo>
                  <a:pt x="28" y="26"/>
                  <a:pt x="28" y="26"/>
                  <a:pt x="28" y="26"/>
                </a:cubicBezTo>
                <a:cubicBezTo>
                  <a:pt x="39" y="19"/>
                  <a:pt x="39" y="19"/>
                  <a:pt x="39" y="19"/>
                </a:cubicBezTo>
                <a:cubicBezTo>
                  <a:pt x="41" y="18"/>
                  <a:pt x="43" y="19"/>
                  <a:pt x="44" y="21"/>
                </a:cubicBezTo>
                <a:cubicBezTo>
                  <a:pt x="61" y="46"/>
                  <a:pt x="61" y="46"/>
                  <a:pt x="61" y="46"/>
                </a:cubicBezTo>
                <a:cubicBezTo>
                  <a:pt x="62" y="47"/>
                  <a:pt x="62" y="49"/>
                  <a:pt x="61" y="50"/>
                </a:cubicBezTo>
                <a:cubicBezTo>
                  <a:pt x="87" y="88"/>
                  <a:pt x="87" y="88"/>
                  <a:pt x="87" y="88"/>
                </a:cubicBezTo>
                <a:cubicBezTo>
                  <a:pt x="87" y="115"/>
                  <a:pt x="87" y="115"/>
                  <a:pt x="87" y="115"/>
                </a:cubicBezTo>
                <a:cubicBezTo>
                  <a:pt x="86" y="115"/>
                  <a:pt x="85" y="115"/>
                  <a:pt x="84" y="116"/>
                </a:cubicBezTo>
                <a:cubicBezTo>
                  <a:pt x="82" y="117"/>
                  <a:pt x="81" y="120"/>
                  <a:pt x="82" y="122"/>
                </a:cubicBezTo>
                <a:cubicBezTo>
                  <a:pt x="80" y="120"/>
                  <a:pt x="77" y="120"/>
                  <a:pt x="75" y="121"/>
                </a:cubicBezTo>
                <a:cubicBezTo>
                  <a:pt x="73" y="123"/>
                  <a:pt x="72" y="126"/>
                  <a:pt x="74" y="128"/>
                </a:cubicBezTo>
                <a:cubicBezTo>
                  <a:pt x="75" y="130"/>
                  <a:pt x="75" y="130"/>
                  <a:pt x="75" y="130"/>
                </a:cubicBezTo>
                <a:cubicBezTo>
                  <a:pt x="87" y="134"/>
                  <a:pt x="87" y="134"/>
                  <a:pt x="87" y="134"/>
                </a:cubicBezTo>
                <a:cubicBezTo>
                  <a:pt x="87" y="137"/>
                  <a:pt x="87" y="137"/>
                  <a:pt x="87" y="137"/>
                </a:cubicBezTo>
                <a:cubicBezTo>
                  <a:pt x="73" y="132"/>
                  <a:pt x="73" y="132"/>
                  <a:pt x="73" y="132"/>
                </a:cubicBezTo>
                <a:close/>
                <a:moveTo>
                  <a:pt x="28" y="4"/>
                </a:moveTo>
                <a:cubicBezTo>
                  <a:pt x="28" y="24"/>
                  <a:pt x="28" y="24"/>
                  <a:pt x="28" y="24"/>
                </a:cubicBezTo>
                <a:cubicBezTo>
                  <a:pt x="36" y="15"/>
                  <a:pt x="36" y="15"/>
                  <a:pt x="36" y="15"/>
                </a:cubicBezTo>
                <a:cubicBezTo>
                  <a:pt x="32" y="8"/>
                  <a:pt x="32" y="8"/>
                  <a:pt x="32" y="8"/>
                </a:cubicBezTo>
                <a:cubicBezTo>
                  <a:pt x="31" y="7"/>
                  <a:pt x="29" y="5"/>
                  <a:pt x="28" y="4"/>
                </a:cubicBezTo>
                <a:close/>
                <a:moveTo>
                  <a:pt x="28" y="67"/>
                </a:moveTo>
                <a:cubicBezTo>
                  <a:pt x="11" y="43"/>
                  <a:pt x="11" y="43"/>
                  <a:pt x="11" y="43"/>
                </a:cubicBezTo>
                <a:cubicBezTo>
                  <a:pt x="10" y="41"/>
                  <a:pt x="10" y="38"/>
                  <a:pt x="11" y="37"/>
                </a:cubicBezTo>
                <a:cubicBezTo>
                  <a:pt x="5" y="27"/>
                  <a:pt x="5" y="27"/>
                  <a:pt x="5" y="27"/>
                </a:cubicBezTo>
                <a:cubicBezTo>
                  <a:pt x="0" y="19"/>
                  <a:pt x="2" y="9"/>
                  <a:pt x="9" y="4"/>
                </a:cubicBezTo>
                <a:cubicBezTo>
                  <a:pt x="15" y="0"/>
                  <a:pt x="22" y="0"/>
                  <a:pt x="28" y="4"/>
                </a:cubicBezTo>
                <a:cubicBezTo>
                  <a:pt x="28" y="24"/>
                  <a:pt x="28" y="24"/>
                  <a:pt x="28" y="24"/>
                </a:cubicBezTo>
                <a:cubicBezTo>
                  <a:pt x="21" y="31"/>
                  <a:pt x="21" y="31"/>
                  <a:pt x="21" y="31"/>
                </a:cubicBezTo>
                <a:cubicBezTo>
                  <a:pt x="28" y="26"/>
                  <a:pt x="28" y="26"/>
                  <a:pt x="28" y="26"/>
                </a:cubicBezTo>
                <a:cubicBezTo>
                  <a:pt x="28" y="45"/>
                  <a:pt x="28" y="45"/>
                  <a:pt x="28" y="45"/>
                </a:cubicBezTo>
                <a:cubicBezTo>
                  <a:pt x="22" y="37"/>
                  <a:pt x="22" y="37"/>
                  <a:pt x="22" y="37"/>
                </a:cubicBezTo>
                <a:cubicBezTo>
                  <a:pt x="21" y="36"/>
                  <a:pt x="21" y="34"/>
                  <a:pt x="22" y="33"/>
                </a:cubicBezTo>
                <a:cubicBezTo>
                  <a:pt x="15" y="37"/>
                  <a:pt x="15" y="37"/>
                  <a:pt x="15" y="37"/>
                </a:cubicBezTo>
                <a:cubicBezTo>
                  <a:pt x="14" y="39"/>
                  <a:pt x="13" y="41"/>
                  <a:pt x="14" y="43"/>
                </a:cubicBezTo>
                <a:cubicBezTo>
                  <a:pt x="28" y="63"/>
                  <a:pt x="28" y="63"/>
                  <a:pt x="28" y="63"/>
                </a:cubicBezTo>
                <a:lnTo>
                  <a:pt x="28" y="6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4" name="Freeform 80"/>
          <p:cNvSpPr>
            <a:spLocks noEditPoints="1"/>
          </p:cNvSpPr>
          <p:nvPr/>
        </p:nvSpPr>
        <p:spPr bwMode="auto">
          <a:xfrm>
            <a:off x="9665216" y="1996467"/>
            <a:ext cx="282465" cy="309563"/>
          </a:xfrm>
          <a:custGeom>
            <a:avLst/>
            <a:gdLst>
              <a:gd name="T0" fmla="*/ 101 w 130"/>
              <a:gd name="T1" fmla="*/ 65 h 142"/>
              <a:gd name="T2" fmla="*/ 97 w 130"/>
              <a:gd name="T3" fmla="*/ 81 h 142"/>
              <a:gd name="T4" fmla="*/ 97 w 130"/>
              <a:gd name="T5" fmla="*/ 94 h 142"/>
              <a:gd name="T6" fmla="*/ 100 w 130"/>
              <a:gd name="T7" fmla="*/ 95 h 142"/>
              <a:gd name="T8" fmla="*/ 111 w 130"/>
              <a:gd name="T9" fmla="*/ 112 h 142"/>
              <a:gd name="T10" fmla="*/ 97 w 130"/>
              <a:gd name="T11" fmla="*/ 103 h 142"/>
              <a:gd name="T12" fmla="*/ 97 w 130"/>
              <a:gd name="T13" fmla="*/ 28 h 142"/>
              <a:gd name="T14" fmla="*/ 111 w 130"/>
              <a:gd name="T15" fmla="*/ 19 h 142"/>
              <a:gd name="T16" fmla="*/ 100 w 130"/>
              <a:gd name="T17" fmla="*/ 35 h 142"/>
              <a:gd name="T18" fmla="*/ 97 w 130"/>
              <a:gd name="T19" fmla="*/ 36 h 142"/>
              <a:gd name="T20" fmla="*/ 127 w 130"/>
              <a:gd name="T21" fmla="*/ 62 h 142"/>
              <a:gd name="T22" fmla="*/ 108 w 130"/>
              <a:gd name="T23" fmla="*/ 65 h 142"/>
              <a:gd name="T24" fmla="*/ 127 w 130"/>
              <a:gd name="T25" fmla="*/ 69 h 142"/>
              <a:gd name="T26" fmla="*/ 127 w 130"/>
              <a:gd name="T27" fmla="*/ 62 h 142"/>
              <a:gd name="T28" fmla="*/ 67 w 130"/>
              <a:gd name="T29" fmla="*/ 142 h 142"/>
              <a:gd name="T30" fmla="*/ 85 w 130"/>
              <a:gd name="T31" fmla="*/ 95 h 142"/>
              <a:gd name="T32" fmla="*/ 97 w 130"/>
              <a:gd name="T33" fmla="*/ 50 h 142"/>
              <a:gd name="T34" fmla="*/ 65 w 130"/>
              <a:gd name="T35" fmla="*/ 37 h 142"/>
              <a:gd name="T36" fmla="*/ 93 w 130"/>
              <a:gd name="T37" fmla="*/ 65 h 142"/>
              <a:gd name="T38" fmla="*/ 79 w 130"/>
              <a:gd name="T39" fmla="*/ 90 h 142"/>
              <a:gd name="T40" fmla="*/ 78 w 130"/>
              <a:gd name="T41" fmla="*/ 110 h 142"/>
              <a:gd name="T42" fmla="*/ 65 w 130"/>
              <a:gd name="T43" fmla="*/ 142 h 142"/>
              <a:gd name="T44" fmla="*/ 97 w 130"/>
              <a:gd name="T45" fmla="*/ 36 h 142"/>
              <a:gd name="T46" fmla="*/ 95 w 130"/>
              <a:gd name="T47" fmla="*/ 31 h 142"/>
              <a:gd name="T48" fmla="*/ 97 w 130"/>
              <a:gd name="T49" fmla="*/ 94 h 142"/>
              <a:gd name="T50" fmla="*/ 95 w 130"/>
              <a:gd name="T51" fmla="*/ 100 h 142"/>
              <a:gd name="T52" fmla="*/ 97 w 130"/>
              <a:gd name="T53" fmla="*/ 94 h 142"/>
              <a:gd name="T54" fmla="*/ 65 w 130"/>
              <a:gd name="T55" fmla="*/ 0 h 142"/>
              <a:gd name="T56" fmla="*/ 68 w 130"/>
              <a:gd name="T57" fmla="*/ 3 h 142"/>
              <a:gd name="T58" fmla="*/ 65 w 130"/>
              <a:gd name="T59" fmla="*/ 23 h 142"/>
              <a:gd name="T60" fmla="*/ 65 w 130"/>
              <a:gd name="T61" fmla="*/ 23 h 142"/>
              <a:gd name="T62" fmla="*/ 32 w 130"/>
              <a:gd name="T63" fmla="*/ 50 h 142"/>
              <a:gd name="T64" fmla="*/ 45 w 130"/>
              <a:gd name="T65" fmla="*/ 96 h 142"/>
              <a:gd name="T66" fmla="*/ 63 w 130"/>
              <a:gd name="T67" fmla="*/ 142 h 142"/>
              <a:gd name="T68" fmla="*/ 65 w 130"/>
              <a:gd name="T69" fmla="*/ 110 h 142"/>
              <a:gd name="T70" fmla="*/ 52 w 130"/>
              <a:gd name="T71" fmla="*/ 93 h 142"/>
              <a:gd name="T72" fmla="*/ 36 w 130"/>
              <a:gd name="T73" fmla="*/ 65 h 142"/>
              <a:gd name="T74" fmla="*/ 65 w 130"/>
              <a:gd name="T75" fmla="*/ 37 h 142"/>
              <a:gd name="T76" fmla="*/ 65 w 130"/>
              <a:gd name="T77" fmla="*/ 29 h 142"/>
              <a:gd name="T78" fmla="*/ 65 w 130"/>
              <a:gd name="T79" fmla="*/ 0 h 142"/>
              <a:gd name="T80" fmla="*/ 62 w 130"/>
              <a:gd name="T81" fmla="*/ 20 h 142"/>
              <a:gd name="T82" fmla="*/ 65 w 130"/>
              <a:gd name="T83" fmla="*/ 0 h 142"/>
              <a:gd name="T84" fmla="*/ 32 w 130"/>
              <a:gd name="T85" fmla="*/ 94 h 142"/>
              <a:gd name="T86" fmla="*/ 35 w 130"/>
              <a:gd name="T87" fmla="*/ 100 h 142"/>
              <a:gd name="T88" fmla="*/ 32 w 130"/>
              <a:gd name="T89" fmla="*/ 36 h 142"/>
              <a:gd name="T90" fmla="*/ 35 w 130"/>
              <a:gd name="T91" fmla="*/ 31 h 142"/>
              <a:gd name="T92" fmla="*/ 32 w 130"/>
              <a:gd name="T93" fmla="*/ 36 h 142"/>
              <a:gd name="T94" fmla="*/ 29 w 130"/>
              <a:gd name="T95" fmla="*/ 65 h 142"/>
              <a:gd name="T96" fmla="*/ 32 w 130"/>
              <a:gd name="T97" fmla="*/ 50 h 142"/>
              <a:gd name="T98" fmla="*/ 32 w 130"/>
              <a:gd name="T99" fmla="*/ 36 h 142"/>
              <a:gd name="T100" fmla="*/ 30 w 130"/>
              <a:gd name="T101" fmla="*/ 35 h 142"/>
              <a:gd name="T102" fmla="*/ 19 w 130"/>
              <a:gd name="T103" fmla="*/ 19 h 142"/>
              <a:gd name="T104" fmla="*/ 32 w 130"/>
              <a:gd name="T105" fmla="*/ 28 h 142"/>
              <a:gd name="T106" fmla="*/ 32 w 130"/>
              <a:gd name="T107" fmla="*/ 103 h 142"/>
              <a:gd name="T108" fmla="*/ 19 w 130"/>
              <a:gd name="T109" fmla="*/ 112 h 142"/>
              <a:gd name="T110" fmla="*/ 30 w 130"/>
              <a:gd name="T111" fmla="*/ 95 h 142"/>
              <a:gd name="T112" fmla="*/ 32 w 130"/>
              <a:gd name="T113" fmla="*/ 94 h 142"/>
              <a:gd name="T114" fmla="*/ 22 w 130"/>
              <a:gd name="T115" fmla="*/ 65 h 142"/>
              <a:gd name="T116" fmla="*/ 3 w 130"/>
              <a:gd name="T117" fmla="*/ 62 h 142"/>
              <a:gd name="T118" fmla="*/ 3 w 130"/>
              <a:gd name="T119" fmla="*/ 69 h 142"/>
              <a:gd name="T120" fmla="*/ 22 w 130"/>
              <a:gd name="T12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0" h="142">
                <a:moveTo>
                  <a:pt x="97" y="81"/>
                </a:moveTo>
                <a:cubicBezTo>
                  <a:pt x="100" y="76"/>
                  <a:pt x="101" y="71"/>
                  <a:pt x="101" y="65"/>
                </a:cubicBezTo>
                <a:cubicBezTo>
                  <a:pt x="101" y="60"/>
                  <a:pt x="100" y="55"/>
                  <a:pt x="97" y="50"/>
                </a:cubicBezTo>
                <a:cubicBezTo>
                  <a:pt x="97" y="81"/>
                  <a:pt x="97" y="81"/>
                  <a:pt x="97" y="81"/>
                </a:cubicBezTo>
                <a:close/>
                <a:moveTo>
                  <a:pt x="97" y="103"/>
                </a:moveTo>
                <a:cubicBezTo>
                  <a:pt x="97" y="94"/>
                  <a:pt x="97" y="94"/>
                  <a:pt x="97" y="94"/>
                </a:cubicBezTo>
                <a:cubicBezTo>
                  <a:pt x="98" y="94"/>
                  <a:pt x="99" y="95"/>
                  <a:pt x="100" y="95"/>
                </a:cubicBezTo>
                <a:cubicBezTo>
                  <a:pt x="100" y="95"/>
                  <a:pt x="100" y="95"/>
                  <a:pt x="100" y="95"/>
                </a:cubicBezTo>
                <a:cubicBezTo>
                  <a:pt x="111" y="107"/>
                  <a:pt x="111" y="107"/>
                  <a:pt x="111" y="107"/>
                </a:cubicBezTo>
                <a:cubicBezTo>
                  <a:pt x="113" y="108"/>
                  <a:pt x="113" y="110"/>
                  <a:pt x="111" y="112"/>
                </a:cubicBezTo>
                <a:cubicBezTo>
                  <a:pt x="110" y="113"/>
                  <a:pt x="108" y="113"/>
                  <a:pt x="106" y="112"/>
                </a:cubicBezTo>
                <a:cubicBezTo>
                  <a:pt x="97" y="103"/>
                  <a:pt x="97" y="103"/>
                  <a:pt x="97" y="103"/>
                </a:cubicBezTo>
                <a:close/>
                <a:moveTo>
                  <a:pt x="97" y="36"/>
                </a:moveTo>
                <a:cubicBezTo>
                  <a:pt x="97" y="28"/>
                  <a:pt x="97" y="28"/>
                  <a:pt x="97" y="28"/>
                </a:cubicBezTo>
                <a:cubicBezTo>
                  <a:pt x="106" y="19"/>
                  <a:pt x="106" y="19"/>
                  <a:pt x="106" y="19"/>
                </a:cubicBezTo>
                <a:cubicBezTo>
                  <a:pt x="108" y="18"/>
                  <a:pt x="110" y="18"/>
                  <a:pt x="111" y="19"/>
                </a:cubicBezTo>
                <a:cubicBezTo>
                  <a:pt x="113" y="20"/>
                  <a:pt x="113" y="23"/>
                  <a:pt x="111" y="24"/>
                </a:cubicBezTo>
                <a:cubicBezTo>
                  <a:pt x="100" y="35"/>
                  <a:pt x="100" y="35"/>
                  <a:pt x="100" y="35"/>
                </a:cubicBezTo>
                <a:cubicBezTo>
                  <a:pt x="100" y="35"/>
                  <a:pt x="100" y="35"/>
                  <a:pt x="100" y="35"/>
                </a:cubicBezTo>
                <a:cubicBezTo>
                  <a:pt x="99" y="36"/>
                  <a:pt x="98" y="36"/>
                  <a:pt x="97" y="36"/>
                </a:cubicBezTo>
                <a:close/>
                <a:moveTo>
                  <a:pt x="127" y="62"/>
                </a:moveTo>
                <a:cubicBezTo>
                  <a:pt x="127" y="62"/>
                  <a:pt x="127" y="62"/>
                  <a:pt x="127" y="62"/>
                </a:cubicBezTo>
                <a:cubicBezTo>
                  <a:pt x="111" y="62"/>
                  <a:pt x="111" y="62"/>
                  <a:pt x="111" y="62"/>
                </a:cubicBezTo>
                <a:cubicBezTo>
                  <a:pt x="109" y="62"/>
                  <a:pt x="108" y="64"/>
                  <a:pt x="108" y="65"/>
                </a:cubicBezTo>
                <a:cubicBezTo>
                  <a:pt x="108" y="67"/>
                  <a:pt x="109" y="69"/>
                  <a:pt x="111" y="69"/>
                </a:cubicBezTo>
                <a:cubicBezTo>
                  <a:pt x="127" y="69"/>
                  <a:pt x="127" y="69"/>
                  <a:pt x="127" y="69"/>
                </a:cubicBezTo>
                <a:cubicBezTo>
                  <a:pt x="129" y="69"/>
                  <a:pt x="130" y="67"/>
                  <a:pt x="130" y="65"/>
                </a:cubicBezTo>
                <a:cubicBezTo>
                  <a:pt x="130" y="64"/>
                  <a:pt x="129" y="62"/>
                  <a:pt x="127" y="62"/>
                </a:cubicBezTo>
                <a:close/>
                <a:moveTo>
                  <a:pt x="65" y="142"/>
                </a:moveTo>
                <a:cubicBezTo>
                  <a:pt x="67" y="142"/>
                  <a:pt x="67" y="142"/>
                  <a:pt x="67" y="142"/>
                </a:cubicBezTo>
                <a:cubicBezTo>
                  <a:pt x="77" y="142"/>
                  <a:pt x="85" y="134"/>
                  <a:pt x="85" y="124"/>
                </a:cubicBezTo>
                <a:cubicBezTo>
                  <a:pt x="85" y="95"/>
                  <a:pt x="85" y="95"/>
                  <a:pt x="85" y="95"/>
                </a:cubicBezTo>
                <a:cubicBezTo>
                  <a:pt x="90" y="92"/>
                  <a:pt x="95" y="87"/>
                  <a:pt x="97" y="81"/>
                </a:cubicBezTo>
                <a:cubicBezTo>
                  <a:pt x="97" y="50"/>
                  <a:pt x="97" y="50"/>
                  <a:pt x="97" y="50"/>
                </a:cubicBezTo>
                <a:cubicBezTo>
                  <a:pt x="92" y="38"/>
                  <a:pt x="79" y="29"/>
                  <a:pt x="65" y="29"/>
                </a:cubicBezTo>
                <a:cubicBezTo>
                  <a:pt x="65" y="37"/>
                  <a:pt x="65" y="37"/>
                  <a:pt x="65" y="37"/>
                </a:cubicBezTo>
                <a:cubicBezTo>
                  <a:pt x="73" y="37"/>
                  <a:pt x="80" y="40"/>
                  <a:pt x="85" y="45"/>
                </a:cubicBezTo>
                <a:cubicBezTo>
                  <a:pt x="90" y="50"/>
                  <a:pt x="93" y="57"/>
                  <a:pt x="93" y="65"/>
                </a:cubicBezTo>
                <a:cubicBezTo>
                  <a:pt x="93" y="76"/>
                  <a:pt x="88" y="85"/>
                  <a:pt x="79" y="90"/>
                </a:cubicBezTo>
                <a:cubicBezTo>
                  <a:pt x="79" y="90"/>
                  <a:pt x="79" y="90"/>
                  <a:pt x="79" y="90"/>
                </a:cubicBezTo>
                <a:cubicBezTo>
                  <a:pt x="78" y="91"/>
                  <a:pt x="78" y="92"/>
                  <a:pt x="78" y="93"/>
                </a:cubicBezTo>
                <a:cubicBezTo>
                  <a:pt x="78" y="110"/>
                  <a:pt x="78" y="110"/>
                  <a:pt x="78" y="110"/>
                </a:cubicBezTo>
                <a:cubicBezTo>
                  <a:pt x="65" y="110"/>
                  <a:pt x="65" y="110"/>
                  <a:pt x="65" y="110"/>
                </a:cubicBezTo>
                <a:cubicBezTo>
                  <a:pt x="65" y="142"/>
                  <a:pt x="65" y="142"/>
                  <a:pt x="65" y="142"/>
                </a:cubicBezTo>
                <a:close/>
                <a:moveTo>
                  <a:pt x="97" y="28"/>
                </a:moveTo>
                <a:cubicBezTo>
                  <a:pt x="97" y="36"/>
                  <a:pt x="97" y="36"/>
                  <a:pt x="97" y="36"/>
                </a:cubicBezTo>
                <a:cubicBezTo>
                  <a:pt x="97" y="36"/>
                  <a:pt x="96" y="36"/>
                  <a:pt x="95" y="35"/>
                </a:cubicBezTo>
                <a:cubicBezTo>
                  <a:pt x="94" y="34"/>
                  <a:pt x="94" y="32"/>
                  <a:pt x="95" y="31"/>
                </a:cubicBezTo>
                <a:cubicBezTo>
                  <a:pt x="97" y="28"/>
                  <a:pt x="97" y="28"/>
                  <a:pt x="97" y="28"/>
                </a:cubicBezTo>
                <a:close/>
                <a:moveTo>
                  <a:pt x="97" y="94"/>
                </a:moveTo>
                <a:cubicBezTo>
                  <a:pt x="97" y="103"/>
                  <a:pt x="97" y="103"/>
                  <a:pt x="97" y="103"/>
                </a:cubicBezTo>
                <a:cubicBezTo>
                  <a:pt x="95" y="100"/>
                  <a:pt x="95" y="100"/>
                  <a:pt x="95" y="100"/>
                </a:cubicBezTo>
                <a:cubicBezTo>
                  <a:pt x="94" y="99"/>
                  <a:pt x="94" y="97"/>
                  <a:pt x="95" y="95"/>
                </a:cubicBezTo>
                <a:cubicBezTo>
                  <a:pt x="96" y="95"/>
                  <a:pt x="97" y="94"/>
                  <a:pt x="97" y="94"/>
                </a:cubicBezTo>
                <a:close/>
                <a:moveTo>
                  <a:pt x="65" y="23"/>
                </a:moveTo>
                <a:cubicBezTo>
                  <a:pt x="65" y="0"/>
                  <a:pt x="65" y="0"/>
                  <a:pt x="65" y="0"/>
                </a:cubicBezTo>
                <a:cubicBezTo>
                  <a:pt x="65" y="0"/>
                  <a:pt x="65" y="0"/>
                  <a:pt x="65" y="0"/>
                </a:cubicBezTo>
                <a:cubicBezTo>
                  <a:pt x="67" y="0"/>
                  <a:pt x="68" y="2"/>
                  <a:pt x="68" y="3"/>
                </a:cubicBezTo>
                <a:cubicBezTo>
                  <a:pt x="68" y="20"/>
                  <a:pt x="68" y="20"/>
                  <a:pt x="68" y="20"/>
                </a:cubicBezTo>
                <a:cubicBezTo>
                  <a:pt x="68" y="21"/>
                  <a:pt x="67" y="23"/>
                  <a:pt x="65" y="23"/>
                </a:cubicBezTo>
                <a:cubicBezTo>
                  <a:pt x="65" y="23"/>
                  <a:pt x="65" y="23"/>
                  <a:pt x="65" y="23"/>
                </a:cubicBezTo>
                <a:cubicBezTo>
                  <a:pt x="65" y="23"/>
                  <a:pt x="65" y="23"/>
                  <a:pt x="65" y="23"/>
                </a:cubicBezTo>
                <a:close/>
                <a:moveTo>
                  <a:pt x="65" y="29"/>
                </a:moveTo>
                <a:cubicBezTo>
                  <a:pt x="50" y="29"/>
                  <a:pt x="38" y="37"/>
                  <a:pt x="32" y="50"/>
                </a:cubicBezTo>
                <a:cubicBezTo>
                  <a:pt x="32" y="81"/>
                  <a:pt x="32" y="81"/>
                  <a:pt x="32" y="81"/>
                </a:cubicBezTo>
                <a:cubicBezTo>
                  <a:pt x="35" y="87"/>
                  <a:pt x="40" y="92"/>
                  <a:pt x="45" y="96"/>
                </a:cubicBezTo>
                <a:cubicBezTo>
                  <a:pt x="45" y="124"/>
                  <a:pt x="45" y="124"/>
                  <a:pt x="45" y="124"/>
                </a:cubicBezTo>
                <a:cubicBezTo>
                  <a:pt x="45" y="134"/>
                  <a:pt x="53" y="142"/>
                  <a:pt x="63" y="142"/>
                </a:cubicBezTo>
                <a:cubicBezTo>
                  <a:pt x="65" y="142"/>
                  <a:pt x="65" y="142"/>
                  <a:pt x="65" y="142"/>
                </a:cubicBezTo>
                <a:cubicBezTo>
                  <a:pt x="65" y="110"/>
                  <a:pt x="65" y="110"/>
                  <a:pt x="65" y="110"/>
                </a:cubicBezTo>
                <a:cubicBezTo>
                  <a:pt x="52" y="110"/>
                  <a:pt x="52" y="110"/>
                  <a:pt x="52" y="110"/>
                </a:cubicBezTo>
                <a:cubicBezTo>
                  <a:pt x="52" y="93"/>
                  <a:pt x="52" y="93"/>
                  <a:pt x="52" y="93"/>
                </a:cubicBezTo>
                <a:cubicBezTo>
                  <a:pt x="52" y="92"/>
                  <a:pt x="52" y="91"/>
                  <a:pt x="51" y="90"/>
                </a:cubicBezTo>
                <a:cubicBezTo>
                  <a:pt x="42" y="85"/>
                  <a:pt x="36" y="76"/>
                  <a:pt x="36" y="65"/>
                </a:cubicBezTo>
                <a:cubicBezTo>
                  <a:pt x="36" y="57"/>
                  <a:pt x="39" y="50"/>
                  <a:pt x="44" y="45"/>
                </a:cubicBezTo>
                <a:cubicBezTo>
                  <a:pt x="50" y="40"/>
                  <a:pt x="57" y="37"/>
                  <a:pt x="65" y="37"/>
                </a:cubicBezTo>
                <a:cubicBezTo>
                  <a:pt x="65" y="37"/>
                  <a:pt x="65" y="37"/>
                  <a:pt x="65" y="37"/>
                </a:cubicBezTo>
                <a:cubicBezTo>
                  <a:pt x="65" y="29"/>
                  <a:pt x="65" y="29"/>
                  <a:pt x="65" y="29"/>
                </a:cubicBezTo>
                <a:cubicBezTo>
                  <a:pt x="65" y="29"/>
                  <a:pt x="65" y="29"/>
                  <a:pt x="65" y="29"/>
                </a:cubicBezTo>
                <a:close/>
                <a:moveTo>
                  <a:pt x="65" y="0"/>
                </a:moveTo>
                <a:cubicBezTo>
                  <a:pt x="65" y="23"/>
                  <a:pt x="65" y="23"/>
                  <a:pt x="65" y="23"/>
                </a:cubicBezTo>
                <a:cubicBezTo>
                  <a:pt x="63" y="23"/>
                  <a:pt x="62" y="21"/>
                  <a:pt x="62" y="20"/>
                </a:cubicBezTo>
                <a:cubicBezTo>
                  <a:pt x="62" y="3"/>
                  <a:pt x="62" y="3"/>
                  <a:pt x="62" y="3"/>
                </a:cubicBezTo>
                <a:cubicBezTo>
                  <a:pt x="62" y="2"/>
                  <a:pt x="63" y="0"/>
                  <a:pt x="65" y="0"/>
                </a:cubicBezTo>
                <a:close/>
                <a:moveTo>
                  <a:pt x="32" y="103"/>
                </a:moveTo>
                <a:cubicBezTo>
                  <a:pt x="32" y="94"/>
                  <a:pt x="32" y="94"/>
                  <a:pt x="32" y="94"/>
                </a:cubicBezTo>
                <a:cubicBezTo>
                  <a:pt x="33" y="94"/>
                  <a:pt x="34" y="95"/>
                  <a:pt x="35" y="95"/>
                </a:cubicBezTo>
                <a:cubicBezTo>
                  <a:pt x="36" y="97"/>
                  <a:pt x="36" y="99"/>
                  <a:pt x="35" y="100"/>
                </a:cubicBezTo>
                <a:cubicBezTo>
                  <a:pt x="32" y="103"/>
                  <a:pt x="32" y="103"/>
                  <a:pt x="32" y="103"/>
                </a:cubicBezTo>
                <a:close/>
                <a:moveTo>
                  <a:pt x="32" y="36"/>
                </a:moveTo>
                <a:cubicBezTo>
                  <a:pt x="32" y="28"/>
                  <a:pt x="32" y="28"/>
                  <a:pt x="32" y="28"/>
                </a:cubicBezTo>
                <a:cubicBezTo>
                  <a:pt x="35" y="31"/>
                  <a:pt x="35" y="31"/>
                  <a:pt x="35" y="31"/>
                </a:cubicBezTo>
                <a:cubicBezTo>
                  <a:pt x="36" y="32"/>
                  <a:pt x="36" y="34"/>
                  <a:pt x="35" y="35"/>
                </a:cubicBezTo>
                <a:cubicBezTo>
                  <a:pt x="34" y="36"/>
                  <a:pt x="33" y="36"/>
                  <a:pt x="32" y="36"/>
                </a:cubicBezTo>
                <a:close/>
                <a:moveTo>
                  <a:pt x="32" y="50"/>
                </a:moveTo>
                <a:cubicBezTo>
                  <a:pt x="30" y="54"/>
                  <a:pt x="29" y="60"/>
                  <a:pt x="29" y="65"/>
                </a:cubicBezTo>
                <a:cubicBezTo>
                  <a:pt x="29" y="71"/>
                  <a:pt x="30" y="76"/>
                  <a:pt x="32" y="81"/>
                </a:cubicBezTo>
                <a:cubicBezTo>
                  <a:pt x="32" y="50"/>
                  <a:pt x="32" y="50"/>
                  <a:pt x="32" y="50"/>
                </a:cubicBezTo>
                <a:close/>
                <a:moveTo>
                  <a:pt x="32" y="28"/>
                </a:moveTo>
                <a:cubicBezTo>
                  <a:pt x="32" y="36"/>
                  <a:pt x="32" y="36"/>
                  <a:pt x="32" y="36"/>
                </a:cubicBezTo>
                <a:cubicBezTo>
                  <a:pt x="32" y="36"/>
                  <a:pt x="31" y="36"/>
                  <a:pt x="30" y="35"/>
                </a:cubicBezTo>
                <a:cubicBezTo>
                  <a:pt x="30" y="35"/>
                  <a:pt x="30" y="35"/>
                  <a:pt x="30" y="35"/>
                </a:cubicBezTo>
                <a:cubicBezTo>
                  <a:pt x="19" y="24"/>
                  <a:pt x="19" y="24"/>
                  <a:pt x="19" y="24"/>
                </a:cubicBezTo>
                <a:cubicBezTo>
                  <a:pt x="17" y="23"/>
                  <a:pt x="17" y="20"/>
                  <a:pt x="19" y="19"/>
                </a:cubicBezTo>
                <a:cubicBezTo>
                  <a:pt x="20" y="18"/>
                  <a:pt x="22" y="18"/>
                  <a:pt x="24" y="19"/>
                </a:cubicBezTo>
                <a:cubicBezTo>
                  <a:pt x="32" y="28"/>
                  <a:pt x="32" y="28"/>
                  <a:pt x="32" y="28"/>
                </a:cubicBezTo>
                <a:close/>
                <a:moveTo>
                  <a:pt x="32" y="94"/>
                </a:moveTo>
                <a:cubicBezTo>
                  <a:pt x="32" y="103"/>
                  <a:pt x="32" y="103"/>
                  <a:pt x="32" y="103"/>
                </a:cubicBezTo>
                <a:cubicBezTo>
                  <a:pt x="24" y="112"/>
                  <a:pt x="24" y="112"/>
                  <a:pt x="24" y="112"/>
                </a:cubicBezTo>
                <a:cubicBezTo>
                  <a:pt x="22" y="113"/>
                  <a:pt x="20" y="113"/>
                  <a:pt x="19" y="112"/>
                </a:cubicBezTo>
                <a:cubicBezTo>
                  <a:pt x="17" y="110"/>
                  <a:pt x="17" y="108"/>
                  <a:pt x="19" y="107"/>
                </a:cubicBezTo>
                <a:cubicBezTo>
                  <a:pt x="30" y="95"/>
                  <a:pt x="30" y="95"/>
                  <a:pt x="30" y="95"/>
                </a:cubicBezTo>
                <a:cubicBezTo>
                  <a:pt x="30" y="95"/>
                  <a:pt x="30" y="95"/>
                  <a:pt x="30" y="95"/>
                </a:cubicBezTo>
                <a:cubicBezTo>
                  <a:pt x="31" y="95"/>
                  <a:pt x="32" y="95"/>
                  <a:pt x="32" y="94"/>
                </a:cubicBezTo>
                <a:close/>
                <a:moveTo>
                  <a:pt x="22" y="65"/>
                </a:moveTo>
                <a:cubicBezTo>
                  <a:pt x="22" y="65"/>
                  <a:pt x="22" y="65"/>
                  <a:pt x="22" y="65"/>
                </a:cubicBezTo>
                <a:cubicBezTo>
                  <a:pt x="22" y="64"/>
                  <a:pt x="21" y="62"/>
                  <a:pt x="19" y="62"/>
                </a:cubicBezTo>
                <a:cubicBezTo>
                  <a:pt x="3" y="62"/>
                  <a:pt x="3" y="62"/>
                  <a:pt x="3" y="62"/>
                </a:cubicBezTo>
                <a:cubicBezTo>
                  <a:pt x="1" y="62"/>
                  <a:pt x="0" y="64"/>
                  <a:pt x="0" y="65"/>
                </a:cubicBezTo>
                <a:cubicBezTo>
                  <a:pt x="0" y="67"/>
                  <a:pt x="1" y="69"/>
                  <a:pt x="3" y="69"/>
                </a:cubicBezTo>
                <a:cubicBezTo>
                  <a:pt x="19" y="69"/>
                  <a:pt x="19" y="69"/>
                  <a:pt x="19" y="69"/>
                </a:cubicBezTo>
                <a:cubicBezTo>
                  <a:pt x="21" y="69"/>
                  <a:pt x="22" y="67"/>
                  <a:pt x="22" y="6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5" name="Freeform 81"/>
          <p:cNvSpPr>
            <a:spLocks noEditPoints="1"/>
          </p:cNvSpPr>
          <p:nvPr/>
        </p:nvSpPr>
        <p:spPr bwMode="auto">
          <a:xfrm>
            <a:off x="8252893" y="1580542"/>
            <a:ext cx="426871" cy="614363"/>
          </a:xfrm>
          <a:custGeom>
            <a:avLst/>
            <a:gdLst>
              <a:gd name="T0" fmla="*/ 98 w 196"/>
              <a:gd name="T1" fmla="*/ 5 h 282"/>
              <a:gd name="T2" fmla="*/ 113 w 196"/>
              <a:gd name="T3" fmla="*/ 0 h 282"/>
              <a:gd name="T4" fmla="*/ 155 w 196"/>
              <a:gd name="T5" fmla="*/ 128 h 282"/>
              <a:gd name="T6" fmla="*/ 108 w 196"/>
              <a:gd name="T7" fmla="*/ 143 h 282"/>
              <a:gd name="T8" fmla="*/ 98 w 196"/>
              <a:gd name="T9" fmla="*/ 111 h 282"/>
              <a:gd name="T10" fmla="*/ 98 w 196"/>
              <a:gd name="T11" fmla="*/ 5 h 282"/>
              <a:gd name="T12" fmla="*/ 98 w 196"/>
              <a:gd name="T13" fmla="*/ 222 h 282"/>
              <a:gd name="T14" fmla="*/ 136 w 196"/>
              <a:gd name="T15" fmla="*/ 209 h 282"/>
              <a:gd name="T16" fmla="*/ 107 w 196"/>
              <a:gd name="T17" fmla="*/ 209 h 282"/>
              <a:gd name="T18" fmla="*/ 107 w 196"/>
              <a:gd name="T19" fmla="*/ 192 h 282"/>
              <a:gd name="T20" fmla="*/ 152 w 196"/>
              <a:gd name="T21" fmla="*/ 192 h 282"/>
              <a:gd name="T22" fmla="*/ 189 w 196"/>
              <a:gd name="T23" fmla="*/ 192 h 282"/>
              <a:gd name="T24" fmla="*/ 196 w 196"/>
              <a:gd name="T25" fmla="*/ 192 h 282"/>
              <a:gd name="T26" fmla="*/ 196 w 196"/>
              <a:gd name="T27" fmla="*/ 209 h 282"/>
              <a:gd name="T28" fmla="*/ 180 w 196"/>
              <a:gd name="T29" fmla="*/ 209 h 282"/>
              <a:gd name="T30" fmla="*/ 134 w 196"/>
              <a:gd name="T31" fmla="*/ 247 h 282"/>
              <a:gd name="T32" fmla="*/ 169 w 196"/>
              <a:gd name="T33" fmla="*/ 267 h 282"/>
              <a:gd name="T34" fmla="*/ 169 w 196"/>
              <a:gd name="T35" fmla="*/ 282 h 282"/>
              <a:gd name="T36" fmla="*/ 98 w 196"/>
              <a:gd name="T37" fmla="*/ 282 h 282"/>
              <a:gd name="T38" fmla="*/ 98 w 196"/>
              <a:gd name="T39" fmla="*/ 268 h 282"/>
              <a:gd name="T40" fmla="*/ 111 w 196"/>
              <a:gd name="T41" fmla="*/ 255 h 282"/>
              <a:gd name="T42" fmla="*/ 98 w 196"/>
              <a:gd name="T43" fmla="*/ 242 h 282"/>
              <a:gd name="T44" fmla="*/ 98 w 196"/>
              <a:gd name="T45" fmla="*/ 222 h 282"/>
              <a:gd name="T46" fmla="*/ 67 w 196"/>
              <a:gd name="T47" fmla="*/ 15 h 282"/>
              <a:gd name="T48" fmla="*/ 98 w 196"/>
              <a:gd name="T49" fmla="*/ 5 h 282"/>
              <a:gd name="T50" fmla="*/ 98 w 196"/>
              <a:gd name="T51" fmla="*/ 111 h 282"/>
              <a:gd name="T52" fmla="*/ 92 w 196"/>
              <a:gd name="T53" fmla="*/ 92 h 282"/>
              <a:gd name="T54" fmla="*/ 33 w 196"/>
              <a:gd name="T55" fmla="*/ 157 h 282"/>
              <a:gd name="T56" fmla="*/ 98 w 196"/>
              <a:gd name="T57" fmla="*/ 222 h 282"/>
              <a:gd name="T58" fmla="*/ 98 w 196"/>
              <a:gd name="T59" fmla="*/ 222 h 282"/>
              <a:gd name="T60" fmla="*/ 98 w 196"/>
              <a:gd name="T61" fmla="*/ 242 h 282"/>
              <a:gd name="T62" fmla="*/ 85 w 196"/>
              <a:gd name="T63" fmla="*/ 255 h 282"/>
              <a:gd name="T64" fmla="*/ 98 w 196"/>
              <a:gd name="T65" fmla="*/ 268 h 282"/>
              <a:gd name="T66" fmla="*/ 98 w 196"/>
              <a:gd name="T67" fmla="*/ 282 h 282"/>
              <a:gd name="T68" fmla="*/ 27 w 196"/>
              <a:gd name="T69" fmla="*/ 282 h 282"/>
              <a:gd name="T70" fmla="*/ 27 w 196"/>
              <a:gd name="T71" fmla="*/ 267 h 282"/>
              <a:gd name="T72" fmla="*/ 61 w 196"/>
              <a:gd name="T73" fmla="*/ 247 h 282"/>
              <a:gd name="T74" fmla="*/ 0 w 196"/>
              <a:gd name="T75" fmla="*/ 157 h 282"/>
              <a:gd name="T76" fmla="*/ 82 w 196"/>
              <a:gd name="T77" fmla="*/ 61 h 282"/>
              <a:gd name="T78" fmla="*/ 67 w 196"/>
              <a:gd name="T79" fmla="*/ 15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6" h="282">
                <a:moveTo>
                  <a:pt x="98" y="5"/>
                </a:moveTo>
                <a:cubicBezTo>
                  <a:pt x="113" y="0"/>
                  <a:pt x="113" y="0"/>
                  <a:pt x="113" y="0"/>
                </a:cubicBezTo>
                <a:cubicBezTo>
                  <a:pt x="155" y="128"/>
                  <a:pt x="155" y="128"/>
                  <a:pt x="155" y="128"/>
                </a:cubicBezTo>
                <a:cubicBezTo>
                  <a:pt x="108" y="143"/>
                  <a:pt x="108" y="143"/>
                  <a:pt x="108" y="143"/>
                </a:cubicBezTo>
                <a:cubicBezTo>
                  <a:pt x="98" y="111"/>
                  <a:pt x="98" y="111"/>
                  <a:pt x="98" y="111"/>
                </a:cubicBezTo>
                <a:cubicBezTo>
                  <a:pt x="98" y="5"/>
                  <a:pt x="98" y="5"/>
                  <a:pt x="98" y="5"/>
                </a:cubicBezTo>
                <a:close/>
                <a:moveTo>
                  <a:pt x="98" y="222"/>
                </a:moveTo>
                <a:cubicBezTo>
                  <a:pt x="112" y="222"/>
                  <a:pt x="125" y="217"/>
                  <a:pt x="136" y="209"/>
                </a:cubicBezTo>
                <a:cubicBezTo>
                  <a:pt x="107" y="209"/>
                  <a:pt x="107" y="209"/>
                  <a:pt x="107" y="209"/>
                </a:cubicBezTo>
                <a:cubicBezTo>
                  <a:pt x="107" y="192"/>
                  <a:pt x="107" y="192"/>
                  <a:pt x="107" y="192"/>
                </a:cubicBezTo>
                <a:cubicBezTo>
                  <a:pt x="152" y="192"/>
                  <a:pt x="152" y="192"/>
                  <a:pt x="152" y="192"/>
                </a:cubicBezTo>
                <a:cubicBezTo>
                  <a:pt x="189" y="192"/>
                  <a:pt x="189" y="192"/>
                  <a:pt x="189" y="192"/>
                </a:cubicBezTo>
                <a:cubicBezTo>
                  <a:pt x="196" y="192"/>
                  <a:pt x="196" y="192"/>
                  <a:pt x="196" y="192"/>
                </a:cubicBezTo>
                <a:cubicBezTo>
                  <a:pt x="196" y="209"/>
                  <a:pt x="196" y="209"/>
                  <a:pt x="196" y="209"/>
                </a:cubicBezTo>
                <a:cubicBezTo>
                  <a:pt x="180" y="209"/>
                  <a:pt x="180" y="209"/>
                  <a:pt x="180" y="209"/>
                </a:cubicBezTo>
                <a:cubicBezTo>
                  <a:pt x="169" y="226"/>
                  <a:pt x="153" y="239"/>
                  <a:pt x="134" y="247"/>
                </a:cubicBezTo>
                <a:cubicBezTo>
                  <a:pt x="154" y="251"/>
                  <a:pt x="169" y="257"/>
                  <a:pt x="169" y="267"/>
                </a:cubicBezTo>
                <a:cubicBezTo>
                  <a:pt x="169" y="282"/>
                  <a:pt x="169" y="282"/>
                  <a:pt x="169" y="282"/>
                </a:cubicBezTo>
                <a:cubicBezTo>
                  <a:pt x="98" y="282"/>
                  <a:pt x="98" y="282"/>
                  <a:pt x="98" y="282"/>
                </a:cubicBezTo>
                <a:cubicBezTo>
                  <a:pt x="98" y="268"/>
                  <a:pt x="98" y="268"/>
                  <a:pt x="98" y="268"/>
                </a:cubicBezTo>
                <a:cubicBezTo>
                  <a:pt x="105" y="268"/>
                  <a:pt x="111" y="262"/>
                  <a:pt x="111" y="255"/>
                </a:cubicBezTo>
                <a:cubicBezTo>
                  <a:pt x="111" y="248"/>
                  <a:pt x="105" y="242"/>
                  <a:pt x="98" y="242"/>
                </a:cubicBezTo>
                <a:lnTo>
                  <a:pt x="98" y="222"/>
                </a:lnTo>
                <a:close/>
                <a:moveTo>
                  <a:pt x="67" y="15"/>
                </a:moveTo>
                <a:cubicBezTo>
                  <a:pt x="98" y="5"/>
                  <a:pt x="98" y="5"/>
                  <a:pt x="98" y="5"/>
                </a:cubicBezTo>
                <a:cubicBezTo>
                  <a:pt x="98" y="111"/>
                  <a:pt x="98" y="111"/>
                  <a:pt x="98" y="111"/>
                </a:cubicBezTo>
                <a:cubicBezTo>
                  <a:pt x="92" y="92"/>
                  <a:pt x="92" y="92"/>
                  <a:pt x="92" y="92"/>
                </a:cubicBezTo>
                <a:cubicBezTo>
                  <a:pt x="59" y="95"/>
                  <a:pt x="33" y="123"/>
                  <a:pt x="33" y="157"/>
                </a:cubicBezTo>
                <a:cubicBezTo>
                  <a:pt x="33" y="193"/>
                  <a:pt x="62" y="222"/>
                  <a:pt x="98" y="222"/>
                </a:cubicBezTo>
                <a:cubicBezTo>
                  <a:pt x="98" y="222"/>
                  <a:pt x="98" y="222"/>
                  <a:pt x="98" y="222"/>
                </a:cubicBezTo>
                <a:cubicBezTo>
                  <a:pt x="98" y="242"/>
                  <a:pt x="98" y="242"/>
                  <a:pt x="98" y="242"/>
                </a:cubicBezTo>
                <a:cubicBezTo>
                  <a:pt x="91" y="242"/>
                  <a:pt x="85" y="248"/>
                  <a:pt x="85" y="255"/>
                </a:cubicBezTo>
                <a:cubicBezTo>
                  <a:pt x="85" y="262"/>
                  <a:pt x="91" y="268"/>
                  <a:pt x="98" y="268"/>
                </a:cubicBezTo>
                <a:cubicBezTo>
                  <a:pt x="98" y="282"/>
                  <a:pt x="98" y="282"/>
                  <a:pt x="98" y="282"/>
                </a:cubicBezTo>
                <a:cubicBezTo>
                  <a:pt x="27" y="282"/>
                  <a:pt x="27" y="282"/>
                  <a:pt x="27" y="282"/>
                </a:cubicBezTo>
                <a:cubicBezTo>
                  <a:pt x="27" y="267"/>
                  <a:pt x="27" y="267"/>
                  <a:pt x="27" y="267"/>
                </a:cubicBezTo>
                <a:cubicBezTo>
                  <a:pt x="27" y="257"/>
                  <a:pt x="41" y="251"/>
                  <a:pt x="61" y="247"/>
                </a:cubicBezTo>
                <a:cubicBezTo>
                  <a:pt x="26" y="233"/>
                  <a:pt x="0" y="198"/>
                  <a:pt x="0" y="157"/>
                </a:cubicBezTo>
                <a:cubicBezTo>
                  <a:pt x="0" y="108"/>
                  <a:pt x="36" y="68"/>
                  <a:pt x="82" y="61"/>
                </a:cubicBezTo>
                <a:lnTo>
                  <a:pt x="67" y="1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6" name="Freeform 82"/>
          <p:cNvSpPr>
            <a:spLocks noEditPoints="1"/>
          </p:cNvSpPr>
          <p:nvPr/>
        </p:nvSpPr>
        <p:spPr bwMode="auto">
          <a:xfrm>
            <a:off x="8100552" y="1493228"/>
            <a:ext cx="245967" cy="217488"/>
          </a:xfrm>
          <a:custGeom>
            <a:avLst/>
            <a:gdLst>
              <a:gd name="T0" fmla="*/ 103 w 113"/>
              <a:gd name="T1" fmla="*/ 31 h 100"/>
              <a:gd name="T2" fmla="*/ 57 w 113"/>
              <a:gd name="T3" fmla="*/ 0 h 100"/>
              <a:gd name="T4" fmla="*/ 57 w 113"/>
              <a:gd name="T5" fmla="*/ 9 h 100"/>
              <a:gd name="T6" fmla="*/ 95 w 113"/>
              <a:gd name="T7" fmla="*/ 35 h 100"/>
              <a:gd name="T8" fmla="*/ 72 w 113"/>
              <a:gd name="T9" fmla="*/ 88 h 100"/>
              <a:gd name="T10" fmla="*/ 57 w 113"/>
              <a:gd name="T11" fmla="*/ 91 h 100"/>
              <a:gd name="T12" fmla="*/ 57 w 113"/>
              <a:gd name="T13" fmla="*/ 100 h 100"/>
              <a:gd name="T14" fmla="*/ 75 w 113"/>
              <a:gd name="T15" fmla="*/ 96 h 100"/>
              <a:gd name="T16" fmla="*/ 103 w 113"/>
              <a:gd name="T17" fmla="*/ 31 h 100"/>
              <a:gd name="T18" fmla="*/ 57 w 113"/>
              <a:gd name="T19" fmla="*/ 0 h 100"/>
              <a:gd name="T20" fmla="*/ 38 w 113"/>
              <a:gd name="T21" fmla="*/ 4 h 100"/>
              <a:gd name="T22" fmla="*/ 11 w 113"/>
              <a:gd name="T23" fmla="*/ 68 h 100"/>
              <a:gd name="T24" fmla="*/ 57 w 113"/>
              <a:gd name="T25" fmla="*/ 100 h 100"/>
              <a:gd name="T26" fmla="*/ 57 w 113"/>
              <a:gd name="T27" fmla="*/ 91 h 100"/>
              <a:gd name="T28" fmla="*/ 19 w 113"/>
              <a:gd name="T29" fmla="*/ 65 h 100"/>
              <a:gd name="T30" fmla="*/ 19 w 113"/>
              <a:gd name="T31" fmla="*/ 65 h 100"/>
              <a:gd name="T32" fmla="*/ 42 w 113"/>
              <a:gd name="T33" fmla="*/ 12 h 100"/>
              <a:gd name="T34" fmla="*/ 57 w 113"/>
              <a:gd name="T35" fmla="*/ 9 h 100"/>
              <a:gd name="T36" fmla="*/ 57 w 113"/>
              <a:gd name="T3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100">
                <a:moveTo>
                  <a:pt x="103" y="31"/>
                </a:moveTo>
                <a:cubicBezTo>
                  <a:pt x="95" y="12"/>
                  <a:pt x="77" y="0"/>
                  <a:pt x="57" y="0"/>
                </a:cubicBezTo>
                <a:cubicBezTo>
                  <a:pt x="57" y="9"/>
                  <a:pt x="57" y="9"/>
                  <a:pt x="57" y="9"/>
                </a:cubicBezTo>
                <a:cubicBezTo>
                  <a:pt x="73" y="9"/>
                  <a:pt x="88" y="19"/>
                  <a:pt x="95" y="35"/>
                </a:cubicBezTo>
                <a:cubicBezTo>
                  <a:pt x="103" y="56"/>
                  <a:pt x="93" y="79"/>
                  <a:pt x="72" y="88"/>
                </a:cubicBezTo>
                <a:cubicBezTo>
                  <a:pt x="67" y="90"/>
                  <a:pt x="62" y="91"/>
                  <a:pt x="57" y="91"/>
                </a:cubicBezTo>
                <a:cubicBezTo>
                  <a:pt x="57" y="100"/>
                  <a:pt x="57" y="100"/>
                  <a:pt x="57" y="100"/>
                </a:cubicBezTo>
                <a:cubicBezTo>
                  <a:pt x="63" y="100"/>
                  <a:pt x="69" y="99"/>
                  <a:pt x="75" y="96"/>
                </a:cubicBezTo>
                <a:cubicBezTo>
                  <a:pt x="101" y="86"/>
                  <a:pt x="113" y="57"/>
                  <a:pt x="103" y="31"/>
                </a:cubicBezTo>
                <a:close/>
                <a:moveTo>
                  <a:pt x="57" y="0"/>
                </a:moveTo>
                <a:cubicBezTo>
                  <a:pt x="51" y="0"/>
                  <a:pt x="44" y="1"/>
                  <a:pt x="38" y="4"/>
                </a:cubicBezTo>
                <a:cubicBezTo>
                  <a:pt x="13" y="14"/>
                  <a:pt x="0" y="43"/>
                  <a:pt x="11" y="68"/>
                </a:cubicBezTo>
                <a:cubicBezTo>
                  <a:pt x="18" y="88"/>
                  <a:pt x="37" y="100"/>
                  <a:pt x="57" y="100"/>
                </a:cubicBezTo>
                <a:cubicBezTo>
                  <a:pt x="57" y="91"/>
                  <a:pt x="57" y="91"/>
                  <a:pt x="57" y="91"/>
                </a:cubicBezTo>
                <a:cubicBezTo>
                  <a:pt x="41" y="90"/>
                  <a:pt x="26" y="81"/>
                  <a:pt x="19" y="65"/>
                </a:cubicBezTo>
                <a:cubicBezTo>
                  <a:pt x="19" y="65"/>
                  <a:pt x="19" y="65"/>
                  <a:pt x="19" y="65"/>
                </a:cubicBezTo>
                <a:cubicBezTo>
                  <a:pt x="11" y="44"/>
                  <a:pt x="21" y="21"/>
                  <a:pt x="42" y="12"/>
                </a:cubicBezTo>
                <a:cubicBezTo>
                  <a:pt x="47" y="10"/>
                  <a:pt x="52" y="9"/>
                  <a:pt x="57" y="9"/>
                </a:cubicBezTo>
                <a:lnTo>
                  <a:pt x="57"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7" name="Freeform 83"/>
          <p:cNvSpPr/>
          <p:nvPr/>
        </p:nvSpPr>
        <p:spPr bwMode="auto">
          <a:xfrm>
            <a:off x="8030728" y="1623405"/>
            <a:ext cx="107908" cy="68263"/>
          </a:xfrm>
          <a:custGeom>
            <a:avLst/>
            <a:gdLst>
              <a:gd name="T0" fmla="*/ 7 w 68"/>
              <a:gd name="T1" fmla="*/ 43 h 43"/>
              <a:gd name="T2" fmla="*/ 0 w 68"/>
              <a:gd name="T3" fmla="*/ 25 h 43"/>
              <a:gd name="T4" fmla="*/ 62 w 68"/>
              <a:gd name="T5" fmla="*/ 0 h 43"/>
              <a:gd name="T6" fmla="*/ 68 w 68"/>
              <a:gd name="T7" fmla="*/ 18 h 43"/>
              <a:gd name="T8" fmla="*/ 7 w 68"/>
              <a:gd name="T9" fmla="*/ 43 h 43"/>
            </a:gdLst>
            <a:ahLst/>
            <a:cxnLst>
              <a:cxn ang="0">
                <a:pos x="T0" y="T1"/>
              </a:cxn>
              <a:cxn ang="0">
                <a:pos x="T2" y="T3"/>
              </a:cxn>
              <a:cxn ang="0">
                <a:pos x="T4" y="T5"/>
              </a:cxn>
              <a:cxn ang="0">
                <a:pos x="T6" y="T7"/>
              </a:cxn>
              <a:cxn ang="0">
                <a:pos x="T8" y="T9"/>
              </a:cxn>
            </a:cxnLst>
            <a:rect l="0" t="0" r="r" b="b"/>
            <a:pathLst>
              <a:path w="68" h="43">
                <a:moveTo>
                  <a:pt x="7" y="43"/>
                </a:moveTo>
                <a:lnTo>
                  <a:pt x="0" y="25"/>
                </a:lnTo>
                <a:lnTo>
                  <a:pt x="62" y="0"/>
                </a:lnTo>
                <a:lnTo>
                  <a:pt x="68" y="18"/>
                </a:lnTo>
                <a:lnTo>
                  <a:pt x="7" y="4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8" name="Freeform 84"/>
          <p:cNvSpPr/>
          <p:nvPr/>
        </p:nvSpPr>
        <p:spPr bwMode="auto">
          <a:xfrm>
            <a:off x="7962494" y="1632928"/>
            <a:ext cx="145993" cy="88900"/>
          </a:xfrm>
          <a:custGeom>
            <a:avLst/>
            <a:gdLst>
              <a:gd name="T0" fmla="*/ 16 w 67"/>
              <a:gd name="T1" fmla="*/ 39 h 41"/>
              <a:gd name="T2" fmla="*/ 2 w 67"/>
              <a:gd name="T3" fmla="*/ 33 h 41"/>
              <a:gd name="T4" fmla="*/ 8 w 67"/>
              <a:gd name="T5" fmla="*/ 19 h 41"/>
              <a:gd name="T6" fmla="*/ 50 w 67"/>
              <a:gd name="T7" fmla="*/ 2 h 41"/>
              <a:gd name="T8" fmla="*/ 64 w 67"/>
              <a:gd name="T9" fmla="*/ 8 h 41"/>
              <a:gd name="T10" fmla="*/ 58 w 67"/>
              <a:gd name="T11" fmla="*/ 22 h 41"/>
              <a:gd name="T12" fmla="*/ 16 w 67"/>
              <a:gd name="T13" fmla="*/ 39 h 41"/>
            </a:gdLst>
            <a:ahLst/>
            <a:cxnLst>
              <a:cxn ang="0">
                <a:pos x="T0" y="T1"/>
              </a:cxn>
              <a:cxn ang="0">
                <a:pos x="T2" y="T3"/>
              </a:cxn>
              <a:cxn ang="0">
                <a:pos x="T4" y="T5"/>
              </a:cxn>
              <a:cxn ang="0">
                <a:pos x="T6" y="T7"/>
              </a:cxn>
              <a:cxn ang="0">
                <a:pos x="T8" y="T9"/>
              </a:cxn>
              <a:cxn ang="0">
                <a:pos x="T10" y="T11"/>
              </a:cxn>
              <a:cxn ang="0">
                <a:pos x="T12" y="T13"/>
              </a:cxn>
            </a:cxnLst>
            <a:rect l="0" t="0" r="r" b="b"/>
            <a:pathLst>
              <a:path w="67" h="41">
                <a:moveTo>
                  <a:pt x="16" y="39"/>
                </a:moveTo>
                <a:cubicBezTo>
                  <a:pt x="10" y="41"/>
                  <a:pt x="4" y="39"/>
                  <a:pt x="2" y="33"/>
                </a:cubicBezTo>
                <a:cubicBezTo>
                  <a:pt x="0" y="28"/>
                  <a:pt x="2" y="21"/>
                  <a:pt x="8" y="19"/>
                </a:cubicBezTo>
                <a:cubicBezTo>
                  <a:pt x="50" y="2"/>
                  <a:pt x="50" y="2"/>
                  <a:pt x="50" y="2"/>
                </a:cubicBezTo>
                <a:cubicBezTo>
                  <a:pt x="56" y="0"/>
                  <a:pt x="62" y="3"/>
                  <a:pt x="64" y="8"/>
                </a:cubicBezTo>
                <a:cubicBezTo>
                  <a:pt x="67" y="14"/>
                  <a:pt x="64" y="20"/>
                  <a:pt x="58" y="22"/>
                </a:cubicBezTo>
                <a:lnTo>
                  <a:pt x="16" y="3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29" name="Freeform 85"/>
          <p:cNvSpPr>
            <a:spLocks noEditPoints="1"/>
          </p:cNvSpPr>
          <p:nvPr/>
        </p:nvSpPr>
        <p:spPr bwMode="auto">
          <a:xfrm>
            <a:off x="7878388" y="2791803"/>
            <a:ext cx="445914" cy="158750"/>
          </a:xfrm>
          <a:custGeom>
            <a:avLst/>
            <a:gdLst>
              <a:gd name="T0" fmla="*/ 142 w 205"/>
              <a:gd name="T1" fmla="*/ 5 h 73"/>
              <a:gd name="T2" fmla="*/ 157 w 205"/>
              <a:gd name="T3" fmla="*/ 2 h 73"/>
              <a:gd name="T4" fmla="*/ 164 w 205"/>
              <a:gd name="T5" fmla="*/ 5 h 73"/>
              <a:gd name="T6" fmla="*/ 179 w 205"/>
              <a:gd name="T7" fmla="*/ 2 h 73"/>
              <a:gd name="T8" fmla="*/ 202 w 205"/>
              <a:gd name="T9" fmla="*/ 18 h 73"/>
              <a:gd name="T10" fmla="*/ 187 w 205"/>
              <a:gd name="T11" fmla="*/ 42 h 73"/>
              <a:gd name="T12" fmla="*/ 177 w 205"/>
              <a:gd name="T13" fmla="*/ 43 h 73"/>
              <a:gd name="T14" fmla="*/ 166 w 205"/>
              <a:gd name="T15" fmla="*/ 18 h 73"/>
              <a:gd name="T16" fmla="*/ 172 w 205"/>
              <a:gd name="T17" fmla="*/ 45 h 73"/>
              <a:gd name="T18" fmla="*/ 167 w 205"/>
              <a:gd name="T19" fmla="*/ 50 h 73"/>
              <a:gd name="T20" fmla="*/ 142 w 205"/>
              <a:gd name="T21" fmla="*/ 55 h 73"/>
              <a:gd name="T22" fmla="*/ 142 w 205"/>
              <a:gd name="T23" fmla="*/ 20 h 73"/>
              <a:gd name="T24" fmla="*/ 158 w 205"/>
              <a:gd name="T25" fmla="*/ 17 h 73"/>
              <a:gd name="T26" fmla="*/ 163 w 205"/>
              <a:gd name="T27" fmla="*/ 19 h 73"/>
              <a:gd name="T28" fmla="*/ 161 w 205"/>
              <a:gd name="T29" fmla="*/ 9 h 73"/>
              <a:gd name="T30" fmla="*/ 155 w 205"/>
              <a:gd name="T31" fmla="*/ 5 h 73"/>
              <a:gd name="T32" fmla="*/ 142 w 205"/>
              <a:gd name="T33" fmla="*/ 8 h 73"/>
              <a:gd name="T34" fmla="*/ 142 w 205"/>
              <a:gd name="T35" fmla="*/ 5 h 73"/>
              <a:gd name="T36" fmla="*/ 28 w 205"/>
              <a:gd name="T37" fmla="*/ 30 h 73"/>
              <a:gd name="T38" fmla="*/ 116 w 205"/>
              <a:gd name="T39" fmla="*/ 13 h 73"/>
              <a:gd name="T40" fmla="*/ 121 w 205"/>
              <a:gd name="T41" fmla="*/ 9 h 73"/>
              <a:gd name="T42" fmla="*/ 142 w 205"/>
              <a:gd name="T43" fmla="*/ 5 h 73"/>
              <a:gd name="T44" fmla="*/ 142 w 205"/>
              <a:gd name="T45" fmla="*/ 8 h 73"/>
              <a:gd name="T46" fmla="*/ 124 w 205"/>
              <a:gd name="T47" fmla="*/ 11 h 73"/>
              <a:gd name="T48" fmla="*/ 120 w 205"/>
              <a:gd name="T49" fmla="*/ 17 h 73"/>
              <a:gd name="T50" fmla="*/ 122 w 205"/>
              <a:gd name="T51" fmla="*/ 28 h 73"/>
              <a:gd name="T52" fmla="*/ 122 w 205"/>
              <a:gd name="T53" fmla="*/ 28 h 73"/>
              <a:gd name="T54" fmla="*/ 126 w 205"/>
              <a:gd name="T55" fmla="*/ 24 h 73"/>
              <a:gd name="T56" fmla="*/ 142 w 205"/>
              <a:gd name="T57" fmla="*/ 20 h 73"/>
              <a:gd name="T58" fmla="*/ 142 w 205"/>
              <a:gd name="T59" fmla="*/ 55 h 73"/>
              <a:gd name="T60" fmla="*/ 130 w 205"/>
              <a:gd name="T61" fmla="*/ 57 h 73"/>
              <a:gd name="T62" fmla="*/ 125 w 205"/>
              <a:gd name="T63" fmla="*/ 56 h 73"/>
              <a:gd name="T64" fmla="*/ 35 w 205"/>
              <a:gd name="T65" fmla="*/ 73 h 73"/>
              <a:gd name="T66" fmla="*/ 28 w 205"/>
              <a:gd name="T67" fmla="*/ 70 h 73"/>
              <a:gd name="T68" fmla="*/ 28 w 205"/>
              <a:gd name="T69" fmla="*/ 67 h 73"/>
              <a:gd name="T70" fmla="*/ 35 w 205"/>
              <a:gd name="T71" fmla="*/ 70 h 73"/>
              <a:gd name="T72" fmla="*/ 35 w 205"/>
              <a:gd name="T73" fmla="*/ 70 h 73"/>
              <a:gd name="T74" fmla="*/ 37 w 205"/>
              <a:gd name="T75" fmla="*/ 70 h 73"/>
              <a:gd name="T76" fmla="*/ 42 w 205"/>
              <a:gd name="T77" fmla="*/ 62 h 73"/>
              <a:gd name="T78" fmla="*/ 36 w 205"/>
              <a:gd name="T79" fmla="*/ 57 h 73"/>
              <a:gd name="T80" fmla="*/ 40 w 205"/>
              <a:gd name="T81" fmla="*/ 50 h 73"/>
              <a:gd name="T82" fmla="*/ 34 w 205"/>
              <a:gd name="T83" fmla="*/ 45 h 73"/>
              <a:gd name="T84" fmla="*/ 37 w 205"/>
              <a:gd name="T85" fmla="*/ 38 h 73"/>
              <a:gd name="T86" fmla="*/ 30 w 205"/>
              <a:gd name="T87" fmla="*/ 33 h 73"/>
              <a:gd name="T88" fmla="*/ 28 w 205"/>
              <a:gd name="T89" fmla="*/ 33 h 73"/>
              <a:gd name="T90" fmla="*/ 28 w 205"/>
              <a:gd name="T91" fmla="*/ 34 h 73"/>
              <a:gd name="T92" fmla="*/ 28 w 205"/>
              <a:gd name="T93" fmla="*/ 30 h 73"/>
              <a:gd name="T94" fmla="*/ 26 w 205"/>
              <a:gd name="T95" fmla="*/ 31 h 73"/>
              <a:gd name="T96" fmla="*/ 28 w 205"/>
              <a:gd name="T97" fmla="*/ 30 h 73"/>
              <a:gd name="T98" fmla="*/ 28 w 205"/>
              <a:gd name="T99" fmla="*/ 34 h 73"/>
              <a:gd name="T100" fmla="*/ 13 w 205"/>
              <a:gd name="T101" fmla="*/ 49 h 73"/>
              <a:gd name="T102" fmla="*/ 15 w 205"/>
              <a:gd name="T103" fmla="*/ 62 h 73"/>
              <a:gd name="T104" fmla="*/ 28 w 205"/>
              <a:gd name="T105" fmla="*/ 67 h 73"/>
              <a:gd name="T106" fmla="*/ 28 w 205"/>
              <a:gd name="T107" fmla="*/ 70 h 73"/>
              <a:gd name="T108" fmla="*/ 0 w 205"/>
              <a:gd name="T109" fmla="*/ 58 h 73"/>
              <a:gd name="T110" fmla="*/ 26 w 205"/>
              <a:gd name="T111" fmla="*/ 3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5" h="73">
                <a:moveTo>
                  <a:pt x="142" y="5"/>
                </a:moveTo>
                <a:cubicBezTo>
                  <a:pt x="157" y="2"/>
                  <a:pt x="157" y="2"/>
                  <a:pt x="157" y="2"/>
                </a:cubicBezTo>
                <a:cubicBezTo>
                  <a:pt x="160" y="1"/>
                  <a:pt x="163" y="3"/>
                  <a:pt x="164" y="5"/>
                </a:cubicBezTo>
                <a:cubicBezTo>
                  <a:pt x="179" y="2"/>
                  <a:pt x="179" y="2"/>
                  <a:pt x="179" y="2"/>
                </a:cubicBezTo>
                <a:cubicBezTo>
                  <a:pt x="190" y="0"/>
                  <a:pt x="200" y="7"/>
                  <a:pt x="202" y="18"/>
                </a:cubicBezTo>
                <a:cubicBezTo>
                  <a:pt x="205" y="29"/>
                  <a:pt x="197" y="39"/>
                  <a:pt x="187" y="42"/>
                </a:cubicBezTo>
                <a:cubicBezTo>
                  <a:pt x="177" y="43"/>
                  <a:pt x="177" y="43"/>
                  <a:pt x="177" y="43"/>
                </a:cubicBezTo>
                <a:cubicBezTo>
                  <a:pt x="166" y="18"/>
                  <a:pt x="166" y="18"/>
                  <a:pt x="166" y="18"/>
                </a:cubicBezTo>
                <a:cubicBezTo>
                  <a:pt x="172" y="45"/>
                  <a:pt x="172" y="45"/>
                  <a:pt x="172" y="45"/>
                </a:cubicBezTo>
                <a:cubicBezTo>
                  <a:pt x="172" y="47"/>
                  <a:pt x="170" y="50"/>
                  <a:pt x="167" y="50"/>
                </a:cubicBezTo>
                <a:cubicBezTo>
                  <a:pt x="142" y="55"/>
                  <a:pt x="142" y="55"/>
                  <a:pt x="142" y="55"/>
                </a:cubicBezTo>
                <a:cubicBezTo>
                  <a:pt x="142" y="20"/>
                  <a:pt x="142" y="20"/>
                  <a:pt x="142" y="20"/>
                </a:cubicBezTo>
                <a:cubicBezTo>
                  <a:pt x="158" y="17"/>
                  <a:pt x="158" y="17"/>
                  <a:pt x="158" y="17"/>
                </a:cubicBezTo>
                <a:cubicBezTo>
                  <a:pt x="160" y="17"/>
                  <a:pt x="162" y="18"/>
                  <a:pt x="163" y="19"/>
                </a:cubicBezTo>
                <a:cubicBezTo>
                  <a:pt x="161" y="9"/>
                  <a:pt x="161" y="9"/>
                  <a:pt x="161" y="9"/>
                </a:cubicBezTo>
                <a:cubicBezTo>
                  <a:pt x="161" y="6"/>
                  <a:pt x="158" y="5"/>
                  <a:pt x="155" y="5"/>
                </a:cubicBezTo>
                <a:cubicBezTo>
                  <a:pt x="142" y="8"/>
                  <a:pt x="142" y="8"/>
                  <a:pt x="142" y="8"/>
                </a:cubicBezTo>
                <a:lnTo>
                  <a:pt x="142" y="5"/>
                </a:lnTo>
                <a:close/>
                <a:moveTo>
                  <a:pt x="28" y="30"/>
                </a:moveTo>
                <a:cubicBezTo>
                  <a:pt x="116" y="13"/>
                  <a:pt x="116" y="13"/>
                  <a:pt x="116" y="13"/>
                </a:cubicBezTo>
                <a:cubicBezTo>
                  <a:pt x="117" y="11"/>
                  <a:pt x="119" y="9"/>
                  <a:pt x="121" y="9"/>
                </a:cubicBezTo>
                <a:cubicBezTo>
                  <a:pt x="142" y="5"/>
                  <a:pt x="142" y="5"/>
                  <a:pt x="142" y="5"/>
                </a:cubicBezTo>
                <a:cubicBezTo>
                  <a:pt x="142" y="8"/>
                  <a:pt x="142" y="8"/>
                  <a:pt x="142" y="8"/>
                </a:cubicBezTo>
                <a:cubicBezTo>
                  <a:pt x="124" y="11"/>
                  <a:pt x="124" y="11"/>
                  <a:pt x="124" y="11"/>
                </a:cubicBezTo>
                <a:cubicBezTo>
                  <a:pt x="121" y="12"/>
                  <a:pt x="119" y="15"/>
                  <a:pt x="120" y="17"/>
                </a:cubicBezTo>
                <a:cubicBezTo>
                  <a:pt x="122" y="28"/>
                  <a:pt x="122" y="28"/>
                  <a:pt x="122" y="28"/>
                </a:cubicBezTo>
                <a:cubicBezTo>
                  <a:pt x="122" y="28"/>
                  <a:pt x="122" y="28"/>
                  <a:pt x="122" y="28"/>
                </a:cubicBezTo>
                <a:cubicBezTo>
                  <a:pt x="122" y="26"/>
                  <a:pt x="124" y="24"/>
                  <a:pt x="126" y="24"/>
                </a:cubicBezTo>
                <a:cubicBezTo>
                  <a:pt x="142" y="20"/>
                  <a:pt x="142" y="20"/>
                  <a:pt x="142" y="20"/>
                </a:cubicBezTo>
                <a:cubicBezTo>
                  <a:pt x="142" y="55"/>
                  <a:pt x="142" y="55"/>
                  <a:pt x="142" y="55"/>
                </a:cubicBezTo>
                <a:cubicBezTo>
                  <a:pt x="130" y="57"/>
                  <a:pt x="130" y="57"/>
                  <a:pt x="130" y="57"/>
                </a:cubicBezTo>
                <a:cubicBezTo>
                  <a:pt x="128" y="58"/>
                  <a:pt x="126" y="57"/>
                  <a:pt x="125" y="56"/>
                </a:cubicBezTo>
                <a:cubicBezTo>
                  <a:pt x="35" y="73"/>
                  <a:pt x="35" y="73"/>
                  <a:pt x="35" y="73"/>
                </a:cubicBezTo>
                <a:cubicBezTo>
                  <a:pt x="28" y="70"/>
                  <a:pt x="28" y="70"/>
                  <a:pt x="28" y="70"/>
                </a:cubicBezTo>
                <a:cubicBezTo>
                  <a:pt x="28" y="67"/>
                  <a:pt x="28" y="67"/>
                  <a:pt x="28" y="67"/>
                </a:cubicBezTo>
                <a:cubicBezTo>
                  <a:pt x="35" y="70"/>
                  <a:pt x="35" y="70"/>
                  <a:pt x="35" y="70"/>
                </a:cubicBezTo>
                <a:cubicBezTo>
                  <a:pt x="35" y="70"/>
                  <a:pt x="35" y="70"/>
                  <a:pt x="35" y="70"/>
                </a:cubicBezTo>
                <a:cubicBezTo>
                  <a:pt x="37" y="70"/>
                  <a:pt x="37" y="70"/>
                  <a:pt x="37" y="70"/>
                </a:cubicBezTo>
                <a:cubicBezTo>
                  <a:pt x="41" y="69"/>
                  <a:pt x="43" y="66"/>
                  <a:pt x="42" y="62"/>
                </a:cubicBezTo>
                <a:cubicBezTo>
                  <a:pt x="42" y="59"/>
                  <a:pt x="39" y="57"/>
                  <a:pt x="36" y="57"/>
                </a:cubicBezTo>
                <a:cubicBezTo>
                  <a:pt x="39" y="56"/>
                  <a:pt x="40" y="53"/>
                  <a:pt x="40" y="50"/>
                </a:cubicBezTo>
                <a:cubicBezTo>
                  <a:pt x="39" y="47"/>
                  <a:pt x="37" y="45"/>
                  <a:pt x="34" y="45"/>
                </a:cubicBezTo>
                <a:cubicBezTo>
                  <a:pt x="36" y="44"/>
                  <a:pt x="38" y="41"/>
                  <a:pt x="37" y="38"/>
                </a:cubicBezTo>
                <a:cubicBezTo>
                  <a:pt x="37" y="34"/>
                  <a:pt x="33" y="32"/>
                  <a:pt x="30" y="33"/>
                </a:cubicBezTo>
                <a:cubicBezTo>
                  <a:pt x="28" y="33"/>
                  <a:pt x="28" y="33"/>
                  <a:pt x="28" y="33"/>
                </a:cubicBezTo>
                <a:cubicBezTo>
                  <a:pt x="28" y="34"/>
                  <a:pt x="28" y="34"/>
                  <a:pt x="28" y="34"/>
                </a:cubicBezTo>
                <a:lnTo>
                  <a:pt x="28" y="30"/>
                </a:lnTo>
                <a:close/>
                <a:moveTo>
                  <a:pt x="26" y="31"/>
                </a:moveTo>
                <a:cubicBezTo>
                  <a:pt x="28" y="30"/>
                  <a:pt x="28" y="30"/>
                  <a:pt x="28" y="30"/>
                </a:cubicBezTo>
                <a:cubicBezTo>
                  <a:pt x="28" y="34"/>
                  <a:pt x="28" y="34"/>
                  <a:pt x="28" y="34"/>
                </a:cubicBezTo>
                <a:cubicBezTo>
                  <a:pt x="13" y="49"/>
                  <a:pt x="13" y="49"/>
                  <a:pt x="13" y="49"/>
                </a:cubicBezTo>
                <a:cubicBezTo>
                  <a:pt x="15" y="62"/>
                  <a:pt x="15" y="62"/>
                  <a:pt x="15" y="62"/>
                </a:cubicBezTo>
                <a:cubicBezTo>
                  <a:pt x="28" y="67"/>
                  <a:pt x="28" y="67"/>
                  <a:pt x="28" y="67"/>
                </a:cubicBezTo>
                <a:cubicBezTo>
                  <a:pt x="28" y="70"/>
                  <a:pt x="28" y="70"/>
                  <a:pt x="28" y="70"/>
                </a:cubicBezTo>
                <a:cubicBezTo>
                  <a:pt x="0" y="58"/>
                  <a:pt x="0" y="58"/>
                  <a:pt x="0" y="58"/>
                </a:cubicBezTo>
                <a:lnTo>
                  <a:pt x="26" y="3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0" name="Freeform 86"/>
          <p:cNvSpPr/>
          <p:nvPr/>
        </p:nvSpPr>
        <p:spPr bwMode="auto">
          <a:xfrm>
            <a:off x="9725518" y="3201380"/>
            <a:ext cx="245967" cy="315913"/>
          </a:xfrm>
          <a:custGeom>
            <a:avLst/>
            <a:gdLst>
              <a:gd name="T0" fmla="*/ 113 w 113"/>
              <a:gd name="T1" fmla="*/ 25 h 145"/>
              <a:gd name="T2" fmla="*/ 108 w 113"/>
              <a:gd name="T3" fmla="*/ 22 h 145"/>
              <a:gd name="T4" fmla="*/ 42 w 113"/>
              <a:gd name="T5" fmla="*/ 128 h 145"/>
              <a:gd name="T6" fmla="*/ 19 w 113"/>
              <a:gd name="T7" fmla="*/ 132 h 145"/>
              <a:gd name="T8" fmla="*/ 12 w 113"/>
              <a:gd name="T9" fmla="*/ 109 h 145"/>
              <a:gd name="T10" fmla="*/ 78 w 113"/>
              <a:gd name="T11" fmla="*/ 3 h 145"/>
              <a:gd name="T12" fmla="*/ 73 w 113"/>
              <a:gd name="T13" fmla="*/ 0 h 145"/>
              <a:gd name="T14" fmla="*/ 6 w 113"/>
              <a:gd name="T15" fmla="*/ 107 h 145"/>
              <a:gd name="T16" fmla="*/ 15 w 113"/>
              <a:gd name="T17" fmla="*/ 138 h 145"/>
              <a:gd name="T18" fmla="*/ 47 w 113"/>
              <a:gd name="T19" fmla="*/ 132 h 145"/>
              <a:gd name="T20" fmla="*/ 113 w 113"/>
              <a:gd name="T21" fmla="*/ 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45">
                <a:moveTo>
                  <a:pt x="113" y="25"/>
                </a:moveTo>
                <a:cubicBezTo>
                  <a:pt x="108" y="22"/>
                  <a:pt x="108" y="22"/>
                  <a:pt x="108" y="22"/>
                </a:cubicBezTo>
                <a:cubicBezTo>
                  <a:pt x="42" y="128"/>
                  <a:pt x="42" y="128"/>
                  <a:pt x="42" y="128"/>
                </a:cubicBezTo>
                <a:cubicBezTo>
                  <a:pt x="38" y="135"/>
                  <a:pt x="27" y="137"/>
                  <a:pt x="19" y="132"/>
                </a:cubicBezTo>
                <a:cubicBezTo>
                  <a:pt x="11" y="127"/>
                  <a:pt x="8" y="117"/>
                  <a:pt x="12" y="109"/>
                </a:cubicBezTo>
                <a:cubicBezTo>
                  <a:pt x="78" y="3"/>
                  <a:pt x="78" y="3"/>
                  <a:pt x="78" y="3"/>
                </a:cubicBezTo>
                <a:cubicBezTo>
                  <a:pt x="73" y="0"/>
                  <a:pt x="73" y="0"/>
                  <a:pt x="73" y="0"/>
                </a:cubicBezTo>
                <a:cubicBezTo>
                  <a:pt x="6" y="107"/>
                  <a:pt x="6" y="107"/>
                  <a:pt x="6" y="107"/>
                </a:cubicBezTo>
                <a:cubicBezTo>
                  <a:pt x="0" y="117"/>
                  <a:pt x="4" y="131"/>
                  <a:pt x="15" y="138"/>
                </a:cubicBezTo>
                <a:cubicBezTo>
                  <a:pt x="26" y="145"/>
                  <a:pt x="40" y="142"/>
                  <a:pt x="47" y="132"/>
                </a:cubicBezTo>
                <a:lnTo>
                  <a:pt x="113" y="2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1" name="Freeform 87"/>
          <p:cNvSpPr/>
          <p:nvPr/>
        </p:nvSpPr>
        <p:spPr bwMode="auto">
          <a:xfrm>
            <a:off x="9865163" y="3190265"/>
            <a:ext cx="119017" cy="82550"/>
          </a:xfrm>
          <a:custGeom>
            <a:avLst/>
            <a:gdLst>
              <a:gd name="T0" fmla="*/ 54 w 55"/>
              <a:gd name="T1" fmla="*/ 35 h 38"/>
              <a:gd name="T2" fmla="*/ 48 w 55"/>
              <a:gd name="T3" fmla="*/ 37 h 38"/>
              <a:gd name="T4" fmla="*/ 3 w 55"/>
              <a:gd name="T5" fmla="*/ 9 h 38"/>
              <a:gd name="T6" fmla="*/ 2 w 55"/>
              <a:gd name="T7" fmla="*/ 3 h 38"/>
              <a:gd name="T8" fmla="*/ 8 w 55"/>
              <a:gd name="T9" fmla="*/ 1 h 38"/>
              <a:gd name="T10" fmla="*/ 53 w 55"/>
              <a:gd name="T11" fmla="*/ 29 h 38"/>
              <a:gd name="T12" fmla="*/ 54 w 55"/>
              <a:gd name="T13" fmla="*/ 35 h 38"/>
            </a:gdLst>
            <a:ahLst/>
            <a:cxnLst>
              <a:cxn ang="0">
                <a:pos x="T0" y="T1"/>
              </a:cxn>
              <a:cxn ang="0">
                <a:pos x="T2" y="T3"/>
              </a:cxn>
              <a:cxn ang="0">
                <a:pos x="T4" y="T5"/>
              </a:cxn>
              <a:cxn ang="0">
                <a:pos x="T6" y="T7"/>
              </a:cxn>
              <a:cxn ang="0">
                <a:pos x="T8" y="T9"/>
              </a:cxn>
              <a:cxn ang="0">
                <a:pos x="T10" y="T11"/>
              </a:cxn>
              <a:cxn ang="0">
                <a:pos x="T12" y="T13"/>
              </a:cxn>
            </a:cxnLst>
            <a:rect l="0" t="0" r="r" b="b"/>
            <a:pathLst>
              <a:path w="55" h="38">
                <a:moveTo>
                  <a:pt x="54" y="35"/>
                </a:moveTo>
                <a:cubicBezTo>
                  <a:pt x="53" y="37"/>
                  <a:pt x="50" y="38"/>
                  <a:pt x="48" y="37"/>
                </a:cubicBezTo>
                <a:cubicBezTo>
                  <a:pt x="3" y="9"/>
                  <a:pt x="3" y="9"/>
                  <a:pt x="3" y="9"/>
                </a:cubicBezTo>
                <a:cubicBezTo>
                  <a:pt x="1" y="7"/>
                  <a:pt x="0" y="5"/>
                  <a:pt x="2" y="3"/>
                </a:cubicBezTo>
                <a:cubicBezTo>
                  <a:pt x="3" y="1"/>
                  <a:pt x="6" y="0"/>
                  <a:pt x="8" y="1"/>
                </a:cubicBezTo>
                <a:cubicBezTo>
                  <a:pt x="53" y="29"/>
                  <a:pt x="53" y="29"/>
                  <a:pt x="53" y="29"/>
                </a:cubicBezTo>
                <a:cubicBezTo>
                  <a:pt x="55" y="31"/>
                  <a:pt x="55" y="33"/>
                  <a:pt x="54" y="3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2" name="Freeform 88"/>
          <p:cNvSpPr/>
          <p:nvPr/>
        </p:nvSpPr>
        <p:spPr bwMode="auto">
          <a:xfrm>
            <a:off x="9773124" y="3255355"/>
            <a:ext cx="163449" cy="227013"/>
          </a:xfrm>
          <a:custGeom>
            <a:avLst/>
            <a:gdLst>
              <a:gd name="T0" fmla="*/ 75 w 75"/>
              <a:gd name="T1" fmla="*/ 4 h 104"/>
              <a:gd name="T2" fmla="*/ 69 w 75"/>
              <a:gd name="T3" fmla="*/ 0 h 104"/>
              <a:gd name="T4" fmla="*/ 10 w 75"/>
              <a:gd name="T5" fmla="*/ 95 h 104"/>
              <a:gd name="T6" fmla="*/ 0 w 75"/>
              <a:gd name="T7" fmla="*/ 100 h 104"/>
              <a:gd name="T8" fmla="*/ 1 w 75"/>
              <a:gd name="T9" fmla="*/ 101 h 104"/>
              <a:gd name="T10" fmla="*/ 17 w 75"/>
              <a:gd name="T11" fmla="*/ 98 h 104"/>
              <a:gd name="T12" fmla="*/ 75 w 75"/>
              <a:gd name="T13" fmla="*/ 4 h 104"/>
            </a:gdLst>
            <a:ahLst/>
            <a:cxnLst>
              <a:cxn ang="0">
                <a:pos x="T0" y="T1"/>
              </a:cxn>
              <a:cxn ang="0">
                <a:pos x="T2" y="T3"/>
              </a:cxn>
              <a:cxn ang="0">
                <a:pos x="T4" y="T5"/>
              </a:cxn>
              <a:cxn ang="0">
                <a:pos x="T6" y="T7"/>
              </a:cxn>
              <a:cxn ang="0">
                <a:pos x="T8" y="T9"/>
              </a:cxn>
              <a:cxn ang="0">
                <a:pos x="T10" y="T11"/>
              </a:cxn>
              <a:cxn ang="0">
                <a:pos x="T12" y="T13"/>
              </a:cxn>
            </a:cxnLst>
            <a:rect l="0" t="0" r="r" b="b"/>
            <a:pathLst>
              <a:path w="75" h="104">
                <a:moveTo>
                  <a:pt x="75" y="4"/>
                </a:moveTo>
                <a:cubicBezTo>
                  <a:pt x="69" y="0"/>
                  <a:pt x="69" y="0"/>
                  <a:pt x="69" y="0"/>
                </a:cubicBezTo>
                <a:cubicBezTo>
                  <a:pt x="10" y="95"/>
                  <a:pt x="10" y="95"/>
                  <a:pt x="10" y="95"/>
                </a:cubicBezTo>
                <a:cubicBezTo>
                  <a:pt x="8" y="98"/>
                  <a:pt x="4" y="100"/>
                  <a:pt x="0" y="100"/>
                </a:cubicBezTo>
                <a:cubicBezTo>
                  <a:pt x="0" y="100"/>
                  <a:pt x="1" y="100"/>
                  <a:pt x="1" y="101"/>
                </a:cubicBezTo>
                <a:cubicBezTo>
                  <a:pt x="7" y="104"/>
                  <a:pt x="14" y="103"/>
                  <a:pt x="17" y="98"/>
                </a:cubicBezTo>
                <a:lnTo>
                  <a:pt x="75" y="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3" name="Freeform 89"/>
          <p:cNvSpPr>
            <a:spLocks noEditPoints="1"/>
          </p:cNvSpPr>
          <p:nvPr/>
        </p:nvSpPr>
        <p:spPr bwMode="auto">
          <a:xfrm>
            <a:off x="9392272" y="1963130"/>
            <a:ext cx="222163" cy="161925"/>
          </a:xfrm>
          <a:custGeom>
            <a:avLst/>
            <a:gdLst>
              <a:gd name="T0" fmla="*/ 84 w 102"/>
              <a:gd name="T1" fmla="*/ 71 h 74"/>
              <a:gd name="T2" fmla="*/ 79 w 102"/>
              <a:gd name="T3" fmla="*/ 69 h 74"/>
              <a:gd name="T4" fmla="*/ 79 w 102"/>
              <a:gd name="T5" fmla="*/ 69 h 74"/>
              <a:gd name="T6" fmla="*/ 79 w 102"/>
              <a:gd name="T7" fmla="*/ 52 h 74"/>
              <a:gd name="T8" fmla="*/ 86 w 102"/>
              <a:gd name="T9" fmla="*/ 49 h 74"/>
              <a:gd name="T10" fmla="*/ 90 w 102"/>
              <a:gd name="T11" fmla="*/ 38 h 74"/>
              <a:gd name="T12" fmla="*/ 79 w 102"/>
              <a:gd name="T13" fmla="*/ 31 h 74"/>
              <a:gd name="T14" fmla="*/ 85 w 102"/>
              <a:gd name="T15" fmla="*/ 20 h 74"/>
              <a:gd name="T16" fmla="*/ 79 w 102"/>
              <a:gd name="T17" fmla="*/ 16 h 74"/>
              <a:gd name="T18" fmla="*/ 72 w 102"/>
              <a:gd name="T19" fmla="*/ 3 h 74"/>
              <a:gd name="T20" fmla="*/ 79 w 102"/>
              <a:gd name="T21" fmla="*/ 16 h 74"/>
              <a:gd name="T22" fmla="*/ 72 w 102"/>
              <a:gd name="T23" fmla="*/ 21 h 74"/>
              <a:gd name="T24" fmla="*/ 72 w 102"/>
              <a:gd name="T25" fmla="*/ 9 h 74"/>
              <a:gd name="T26" fmla="*/ 79 w 102"/>
              <a:gd name="T27" fmla="*/ 73 h 74"/>
              <a:gd name="T28" fmla="*/ 72 w 102"/>
              <a:gd name="T29" fmla="*/ 69 h 74"/>
              <a:gd name="T30" fmla="*/ 79 w 102"/>
              <a:gd name="T31" fmla="*/ 73 h 74"/>
              <a:gd name="T32" fmla="*/ 79 w 102"/>
              <a:gd name="T33" fmla="*/ 34 h 74"/>
              <a:gd name="T34" fmla="*/ 75 w 102"/>
              <a:gd name="T35" fmla="*/ 45 h 74"/>
              <a:gd name="T36" fmla="*/ 79 w 102"/>
              <a:gd name="T37" fmla="*/ 52 h 74"/>
              <a:gd name="T38" fmla="*/ 72 w 102"/>
              <a:gd name="T39" fmla="*/ 25 h 74"/>
              <a:gd name="T40" fmla="*/ 79 w 102"/>
              <a:gd name="T41" fmla="*/ 31 h 74"/>
              <a:gd name="T42" fmla="*/ 72 w 102"/>
              <a:gd name="T43" fmla="*/ 3 h 74"/>
              <a:gd name="T44" fmla="*/ 71 w 102"/>
              <a:gd name="T45" fmla="*/ 8 h 74"/>
              <a:gd name="T46" fmla="*/ 66 w 102"/>
              <a:gd name="T47" fmla="*/ 2 h 74"/>
              <a:gd name="T48" fmla="*/ 66 w 102"/>
              <a:gd name="T49" fmla="*/ 73 h 74"/>
              <a:gd name="T50" fmla="*/ 67 w 102"/>
              <a:gd name="T51" fmla="*/ 65 h 74"/>
              <a:gd name="T52" fmla="*/ 72 w 102"/>
              <a:gd name="T53" fmla="*/ 74 h 74"/>
              <a:gd name="T54" fmla="*/ 72 w 102"/>
              <a:gd name="T55" fmla="*/ 21 h 74"/>
              <a:gd name="T56" fmla="*/ 72 w 102"/>
              <a:gd name="T57" fmla="*/ 52 h 74"/>
              <a:gd name="T58" fmla="*/ 66 w 102"/>
              <a:gd name="T59" fmla="*/ 57 h 74"/>
              <a:gd name="T60" fmla="*/ 69 w 102"/>
              <a:gd name="T61" fmla="*/ 16 h 74"/>
              <a:gd name="T62" fmla="*/ 22 w 102"/>
              <a:gd name="T63" fmla="*/ 10 h 74"/>
              <a:gd name="T64" fmla="*/ 66 w 102"/>
              <a:gd name="T65" fmla="*/ 5 h 74"/>
              <a:gd name="T66" fmla="*/ 64 w 102"/>
              <a:gd name="T67" fmla="*/ 6 h 74"/>
              <a:gd name="T68" fmla="*/ 66 w 102"/>
              <a:gd name="T69" fmla="*/ 16 h 74"/>
              <a:gd name="T70" fmla="*/ 66 w 102"/>
              <a:gd name="T71" fmla="*/ 64 h 74"/>
              <a:gd name="T72" fmla="*/ 37 w 102"/>
              <a:gd name="T73" fmla="*/ 57 h 74"/>
              <a:gd name="T74" fmla="*/ 22 w 102"/>
              <a:gd name="T75" fmla="*/ 49 h 74"/>
              <a:gd name="T76" fmla="*/ 27 w 102"/>
              <a:gd name="T77" fmla="*/ 48 h 74"/>
              <a:gd name="T78" fmla="*/ 22 w 102"/>
              <a:gd name="T79" fmla="*/ 27 h 74"/>
              <a:gd name="T80" fmla="*/ 2 w 102"/>
              <a:gd name="T81" fmla="*/ 41 h 74"/>
              <a:gd name="T82" fmla="*/ 22 w 102"/>
              <a:gd name="T83" fmla="*/ 10 h 74"/>
              <a:gd name="T84" fmla="*/ 17 w 102"/>
              <a:gd name="T85" fmla="*/ 28 h 74"/>
              <a:gd name="T86" fmla="*/ 22 w 102"/>
              <a:gd name="T87" fmla="*/ 49 h 74"/>
              <a:gd name="T88" fmla="*/ 2 w 102"/>
              <a:gd name="T89" fmla="*/ 4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 h="74">
                <a:moveTo>
                  <a:pt x="79" y="7"/>
                </a:moveTo>
                <a:cubicBezTo>
                  <a:pt x="102" y="22"/>
                  <a:pt x="98" y="62"/>
                  <a:pt x="84" y="71"/>
                </a:cubicBezTo>
                <a:cubicBezTo>
                  <a:pt x="82" y="72"/>
                  <a:pt x="80" y="73"/>
                  <a:pt x="79" y="73"/>
                </a:cubicBezTo>
                <a:cubicBezTo>
                  <a:pt x="79" y="69"/>
                  <a:pt x="79" y="69"/>
                  <a:pt x="79" y="69"/>
                </a:cubicBezTo>
                <a:cubicBezTo>
                  <a:pt x="79" y="69"/>
                  <a:pt x="79" y="69"/>
                  <a:pt x="79" y="69"/>
                </a:cubicBezTo>
                <a:cubicBezTo>
                  <a:pt x="79" y="69"/>
                  <a:pt x="79" y="69"/>
                  <a:pt x="79" y="69"/>
                </a:cubicBezTo>
                <a:cubicBezTo>
                  <a:pt x="83" y="67"/>
                  <a:pt x="85" y="61"/>
                  <a:pt x="83" y="57"/>
                </a:cubicBezTo>
                <a:cubicBezTo>
                  <a:pt x="82" y="55"/>
                  <a:pt x="80" y="53"/>
                  <a:pt x="79" y="52"/>
                </a:cubicBezTo>
                <a:cubicBezTo>
                  <a:pt x="79" y="49"/>
                  <a:pt x="79" y="49"/>
                  <a:pt x="79" y="49"/>
                </a:cubicBezTo>
                <a:cubicBezTo>
                  <a:pt x="81" y="50"/>
                  <a:pt x="84" y="50"/>
                  <a:pt x="86" y="49"/>
                </a:cubicBezTo>
                <a:cubicBezTo>
                  <a:pt x="86" y="49"/>
                  <a:pt x="86" y="49"/>
                  <a:pt x="86" y="49"/>
                </a:cubicBezTo>
                <a:cubicBezTo>
                  <a:pt x="90" y="47"/>
                  <a:pt x="92" y="42"/>
                  <a:pt x="90" y="38"/>
                </a:cubicBezTo>
                <a:cubicBezTo>
                  <a:pt x="88" y="34"/>
                  <a:pt x="83" y="32"/>
                  <a:pt x="79" y="34"/>
                </a:cubicBezTo>
                <a:cubicBezTo>
                  <a:pt x="79" y="31"/>
                  <a:pt x="79" y="31"/>
                  <a:pt x="79" y="31"/>
                </a:cubicBezTo>
                <a:cubicBezTo>
                  <a:pt x="80" y="31"/>
                  <a:pt x="81" y="30"/>
                  <a:pt x="82" y="30"/>
                </a:cubicBezTo>
                <a:cubicBezTo>
                  <a:pt x="86" y="28"/>
                  <a:pt x="87" y="24"/>
                  <a:pt x="85" y="20"/>
                </a:cubicBezTo>
                <a:cubicBezTo>
                  <a:pt x="85" y="20"/>
                  <a:pt x="85" y="20"/>
                  <a:pt x="85" y="20"/>
                </a:cubicBezTo>
                <a:cubicBezTo>
                  <a:pt x="84" y="17"/>
                  <a:pt x="81" y="16"/>
                  <a:pt x="79" y="16"/>
                </a:cubicBezTo>
                <a:lnTo>
                  <a:pt x="79" y="7"/>
                </a:lnTo>
                <a:close/>
                <a:moveTo>
                  <a:pt x="72" y="3"/>
                </a:moveTo>
                <a:cubicBezTo>
                  <a:pt x="74" y="4"/>
                  <a:pt x="76" y="5"/>
                  <a:pt x="79" y="7"/>
                </a:cubicBezTo>
                <a:cubicBezTo>
                  <a:pt x="79" y="16"/>
                  <a:pt x="79" y="16"/>
                  <a:pt x="79" y="16"/>
                </a:cubicBezTo>
                <a:cubicBezTo>
                  <a:pt x="77" y="16"/>
                  <a:pt x="76" y="16"/>
                  <a:pt x="75" y="17"/>
                </a:cubicBezTo>
                <a:cubicBezTo>
                  <a:pt x="73" y="17"/>
                  <a:pt x="72" y="19"/>
                  <a:pt x="72" y="21"/>
                </a:cubicBezTo>
                <a:cubicBezTo>
                  <a:pt x="72" y="13"/>
                  <a:pt x="72" y="13"/>
                  <a:pt x="72" y="13"/>
                </a:cubicBezTo>
                <a:cubicBezTo>
                  <a:pt x="72" y="12"/>
                  <a:pt x="72" y="10"/>
                  <a:pt x="72" y="9"/>
                </a:cubicBezTo>
                <a:cubicBezTo>
                  <a:pt x="72" y="3"/>
                  <a:pt x="72" y="3"/>
                  <a:pt x="72" y="3"/>
                </a:cubicBezTo>
                <a:close/>
                <a:moveTo>
                  <a:pt x="79" y="73"/>
                </a:moveTo>
                <a:cubicBezTo>
                  <a:pt x="76" y="74"/>
                  <a:pt x="74" y="74"/>
                  <a:pt x="72" y="74"/>
                </a:cubicBezTo>
                <a:cubicBezTo>
                  <a:pt x="72" y="69"/>
                  <a:pt x="72" y="69"/>
                  <a:pt x="72" y="69"/>
                </a:cubicBezTo>
                <a:cubicBezTo>
                  <a:pt x="74" y="70"/>
                  <a:pt x="76" y="70"/>
                  <a:pt x="79" y="69"/>
                </a:cubicBezTo>
                <a:cubicBezTo>
                  <a:pt x="79" y="73"/>
                  <a:pt x="79" y="73"/>
                  <a:pt x="79" y="73"/>
                </a:cubicBezTo>
                <a:close/>
                <a:moveTo>
                  <a:pt x="79" y="31"/>
                </a:moveTo>
                <a:cubicBezTo>
                  <a:pt x="79" y="34"/>
                  <a:pt x="79" y="34"/>
                  <a:pt x="79" y="34"/>
                </a:cubicBezTo>
                <a:cubicBezTo>
                  <a:pt x="78" y="34"/>
                  <a:pt x="78" y="34"/>
                  <a:pt x="78" y="34"/>
                </a:cubicBezTo>
                <a:cubicBezTo>
                  <a:pt x="74" y="36"/>
                  <a:pt x="73" y="41"/>
                  <a:pt x="75" y="45"/>
                </a:cubicBezTo>
                <a:cubicBezTo>
                  <a:pt x="76" y="47"/>
                  <a:pt x="77" y="48"/>
                  <a:pt x="79" y="49"/>
                </a:cubicBezTo>
                <a:cubicBezTo>
                  <a:pt x="79" y="52"/>
                  <a:pt x="79" y="52"/>
                  <a:pt x="79" y="52"/>
                </a:cubicBezTo>
                <a:cubicBezTo>
                  <a:pt x="76" y="51"/>
                  <a:pt x="74" y="51"/>
                  <a:pt x="72" y="52"/>
                </a:cubicBezTo>
                <a:cubicBezTo>
                  <a:pt x="72" y="25"/>
                  <a:pt x="72" y="25"/>
                  <a:pt x="72" y="25"/>
                </a:cubicBezTo>
                <a:cubicBezTo>
                  <a:pt x="72" y="26"/>
                  <a:pt x="72" y="26"/>
                  <a:pt x="72" y="26"/>
                </a:cubicBezTo>
                <a:cubicBezTo>
                  <a:pt x="73" y="29"/>
                  <a:pt x="76" y="31"/>
                  <a:pt x="79" y="31"/>
                </a:cubicBezTo>
                <a:close/>
                <a:moveTo>
                  <a:pt x="66" y="2"/>
                </a:moveTo>
                <a:cubicBezTo>
                  <a:pt x="68" y="2"/>
                  <a:pt x="70" y="3"/>
                  <a:pt x="72" y="3"/>
                </a:cubicBezTo>
                <a:cubicBezTo>
                  <a:pt x="72" y="9"/>
                  <a:pt x="72" y="9"/>
                  <a:pt x="72" y="9"/>
                </a:cubicBezTo>
                <a:cubicBezTo>
                  <a:pt x="71" y="9"/>
                  <a:pt x="71" y="9"/>
                  <a:pt x="71" y="8"/>
                </a:cubicBezTo>
                <a:cubicBezTo>
                  <a:pt x="70" y="7"/>
                  <a:pt x="68" y="5"/>
                  <a:pt x="66" y="5"/>
                </a:cubicBezTo>
                <a:cubicBezTo>
                  <a:pt x="66" y="2"/>
                  <a:pt x="66" y="2"/>
                  <a:pt x="66" y="2"/>
                </a:cubicBezTo>
                <a:close/>
                <a:moveTo>
                  <a:pt x="72" y="74"/>
                </a:moveTo>
                <a:cubicBezTo>
                  <a:pt x="70" y="74"/>
                  <a:pt x="68" y="73"/>
                  <a:pt x="66" y="73"/>
                </a:cubicBezTo>
                <a:cubicBezTo>
                  <a:pt x="66" y="64"/>
                  <a:pt x="66" y="64"/>
                  <a:pt x="66" y="64"/>
                </a:cubicBezTo>
                <a:cubicBezTo>
                  <a:pt x="66" y="64"/>
                  <a:pt x="67" y="64"/>
                  <a:pt x="67" y="65"/>
                </a:cubicBezTo>
                <a:cubicBezTo>
                  <a:pt x="68" y="67"/>
                  <a:pt x="70" y="68"/>
                  <a:pt x="72" y="69"/>
                </a:cubicBezTo>
                <a:cubicBezTo>
                  <a:pt x="72" y="74"/>
                  <a:pt x="72" y="74"/>
                  <a:pt x="72" y="74"/>
                </a:cubicBezTo>
                <a:close/>
                <a:moveTo>
                  <a:pt x="72" y="13"/>
                </a:moveTo>
                <a:cubicBezTo>
                  <a:pt x="72" y="21"/>
                  <a:pt x="72" y="21"/>
                  <a:pt x="72" y="21"/>
                </a:cubicBezTo>
                <a:cubicBezTo>
                  <a:pt x="71" y="22"/>
                  <a:pt x="71" y="24"/>
                  <a:pt x="72" y="25"/>
                </a:cubicBezTo>
                <a:cubicBezTo>
                  <a:pt x="72" y="52"/>
                  <a:pt x="72" y="52"/>
                  <a:pt x="72" y="52"/>
                </a:cubicBezTo>
                <a:cubicBezTo>
                  <a:pt x="71" y="52"/>
                  <a:pt x="71" y="52"/>
                  <a:pt x="71" y="52"/>
                </a:cubicBezTo>
                <a:cubicBezTo>
                  <a:pt x="69" y="54"/>
                  <a:pt x="67" y="55"/>
                  <a:pt x="66" y="57"/>
                </a:cubicBezTo>
                <a:cubicBezTo>
                  <a:pt x="66" y="16"/>
                  <a:pt x="66" y="16"/>
                  <a:pt x="66" y="16"/>
                </a:cubicBezTo>
                <a:cubicBezTo>
                  <a:pt x="67" y="16"/>
                  <a:pt x="68" y="16"/>
                  <a:pt x="69" y="16"/>
                </a:cubicBezTo>
                <a:cubicBezTo>
                  <a:pt x="70" y="15"/>
                  <a:pt x="71" y="14"/>
                  <a:pt x="72" y="13"/>
                </a:cubicBezTo>
                <a:close/>
                <a:moveTo>
                  <a:pt x="22" y="10"/>
                </a:moveTo>
                <a:cubicBezTo>
                  <a:pt x="41" y="2"/>
                  <a:pt x="55" y="0"/>
                  <a:pt x="66" y="2"/>
                </a:cubicBezTo>
                <a:cubicBezTo>
                  <a:pt x="66" y="5"/>
                  <a:pt x="66" y="5"/>
                  <a:pt x="66" y="5"/>
                </a:cubicBezTo>
                <a:cubicBezTo>
                  <a:pt x="65" y="5"/>
                  <a:pt x="65" y="6"/>
                  <a:pt x="64" y="6"/>
                </a:cubicBezTo>
                <a:cubicBezTo>
                  <a:pt x="64" y="6"/>
                  <a:pt x="64" y="6"/>
                  <a:pt x="64" y="6"/>
                </a:cubicBezTo>
                <a:cubicBezTo>
                  <a:pt x="61" y="7"/>
                  <a:pt x="60" y="11"/>
                  <a:pt x="61" y="13"/>
                </a:cubicBezTo>
                <a:cubicBezTo>
                  <a:pt x="62" y="15"/>
                  <a:pt x="64" y="16"/>
                  <a:pt x="66" y="16"/>
                </a:cubicBezTo>
                <a:cubicBezTo>
                  <a:pt x="66" y="57"/>
                  <a:pt x="66" y="57"/>
                  <a:pt x="66" y="57"/>
                </a:cubicBezTo>
                <a:cubicBezTo>
                  <a:pt x="66" y="59"/>
                  <a:pt x="66" y="62"/>
                  <a:pt x="66" y="64"/>
                </a:cubicBezTo>
                <a:cubicBezTo>
                  <a:pt x="66" y="73"/>
                  <a:pt x="66" y="73"/>
                  <a:pt x="66" y="73"/>
                </a:cubicBezTo>
                <a:cubicBezTo>
                  <a:pt x="56" y="68"/>
                  <a:pt x="48" y="56"/>
                  <a:pt x="37" y="57"/>
                </a:cubicBezTo>
                <a:cubicBezTo>
                  <a:pt x="32" y="57"/>
                  <a:pt x="27" y="58"/>
                  <a:pt x="22" y="57"/>
                </a:cubicBezTo>
                <a:cubicBezTo>
                  <a:pt x="22" y="49"/>
                  <a:pt x="22" y="49"/>
                  <a:pt x="22" y="49"/>
                </a:cubicBezTo>
                <a:cubicBezTo>
                  <a:pt x="24" y="49"/>
                  <a:pt x="25" y="48"/>
                  <a:pt x="27" y="48"/>
                </a:cubicBezTo>
                <a:cubicBezTo>
                  <a:pt x="27" y="48"/>
                  <a:pt x="27" y="48"/>
                  <a:pt x="27" y="48"/>
                </a:cubicBezTo>
                <a:cubicBezTo>
                  <a:pt x="32" y="45"/>
                  <a:pt x="34" y="38"/>
                  <a:pt x="32" y="33"/>
                </a:cubicBezTo>
                <a:cubicBezTo>
                  <a:pt x="30" y="29"/>
                  <a:pt x="26" y="27"/>
                  <a:pt x="22" y="27"/>
                </a:cubicBezTo>
                <a:lnTo>
                  <a:pt x="22" y="10"/>
                </a:lnTo>
                <a:close/>
                <a:moveTo>
                  <a:pt x="2" y="41"/>
                </a:moveTo>
                <a:cubicBezTo>
                  <a:pt x="0" y="23"/>
                  <a:pt x="18" y="12"/>
                  <a:pt x="18" y="12"/>
                </a:cubicBezTo>
                <a:cubicBezTo>
                  <a:pt x="20" y="12"/>
                  <a:pt x="21" y="11"/>
                  <a:pt x="22" y="10"/>
                </a:cubicBezTo>
                <a:cubicBezTo>
                  <a:pt x="22" y="27"/>
                  <a:pt x="22" y="27"/>
                  <a:pt x="22" y="27"/>
                </a:cubicBezTo>
                <a:cubicBezTo>
                  <a:pt x="20" y="27"/>
                  <a:pt x="19" y="27"/>
                  <a:pt x="17" y="28"/>
                </a:cubicBezTo>
                <a:cubicBezTo>
                  <a:pt x="12" y="31"/>
                  <a:pt x="9" y="37"/>
                  <a:pt x="12" y="43"/>
                </a:cubicBezTo>
                <a:cubicBezTo>
                  <a:pt x="14" y="47"/>
                  <a:pt x="18" y="49"/>
                  <a:pt x="22" y="49"/>
                </a:cubicBezTo>
                <a:cubicBezTo>
                  <a:pt x="22" y="57"/>
                  <a:pt x="22" y="57"/>
                  <a:pt x="22" y="57"/>
                </a:cubicBezTo>
                <a:cubicBezTo>
                  <a:pt x="12" y="57"/>
                  <a:pt x="4" y="53"/>
                  <a:pt x="2" y="4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4" name="Freeform 90"/>
          <p:cNvSpPr/>
          <p:nvPr/>
        </p:nvSpPr>
        <p:spPr bwMode="auto">
          <a:xfrm>
            <a:off x="7540383" y="3023578"/>
            <a:ext cx="206294" cy="266700"/>
          </a:xfrm>
          <a:custGeom>
            <a:avLst/>
            <a:gdLst>
              <a:gd name="T0" fmla="*/ 0 w 95"/>
              <a:gd name="T1" fmla="*/ 21 h 123"/>
              <a:gd name="T2" fmla="*/ 4 w 95"/>
              <a:gd name="T3" fmla="*/ 19 h 123"/>
              <a:gd name="T4" fmla="*/ 59 w 95"/>
              <a:gd name="T5" fmla="*/ 109 h 123"/>
              <a:gd name="T6" fmla="*/ 79 w 95"/>
              <a:gd name="T7" fmla="*/ 112 h 123"/>
              <a:gd name="T8" fmla="*/ 85 w 95"/>
              <a:gd name="T9" fmla="*/ 93 h 123"/>
              <a:gd name="T10" fmla="*/ 29 w 95"/>
              <a:gd name="T11" fmla="*/ 3 h 123"/>
              <a:gd name="T12" fmla="*/ 34 w 95"/>
              <a:gd name="T13" fmla="*/ 0 h 123"/>
              <a:gd name="T14" fmla="*/ 90 w 95"/>
              <a:gd name="T15" fmla="*/ 91 h 123"/>
              <a:gd name="T16" fmla="*/ 82 w 95"/>
              <a:gd name="T17" fmla="*/ 117 h 123"/>
              <a:gd name="T18" fmla="*/ 56 w 95"/>
              <a:gd name="T19" fmla="*/ 112 h 123"/>
              <a:gd name="T20" fmla="*/ 0 w 95"/>
              <a:gd name="T21" fmla="*/ 21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123">
                <a:moveTo>
                  <a:pt x="0" y="21"/>
                </a:moveTo>
                <a:cubicBezTo>
                  <a:pt x="4" y="19"/>
                  <a:pt x="4" y="19"/>
                  <a:pt x="4" y="19"/>
                </a:cubicBezTo>
                <a:cubicBezTo>
                  <a:pt x="59" y="109"/>
                  <a:pt x="59" y="109"/>
                  <a:pt x="59" y="109"/>
                </a:cubicBezTo>
                <a:cubicBezTo>
                  <a:pt x="63" y="115"/>
                  <a:pt x="72" y="117"/>
                  <a:pt x="79" y="112"/>
                </a:cubicBezTo>
                <a:cubicBezTo>
                  <a:pt x="87" y="108"/>
                  <a:pt x="89" y="99"/>
                  <a:pt x="85" y="93"/>
                </a:cubicBezTo>
                <a:cubicBezTo>
                  <a:pt x="29" y="3"/>
                  <a:pt x="29" y="3"/>
                  <a:pt x="29" y="3"/>
                </a:cubicBezTo>
                <a:cubicBezTo>
                  <a:pt x="34" y="0"/>
                  <a:pt x="34" y="0"/>
                  <a:pt x="34" y="0"/>
                </a:cubicBezTo>
                <a:cubicBezTo>
                  <a:pt x="90" y="91"/>
                  <a:pt x="90" y="91"/>
                  <a:pt x="90" y="91"/>
                </a:cubicBezTo>
                <a:cubicBezTo>
                  <a:pt x="95" y="100"/>
                  <a:pt x="92" y="111"/>
                  <a:pt x="82" y="117"/>
                </a:cubicBezTo>
                <a:cubicBezTo>
                  <a:pt x="73" y="123"/>
                  <a:pt x="61" y="121"/>
                  <a:pt x="56" y="112"/>
                </a:cubicBezTo>
                <a:lnTo>
                  <a:pt x="0" y="2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5" name="Freeform 91"/>
          <p:cNvSpPr/>
          <p:nvPr/>
        </p:nvSpPr>
        <p:spPr bwMode="auto">
          <a:xfrm>
            <a:off x="7527688" y="3014053"/>
            <a:ext cx="101560" cy="69850"/>
          </a:xfrm>
          <a:custGeom>
            <a:avLst/>
            <a:gdLst>
              <a:gd name="T0" fmla="*/ 1 w 47"/>
              <a:gd name="T1" fmla="*/ 30 h 32"/>
              <a:gd name="T2" fmla="*/ 6 w 47"/>
              <a:gd name="T3" fmla="*/ 31 h 32"/>
              <a:gd name="T4" fmla="*/ 44 w 47"/>
              <a:gd name="T5" fmla="*/ 7 h 32"/>
              <a:gd name="T6" fmla="*/ 46 w 47"/>
              <a:gd name="T7" fmla="*/ 2 h 32"/>
              <a:gd name="T8" fmla="*/ 41 w 47"/>
              <a:gd name="T9" fmla="*/ 1 h 32"/>
              <a:gd name="T10" fmla="*/ 2 w 47"/>
              <a:gd name="T11" fmla="*/ 25 h 32"/>
              <a:gd name="T12" fmla="*/ 1 w 47"/>
              <a:gd name="T13" fmla="*/ 30 h 32"/>
            </a:gdLst>
            <a:ahLst/>
            <a:cxnLst>
              <a:cxn ang="0">
                <a:pos x="T0" y="T1"/>
              </a:cxn>
              <a:cxn ang="0">
                <a:pos x="T2" y="T3"/>
              </a:cxn>
              <a:cxn ang="0">
                <a:pos x="T4" y="T5"/>
              </a:cxn>
              <a:cxn ang="0">
                <a:pos x="T6" y="T7"/>
              </a:cxn>
              <a:cxn ang="0">
                <a:pos x="T8" y="T9"/>
              </a:cxn>
              <a:cxn ang="0">
                <a:pos x="T10" y="T11"/>
              </a:cxn>
              <a:cxn ang="0">
                <a:pos x="T12" y="T13"/>
              </a:cxn>
            </a:cxnLst>
            <a:rect l="0" t="0" r="r" b="b"/>
            <a:pathLst>
              <a:path w="47" h="32">
                <a:moveTo>
                  <a:pt x="1" y="30"/>
                </a:moveTo>
                <a:cubicBezTo>
                  <a:pt x="2" y="32"/>
                  <a:pt x="4" y="32"/>
                  <a:pt x="6" y="31"/>
                </a:cubicBezTo>
                <a:cubicBezTo>
                  <a:pt x="44" y="7"/>
                  <a:pt x="44" y="7"/>
                  <a:pt x="44" y="7"/>
                </a:cubicBezTo>
                <a:cubicBezTo>
                  <a:pt x="46" y="6"/>
                  <a:pt x="47" y="4"/>
                  <a:pt x="46" y="2"/>
                </a:cubicBezTo>
                <a:cubicBezTo>
                  <a:pt x="45" y="1"/>
                  <a:pt x="42" y="0"/>
                  <a:pt x="41" y="1"/>
                </a:cubicBezTo>
                <a:cubicBezTo>
                  <a:pt x="2" y="25"/>
                  <a:pt x="2" y="25"/>
                  <a:pt x="2" y="25"/>
                </a:cubicBezTo>
                <a:cubicBezTo>
                  <a:pt x="1" y="26"/>
                  <a:pt x="0" y="28"/>
                  <a:pt x="1" y="3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6" name="Freeform 92"/>
          <p:cNvSpPr/>
          <p:nvPr/>
        </p:nvSpPr>
        <p:spPr bwMode="auto">
          <a:xfrm>
            <a:off x="7568948" y="3071203"/>
            <a:ext cx="139645" cy="192088"/>
          </a:xfrm>
          <a:custGeom>
            <a:avLst/>
            <a:gdLst>
              <a:gd name="T0" fmla="*/ 0 w 64"/>
              <a:gd name="T1" fmla="*/ 3 h 88"/>
              <a:gd name="T2" fmla="*/ 5 w 64"/>
              <a:gd name="T3" fmla="*/ 0 h 88"/>
              <a:gd name="T4" fmla="*/ 55 w 64"/>
              <a:gd name="T5" fmla="*/ 80 h 88"/>
              <a:gd name="T6" fmla="*/ 64 w 64"/>
              <a:gd name="T7" fmla="*/ 85 h 88"/>
              <a:gd name="T8" fmla="*/ 63 w 64"/>
              <a:gd name="T9" fmla="*/ 85 h 88"/>
              <a:gd name="T10" fmla="*/ 49 w 64"/>
              <a:gd name="T11" fmla="*/ 82 h 88"/>
              <a:gd name="T12" fmla="*/ 0 w 64"/>
              <a:gd name="T13" fmla="*/ 3 h 88"/>
            </a:gdLst>
            <a:ahLst/>
            <a:cxnLst>
              <a:cxn ang="0">
                <a:pos x="T0" y="T1"/>
              </a:cxn>
              <a:cxn ang="0">
                <a:pos x="T2" y="T3"/>
              </a:cxn>
              <a:cxn ang="0">
                <a:pos x="T4" y="T5"/>
              </a:cxn>
              <a:cxn ang="0">
                <a:pos x="T6" y="T7"/>
              </a:cxn>
              <a:cxn ang="0">
                <a:pos x="T8" y="T9"/>
              </a:cxn>
              <a:cxn ang="0">
                <a:pos x="T10" y="T11"/>
              </a:cxn>
              <a:cxn ang="0">
                <a:pos x="T12" y="T13"/>
              </a:cxn>
            </a:cxnLst>
            <a:rect l="0" t="0" r="r" b="b"/>
            <a:pathLst>
              <a:path w="64" h="88">
                <a:moveTo>
                  <a:pt x="0" y="3"/>
                </a:moveTo>
                <a:cubicBezTo>
                  <a:pt x="5" y="0"/>
                  <a:pt x="5" y="0"/>
                  <a:pt x="5" y="0"/>
                </a:cubicBezTo>
                <a:cubicBezTo>
                  <a:pt x="55" y="80"/>
                  <a:pt x="55" y="80"/>
                  <a:pt x="55" y="80"/>
                </a:cubicBezTo>
                <a:cubicBezTo>
                  <a:pt x="57" y="83"/>
                  <a:pt x="60" y="85"/>
                  <a:pt x="64" y="85"/>
                </a:cubicBezTo>
                <a:cubicBezTo>
                  <a:pt x="63" y="85"/>
                  <a:pt x="63" y="85"/>
                  <a:pt x="63" y="85"/>
                </a:cubicBezTo>
                <a:cubicBezTo>
                  <a:pt x="58" y="88"/>
                  <a:pt x="52" y="87"/>
                  <a:pt x="49" y="82"/>
                </a:cubicBezTo>
                <a:lnTo>
                  <a:pt x="0" y="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7" name="Freeform 93"/>
          <p:cNvSpPr>
            <a:spLocks noEditPoints="1"/>
          </p:cNvSpPr>
          <p:nvPr/>
        </p:nvSpPr>
        <p:spPr bwMode="auto">
          <a:xfrm>
            <a:off x="8900340" y="4674580"/>
            <a:ext cx="218989" cy="239713"/>
          </a:xfrm>
          <a:custGeom>
            <a:avLst/>
            <a:gdLst>
              <a:gd name="T0" fmla="*/ 78 w 101"/>
              <a:gd name="T1" fmla="*/ 51 h 110"/>
              <a:gd name="T2" fmla="*/ 75 w 101"/>
              <a:gd name="T3" fmla="*/ 63 h 110"/>
              <a:gd name="T4" fmla="*/ 75 w 101"/>
              <a:gd name="T5" fmla="*/ 73 h 110"/>
              <a:gd name="T6" fmla="*/ 77 w 101"/>
              <a:gd name="T7" fmla="*/ 74 h 110"/>
              <a:gd name="T8" fmla="*/ 86 w 101"/>
              <a:gd name="T9" fmla="*/ 86 h 110"/>
              <a:gd name="T10" fmla="*/ 75 w 101"/>
              <a:gd name="T11" fmla="*/ 80 h 110"/>
              <a:gd name="T12" fmla="*/ 75 w 101"/>
              <a:gd name="T13" fmla="*/ 22 h 110"/>
              <a:gd name="T14" fmla="*/ 86 w 101"/>
              <a:gd name="T15" fmla="*/ 15 h 110"/>
              <a:gd name="T16" fmla="*/ 77 w 101"/>
              <a:gd name="T17" fmla="*/ 28 h 110"/>
              <a:gd name="T18" fmla="*/ 75 w 101"/>
              <a:gd name="T19" fmla="*/ 28 h 110"/>
              <a:gd name="T20" fmla="*/ 98 w 101"/>
              <a:gd name="T21" fmla="*/ 48 h 110"/>
              <a:gd name="T22" fmla="*/ 83 w 101"/>
              <a:gd name="T23" fmla="*/ 51 h 110"/>
              <a:gd name="T24" fmla="*/ 98 w 101"/>
              <a:gd name="T25" fmla="*/ 53 h 110"/>
              <a:gd name="T26" fmla="*/ 98 w 101"/>
              <a:gd name="T27" fmla="*/ 48 h 110"/>
              <a:gd name="T28" fmla="*/ 52 w 101"/>
              <a:gd name="T29" fmla="*/ 110 h 110"/>
              <a:gd name="T30" fmla="*/ 66 w 101"/>
              <a:gd name="T31" fmla="*/ 74 h 110"/>
              <a:gd name="T32" fmla="*/ 75 w 101"/>
              <a:gd name="T33" fmla="*/ 39 h 110"/>
              <a:gd name="T34" fmla="*/ 50 w 101"/>
              <a:gd name="T35" fmla="*/ 29 h 110"/>
              <a:gd name="T36" fmla="*/ 72 w 101"/>
              <a:gd name="T37" fmla="*/ 51 h 110"/>
              <a:gd name="T38" fmla="*/ 62 w 101"/>
              <a:gd name="T39" fmla="*/ 70 h 110"/>
              <a:gd name="T40" fmla="*/ 60 w 101"/>
              <a:gd name="T41" fmla="*/ 85 h 110"/>
              <a:gd name="T42" fmla="*/ 50 w 101"/>
              <a:gd name="T43" fmla="*/ 110 h 110"/>
              <a:gd name="T44" fmla="*/ 75 w 101"/>
              <a:gd name="T45" fmla="*/ 28 h 110"/>
              <a:gd name="T46" fmla="*/ 74 w 101"/>
              <a:gd name="T47" fmla="*/ 24 h 110"/>
              <a:gd name="T48" fmla="*/ 75 w 101"/>
              <a:gd name="T49" fmla="*/ 73 h 110"/>
              <a:gd name="T50" fmla="*/ 74 w 101"/>
              <a:gd name="T51" fmla="*/ 78 h 110"/>
              <a:gd name="T52" fmla="*/ 75 w 101"/>
              <a:gd name="T53" fmla="*/ 73 h 110"/>
              <a:gd name="T54" fmla="*/ 50 w 101"/>
              <a:gd name="T55" fmla="*/ 0 h 110"/>
              <a:gd name="T56" fmla="*/ 53 w 101"/>
              <a:gd name="T57" fmla="*/ 3 h 110"/>
              <a:gd name="T58" fmla="*/ 50 w 101"/>
              <a:gd name="T59" fmla="*/ 18 h 110"/>
              <a:gd name="T60" fmla="*/ 50 w 101"/>
              <a:gd name="T61" fmla="*/ 23 h 110"/>
              <a:gd name="T62" fmla="*/ 25 w 101"/>
              <a:gd name="T63" fmla="*/ 63 h 110"/>
              <a:gd name="T64" fmla="*/ 35 w 101"/>
              <a:gd name="T65" fmla="*/ 96 h 110"/>
              <a:gd name="T66" fmla="*/ 50 w 101"/>
              <a:gd name="T67" fmla="*/ 110 h 110"/>
              <a:gd name="T68" fmla="*/ 41 w 101"/>
              <a:gd name="T69" fmla="*/ 85 h 110"/>
              <a:gd name="T70" fmla="*/ 39 w 101"/>
              <a:gd name="T71" fmla="*/ 70 h 110"/>
              <a:gd name="T72" fmla="*/ 34 w 101"/>
              <a:gd name="T73" fmla="*/ 35 h 110"/>
              <a:gd name="T74" fmla="*/ 50 w 101"/>
              <a:gd name="T75" fmla="*/ 23 h 110"/>
              <a:gd name="T76" fmla="*/ 50 w 101"/>
              <a:gd name="T77" fmla="*/ 18 h 110"/>
              <a:gd name="T78" fmla="*/ 48 w 101"/>
              <a:gd name="T79" fmla="*/ 3 h 110"/>
              <a:gd name="T80" fmla="*/ 25 w 101"/>
              <a:gd name="T81" fmla="*/ 80 h 110"/>
              <a:gd name="T82" fmla="*/ 27 w 101"/>
              <a:gd name="T83" fmla="*/ 74 h 110"/>
              <a:gd name="T84" fmla="*/ 25 w 101"/>
              <a:gd name="T85" fmla="*/ 80 h 110"/>
              <a:gd name="T86" fmla="*/ 25 w 101"/>
              <a:gd name="T87" fmla="*/ 22 h 110"/>
              <a:gd name="T88" fmla="*/ 27 w 101"/>
              <a:gd name="T89" fmla="*/ 28 h 110"/>
              <a:gd name="T90" fmla="*/ 25 w 101"/>
              <a:gd name="T91" fmla="*/ 39 h 110"/>
              <a:gd name="T92" fmla="*/ 25 w 101"/>
              <a:gd name="T93" fmla="*/ 63 h 110"/>
              <a:gd name="T94" fmla="*/ 25 w 101"/>
              <a:gd name="T95" fmla="*/ 22 h 110"/>
              <a:gd name="T96" fmla="*/ 23 w 101"/>
              <a:gd name="T97" fmla="*/ 28 h 110"/>
              <a:gd name="T98" fmla="*/ 15 w 101"/>
              <a:gd name="T99" fmla="*/ 19 h 110"/>
              <a:gd name="T100" fmla="*/ 18 w 101"/>
              <a:gd name="T101" fmla="*/ 15 h 110"/>
              <a:gd name="T102" fmla="*/ 25 w 101"/>
              <a:gd name="T103" fmla="*/ 73 h 110"/>
              <a:gd name="T104" fmla="*/ 18 w 101"/>
              <a:gd name="T105" fmla="*/ 86 h 110"/>
              <a:gd name="T106" fmla="*/ 15 w 101"/>
              <a:gd name="T107" fmla="*/ 83 h 110"/>
              <a:gd name="T108" fmla="*/ 23 w 101"/>
              <a:gd name="T109" fmla="*/ 74 h 110"/>
              <a:gd name="T110" fmla="*/ 18 w 101"/>
              <a:gd name="T111" fmla="*/ 51 h 110"/>
              <a:gd name="T112" fmla="*/ 15 w 101"/>
              <a:gd name="T113" fmla="*/ 48 h 110"/>
              <a:gd name="T114" fmla="*/ 0 w 101"/>
              <a:gd name="T115" fmla="*/ 51 h 110"/>
              <a:gd name="T116" fmla="*/ 15 w 101"/>
              <a:gd name="T117" fmla="*/ 5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10">
                <a:moveTo>
                  <a:pt x="75" y="63"/>
                </a:moveTo>
                <a:cubicBezTo>
                  <a:pt x="77" y="59"/>
                  <a:pt x="78" y="55"/>
                  <a:pt x="78" y="51"/>
                </a:cubicBezTo>
                <a:cubicBezTo>
                  <a:pt x="78" y="47"/>
                  <a:pt x="77" y="43"/>
                  <a:pt x="75" y="39"/>
                </a:cubicBezTo>
                <a:cubicBezTo>
                  <a:pt x="75" y="63"/>
                  <a:pt x="75" y="63"/>
                  <a:pt x="75" y="63"/>
                </a:cubicBezTo>
                <a:close/>
                <a:moveTo>
                  <a:pt x="75" y="80"/>
                </a:moveTo>
                <a:cubicBezTo>
                  <a:pt x="75" y="73"/>
                  <a:pt x="75" y="73"/>
                  <a:pt x="75" y="73"/>
                </a:cubicBezTo>
                <a:cubicBezTo>
                  <a:pt x="76" y="73"/>
                  <a:pt x="77" y="73"/>
                  <a:pt x="77" y="74"/>
                </a:cubicBezTo>
                <a:cubicBezTo>
                  <a:pt x="77" y="74"/>
                  <a:pt x="77" y="74"/>
                  <a:pt x="77" y="74"/>
                </a:cubicBezTo>
                <a:cubicBezTo>
                  <a:pt x="86" y="83"/>
                  <a:pt x="86" y="83"/>
                  <a:pt x="86" y="83"/>
                </a:cubicBezTo>
                <a:cubicBezTo>
                  <a:pt x="87" y="84"/>
                  <a:pt x="87" y="85"/>
                  <a:pt x="86" y="86"/>
                </a:cubicBezTo>
                <a:cubicBezTo>
                  <a:pt x="85" y="87"/>
                  <a:pt x="83" y="87"/>
                  <a:pt x="82" y="86"/>
                </a:cubicBezTo>
                <a:cubicBezTo>
                  <a:pt x="75" y="80"/>
                  <a:pt x="75" y="80"/>
                  <a:pt x="75" y="80"/>
                </a:cubicBezTo>
                <a:close/>
                <a:moveTo>
                  <a:pt x="75" y="28"/>
                </a:moveTo>
                <a:cubicBezTo>
                  <a:pt x="75" y="22"/>
                  <a:pt x="75" y="22"/>
                  <a:pt x="75" y="22"/>
                </a:cubicBezTo>
                <a:cubicBezTo>
                  <a:pt x="82" y="15"/>
                  <a:pt x="82" y="15"/>
                  <a:pt x="82" y="15"/>
                </a:cubicBezTo>
                <a:cubicBezTo>
                  <a:pt x="83" y="14"/>
                  <a:pt x="85" y="14"/>
                  <a:pt x="86" y="15"/>
                </a:cubicBezTo>
                <a:cubicBezTo>
                  <a:pt x="87" y="16"/>
                  <a:pt x="87" y="18"/>
                  <a:pt x="86" y="19"/>
                </a:cubicBezTo>
                <a:cubicBezTo>
                  <a:pt x="77" y="28"/>
                  <a:pt x="77" y="28"/>
                  <a:pt x="77" y="28"/>
                </a:cubicBezTo>
                <a:cubicBezTo>
                  <a:pt x="77" y="28"/>
                  <a:pt x="77" y="28"/>
                  <a:pt x="77" y="28"/>
                </a:cubicBezTo>
                <a:cubicBezTo>
                  <a:pt x="77" y="28"/>
                  <a:pt x="76" y="28"/>
                  <a:pt x="75" y="28"/>
                </a:cubicBezTo>
                <a:close/>
                <a:moveTo>
                  <a:pt x="98" y="48"/>
                </a:moveTo>
                <a:cubicBezTo>
                  <a:pt x="98" y="48"/>
                  <a:pt x="98" y="48"/>
                  <a:pt x="98" y="48"/>
                </a:cubicBezTo>
                <a:cubicBezTo>
                  <a:pt x="86" y="48"/>
                  <a:pt x="86" y="48"/>
                  <a:pt x="86" y="48"/>
                </a:cubicBezTo>
                <a:cubicBezTo>
                  <a:pt x="84" y="48"/>
                  <a:pt x="83" y="49"/>
                  <a:pt x="83" y="51"/>
                </a:cubicBezTo>
                <a:cubicBezTo>
                  <a:pt x="83" y="52"/>
                  <a:pt x="84" y="53"/>
                  <a:pt x="86" y="53"/>
                </a:cubicBezTo>
                <a:cubicBezTo>
                  <a:pt x="98" y="53"/>
                  <a:pt x="98" y="53"/>
                  <a:pt x="98" y="53"/>
                </a:cubicBezTo>
                <a:cubicBezTo>
                  <a:pt x="100" y="53"/>
                  <a:pt x="101" y="52"/>
                  <a:pt x="101" y="51"/>
                </a:cubicBezTo>
                <a:cubicBezTo>
                  <a:pt x="101" y="49"/>
                  <a:pt x="100" y="48"/>
                  <a:pt x="98" y="48"/>
                </a:cubicBezTo>
                <a:close/>
                <a:moveTo>
                  <a:pt x="50" y="110"/>
                </a:moveTo>
                <a:cubicBezTo>
                  <a:pt x="52" y="110"/>
                  <a:pt x="52" y="110"/>
                  <a:pt x="52" y="110"/>
                </a:cubicBezTo>
                <a:cubicBezTo>
                  <a:pt x="60" y="110"/>
                  <a:pt x="66" y="104"/>
                  <a:pt x="66" y="96"/>
                </a:cubicBezTo>
                <a:cubicBezTo>
                  <a:pt x="66" y="74"/>
                  <a:pt x="66" y="74"/>
                  <a:pt x="66" y="74"/>
                </a:cubicBezTo>
                <a:cubicBezTo>
                  <a:pt x="70" y="71"/>
                  <a:pt x="73" y="67"/>
                  <a:pt x="75" y="63"/>
                </a:cubicBezTo>
                <a:cubicBezTo>
                  <a:pt x="75" y="39"/>
                  <a:pt x="75" y="39"/>
                  <a:pt x="75" y="39"/>
                </a:cubicBezTo>
                <a:cubicBezTo>
                  <a:pt x="71" y="29"/>
                  <a:pt x="61" y="23"/>
                  <a:pt x="50" y="23"/>
                </a:cubicBezTo>
                <a:cubicBezTo>
                  <a:pt x="50" y="29"/>
                  <a:pt x="50" y="29"/>
                  <a:pt x="50" y="29"/>
                </a:cubicBezTo>
                <a:cubicBezTo>
                  <a:pt x="56" y="29"/>
                  <a:pt x="62" y="31"/>
                  <a:pt x="66" y="35"/>
                </a:cubicBezTo>
                <a:cubicBezTo>
                  <a:pt x="70" y="39"/>
                  <a:pt x="72" y="45"/>
                  <a:pt x="72" y="51"/>
                </a:cubicBezTo>
                <a:cubicBezTo>
                  <a:pt x="72" y="59"/>
                  <a:pt x="68" y="66"/>
                  <a:pt x="62" y="70"/>
                </a:cubicBezTo>
                <a:cubicBezTo>
                  <a:pt x="62" y="70"/>
                  <a:pt x="62" y="70"/>
                  <a:pt x="62" y="70"/>
                </a:cubicBezTo>
                <a:cubicBezTo>
                  <a:pt x="61" y="70"/>
                  <a:pt x="60" y="71"/>
                  <a:pt x="60" y="72"/>
                </a:cubicBezTo>
                <a:cubicBezTo>
                  <a:pt x="60" y="85"/>
                  <a:pt x="60" y="85"/>
                  <a:pt x="60" y="85"/>
                </a:cubicBezTo>
                <a:cubicBezTo>
                  <a:pt x="50" y="85"/>
                  <a:pt x="50" y="85"/>
                  <a:pt x="50" y="85"/>
                </a:cubicBezTo>
                <a:cubicBezTo>
                  <a:pt x="50" y="110"/>
                  <a:pt x="50" y="110"/>
                  <a:pt x="50" y="110"/>
                </a:cubicBezTo>
                <a:close/>
                <a:moveTo>
                  <a:pt x="75" y="22"/>
                </a:moveTo>
                <a:cubicBezTo>
                  <a:pt x="75" y="28"/>
                  <a:pt x="75" y="28"/>
                  <a:pt x="75" y="28"/>
                </a:cubicBezTo>
                <a:cubicBezTo>
                  <a:pt x="75" y="28"/>
                  <a:pt x="74" y="28"/>
                  <a:pt x="74" y="28"/>
                </a:cubicBezTo>
                <a:cubicBezTo>
                  <a:pt x="72" y="27"/>
                  <a:pt x="72" y="25"/>
                  <a:pt x="74" y="24"/>
                </a:cubicBezTo>
                <a:cubicBezTo>
                  <a:pt x="75" y="22"/>
                  <a:pt x="75" y="22"/>
                  <a:pt x="75" y="22"/>
                </a:cubicBezTo>
                <a:close/>
                <a:moveTo>
                  <a:pt x="75" y="73"/>
                </a:moveTo>
                <a:cubicBezTo>
                  <a:pt x="75" y="80"/>
                  <a:pt x="75" y="80"/>
                  <a:pt x="75" y="80"/>
                </a:cubicBezTo>
                <a:cubicBezTo>
                  <a:pt x="74" y="78"/>
                  <a:pt x="74" y="78"/>
                  <a:pt x="74" y="78"/>
                </a:cubicBezTo>
                <a:cubicBezTo>
                  <a:pt x="72" y="77"/>
                  <a:pt x="72" y="75"/>
                  <a:pt x="74" y="74"/>
                </a:cubicBezTo>
                <a:cubicBezTo>
                  <a:pt x="74" y="73"/>
                  <a:pt x="75" y="73"/>
                  <a:pt x="75" y="73"/>
                </a:cubicBezTo>
                <a:close/>
                <a:moveTo>
                  <a:pt x="50" y="18"/>
                </a:moveTo>
                <a:cubicBezTo>
                  <a:pt x="50" y="0"/>
                  <a:pt x="50" y="0"/>
                  <a:pt x="50" y="0"/>
                </a:cubicBezTo>
                <a:cubicBezTo>
                  <a:pt x="50" y="0"/>
                  <a:pt x="50" y="0"/>
                  <a:pt x="50" y="0"/>
                </a:cubicBezTo>
                <a:cubicBezTo>
                  <a:pt x="52" y="0"/>
                  <a:pt x="53" y="2"/>
                  <a:pt x="53" y="3"/>
                </a:cubicBezTo>
                <a:cubicBezTo>
                  <a:pt x="53" y="15"/>
                  <a:pt x="53" y="15"/>
                  <a:pt x="53" y="15"/>
                </a:cubicBezTo>
                <a:cubicBezTo>
                  <a:pt x="53" y="17"/>
                  <a:pt x="52" y="18"/>
                  <a:pt x="50" y="18"/>
                </a:cubicBezTo>
                <a:cubicBezTo>
                  <a:pt x="50" y="18"/>
                  <a:pt x="50" y="18"/>
                  <a:pt x="50" y="18"/>
                </a:cubicBezTo>
                <a:close/>
                <a:moveTo>
                  <a:pt x="50" y="23"/>
                </a:moveTo>
                <a:cubicBezTo>
                  <a:pt x="39" y="23"/>
                  <a:pt x="30" y="29"/>
                  <a:pt x="25" y="39"/>
                </a:cubicBezTo>
                <a:cubicBezTo>
                  <a:pt x="25" y="63"/>
                  <a:pt x="25" y="63"/>
                  <a:pt x="25" y="63"/>
                </a:cubicBezTo>
                <a:cubicBezTo>
                  <a:pt x="27" y="68"/>
                  <a:pt x="31" y="71"/>
                  <a:pt x="35" y="74"/>
                </a:cubicBezTo>
                <a:cubicBezTo>
                  <a:pt x="35" y="96"/>
                  <a:pt x="35" y="96"/>
                  <a:pt x="35" y="96"/>
                </a:cubicBezTo>
                <a:cubicBezTo>
                  <a:pt x="35" y="104"/>
                  <a:pt x="41" y="110"/>
                  <a:pt x="49" y="110"/>
                </a:cubicBezTo>
                <a:cubicBezTo>
                  <a:pt x="50" y="110"/>
                  <a:pt x="50" y="110"/>
                  <a:pt x="50" y="110"/>
                </a:cubicBezTo>
                <a:cubicBezTo>
                  <a:pt x="50" y="85"/>
                  <a:pt x="50" y="85"/>
                  <a:pt x="50" y="85"/>
                </a:cubicBezTo>
                <a:cubicBezTo>
                  <a:pt x="41" y="85"/>
                  <a:pt x="41" y="85"/>
                  <a:pt x="41" y="85"/>
                </a:cubicBezTo>
                <a:cubicBezTo>
                  <a:pt x="41" y="72"/>
                  <a:pt x="41" y="72"/>
                  <a:pt x="41" y="72"/>
                </a:cubicBezTo>
                <a:cubicBezTo>
                  <a:pt x="41" y="71"/>
                  <a:pt x="40" y="71"/>
                  <a:pt x="39" y="70"/>
                </a:cubicBezTo>
                <a:cubicBezTo>
                  <a:pt x="33" y="66"/>
                  <a:pt x="28" y="59"/>
                  <a:pt x="28" y="51"/>
                </a:cubicBezTo>
                <a:cubicBezTo>
                  <a:pt x="28" y="45"/>
                  <a:pt x="30" y="39"/>
                  <a:pt x="34" y="35"/>
                </a:cubicBezTo>
                <a:cubicBezTo>
                  <a:pt x="39" y="31"/>
                  <a:pt x="44" y="29"/>
                  <a:pt x="50" y="29"/>
                </a:cubicBezTo>
                <a:cubicBezTo>
                  <a:pt x="50" y="23"/>
                  <a:pt x="50" y="23"/>
                  <a:pt x="50" y="23"/>
                </a:cubicBezTo>
                <a:close/>
                <a:moveTo>
                  <a:pt x="50" y="0"/>
                </a:moveTo>
                <a:cubicBezTo>
                  <a:pt x="50" y="18"/>
                  <a:pt x="50" y="18"/>
                  <a:pt x="50" y="18"/>
                </a:cubicBezTo>
                <a:cubicBezTo>
                  <a:pt x="49" y="18"/>
                  <a:pt x="48" y="17"/>
                  <a:pt x="48" y="15"/>
                </a:cubicBezTo>
                <a:cubicBezTo>
                  <a:pt x="48" y="3"/>
                  <a:pt x="48" y="3"/>
                  <a:pt x="48" y="3"/>
                </a:cubicBezTo>
                <a:cubicBezTo>
                  <a:pt x="48" y="2"/>
                  <a:pt x="49" y="1"/>
                  <a:pt x="50" y="0"/>
                </a:cubicBezTo>
                <a:close/>
                <a:moveTo>
                  <a:pt x="25" y="80"/>
                </a:moveTo>
                <a:cubicBezTo>
                  <a:pt x="25" y="73"/>
                  <a:pt x="25" y="73"/>
                  <a:pt x="25" y="73"/>
                </a:cubicBezTo>
                <a:cubicBezTo>
                  <a:pt x="26" y="73"/>
                  <a:pt x="27" y="73"/>
                  <a:pt x="27" y="74"/>
                </a:cubicBezTo>
                <a:cubicBezTo>
                  <a:pt x="28" y="75"/>
                  <a:pt x="28" y="77"/>
                  <a:pt x="27" y="78"/>
                </a:cubicBezTo>
                <a:cubicBezTo>
                  <a:pt x="25" y="80"/>
                  <a:pt x="25" y="80"/>
                  <a:pt x="25" y="80"/>
                </a:cubicBezTo>
                <a:close/>
                <a:moveTo>
                  <a:pt x="25" y="28"/>
                </a:moveTo>
                <a:cubicBezTo>
                  <a:pt x="25" y="22"/>
                  <a:pt x="25" y="22"/>
                  <a:pt x="25" y="22"/>
                </a:cubicBezTo>
                <a:cubicBezTo>
                  <a:pt x="27" y="24"/>
                  <a:pt x="27" y="24"/>
                  <a:pt x="27" y="24"/>
                </a:cubicBezTo>
                <a:cubicBezTo>
                  <a:pt x="28" y="25"/>
                  <a:pt x="28" y="27"/>
                  <a:pt x="27" y="28"/>
                </a:cubicBezTo>
                <a:cubicBezTo>
                  <a:pt x="27" y="28"/>
                  <a:pt x="26" y="28"/>
                  <a:pt x="25" y="28"/>
                </a:cubicBezTo>
                <a:close/>
                <a:moveTo>
                  <a:pt x="25" y="39"/>
                </a:moveTo>
                <a:cubicBezTo>
                  <a:pt x="23" y="42"/>
                  <a:pt x="22" y="46"/>
                  <a:pt x="22" y="51"/>
                </a:cubicBezTo>
                <a:cubicBezTo>
                  <a:pt x="22" y="55"/>
                  <a:pt x="23" y="59"/>
                  <a:pt x="25" y="63"/>
                </a:cubicBezTo>
                <a:cubicBezTo>
                  <a:pt x="25" y="39"/>
                  <a:pt x="25" y="39"/>
                  <a:pt x="25" y="39"/>
                </a:cubicBezTo>
                <a:close/>
                <a:moveTo>
                  <a:pt x="25" y="22"/>
                </a:moveTo>
                <a:cubicBezTo>
                  <a:pt x="25" y="28"/>
                  <a:pt x="25" y="28"/>
                  <a:pt x="25" y="28"/>
                </a:cubicBezTo>
                <a:cubicBezTo>
                  <a:pt x="25" y="28"/>
                  <a:pt x="24" y="28"/>
                  <a:pt x="23" y="28"/>
                </a:cubicBezTo>
                <a:cubicBezTo>
                  <a:pt x="23" y="28"/>
                  <a:pt x="23" y="28"/>
                  <a:pt x="23" y="28"/>
                </a:cubicBezTo>
                <a:cubicBezTo>
                  <a:pt x="15" y="19"/>
                  <a:pt x="15" y="19"/>
                  <a:pt x="15" y="19"/>
                </a:cubicBezTo>
                <a:cubicBezTo>
                  <a:pt x="14" y="18"/>
                  <a:pt x="14" y="16"/>
                  <a:pt x="15" y="15"/>
                </a:cubicBezTo>
                <a:cubicBezTo>
                  <a:pt x="16" y="14"/>
                  <a:pt x="17" y="14"/>
                  <a:pt x="18" y="15"/>
                </a:cubicBezTo>
                <a:cubicBezTo>
                  <a:pt x="25" y="22"/>
                  <a:pt x="25" y="22"/>
                  <a:pt x="25" y="22"/>
                </a:cubicBezTo>
                <a:close/>
                <a:moveTo>
                  <a:pt x="25" y="73"/>
                </a:moveTo>
                <a:cubicBezTo>
                  <a:pt x="25" y="80"/>
                  <a:pt x="25" y="80"/>
                  <a:pt x="25" y="80"/>
                </a:cubicBezTo>
                <a:cubicBezTo>
                  <a:pt x="18" y="86"/>
                  <a:pt x="18" y="86"/>
                  <a:pt x="18" y="86"/>
                </a:cubicBezTo>
                <a:cubicBezTo>
                  <a:pt x="17" y="87"/>
                  <a:pt x="16" y="87"/>
                  <a:pt x="15" y="86"/>
                </a:cubicBezTo>
                <a:cubicBezTo>
                  <a:pt x="14" y="85"/>
                  <a:pt x="14" y="84"/>
                  <a:pt x="15" y="83"/>
                </a:cubicBezTo>
                <a:cubicBezTo>
                  <a:pt x="23" y="74"/>
                  <a:pt x="23" y="74"/>
                  <a:pt x="23" y="74"/>
                </a:cubicBezTo>
                <a:cubicBezTo>
                  <a:pt x="23" y="74"/>
                  <a:pt x="23" y="74"/>
                  <a:pt x="23" y="74"/>
                </a:cubicBezTo>
                <a:cubicBezTo>
                  <a:pt x="24" y="74"/>
                  <a:pt x="25" y="73"/>
                  <a:pt x="25" y="73"/>
                </a:cubicBezTo>
                <a:close/>
                <a:moveTo>
                  <a:pt x="18" y="51"/>
                </a:moveTo>
                <a:cubicBezTo>
                  <a:pt x="18" y="51"/>
                  <a:pt x="18" y="51"/>
                  <a:pt x="18" y="51"/>
                </a:cubicBezTo>
                <a:cubicBezTo>
                  <a:pt x="18" y="49"/>
                  <a:pt x="16" y="48"/>
                  <a:pt x="15" y="48"/>
                </a:cubicBezTo>
                <a:cubicBezTo>
                  <a:pt x="3" y="48"/>
                  <a:pt x="3" y="48"/>
                  <a:pt x="3" y="48"/>
                </a:cubicBezTo>
                <a:cubicBezTo>
                  <a:pt x="1" y="48"/>
                  <a:pt x="0" y="49"/>
                  <a:pt x="0" y="51"/>
                </a:cubicBezTo>
                <a:cubicBezTo>
                  <a:pt x="0" y="52"/>
                  <a:pt x="1" y="53"/>
                  <a:pt x="3" y="53"/>
                </a:cubicBezTo>
                <a:cubicBezTo>
                  <a:pt x="15" y="53"/>
                  <a:pt x="15" y="53"/>
                  <a:pt x="15" y="53"/>
                </a:cubicBezTo>
                <a:cubicBezTo>
                  <a:pt x="16" y="53"/>
                  <a:pt x="18" y="52"/>
                  <a:pt x="18" y="5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8" name="Freeform 94"/>
          <p:cNvSpPr/>
          <p:nvPr/>
        </p:nvSpPr>
        <p:spPr bwMode="auto">
          <a:xfrm>
            <a:off x="8635331" y="3095017"/>
            <a:ext cx="63475" cy="60325"/>
          </a:xfrm>
          <a:custGeom>
            <a:avLst/>
            <a:gdLst>
              <a:gd name="T0" fmla="*/ 28 w 29"/>
              <a:gd name="T1" fmla="*/ 16 h 28"/>
              <a:gd name="T2" fmla="*/ 12 w 29"/>
              <a:gd name="T3" fmla="*/ 27 h 28"/>
              <a:gd name="T4" fmla="*/ 1 w 29"/>
              <a:gd name="T5" fmla="*/ 12 h 28"/>
              <a:gd name="T6" fmla="*/ 17 w 29"/>
              <a:gd name="T7" fmla="*/ 1 h 28"/>
              <a:gd name="T8" fmla="*/ 28 w 29"/>
              <a:gd name="T9" fmla="*/ 16 h 28"/>
            </a:gdLst>
            <a:ahLst/>
            <a:cxnLst>
              <a:cxn ang="0">
                <a:pos x="T0" y="T1"/>
              </a:cxn>
              <a:cxn ang="0">
                <a:pos x="T2" y="T3"/>
              </a:cxn>
              <a:cxn ang="0">
                <a:pos x="T4" y="T5"/>
              </a:cxn>
              <a:cxn ang="0">
                <a:pos x="T6" y="T7"/>
              </a:cxn>
              <a:cxn ang="0">
                <a:pos x="T8" y="T9"/>
              </a:cxn>
            </a:cxnLst>
            <a:rect l="0" t="0" r="r" b="b"/>
            <a:pathLst>
              <a:path w="29" h="28">
                <a:moveTo>
                  <a:pt x="28" y="16"/>
                </a:moveTo>
                <a:cubicBezTo>
                  <a:pt x="26" y="23"/>
                  <a:pt x="19" y="28"/>
                  <a:pt x="12" y="27"/>
                </a:cubicBezTo>
                <a:cubicBezTo>
                  <a:pt x="5" y="26"/>
                  <a:pt x="0" y="19"/>
                  <a:pt x="1" y="12"/>
                </a:cubicBezTo>
                <a:cubicBezTo>
                  <a:pt x="3" y="4"/>
                  <a:pt x="10" y="0"/>
                  <a:pt x="17" y="1"/>
                </a:cubicBezTo>
                <a:cubicBezTo>
                  <a:pt x="24" y="2"/>
                  <a:pt x="29" y="9"/>
                  <a:pt x="28" y="1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39" name="Freeform 95"/>
          <p:cNvSpPr/>
          <p:nvPr/>
        </p:nvSpPr>
        <p:spPr bwMode="auto">
          <a:xfrm>
            <a:off x="8621049" y="2912453"/>
            <a:ext cx="58715" cy="196850"/>
          </a:xfrm>
          <a:custGeom>
            <a:avLst/>
            <a:gdLst>
              <a:gd name="T0" fmla="*/ 27 w 27"/>
              <a:gd name="T1" fmla="*/ 90 h 91"/>
              <a:gd name="T2" fmla="*/ 12 w 27"/>
              <a:gd name="T3" fmla="*/ 14 h 91"/>
              <a:gd name="T4" fmla="*/ 1 w 27"/>
              <a:gd name="T5" fmla="*/ 0 h 91"/>
              <a:gd name="T6" fmla="*/ 17 w 27"/>
              <a:gd name="T7" fmla="*/ 91 h 91"/>
              <a:gd name="T8" fmla="*/ 27 w 27"/>
              <a:gd name="T9" fmla="*/ 90 h 91"/>
            </a:gdLst>
            <a:ahLst/>
            <a:cxnLst>
              <a:cxn ang="0">
                <a:pos x="T0" y="T1"/>
              </a:cxn>
              <a:cxn ang="0">
                <a:pos x="T2" y="T3"/>
              </a:cxn>
              <a:cxn ang="0">
                <a:pos x="T4" y="T5"/>
              </a:cxn>
              <a:cxn ang="0">
                <a:pos x="T6" y="T7"/>
              </a:cxn>
              <a:cxn ang="0">
                <a:pos x="T8" y="T9"/>
              </a:cxn>
            </a:cxnLst>
            <a:rect l="0" t="0" r="r" b="b"/>
            <a:pathLst>
              <a:path w="27" h="91">
                <a:moveTo>
                  <a:pt x="27" y="90"/>
                </a:moveTo>
                <a:cubicBezTo>
                  <a:pt x="27" y="90"/>
                  <a:pt x="12" y="14"/>
                  <a:pt x="12" y="14"/>
                </a:cubicBezTo>
                <a:cubicBezTo>
                  <a:pt x="12" y="14"/>
                  <a:pt x="3" y="0"/>
                  <a:pt x="1" y="0"/>
                </a:cubicBezTo>
                <a:cubicBezTo>
                  <a:pt x="0" y="0"/>
                  <a:pt x="17" y="91"/>
                  <a:pt x="17" y="91"/>
                </a:cubicBezTo>
                <a:lnTo>
                  <a:pt x="27" y="9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0" name="Freeform 96"/>
          <p:cNvSpPr/>
          <p:nvPr/>
        </p:nvSpPr>
        <p:spPr bwMode="auto">
          <a:xfrm>
            <a:off x="8662307" y="2944205"/>
            <a:ext cx="126950" cy="169863"/>
          </a:xfrm>
          <a:custGeom>
            <a:avLst/>
            <a:gdLst>
              <a:gd name="T0" fmla="*/ 1 w 80"/>
              <a:gd name="T1" fmla="*/ 99 h 107"/>
              <a:gd name="T2" fmla="*/ 60 w 80"/>
              <a:gd name="T3" fmla="*/ 13 h 107"/>
              <a:gd name="T4" fmla="*/ 80 w 80"/>
              <a:gd name="T5" fmla="*/ 0 h 107"/>
              <a:gd name="T6" fmla="*/ 71 w 80"/>
              <a:gd name="T7" fmla="*/ 21 h 107"/>
              <a:gd name="T8" fmla="*/ 12 w 80"/>
              <a:gd name="T9" fmla="*/ 107 h 107"/>
              <a:gd name="T10" fmla="*/ 0 w 80"/>
              <a:gd name="T11" fmla="*/ 100 h 107"/>
              <a:gd name="T12" fmla="*/ 1 w 80"/>
              <a:gd name="T13" fmla="*/ 99 h 107"/>
            </a:gdLst>
            <a:ahLst/>
            <a:cxnLst>
              <a:cxn ang="0">
                <a:pos x="T0" y="T1"/>
              </a:cxn>
              <a:cxn ang="0">
                <a:pos x="T2" y="T3"/>
              </a:cxn>
              <a:cxn ang="0">
                <a:pos x="T4" y="T5"/>
              </a:cxn>
              <a:cxn ang="0">
                <a:pos x="T6" y="T7"/>
              </a:cxn>
              <a:cxn ang="0">
                <a:pos x="T8" y="T9"/>
              </a:cxn>
              <a:cxn ang="0">
                <a:pos x="T10" y="T11"/>
              </a:cxn>
              <a:cxn ang="0">
                <a:pos x="T12" y="T13"/>
              </a:cxn>
            </a:cxnLst>
            <a:rect l="0" t="0" r="r" b="b"/>
            <a:pathLst>
              <a:path w="80" h="107">
                <a:moveTo>
                  <a:pt x="1" y="99"/>
                </a:moveTo>
                <a:lnTo>
                  <a:pt x="60" y="13"/>
                </a:lnTo>
                <a:lnTo>
                  <a:pt x="80" y="0"/>
                </a:lnTo>
                <a:lnTo>
                  <a:pt x="71" y="21"/>
                </a:lnTo>
                <a:lnTo>
                  <a:pt x="12" y="107"/>
                </a:lnTo>
                <a:lnTo>
                  <a:pt x="0" y="100"/>
                </a:lnTo>
                <a:lnTo>
                  <a:pt x="1" y="9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1" name="Freeform 97"/>
          <p:cNvSpPr/>
          <p:nvPr/>
        </p:nvSpPr>
        <p:spPr bwMode="auto">
          <a:xfrm>
            <a:off x="8651200" y="3141053"/>
            <a:ext cx="15869" cy="31750"/>
          </a:xfrm>
          <a:custGeom>
            <a:avLst/>
            <a:gdLst>
              <a:gd name="T0" fmla="*/ 2 w 7"/>
              <a:gd name="T1" fmla="*/ 3 h 15"/>
              <a:gd name="T2" fmla="*/ 5 w 7"/>
              <a:gd name="T3" fmla="*/ 1 h 15"/>
              <a:gd name="T4" fmla="*/ 7 w 7"/>
              <a:gd name="T5" fmla="*/ 3 h 15"/>
              <a:gd name="T6" fmla="*/ 5 w 7"/>
              <a:gd name="T7" fmla="*/ 13 h 15"/>
              <a:gd name="T8" fmla="*/ 3 w 7"/>
              <a:gd name="T9" fmla="*/ 15 h 15"/>
              <a:gd name="T10" fmla="*/ 1 w 7"/>
              <a:gd name="T11" fmla="*/ 12 h 15"/>
              <a:gd name="T12" fmla="*/ 2 w 7"/>
              <a:gd name="T13" fmla="*/ 3 h 15"/>
            </a:gdLst>
            <a:ahLst/>
            <a:cxnLst>
              <a:cxn ang="0">
                <a:pos x="T0" y="T1"/>
              </a:cxn>
              <a:cxn ang="0">
                <a:pos x="T2" y="T3"/>
              </a:cxn>
              <a:cxn ang="0">
                <a:pos x="T4" y="T5"/>
              </a:cxn>
              <a:cxn ang="0">
                <a:pos x="T6" y="T7"/>
              </a:cxn>
              <a:cxn ang="0">
                <a:pos x="T8" y="T9"/>
              </a:cxn>
              <a:cxn ang="0">
                <a:pos x="T10" y="T11"/>
              </a:cxn>
              <a:cxn ang="0">
                <a:pos x="T12" y="T13"/>
              </a:cxn>
            </a:cxnLst>
            <a:rect l="0" t="0" r="r" b="b"/>
            <a:pathLst>
              <a:path w="7" h="15">
                <a:moveTo>
                  <a:pt x="2" y="3"/>
                </a:moveTo>
                <a:cubicBezTo>
                  <a:pt x="3" y="1"/>
                  <a:pt x="4" y="0"/>
                  <a:pt x="5" y="1"/>
                </a:cubicBezTo>
                <a:cubicBezTo>
                  <a:pt x="6" y="1"/>
                  <a:pt x="7" y="2"/>
                  <a:pt x="7" y="3"/>
                </a:cubicBezTo>
                <a:cubicBezTo>
                  <a:pt x="5" y="13"/>
                  <a:pt x="5" y="13"/>
                  <a:pt x="5" y="13"/>
                </a:cubicBezTo>
                <a:cubicBezTo>
                  <a:pt x="5" y="14"/>
                  <a:pt x="4" y="15"/>
                  <a:pt x="3" y="15"/>
                </a:cubicBezTo>
                <a:cubicBezTo>
                  <a:pt x="1" y="15"/>
                  <a:pt x="0" y="13"/>
                  <a:pt x="1" y="12"/>
                </a:cubicBezTo>
                <a:lnTo>
                  <a:pt x="2" y="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2" name="Freeform 98"/>
          <p:cNvSpPr>
            <a:spLocks noEditPoints="1"/>
          </p:cNvSpPr>
          <p:nvPr/>
        </p:nvSpPr>
        <p:spPr bwMode="auto">
          <a:xfrm>
            <a:off x="8600420" y="1532915"/>
            <a:ext cx="220577" cy="236538"/>
          </a:xfrm>
          <a:custGeom>
            <a:avLst/>
            <a:gdLst>
              <a:gd name="T0" fmla="*/ 78 w 101"/>
              <a:gd name="T1" fmla="*/ 50 h 109"/>
              <a:gd name="T2" fmla="*/ 76 w 101"/>
              <a:gd name="T3" fmla="*/ 62 h 109"/>
              <a:gd name="T4" fmla="*/ 76 w 101"/>
              <a:gd name="T5" fmla="*/ 73 h 109"/>
              <a:gd name="T6" fmla="*/ 78 w 101"/>
              <a:gd name="T7" fmla="*/ 73 h 109"/>
              <a:gd name="T8" fmla="*/ 86 w 101"/>
              <a:gd name="T9" fmla="*/ 86 h 109"/>
              <a:gd name="T10" fmla="*/ 76 w 101"/>
              <a:gd name="T11" fmla="*/ 79 h 109"/>
              <a:gd name="T12" fmla="*/ 76 w 101"/>
              <a:gd name="T13" fmla="*/ 22 h 109"/>
              <a:gd name="T14" fmla="*/ 86 w 101"/>
              <a:gd name="T15" fmla="*/ 15 h 109"/>
              <a:gd name="T16" fmla="*/ 78 w 101"/>
              <a:gd name="T17" fmla="*/ 27 h 109"/>
              <a:gd name="T18" fmla="*/ 76 w 101"/>
              <a:gd name="T19" fmla="*/ 28 h 109"/>
              <a:gd name="T20" fmla="*/ 99 w 101"/>
              <a:gd name="T21" fmla="*/ 48 h 109"/>
              <a:gd name="T22" fmla="*/ 84 w 101"/>
              <a:gd name="T23" fmla="*/ 50 h 109"/>
              <a:gd name="T24" fmla="*/ 99 w 101"/>
              <a:gd name="T25" fmla="*/ 53 h 109"/>
              <a:gd name="T26" fmla="*/ 99 w 101"/>
              <a:gd name="T27" fmla="*/ 48 h 109"/>
              <a:gd name="T28" fmla="*/ 53 w 101"/>
              <a:gd name="T29" fmla="*/ 109 h 109"/>
              <a:gd name="T30" fmla="*/ 66 w 101"/>
              <a:gd name="T31" fmla="*/ 73 h 109"/>
              <a:gd name="T32" fmla="*/ 76 w 101"/>
              <a:gd name="T33" fmla="*/ 38 h 109"/>
              <a:gd name="T34" fmla="*/ 51 w 101"/>
              <a:gd name="T35" fmla="*/ 28 h 109"/>
              <a:gd name="T36" fmla="*/ 73 w 101"/>
              <a:gd name="T37" fmla="*/ 50 h 109"/>
              <a:gd name="T38" fmla="*/ 62 w 101"/>
              <a:gd name="T39" fmla="*/ 69 h 109"/>
              <a:gd name="T40" fmla="*/ 61 w 101"/>
              <a:gd name="T41" fmla="*/ 84 h 109"/>
              <a:gd name="T42" fmla="*/ 51 w 101"/>
              <a:gd name="T43" fmla="*/ 109 h 109"/>
              <a:gd name="T44" fmla="*/ 76 w 101"/>
              <a:gd name="T45" fmla="*/ 28 h 109"/>
              <a:gd name="T46" fmla="*/ 74 w 101"/>
              <a:gd name="T47" fmla="*/ 23 h 109"/>
              <a:gd name="T48" fmla="*/ 76 w 101"/>
              <a:gd name="T49" fmla="*/ 73 h 109"/>
              <a:gd name="T50" fmla="*/ 74 w 101"/>
              <a:gd name="T51" fmla="*/ 77 h 109"/>
              <a:gd name="T52" fmla="*/ 76 w 101"/>
              <a:gd name="T53" fmla="*/ 73 h 109"/>
              <a:gd name="T54" fmla="*/ 51 w 101"/>
              <a:gd name="T55" fmla="*/ 0 h 109"/>
              <a:gd name="T56" fmla="*/ 53 w 101"/>
              <a:gd name="T57" fmla="*/ 2 h 109"/>
              <a:gd name="T58" fmla="*/ 51 w 101"/>
              <a:gd name="T59" fmla="*/ 17 h 109"/>
              <a:gd name="T60" fmla="*/ 51 w 101"/>
              <a:gd name="T61" fmla="*/ 22 h 109"/>
              <a:gd name="T62" fmla="*/ 26 w 101"/>
              <a:gd name="T63" fmla="*/ 62 h 109"/>
              <a:gd name="T64" fmla="*/ 35 w 101"/>
              <a:gd name="T65" fmla="*/ 95 h 109"/>
              <a:gd name="T66" fmla="*/ 51 w 101"/>
              <a:gd name="T67" fmla="*/ 109 h 109"/>
              <a:gd name="T68" fmla="*/ 41 w 101"/>
              <a:gd name="T69" fmla="*/ 84 h 109"/>
              <a:gd name="T70" fmla="*/ 40 w 101"/>
              <a:gd name="T71" fmla="*/ 69 h 109"/>
              <a:gd name="T72" fmla="*/ 35 w 101"/>
              <a:gd name="T73" fmla="*/ 35 h 109"/>
              <a:gd name="T74" fmla="*/ 51 w 101"/>
              <a:gd name="T75" fmla="*/ 22 h 109"/>
              <a:gd name="T76" fmla="*/ 51 w 101"/>
              <a:gd name="T77" fmla="*/ 17 h 109"/>
              <a:gd name="T78" fmla="*/ 48 w 101"/>
              <a:gd name="T79" fmla="*/ 2 h 109"/>
              <a:gd name="T80" fmla="*/ 26 w 101"/>
              <a:gd name="T81" fmla="*/ 79 h 109"/>
              <a:gd name="T82" fmla="*/ 28 w 101"/>
              <a:gd name="T83" fmla="*/ 73 h 109"/>
              <a:gd name="T84" fmla="*/ 26 w 101"/>
              <a:gd name="T85" fmla="*/ 79 h 109"/>
              <a:gd name="T86" fmla="*/ 26 w 101"/>
              <a:gd name="T87" fmla="*/ 21 h 109"/>
              <a:gd name="T88" fmla="*/ 28 w 101"/>
              <a:gd name="T89" fmla="*/ 27 h 109"/>
              <a:gd name="T90" fmla="*/ 26 w 101"/>
              <a:gd name="T91" fmla="*/ 38 h 109"/>
              <a:gd name="T92" fmla="*/ 26 w 101"/>
              <a:gd name="T93" fmla="*/ 62 h 109"/>
              <a:gd name="T94" fmla="*/ 26 w 101"/>
              <a:gd name="T95" fmla="*/ 21 h 109"/>
              <a:gd name="T96" fmla="*/ 24 w 101"/>
              <a:gd name="T97" fmla="*/ 27 h 109"/>
              <a:gd name="T98" fmla="*/ 15 w 101"/>
              <a:gd name="T99" fmla="*/ 18 h 109"/>
              <a:gd name="T100" fmla="*/ 19 w 101"/>
              <a:gd name="T101" fmla="*/ 15 h 109"/>
              <a:gd name="T102" fmla="*/ 26 w 101"/>
              <a:gd name="T103" fmla="*/ 73 h 109"/>
              <a:gd name="T104" fmla="*/ 19 w 101"/>
              <a:gd name="T105" fmla="*/ 86 h 109"/>
              <a:gd name="T106" fmla="*/ 15 w 101"/>
              <a:gd name="T107" fmla="*/ 82 h 109"/>
              <a:gd name="T108" fmla="*/ 24 w 101"/>
              <a:gd name="T109" fmla="*/ 73 h 109"/>
              <a:gd name="T110" fmla="*/ 18 w 101"/>
              <a:gd name="T111" fmla="*/ 50 h 109"/>
              <a:gd name="T112" fmla="*/ 15 w 101"/>
              <a:gd name="T113" fmla="*/ 48 h 109"/>
              <a:gd name="T114" fmla="*/ 0 w 101"/>
              <a:gd name="T115" fmla="*/ 50 h 109"/>
              <a:gd name="T116" fmla="*/ 15 w 101"/>
              <a:gd name="T117" fmla="*/ 5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 h="109">
                <a:moveTo>
                  <a:pt x="76" y="62"/>
                </a:moveTo>
                <a:cubicBezTo>
                  <a:pt x="78" y="58"/>
                  <a:pt x="78" y="54"/>
                  <a:pt x="78" y="50"/>
                </a:cubicBezTo>
                <a:cubicBezTo>
                  <a:pt x="78" y="46"/>
                  <a:pt x="78" y="42"/>
                  <a:pt x="76" y="38"/>
                </a:cubicBezTo>
                <a:cubicBezTo>
                  <a:pt x="76" y="62"/>
                  <a:pt x="76" y="62"/>
                  <a:pt x="76" y="62"/>
                </a:cubicBezTo>
                <a:close/>
                <a:moveTo>
                  <a:pt x="76" y="79"/>
                </a:moveTo>
                <a:cubicBezTo>
                  <a:pt x="76" y="73"/>
                  <a:pt x="76" y="73"/>
                  <a:pt x="76" y="73"/>
                </a:cubicBezTo>
                <a:cubicBezTo>
                  <a:pt x="77" y="73"/>
                  <a:pt x="77" y="73"/>
                  <a:pt x="78" y="73"/>
                </a:cubicBezTo>
                <a:cubicBezTo>
                  <a:pt x="78" y="73"/>
                  <a:pt x="78" y="73"/>
                  <a:pt x="78" y="73"/>
                </a:cubicBezTo>
                <a:cubicBezTo>
                  <a:pt x="86" y="82"/>
                  <a:pt x="86" y="82"/>
                  <a:pt x="86" y="82"/>
                </a:cubicBezTo>
                <a:cubicBezTo>
                  <a:pt x="87" y="83"/>
                  <a:pt x="87" y="85"/>
                  <a:pt x="86" y="86"/>
                </a:cubicBezTo>
                <a:cubicBezTo>
                  <a:pt x="85" y="87"/>
                  <a:pt x="84" y="87"/>
                  <a:pt x="83" y="86"/>
                </a:cubicBezTo>
                <a:cubicBezTo>
                  <a:pt x="76" y="79"/>
                  <a:pt x="76" y="79"/>
                  <a:pt x="76" y="79"/>
                </a:cubicBezTo>
                <a:close/>
                <a:moveTo>
                  <a:pt x="76" y="28"/>
                </a:moveTo>
                <a:cubicBezTo>
                  <a:pt x="76" y="22"/>
                  <a:pt x="76" y="22"/>
                  <a:pt x="76" y="22"/>
                </a:cubicBezTo>
                <a:cubicBezTo>
                  <a:pt x="83" y="15"/>
                  <a:pt x="83" y="15"/>
                  <a:pt x="83" y="15"/>
                </a:cubicBezTo>
                <a:cubicBezTo>
                  <a:pt x="84" y="14"/>
                  <a:pt x="85" y="14"/>
                  <a:pt x="86" y="15"/>
                </a:cubicBezTo>
                <a:cubicBezTo>
                  <a:pt x="87" y="16"/>
                  <a:pt x="87" y="17"/>
                  <a:pt x="86" y="18"/>
                </a:cubicBezTo>
                <a:cubicBezTo>
                  <a:pt x="78" y="27"/>
                  <a:pt x="78" y="27"/>
                  <a:pt x="78" y="27"/>
                </a:cubicBezTo>
                <a:cubicBezTo>
                  <a:pt x="78" y="27"/>
                  <a:pt x="78" y="27"/>
                  <a:pt x="78" y="27"/>
                </a:cubicBezTo>
                <a:cubicBezTo>
                  <a:pt x="77" y="28"/>
                  <a:pt x="77" y="28"/>
                  <a:pt x="76" y="28"/>
                </a:cubicBezTo>
                <a:close/>
                <a:moveTo>
                  <a:pt x="99" y="48"/>
                </a:moveTo>
                <a:cubicBezTo>
                  <a:pt x="99" y="48"/>
                  <a:pt x="99" y="48"/>
                  <a:pt x="99" y="48"/>
                </a:cubicBezTo>
                <a:cubicBezTo>
                  <a:pt x="86" y="48"/>
                  <a:pt x="86" y="48"/>
                  <a:pt x="86" y="48"/>
                </a:cubicBezTo>
                <a:cubicBezTo>
                  <a:pt x="85" y="48"/>
                  <a:pt x="84" y="49"/>
                  <a:pt x="84" y="50"/>
                </a:cubicBezTo>
                <a:cubicBezTo>
                  <a:pt x="84" y="52"/>
                  <a:pt x="85" y="53"/>
                  <a:pt x="86" y="53"/>
                </a:cubicBezTo>
                <a:cubicBezTo>
                  <a:pt x="99" y="53"/>
                  <a:pt x="99" y="53"/>
                  <a:pt x="99" y="53"/>
                </a:cubicBezTo>
                <a:cubicBezTo>
                  <a:pt x="100" y="53"/>
                  <a:pt x="101" y="52"/>
                  <a:pt x="101" y="50"/>
                </a:cubicBezTo>
                <a:cubicBezTo>
                  <a:pt x="101" y="49"/>
                  <a:pt x="100" y="48"/>
                  <a:pt x="99" y="48"/>
                </a:cubicBezTo>
                <a:close/>
                <a:moveTo>
                  <a:pt x="51" y="109"/>
                </a:moveTo>
                <a:cubicBezTo>
                  <a:pt x="53" y="109"/>
                  <a:pt x="53" y="109"/>
                  <a:pt x="53" y="109"/>
                </a:cubicBezTo>
                <a:cubicBezTo>
                  <a:pt x="60" y="109"/>
                  <a:pt x="66" y="103"/>
                  <a:pt x="66" y="95"/>
                </a:cubicBezTo>
                <a:cubicBezTo>
                  <a:pt x="66" y="73"/>
                  <a:pt x="66" y="73"/>
                  <a:pt x="66" y="73"/>
                </a:cubicBezTo>
                <a:cubicBezTo>
                  <a:pt x="70" y="70"/>
                  <a:pt x="74" y="67"/>
                  <a:pt x="76" y="62"/>
                </a:cubicBezTo>
                <a:cubicBezTo>
                  <a:pt x="76" y="38"/>
                  <a:pt x="76" y="38"/>
                  <a:pt x="76" y="38"/>
                </a:cubicBezTo>
                <a:cubicBezTo>
                  <a:pt x="71" y="29"/>
                  <a:pt x="62" y="22"/>
                  <a:pt x="51" y="22"/>
                </a:cubicBezTo>
                <a:cubicBezTo>
                  <a:pt x="51" y="28"/>
                  <a:pt x="51" y="28"/>
                  <a:pt x="51" y="28"/>
                </a:cubicBezTo>
                <a:cubicBezTo>
                  <a:pt x="57" y="28"/>
                  <a:pt x="62" y="31"/>
                  <a:pt x="66" y="35"/>
                </a:cubicBezTo>
                <a:cubicBezTo>
                  <a:pt x="70" y="39"/>
                  <a:pt x="73" y="44"/>
                  <a:pt x="73" y="50"/>
                </a:cubicBezTo>
                <a:cubicBezTo>
                  <a:pt x="73" y="58"/>
                  <a:pt x="68" y="65"/>
                  <a:pt x="62" y="69"/>
                </a:cubicBezTo>
                <a:cubicBezTo>
                  <a:pt x="62" y="69"/>
                  <a:pt x="62" y="69"/>
                  <a:pt x="62" y="69"/>
                </a:cubicBezTo>
                <a:cubicBezTo>
                  <a:pt x="61" y="70"/>
                  <a:pt x="61" y="71"/>
                  <a:pt x="61" y="72"/>
                </a:cubicBezTo>
                <a:cubicBezTo>
                  <a:pt x="61" y="84"/>
                  <a:pt x="61" y="84"/>
                  <a:pt x="61" y="84"/>
                </a:cubicBezTo>
                <a:cubicBezTo>
                  <a:pt x="51" y="84"/>
                  <a:pt x="51" y="84"/>
                  <a:pt x="51" y="84"/>
                </a:cubicBezTo>
                <a:cubicBezTo>
                  <a:pt x="51" y="109"/>
                  <a:pt x="51" y="109"/>
                  <a:pt x="51" y="109"/>
                </a:cubicBezTo>
                <a:close/>
                <a:moveTo>
                  <a:pt x="76" y="22"/>
                </a:moveTo>
                <a:cubicBezTo>
                  <a:pt x="76" y="28"/>
                  <a:pt x="76" y="28"/>
                  <a:pt x="76" y="28"/>
                </a:cubicBezTo>
                <a:cubicBezTo>
                  <a:pt x="75" y="28"/>
                  <a:pt x="75" y="28"/>
                  <a:pt x="74" y="27"/>
                </a:cubicBezTo>
                <a:cubicBezTo>
                  <a:pt x="73" y="26"/>
                  <a:pt x="73" y="24"/>
                  <a:pt x="74" y="23"/>
                </a:cubicBezTo>
                <a:cubicBezTo>
                  <a:pt x="76" y="22"/>
                  <a:pt x="76" y="22"/>
                  <a:pt x="76" y="22"/>
                </a:cubicBezTo>
                <a:close/>
                <a:moveTo>
                  <a:pt x="76" y="73"/>
                </a:moveTo>
                <a:cubicBezTo>
                  <a:pt x="76" y="79"/>
                  <a:pt x="76" y="79"/>
                  <a:pt x="76" y="79"/>
                </a:cubicBezTo>
                <a:cubicBezTo>
                  <a:pt x="74" y="77"/>
                  <a:pt x="74" y="77"/>
                  <a:pt x="74" y="77"/>
                </a:cubicBezTo>
                <a:cubicBezTo>
                  <a:pt x="73" y="76"/>
                  <a:pt x="73" y="74"/>
                  <a:pt x="74" y="73"/>
                </a:cubicBezTo>
                <a:cubicBezTo>
                  <a:pt x="75" y="73"/>
                  <a:pt x="75" y="73"/>
                  <a:pt x="76" y="73"/>
                </a:cubicBezTo>
                <a:close/>
                <a:moveTo>
                  <a:pt x="51" y="17"/>
                </a:moveTo>
                <a:cubicBezTo>
                  <a:pt x="51" y="0"/>
                  <a:pt x="51" y="0"/>
                  <a:pt x="51" y="0"/>
                </a:cubicBezTo>
                <a:cubicBezTo>
                  <a:pt x="51" y="0"/>
                  <a:pt x="51" y="0"/>
                  <a:pt x="51" y="0"/>
                </a:cubicBezTo>
                <a:cubicBezTo>
                  <a:pt x="52" y="0"/>
                  <a:pt x="53" y="1"/>
                  <a:pt x="53" y="2"/>
                </a:cubicBezTo>
                <a:cubicBezTo>
                  <a:pt x="53" y="15"/>
                  <a:pt x="53" y="15"/>
                  <a:pt x="53" y="15"/>
                </a:cubicBezTo>
                <a:cubicBezTo>
                  <a:pt x="53" y="16"/>
                  <a:pt x="52" y="17"/>
                  <a:pt x="51" y="17"/>
                </a:cubicBezTo>
                <a:cubicBezTo>
                  <a:pt x="51" y="17"/>
                  <a:pt x="51" y="17"/>
                  <a:pt x="51" y="17"/>
                </a:cubicBezTo>
                <a:close/>
                <a:moveTo>
                  <a:pt x="51" y="22"/>
                </a:moveTo>
                <a:cubicBezTo>
                  <a:pt x="40" y="22"/>
                  <a:pt x="30" y="29"/>
                  <a:pt x="26" y="38"/>
                </a:cubicBezTo>
                <a:cubicBezTo>
                  <a:pt x="26" y="62"/>
                  <a:pt x="26" y="62"/>
                  <a:pt x="26" y="62"/>
                </a:cubicBezTo>
                <a:cubicBezTo>
                  <a:pt x="28" y="67"/>
                  <a:pt x="31" y="71"/>
                  <a:pt x="35" y="74"/>
                </a:cubicBezTo>
                <a:cubicBezTo>
                  <a:pt x="35" y="95"/>
                  <a:pt x="35" y="95"/>
                  <a:pt x="35" y="95"/>
                </a:cubicBezTo>
                <a:cubicBezTo>
                  <a:pt x="35" y="103"/>
                  <a:pt x="42" y="109"/>
                  <a:pt x="49" y="109"/>
                </a:cubicBezTo>
                <a:cubicBezTo>
                  <a:pt x="51" y="109"/>
                  <a:pt x="51" y="109"/>
                  <a:pt x="51" y="109"/>
                </a:cubicBezTo>
                <a:cubicBezTo>
                  <a:pt x="51" y="84"/>
                  <a:pt x="51" y="84"/>
                  <a:pt x="51" y="84"/>
                </a:cubicBezTo>
                <a:cubicBezTo>
                  <a:pt x="41" y="84"/>
                  <a:pt x="41" y="84"/>
                  <a:pt x="41" y="84"/>
                </a:cubicBezTo>
                <a:cubicBezTo>
                  <a:pt x="41" y="72"/>
                  <a:pt x="41" y="72"/>
                  <a:pt x="41" y="72"/>
                </a:cubicBezTo>
                <a:cubicBezTo>
                  <a:pt x="41" y="71"/>
                  <a:pt x="41" y="70"/>
                  <a:pt x="40" y="69"/>
                </a:cubicBezTo>
                <a:cubicBezTo>
                  <a:pt x="33" y="66"/>
                  <a:pt x="28" y="58"/>
                  <a:pt x="28" y="50"/>
                </a:cubicBezTo>
                <a:cubicBezTo>
                  <a:pt x="28" y="44"/>
                  <a:pt x="31" y="39"/>
                  <a:pt x="35" y="35"/>
                </a:cubicBezTo>
                <a:cubicBezTo>
                  <a:pt x="39" y="31"/>
                  <a:pt x="44" y="28"/>
                  <a:pt x="51" y="28"/>
                </a:cubicBezTo>
                <a:cubicBezTo>
                  <a:pt x="51" y="22"/>
                  <a:pt x="51" y="22"/>
                  <a:pt x="51" y="22"/>
                </a:cubicBezTo>
                <a:close/>
                <a:moveTo>
                  <a:pt x="51" y="0"/>
                </a:moveTo>
                <a:cubicBezTo>
                  <a:pt x="51" y="17"/>
                  <a:pt x="51" y="17"/>
                  <a:pt x="51" y="17"/>
                </a:cubicBezTo>
                <a:cubicBezTo>
                  <a:pt x="49" y="17"/>
                  <a:pt x="48" y="16"/>
                  <a:pt x="48" y="15"/>
                </a:cubicBezTo>
                <a:cubicBezTo>
                  <a:pt x="48" y="2"/>
                  <a:pt x="48" y="2"/>
                  <a:pt x="48" y="2"/>
                </a:cubicBezTo>
                <a:cubicBezTo>
                  <a:pt x="48" y="1"/>
                  <a:pt x="49" y="0"/>
                  <a:pt x="51" y="0"/>
                </a:cubicBezTo>
                <a:close/>
                <a:moveTo>
                  <a:pt x="26" y="79"/>
                </a:moveTo>
                <a:cubicBezTo>
                  <a:pt x="26" y="73"/>
                  <a:pt x="26" y="73"/>
                  <a:pt x="26" y="73"/>
                </a:cubicBezTo>
                <a:cubicBezTo>
                  <a:pt x="26" y="73"/>
                  <a:pt x="27" y="73"/>
                  <a:pt x="28" y="73"/>
                </a:cubicBezTo>
                <a:cubicBezTo>
                  <a:pt x="29" y="74"/>
                  <a:pt x="29" y="76"/>
                  <a:pt x="28" y="77"/>
                </a:cubicBezTo>
                <a:cubicBezTo>
                  <a:pt x="26" y="79"/>
                  <a:pt x="26" y="79"/>
                  <a:pt x="26" y="79"/>
                </a:cubicBezTo>
                <a:close/>
                <a:moveTo>
                  <a:pt x="26" y="28"/>
                </a:moveTo>
                <a:cubicBezTo>
                  <a:pt x="26" y="21"/>
                  <a:pt x="26" y="21"/>
                  <a:pt x="26" y="21"/>
                </a:cubicBezTo>
                <a:cubicBezTo>
                  <a:pt x="28" y="23"/>
                  <a:pt x="28" y="23"/>
                  <a:pt x="28" y="23"/>
                </a:cubicBezTo>
                <a:cubicBezTo>
                  <a:pt x="29" y="24"/>
                  <a:pt x="29" y="26"/>
                  <a:pt x="28" y="27"/>
                </a:cubicBezTo>
                <a:cubicBezTo>
                  <a:pt x="27" y="28"/>
                  <a:pt x="26" y="28"/>
                  <a:pt x="26" y="28"/>
                </a:cubicBezTo>
                <a:close/>
                <a:moveTo>
                  <a:pt x="26" y="38"/>
                </a:moveTo>
                <a:cubicBezTo>
                  <a:pt x="24" y="42"/>
                  <a:pt x="23" y="46"/>
                  <a:pt x="23" y="50"/>
                </a:cubicBezTo>
                <a:cubicBezTo>
                  <a:pt x="23" y="55"/>
                  <a:pt x="24" y="59"/>
                  <a:pt x="26" y="62"/>
                </a:cubicBezTo>
                <a:cubicBezTo>
                  <a:pt x="26" y="38"/>
                  <a:pt x="26" y="38"/>
                  <a:pt x="26" y="38"/>
                </a:cubicBezTo>
                <a:close/>
                <a:moveTo>
                  <a:pt x="26" y="21"/>
                </a:moveTo>
                <a:cubicBezTo>
                  <a:pt x="26" y="28"/>
                  <a:pt x="26" y="28"/>
                  <a:pt x="26" y="28"/>
                </a:cubicBezTo>
                <a:cubicBezTo>
                  <a:pt x="25" y="28"/>
                  <a:pt x="24" y="27"/>
                  <a:pt x="24" y="27"/>
                </a:cubicBezTo>
                <a:cubicBezTo>
                  <a:pt x="24" y="27"/>
                  <a:pt x="24" y="27"/>
                  <a:pt x="24" y="27"/>
                </a:cubicBezTo>
                <a:cubicBezTo>
                  <a:pt x="15" y="18"/>
                  <a:pt x="15" y="18"/>
                  <a:pt x="15" y="18"/>
                </a:cubicBezTo>
                <a:cubicBezTo>
                  <a:pt x="14" y="17"/>
                  <a:pt x="14" y="16"/>
                  <a:pt x="15" y="15"/>
                </a:cubicBezTo>
                <a:cubicBezTo>
                  <a:pt x="16" y="14"/>
                  <a:pt x="18" y="14"/>
                  <a:pt x="19" y="15"/>
                </a:cubicBezTo>
                <a:cubicBezTo>
                  <a:pt x="26" y="21"/>
                  <a:pt x="26" y="21"/>
                  <a:pt x="26" y="21"/>
                </a:cubicBezTo>
                <a:close/>
                <a:moveTo>
                  <a:pt x="26" y="73"/>
                </a:moveTo>
                <a:cubicBezTo>
                  <a:pt x="26" y="79"/>
                  <a:pt x="26" y="79"/>
                  <a:pt x="26" y="79"/>
                </a:cubicBezTo>
                <a:cubicBezTo>
                  <a:pt x="19" y="86"/>
                  <a:pt x="19" y="86"/>
                  <a:pt x="19" y="86"/>
                </a:cubicBezTo>
                <a:cubicBezTo>
                  <a:pt x="18" y="87"/>
                  <a:pt x="16" y="87"/>
                  <a:pt x="15" y="86"/>
                </a:cubicBezTo>
                <a:cubicBezTo>
                  <a:pt x="14" y="85"/>
                  <a:pt x="14" y="83"/>
                  <a:pt x="15" y="82"/>
                </a:cubicBezTo>
                <a:cubicBezTo>
                  <a:pt x="24" y="73"/>
                  <a:pt x="24" y="73"/>
                  <a:pt x="24" y="73"/>
                </a:cubicBezTo>
                <a:cubicBezTo>
                  <a:pt x="24" y="73"/>
                  <a:pt x="24" y="73"/>
                  <a:pt x="24" y="73"/>
                </a:cubicBezTo>
                <a:cubicBezTo>
                  <a:pt x="24" y="73"/>
                  <a:pt x="25" y="73"/>
                  <a:pt x="26" y="73"/>
                </a:cubicBezTo>
                <a:close/>
                <a:moveTo>
                  <a:pt x="18" y="50"/>
                </a:moveTo>
                <a:cubicBezTo>
                  <a:pt x="18" y="50"/>
                  <a:pt x="18" y="50"/>
                  <a:pt x="18" y="50"/>
                </a:cubicBezTo>
                <a:cubicBezTo>
                  <a:pt x="18" y="49"/>
                  <a:pt x="17" y="48"/>
                  <a:pt x="15" y="48"/>
                </a:cubicBezTo>
                <a:cubicBezTo>
                  <a:pt x="3" y="48"/>
                  <a:pt x="3" y="48"/>
                  <a:pt x="3" y="48"/>
                </a:cubicBezTo>
                <a:cubicBezTo>
                  <a:pt x="2" y="48"/>
                  <a:pt x="0" y="49"/>
                  <a:pt x="0" y="50"/>
                </a:cubicBezTo>
                <a:cubicBezTo>
                  <a:pt x="0" y="52"/>
                  <a:pt x="2" y="53"/>
                  <a:pt x="3" y="53"/>
                </a:cubicBezTo>
                <a:cubicBezTo>
                  <a:pt x="15" y="53"/>
                  <a:pt x="15" y="53"/>
                  <a:pt x="15" y="53"/>
                </a:cubicBezTo>
                <a:cubicBezTo>
                  <a:pt x="17" y="53"/>
                  <a:pt x="18" y="52"/>
                  <a:pt x="18" y="5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43" name="燕尾形 142"/>
          <p:cNvSpPr/>
          <p:nvPr/>
        </p:nvSpPr>
        <p:spPr>
          <a:xfrm rot="5400000">
            <a:off x="2532926" y="2023616"/>
            <a:ext cx="360040" cy="575839"/>
          </a:xfrm>
          <a:prstGeom prst="chevr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144" name="直接连接符 143"/>
          <p:cNvCxnSpPr/>
          <p:nvPr/>
        </p:nvCxnSpPr>
        <p:spPr>
          <a:xfrm>
            <a:off x="2712946" y="2599566"/>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5" name="矩形 144"/>
          <p:cNvSpPr/>
          <p:nvPr/>
        </p:nvSpPr>
        <p:spPr>
          <a:xfrm>
            <a:off x="3049813" y="1503430"/>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46" name="矩形 47"/>
          <p:cNvSpPr>
            <a:spLocks noChangeArrowheads="1"/>
          </p:cNvSpPr>
          <p:nvPr/>
        </p:nvSpPr>
        <p:spPr bwMode="auto">
          <a:xfrm>
            <a:off x="3036856" y="1918168"/>
            <a:ext cx="331107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147" name="燕尾形 146"/>
          <p:cNvSpPr/>
          <p:nvPr/>
        </p:nvSpPr>
        <p:spPr>
          <a:xfrm rot="5400000">
            <a:off x="2532926" y="3391768"/>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148" name="直接连接符 147"/>
          <p:cNvCxnSpPr/>
          <p:nvPr/>
        </p:nvCxnSpPr>
        <p:spPr>
          <a:xfrm>
            <a:off x="2712946" y="3967718"/>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9" name="矩形 148"/>
          <p:cNvSpPr/>
          <p:nvPr/>
        </p:nvSpPr>
        <p:spPr>
          <a:xfrm>
            <a:off x="3049813" y="287158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0" name="矩形 47"/>
          <p:cNvSpPr>
            <a:spLocks noChangeArrowheads="1"/>
          </p:cNvSpPr>
          <p:nvPr/>
        </p:nvSpPr>
        <p:spPr bwMode="auto">
          <a:xfrm>
            <a:off x="3036856" y="3286320"/>
            <a:ext cx="331107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151" name="燕尾形 150"/>
          <p:cNvSpPr/>
          <p:nvPr/>
        </p:nvSpPr>
        <p:spPr>
          <a:xfrm rot="5400000">
            <a:off x="2532926" y="4831928"/>
            <a:ext cx="360040" cy="57583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152" name="直接连接符 151"/>
          <p:cNvCxnSpPr/>
          <p:nvPr/>
        </p:nvCxnSpPr>
        <p:spPr>
          <a:xfrm>
            <a:off x="2712946" y="5407878"/>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53" name="矩形 152"/>
          <p:cNvSpPr/>
          <p:nvPr/>
        </p:nvSpPr>
        <p:spPr>
          <a:xfrm>
            <a:off x="3049813" y="4311742"/>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54" name="矩形 47"/>
          <p:cNvSpPr>
            <a:spLocks noChangeArrowheads="1"/>
          </p:cNvSpPr>
          <p:nvPr/>
        </p:nvSpPr>
        <p:spPr bwMode="auto">
          <a:xfrm>
            <a:off x="3036856" y="4726480"/>
            <a:ext cx="331107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additive="base">
                                        <p:cTn id="12" dur="500" fill="hold"/>
                                        <p:tgtEl>
                                          <p:spTgt spid="24"/>
                                        </p:tgtEl>
                                        <p:attrNameLst>
                                          <p:attrName>ppt_x</p:attrName>
                                        </p:attrNameLst>
                                      </p:cBhvr>
                                      <p:tavLst>
                                        <p:tav tm="0">
                                          <p:val>
                                            <p:strVal val="#ppt_x"/>
                                          </p:val>
                                        </p:tav>
                                        <p:tav tm="100000">
                                          <p:val>
                                            <p:strVal val="#ppt_x"/>
                                          </p:val>
                                        </p:tav>
                                      </p:tavLst>
                                    </p:anim>
                                    <p:anim calcmode="lin" valueType="num">
                                      <p:cBhvr additive="base">
                                        <p:cTn id="13" dur="500" fill="hold"/>
                                        <p:tgtEl>
                                          <p:spTgt spid="2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1+#ppt_w/2"/>
                                          </p:val>
                                        </p:tav>
                                        <p:tav tm="100000">
                                          <p:val>
                                            <p:strVal val="#ppt_x"/>
                                          </p:val>
                                        </p:tav>
                                      </p:tavLst>
                                    </p:anim>
                                    <p:anim calcmode="lin" valueType="num">
                                      <p:cBhvr additive="base">
                                        <p:cTn id="23" dur="500" fill="hold"/>
                                        <p:tgtEl>
                                          <p:spTgt spid="27"/>
                                        </p:tgtEl>
                                        <p:attrNameLst>
                                          <p:attrName>ppt_y</p:attrName>
                                        </p:attrNameLst>
                                      </p:cBhvr>
                                      <p:tavLst>
                                        <p:tav tm="0">
                                          <p:val>
                                            <p:strVal val="#ppt_y"/>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ppt_x"/>
                                          </p:val>
                                        </p:tav>
                                        <p:tav tm="100000">
                                          <p:val>
                                            <p:strVal val="#ppt_x"/>
                                          </p:val>
                                        </p:tav>
                                      </p:tavLst>
                                    </p:anim>
                                    <p:anim calcmode="lin" valueType="num">
                                      <p:cBhvr additive="base">
                                        <p:cTn id="31" dur="500" fill="hold"/>
                                        <p:tgtEl>
                                          <p:spTgt spid="29"/>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additive="base">
                                        <p:cTn id="34" dur="500" fill="hold"/>
                                        <p:tgtEl>
                                          <p:spTgt spid="30"/>
                                        </p:tgtEl>
                                        <p:attrNameLst>
                                          <p:attrName>ppt_x</p:attrName>
                                        </p:attrNameLst>
                                      </p:cBhvr>
                                      <p:tavLst>
                                        <p:tav tm="0">
                                          <p:val>
                                            <p:strVal val="#ppt_x"/>
                                          </p:val>
                                        </p:tav>
                                        <p:tav tm="100000">
                                          <p:val>
                                            <p:strVal val="#ppt_x"/>
                                          </p:val>
                                        </p:tav>
                                      </p:tavLst>
                                    </p:anim>
                                    <p:anim calcmode="lin" valueType="num">
                                      <p:cBhvr additive="base">
                                        <p:cTn id="35" dur="500" fill="hold"/>
                                        <p:tgtEl>
                                          <p:spTgt spid="30"/>
                                        </p:tgtEl>
                                        <p:attrNameLst>
                                          <p:attrName>ppt_y</p:attrName>
                                        </p:attrNameLst>
                                      </p:cBhvr>
                                      <p:tavLst>
                                        <p:tav tm="0">
                                          <p:val>
                                            <p:strVal val="1+#ppt_h/2"/>
                                          </p:val>
                                        </p:tav>
                                        <p:tav tm="100000">
                                          <p:val>
                                            <p:strVal val="#ppt_y"/>
                                          </p:val>
                                        </p:tav>
                                      </p:tavLst>
                                    </p:anim>
                                  </p:childTnLst>
                                </p:cTn>
                              </p:par>
                              <p:par>
                                <p:cTn id="36" presetID="2" presetClass="entr" presetSubtype="3" fill="hold" grpId="0" nodeType="with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fill="hold"/>
                                        <p:tgtEl>
                                          <p:spTgt spid="43"/>
                                        </p:tgtEl>
                                        <p:attrNameLst>
                                          <p:attrName>ppt_x</p:attrName>
                                        </p:attrNameLst>
                                      </p:cBhvr>
                                      <p:tavLst>
                                        <p:tav tm="0">
                                          <p:val>
                                            <p:strVal val="1+#ppt_w/2"/>
                                          </p:val>
                                        </p:tav>
                                        <p:tav tm="100000">
                                          <p:val>
                                            <p:strVal val="#ppt_x"/>
                                          </p:val>
                                        </p:tav>
                                      </p:tavLst>
                                    </p:anim>
                                    <p:anim calcmode="lin" valueType="num">
                                      <p:cBhvr additive="base">
                                        <p:cTn id="39" dur="500" fill="hold"/>
                                        <p:tgtEl>
                                          <p:spTgt spid="43"/>
                                        </p:tgtEl>
                                        <p:attrNameLst>
                                          <p:attrName>ppt_y</p:attrName>
                                        </p:attrNameLst>
                                      </p:cBhvr>
                                      <p:tavLst>
                                        <p:tav tm="0">
                                          <p:val>
                                            <p:strVal val="0-#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 calcmode="lin" valueType="num">
                                      <p:cBhvr additive="base">
                                        <p:cTn id="42" dur="500" fill="hold"/>
                                        <p:tgtEl>
                                          <p:spTgt spid="44"/>
                                        </p:tgtEl>
                                        <p:attrNameLst>
                                          <p:attrName>ppt_x</p:attrName>
                                        </p:attrNameLst>
                                      </p:cBhvr>
                                      <p:tavLst>
                                        <p:tav tm="0">
                                          <p:val>
                                            <p:strVal val="#ppt_x"/>
                                          </p:val>
                                        </p:tav>
                                        <p:tav tm="100000">
                                          <p:val>
                                            <p:strVal val="#ppt_x"/>
                                          </p:val>
                                        </p:tav>
                                      </p:tavLst>
                                    </p:anim>
                                    <p:anim calcmode="lin" valueType="num">
                                      <p:cBhvr additive="base">
                                        <p:cTn id="43" dur="500" fill="hold"/>
                                        <p:tgtEl>
                                          <p:spTgt spid="44"/>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fill="hold"/>
                                        <p:tgtEl>
                                          <p:spTgt spid="45"/>
                                        </p:tgtEl>
                                        <p:attrNameLst>
                                          <p:attrName>ppt_x</p:attrName>
                                        </p:attrNameLst>
                                      </p:cBhvr>
                                      <p:tavLst>
                                        <p:tav tm="0">
                                          <p:val>
                                            <p:strVal val="#ppt_x"/>
                                          </p:val>
                                        </p:tav>
                                        <p:tav tm="100000">
                                          <p:val>
                                            <p:strVal val="#ppt_x"/>
                                          </p:val>
                                        </p:tav>
                                      </p:tavLst>
                                    </p:anim>
                                    <p:anim calcmode="lin" valueType="num">
                                      <p:cBhvr additive="base">
                                        <p:cTn id="47" dur="500" fill="hold"/>
                                        <p:tgtEl>
                                          <p:spTgt spid="4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46"/>
                                        </p:tgtEl>
                                        <p:attrNameLst>
                                          <p:attrName>style.visibility</p:attrName>
                                        </p:attrNameLst>
                                      </p:cBhvr>
                                      <p:to>
                                        <p:strVal val="visible"/>
                                      </p:to>
                                    </p:set>
                                    <p:anim calcmode="lin" valueType="num">
                                      <p:cBhvr additive="base">
                                        <p:cTn id="50" dur="500" fill="hold"/>
                                        <p:tgtEl>
                                          <p:spTgt spid="46"/>
                                        </p:tgtEl>
                                        <p:attrNameLst>
                                          <p:attrName>ppt_x</p:attrName>
                                        </p:attrNameLst>
                                      </p:cBhvr>
                                      <p:tavLst>
                                        <p:tav tm="0">
                                          <p:val>
                                            <p:strVal val="#ppt_x"/>
                                          </p:val>
                                        </p:tav>
                                        <p:tav tm="100000">
                                          <p:val>
                                            <p:strVal val="#ppt_x"/>
                                          </p:val>
                                        </p:tav>
                                      </p:tavLst>
                                    </p:anim>
                                    <p:anim calcmode="lin" valueType="num">
                                      <p:cBhvr additive="base">
                                        <p:cTn id="51" dur="500" fill="hold"/>
                                        <p:tgtEl>
                                          <p:spTgt spid="46"/>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500" fill="hold"/>
                                        <p:tgtEl>
                                          <p:spTgt spid="47"/>
                                        </p:tgtEl>
                                        <p:attrNameLst>
                                          <p:attrName>ppt_x</p:attrName>
                                        </p:attrNameLst>
                                      </p:cBhvr>
                                      <p:tavLst>
                                        <p:tav tm="0">
                                          <p:val>
                                            <p:strVal val="#ppt_x"/>
                                          </p:val>
                                        </p:tav>
                                        <p:tav tm="100000">
                                          <p:val>
                                            <p:strVal val="#ppt_x"/>
                                          </p:val>
                                        </p:tav>
                                      </p:tavLst>
                                    </p:anim>
                                    <p:anim calcmode="lin" valueType="num">
                                      <p:cBhvr additive="base">
                                        <p:cTn id="55" dur="500" fill="hold"/>
                                        <p:tgtEl>
                                          <p:spTgt spid="47"/>
                                        </p:tgtEl>
                                        <p:attrNameLst>
                                          <p:attrName>ppt_y</p:attrName>
                                        </p:attrNameLst>
                                      </p:cBhvr>
                                      <p:tavLst>
                                        <p:tav tm="0">
                                          <p:val>
                                            <p:strVal val="1+#ppt_h/2"/>
                                          </p:val>
                                        </p:tav>
                                        <p:tav tm="100000">
                                          <p:val>
                                            <p:strVal val="#ppt_y"/>
                                          </p:val>
                                        </p:tav>
                                      </p:tavLst>
                                    </p:anim>
                                  </p:childTnLst>
                                </p:cTn>
                              </p:par>
                              <p:par>
                                <p:cTn id="56" presetID="2" presetClass="entr" presetSubtype="6" fill="hold" nodeType="withEffect">
                                  <p:stCondLst>
                                    <p:cond delay="0"/>
                                  </p:stCondLst>
                                  <p:childTnLst>
                                    <p:set>
                                      <p:cBhvr>
                                        <p:cTn id="57" dur="1" fill="hold">
                                          <p:stCondLst>
                                            <p:cond delay="0"/>
                                          </p:stCondLst>
                                        </p:cTn>
                                        <p:tgtEl>
                                          <p:spTgt spid="48"/>
                                        </p:tgtEl>
                                        <p:attrNameLst>
                                          <p:attrName>style.visibility</p:attrName>
                                        </p:attrNameLst>
                                      </p:cBhvr>
                                      <p:to>
                                        <p:strVal val="visible"/>
                                      </p:to>
                                    </p:set>
                                    <p:anim calcmode="lin" valueType="num">
                                      <p:cBhvr additive="base">
                                        <p:cTn id="58" dur="500" fill="hold"/>
                                        <p:tgtEl>
                                          <p:spTgt spid="48"/>
                                        </p:tgtEl>
                                        <p:attrNameLst>
                                          <p:attrName>ppt_x</p:attrName>
                                        </p:attrNameLst>
                                      </p:cBhvr>
                                      <p:tavLst>
                                        <p:tav tm="0">
                                          <p:val>
                                            <p:strVal val="1+#ppt_w/2"/>
                                          </p:val>
                                        </p:tav>
                                        <p:tav tm="100000">
                                          <p:val>
                                            <p:strVal val="#ppt_x"/>
                                          </p:val>
                                        </p:tav>
                                      </p:tavLst>
                                    </p:anim>
                                    <p:anim calcmode="lin" valueType="num">
                                      <p:cBhvr additive="base">
                                        <p:cTn id="59" dur="500" fill="hold"/>
                                        <p:tgtEl>
                                          <p:spTgt spid="48"/>
                                        </p:tgtEl>
                                        <p:attrNameLst>
                                          <p:attrName>ppt_y</p:attrName>
                                        </p:attrNameLst>
                                      </p:cBhvr>
                                      <p:tavLst>
                                        <p:tav tm="0">
                                          <p:val>
                                            <p:strVal val="1+#ppt_h/2"/>
                                          </p:val>
                                        </p:tav>
                                        <p:tav tm="100000">
                                          <p:val>
                                            <p:strVal val="#ppt_y"/>
                                          </p:val>
                                        </p:tav>
                                      </p:tavLst>
                                    </p:anim>
                                  </p:childTnLst>
                                </p:cTn>
                              </p:par>
                              <p:par>
                                <p:cTn id="60" presetID="2" presetClass="entr" presetSubtype="6" fill="hold" grpId="0" nodeType="withEffect">
                                  <p:stCondLst>
                                    <p:cond delay="0"/>
                                  </p:stCondLst>
                                  <p:childTnLst>
                                    <p:set>
                                      <p:cBhvr>
                                        <p:cTn id="61" dur="1" fill="hold">
                                          <p:stCondLst>
                                            <p:cond delay="0"/>
                                          </p:stCondLst>
                                        </p:cTn>
                                        <p:tgtEl>
                                          <p:spTgt spid="55"/>
                                        </p:tgtEl>
                                        <p:attrNameLst>
                                          <p:attrName>style.visibility</p:attrName>
                                        </p:attrNameLst>
                                      </p:cBhvr>
                                      <p:to>
                                        <p:strVal val="visible"/>
                                      </p:to>
                                    </p:set>
                                    <p:anim calcmode="lin" valueType="num">
                                      <p:cBhvr additive="base">
                                        <p:cTn id="62" dur="500" fill="hold"/>
                                        <p:tgtEl>
                                          <p:spTgt spid="55"/>
                                        </p:tgtEl>
                                        <p:attrNameLst>
                                          <p:attrName>ppt_x</p:attrName>
                                        </p:attrNameLst>
                                      </p:cBhvr>
                                      <p:tavLst>
                                        <p:tav tm="0">
                                          <p:val>
                                            <p:strVal val="1+#ppt_w/2"/>
                                          </p:val>
                                        </p:tav>
                                        <p:tav tm="100000">
                                          <p:val>
                                            <p:strVal val="#ppt_x"/>
                                          </p:val>
                                        </p:tav>
                                      </p:tavLst>
                                    </p:anim>
                                    <p:anim calcmode="lin" valueType="num">
                                      <p:cBhvr additive="base">
                                        <p:cTn id="63" dur="500" fill="hold"/>
                                        <p:tgtEl>
                                          <p:spTgt spid="55"/>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56"/>
                                        </p:tgtEl>
                                        <p:attrNameLst>
                                          <p:attrName>style.visibility</p:attrName>
                                        </p:attrNameLst>
                                      </p:cBhvr>
                                      <p:to>
                                        <p:strVal val="visible"/>
                                      </p:to>
                                    </p:set>
                                    <p:anim calcmode="lin" valueType="num">
                                      <p:cBhvr additive="base">
                                        <p:cTn id="66" dur="500" fill="hold"/>
                                        <p:tgtEl>
                                          <p:spTgt spid="56"/>
                                        </p:tgtEl>
                                        <p:attrNameLst>
                                          <p:attrName>ppt_x</p:attrName>
                                        </p:attrNameLst>
                                      </p:cBhvr>
                                      <p:tavLst>
                                        <p:tav tm="0">
                                          <p:val>
                                            <p:strVal val="#ppt_x"/>
                                          </p:val>
                                        </p:tav>
                                        <p:tav tm="100000">
                                          <p:val>
                                            <p:strVal val="#ppt_x"/>
                                          </p:val>
                                        </p:tav>
                                      </p:tavLst>
                                    </p:anim>
                                    <p:anim calcmode="lin" valueType="num">
                                      <p:cBhvr additive="base">
                                        <p:cTn id="67" dur="500" fill="hold"/>
                                        <p:tgtEl>
                                          <p:spTgt spid="56"/>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57"/>
                                        </p:tgtEl>
                                        <p:attrNameLst>
                                          <p:attrName>style.visibility</p:attrName>
                                        </p:attrNameLst>
                                      </p:cBhvr>
                                      <p:to>
                                        <p:strVal val="visible"/>
                                      </p:to>
                                    </p:set>
                                    <p:anim calcmode="lin" valueType="num">
                                      <p:cBhvr additive="base">
                                        <p:cTn id="70" dur="500" fill="hold"/>
                                        <p:tgtEl>
                                          <p:spTgt spid="57"/>
                                        </p:tgtEl>
                                        <p:attrNameLst>
                                          <p:attrName>ppt_x</p:attrName>
                                        </p:attrNameLst>
                                      </p:cBhvr>
                                      <p:tavLst>
                                        <p:tav tm="0">
                                          <p:val>
                                            <p:strVal val="#ppt_x"/>
                                          </p:val>
                                        </p:tav>
                                        <p:tav tm="100000">
                                          <p:val>
                                            <p:strVal val="#ppt_x"/>
                                          </p:val>
                                        </p:tav>
                                      </p:tavLst>
                                    </p:anim>
                                    <p:anim calcmode="lin" valueType="num">
                                      <p:cBhvr additive="base">
                                        <p:cTn id="71" dur="500" fill="hold"/>
                                        <p:tgtEl>
                                          <p:spTgt spid="57"/>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58"/>
                                        </p:tgtEl>
                                        <p:attrNameLst>
                                          <p:attrName>style.visibility</p:attrName>
                                        </p:attrNameLst>
                                      </p:cBhvr>
                                      <p:to>
                                        <p:strVal val="visible"/>
                                      </p:to>
                                    </p:set>
                                    <p:anim calcmode="lin" valueType="num">
                                      <p:cBhvr additive="base">
                                        <p:cTn id="74" dur="500" fill="hold"/>
                                        <p:tgtEl>
                                          <p:spTgt spid="58"/>
                                        </p:tgtEl>
                                        <p:attrNameLst>
                                          <p:attrName>ppt_x</p:attrName>
                                        </p:attrNameLst>
                                      </p:cBhvr>
                                      <p:tavLst>
                                        <p:tav tm="0">
                                          <p:val>
                                            <p:strVal val="#ppt_x"/>
                                          </p:val>
                                        </p:tav>
                                        <p:tav tm="100000">
                                          <p:val>
                                            <p:strVal val="#ppt_x"/>
                                          </p:val>
                                        </p:tav>
                                      </p:tavLst>
                                    </p:anim>
                                    <p:anim calcmode="lin" valueType="num">
                                      <p:cBhvr additive="base">
                                        <p:cTn id="75" dur="500" fill="hold"/>
                                        <p:tgtEl>
                                          <p:spTgt spid="58"/>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59"/>
                                        </p:tgtEl>
                                        <p:attrNameLst>
                                          <p:attrName>style.visibility</p:attrName>
                                        </p:attrNameLst>
                                      </p:cBhvr>
                                      <p:to>
                                        <p:strVal val="visible"/>
                                      </p:to>
                                    </p:set>
                                    <p:anim calcmode="lin" valueType="num">
                                      <p:cBhvr additive="base">
                                        <p:cTn id="78" dur="500" fill="hold"/>
                                        <p:tgtEl>
                                          <p:spTgt spid="59"/>
                                        </p:tgtEl>
                                        <p:attrNameLst>
                                          <p:attrName>ppt_x</p:attrName>
                                        </p:attrNameLst>
                                      </p:cBhvr>
                                      <p:tavLst>
                                        <p:tav tm="0">
                                          <p:val>
                                            <p:strVal val="#ppt_x"/>
                                          </p:val>
                                        </p:tav>
                                        <p:tav tm="100000">
                                          <p:val>
                                            <p:strVal val="#ppt_x"/>
                                          </p:val>
                                        </p:tav>
                                      </p:tavLst>
                                    </p:anim>
                                    <p:anim calcmode="lin" valueType="num">
                                      <p:cBhvr additive="base">
                                        <p:cTn id="79" dur="500" fill="hold"/>
                                        <p:tgtEl>
                                          <p:spTgt spid="59"/>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 calcmode="lin" valueType="num">
                                      <p:cBhvr additive="base">
                                        <p:cTn id="82" dur="500" fill="hold"/>
                                        <p:tgtEl>
                                          <p:spTgt spid="60"/>
                                        </p:tgtEl>
                                        <p:attrNameLst>
                                          <p:attrName>ppt_x</p:attrName>
                                        </p:attrNameLst>
                                      </p:cBhvr>
                                      <p:tavLst>
                                        <p:tav tm="0">
                                          <p:val>
                                            <p:strVal val="#ppt_x"/>
                                          </p:val>
                                        </p:tav>
                                        <p:tav tm="100000">
                                          <p:val>
                                            <p:strVal val="#ppt_x"/>
                                          </p:val>
                                        </p:tav>
                                      </p:tavLst>
                                    </p:anim>
                                    <p:anim calcmode="lin" valueType="num">
                                      <p:cBhvr additive="base">
                                        <p:cTn id="83" dur="500" fill="hold"/>
                                        <p:tgtEl>
                                          <p:spTgt spid="60"/>
                                        </p:tgtEl>
                                        <p:attrNameLst>
                                          <p:attrName>ppt_y</p:attrName>
                                        </p:attrNameLst>
                                      </p:cBhvr>
                                      <p:tavLst>
                                        <p:tav tm="0">
                                          <p:val>
                                            <p:strVal val="1+#ppt_h/2"/>
                                          </p:val>
                                        </p:tav>
                                        <p:tav tm="100000">
                                          <p:val>
                                            <p:strVal val="#ppt_y"/>
                                          </p:val>
                                        </p:tav>
                                      </p:tavLst>
                                    </p:anim>
                                  </p:childTnLst>
                                </p:cTn>
                              </p:par>
                              <p:par>
                                <p:cTn id="84" presetID="2" presetClass="entr" presetSubtype="4" fill="hold" grpId="0" nodeType="withEffect">
                                  <p:stCondLst>
                                    <p:cond delay="0"/>
                                  </p:stCondLst>
                                  <p:childTnLst>
                                    <p:set>
                                      <p:cBhvr>
                                        <p:cTn id="85" dur="1" fill="hold">
                                          <p:stCondLst>
                                            <p:cond delay="0"/>
                                          </p:stCondLst>
                                        </p:cTn>
                                        <p:tgtEl>
                                          <p:spTgt spid="61"/>
                                        </p:tgtEl>
                                        <p:attrNameLst>
                                          <p:attrName>style.visibility</p:attrName>
                                        </p:attrNameLst>
                                      </p:cBhvr>
                                      <p:to>
                                        <p:strVal val="visible"/>
                                      </p:to>
                                    </p:set>
                                    <p:anim calcmode="lin" valueType="num">
                                      <p:cBhvr additive="base">
                                        <p:cTn id="86" dur="500" fill="hold"/>
                                        <p:tgtEl>
                                          <p:spTgt spid="61"/>
                                        </p:tgtEl>
                                        <p:attrNameLst>
                                          <p:attrName>ppt_x</p:attrName>
                                        </p:attrNameLst>
                                      </p:cBhvr>
                                      <p:tavLst>
                                        <p:tav tm="0">
                                          <p:val>
                                            <p:strVal val="#ppt_x"/>
                                          </p:val>
                                        </p:tav>
                                        <p:tav tm="100000">
                                          <p:val>
                                            <p:strVal val="#ppt_x"/>
                                          </p:val>
                                        </p:tav>
                                      </p:tavLst>
                                    </p:anim>
                                    <p:anim calcmode="lin" valueType="num">
                                      <p:cBhvr additive="base">
                                        <p:cTn id="87" dur="500" fill="hold"/>
                                        <p:tgtEl>
                                          <p:spTgt spid="61"/>
                                        </p:tgtEl>
                                        <p:attrNameLst>
                                          <p:attrName>ppt_y</p:attrName>
                                        </p:attrNameLst>
                                      </p:cBhvr>
                                      <p:tavLst>
                                        <p:tav tm="0">
                                          <p:val>
                                            <p:strVal val="1+#ppt_h/2"/>
                                          </p:val>
                                        </p:tav>
                                        <p:tav tm="100000">
                                          <p:val>
                                            <p:strVal val="#ppt_y"/>
                                          </p:val>
                                        </p:tav>
                                      </p:tavLst>
                                    </p:anim>
                                  </p:childTnLst>
                                </p:cTn>
                              </p:par>
                              <p:par>
                                <p:cTn id="88" presetID="2" presetClass="entr" presetSubtype="4" fill="hold" grpId="0" nodeType="withEffect">
                                  <p:stCondLst>
                                    <p:cond delay="0"/>
                                  </p:stCondLst>
                                  <p:childTnLst>
                                    <p:set>
                                      <p:cBhvr>
                                        <p:cTn id="89" dur="1" fill="hold">
                                          <p:stCondLst>
                                            <p:cond delay="0"/>
                                          </p:stCondLst>
                                        </p:cTn>
                                        <p:tgtEl>
                                          <p:spTgt spid="69"/>
                                        </p:tgtEl>
                                        <p:attrNameLst>
                                          <p:attrName>style.visibility</p:attrName>
                                        </p:attrNameLst>
                                      </p:cBhvr>
                                      <p:to>
                                        <p:strVal val="visible"/>
                                      </p:to>
                                    </p:set>
                                    <p:anim calcmode="lin" valueType="num">
                                      <p:cBhvr additive="base">
                                        <p:cTn id="90" dur="500" fill="hold"/>
                                        <p:tgtEl>
                                          <p:spTgt spid="69"/>
                                        </p:tgtEl>
                                        <p:attrNameLst>
                                          <p:attrName>ppt_x</p:attrName>
                                        </p:attrNameLst>
                                      </p:cBhvr>
                                      <p:tavLst>
                                        <p:tav tm="0">
                                          <p:val>
                                            <p:strVal val="#ppt_x"/>
                                          </p:val>
                                        </p:tav>
                                        <p:tav tm="100000">
                                          <p:val>
                                            <p:strVal val="#ppt_x"/>
                                          </p:val>
                                        </p:tav>
                                      </p:tavLst>
                                    </p:anim>
                                    <p:anim calcmode="lin" valueType="num">
                                      <p:cBhvr additive="base">
                                        <p:cTn id="91" dur="500" fill="hold"/>
                                        <p:tgtEl>
                                          <p:spTgt spid="69"/>
                                        </p:tgtEl>
                                        <p:attrNameLst>
                                          <p:attrName>ppt_y</p:attrName>
                                        </p:attrNameLst>
                                      </p:cBhvr>
                                      <p:tavLst>
                                        <p:tav tm="0">
                                          <p:val>
                                            <p:strVal val="1+#ppt_h/2"/>
                                          </p:val>
                                        </p:tav>
                                        <p:tav tm="100000">
                                          <p:val>
                                            <p:strVal val="#ppt_y"/>
                                          </p:val>
                                        </p:tav>
                                      </p:tavLst>
                                    </p:anim>
                                  </p:childTnLst>
                                </p:cTn>
                              </p:par>
                              <p:par>
                                <p:cTn id="92" presetID="2" presetClass="entr" presetSubtype="1" fill="hold" grpId="0" nodeType="withEffect">
                                  <p:stCondLst>
                                    <p:cond delay="0"/>
                                  </p:stCondLst>
                                  <p:childTnLst>
                                    <p:set>
                                      <p:cBhvr>
                                        <p:cTn id="93" dur="1" fill="hold">
                                          <p:stCondLst>
                                            <p:cond delay="0"/>
                                          </p:stCondLst>
                                        </p:cTn>
                                        <p:tgtEl>
                                          <p:spTgt spid="70"/>
                                        </p:tgtEl>
                                        <p:attrNameLst>
                                          <p:attrName>style.visibility</p:attrName>
                                        </p:attrNameLst>
                                      </p:cBhvr>
                                      <p:to>
                                        <p:strVal val="visible"/>
                                      </p:to>
                                    </p:set>
                                    <p:anim calcmode="lin" valueType="num">
                                      <p:cBhvr additive="base">
                                        <p:cTn id="94" dur="500" fill="hold"/>
                                        <p:tgtEl>
                                          <p:spTgt spid="70"/>
                                        </p:tgtEl>
                                        <p:attrNameLst>
                                          <p:attrName>ppt_x</p:attrName>
                                        </p:attrNameLst>
                                      </p:cBhvr>
                                      <p:tavLst>
                                        <p:tav tm="0">
                                          <p:val>
                                            <p:strVal val="#ppt_x"/>
                                          </p:val>
                                        </p:tav>
                                        <p:tav tm="100000">
                                          <p:val>
                                            <p:strVal val="#ppt_x"/>
                                          </p:val>
                                        </p:tav>
                                      </p:tavLst>
                                    </p:anim>
                                    <p:anim calcmode="lin" valueType="num">
                                      <p:cBhvr additive="base">
                                        <p:cTn id="95" dur="500" fill="hold"/>
                                        <p:tgtEl>
                                          <p:spTgt spid="70"/>
                                        </p:tgtEl>
                                        <p:attrNameLst>
                                          <p:attrName>ppt_y</p:attrName>
                                        </p:attrNameLst>
                                      </p:cBhvr>
                                      <p:tavLst>
                                        <p:tav tm="0">
                                          <p:val>
                                            <p:strVal val="0-#ppt_h/2"/>
                                          </p:val>
                                        </p:tav>
                                        <p:tav tm="100000">
                                          <p:val>
                                            <p:strVal val="#ppt_y"/>
                                          </p:val>
                                        </p:tav>
                                      </p:tavLst>
                                    </p:anim>
                                  </p:childTnLst>
                                </p:cTn>
                              </p:par>
                              <p:par>
                                <p:cTn id="96" presetID="2" presetClass="entr" presetSubtype="4" fill="hold" grpId="0" nodeType="withEffect">
                                  <p:stCondLst>
                                    <p:cond delay="0"/>
                                  </p:stCondLst>
                                  <p:childTnLst>
                                    <p:set>
                                      <p:cBhvr>
                                        <p:cTn id="97" dur="1" fill="hold">
                                          <p:stCondLst>
                                            <p:cond delay="0"/>
                                          </p:stCondLst>
                                        </p:cTn>
                                        <p:tgtEl>
                                          <p:spTgt spid="71"/>
                                        </p:tgtEl>
                                        <p:attrNameLst>
                                          <p:attrName>style.visibility</p:attrName>
                                        </p:attrNameLst>
                                      </p:cBhvr>
                                      <p:to>
                                        <p:strVal val="visible"/>
                                      </p:to>
                                    </p:set>
                                    <p:anim calcmode="lin" valueType="num">
                                      <p:cBhvr additive="base">
                                        <p:cTn id="98" dur="500" fill="hold"/>
                                        <p:tgtEl>
                                          <p:spTgt spid="71"/>
                                        </p:tgtEl>
                                        <p:attrNameLst>
                                          <p:attrName>ppt_x</p:attrName>
                                        </p:attrNameLst>
                                      </p:cBhvr>
                                      <p:tavLst>
                                        <p:tav tm="0">
                                          <p:val>
                                            <p:strVal val="#ppt_x"/>
                                          </p:val>
                                        </p:tav>
                                        <p:tav tm="100000">
                                          <p:val>
                                            <p:strVal val="#ppt_x"/>
                                          </p:val>
                                        </p:tav>
                                      </p:tavLst>
                                    </p:anim>
                                    <p:anim calcmode="lin" valueType="num">
                                      <p:cBhvr additive="base">
                                        <p:cTn id="99" dur="500" fill="hold"/>
                                        <p:tgtEl>
                                          <p:spTgt spid="71"/>
                                        </p:tgtEl>
                                        <p:attrNameLst>
                                          <p:attrName>ppt_y</p:attrName>
                                        </p:attrNameLst>
                                      </p:cBhvr>
                                      <p:tavLst>
                                        <p:tav tm="0">
                                          <p:val>
                                            <p:strVal val="1+#ppt_h/2"/>
                                          </p:val>
                                        </p:tav>
                                        <p:tav tm="100000">
                                          <p:val>
                                            <p:strVal val="#ppt_y"/>
                                          </p:val>
                                        </p:tav>
                                      </p:tavLst>
                                    </p:anim>
                                  </p:childTnLst>
                                </p:cTn>
                              </p:par>
                              <p:par>
                                <p:cTn id="100" presetID="2" presetClass="entr" presetSubtype="9" fill="hold" grpId="0" nodeType="withEffect">
                                  <p:stCondLst>
                                    <p:cond delay="0"/>
                                  </p:stCondLst>
                                  <p:childTnLst>
                                    <p:set>
                                      <p:cBhvr>
                                        <p:cTn id="101" dur="1" fill="hold">
                                          <p:stCondLst>
                                            <p:cond delay="0"/>
                                          </p:stCondLst>
                                        </p:cTn>
                                        <p:tgtEl>
                                          <p:spTgt spid="72"/>
                                        </p:tgtEl>
                                        <p:attrNameLst>
                                          <p:attrName>style.visibility</p:attrName>
                                        </p:attrNameLst>
                                      </p:cBhvr>
                                      <p:to>
                                        <p:strVal val="visible"/>
                                      </p:to>
                                    </p:set>
                                    <p:anim calcmode="lin" valueType="num">
                                      <p:cBhvr additive="base">
                                        <p:cTn id="102" dur="500" fill="hold"/>
                                        <p:tgtEl>
                                          <p:spTgt spid="72"/>
                                        </p:tgtEl>
                                        <p:attrNameLst>
                                          <p:attrName>ppt_x</p:attrName>
                                        </p:attrNameLst>
                                      </p:cBhvr>
                                      <p:tavLst>
                                        <p:tav tm="0">
                                          <p:val>
                                            <p:strVal val="0-#ppt_w/2"/>
                                          </p:val>
                                        </p:tav>
                                        <p:tav tm="100000">
                                          <p:val>
                                            <p:strVal val="#ppt_x"/>
                                          </p:val>
                                        </p:tav>
                                      </p:tavLst>
                                    </p:anim>
                                    <p:anim calcmode="lin" valueType="num">
                                      <p:cBhvr additive="base">
                                        <p:cTn id="103" dur="500" fill="hold"/>
                                        <p:tgtEl>
                                          <p:spTgt spid="72"/>
                                        </p:tgtEl>
                                        <p:attrNameLst>
                                          <p:attrName>ppt_y</p:attrName>
                                        </p:attrNameLst>
                                      </p:cBhvr>
                                      <p:tavLst>
                                        <p:tav tm="0">
                                          <p:val>
                                            <p:strVal val="0-#ppt_h/2"/>
                                          </p:val>
                                        </p:tav>
                                        <p:tav tm="100000">
                                          <p:val>
                                            <p:strVal val="#ppt_y"/>
                                          </p:val>
                                        </p:tav>
                                      </p:tavLst>
                                    </p:anim>
                                  </p:childTnLst>
                                </p:cTn>
                              </p:par>
                              <p:par>
                                <p:cTn id="104" presetID="2" presetClass="entr" presetSubtype="4" fill="hold" grpId="0" nodeType="withEffect">
                                  <p:stCondLst>
                                    <p:cond delay="0"/>
                                  </p:stCondLst>
                                  <p:childTnLst>
                                    <p:set>
                                      <p:cBhvr>
                                        <p:cTn id="105" dur="1" fill="hold">
                                          <p:stCondLst>
                                            <p:cond delay="0"/>
                                          </p:stCondLst>
                                        </p:cTn>
                                        <p:tgtEl>
                                          <p:spTgt spid="73"/>
                                        </p:tgtEl>
                                        <p:attrNameLst>
                                          <p:attrName>style.visibility</p:attrName>
                                        </p:attrNameLst>
                                      </p:cBhvr>
                                      <p:to>
                                        <p:strVal val="visible"/>
                                      </p:to>
                                    </p:set>
                                    <p:anim calcmode="lin" valueType="num">
                                      <p:cBhvr additive="base">
                                        <p:cTn id="106" dur="500" fill="hold"/>
                                        <p:tgtEl>
                                          <p:spTgt spid="73"/>
                                        </p:tgtEl>
                                        <p:attrNameLst>
                                          <p:attrName>ppt_x</p:attrName>
                                        </p:attrNameLst>
                                      </p:cBhvr>
                                      <p:tavLst>
                                        <p:tav tm="0">
                                          <p:val>
                                            <p:strVal val="#ppt_x"/>
                                          </p:val>
                                        </p:tav>
                                        <p:tav tm="100000">
                                          <p:val>
                                            <p:strVal val="#ppt_x"/>
                                          </p:val>
                                        </p:tav>
                                      </p:tavLst>
                                    </p:anim>
                                    <p:anim calcmode="lin" valueType="num">
                                      <p:cBhvr additive="base">
                                        <p:cTn id="107" dur="500" fill="hold"/>
                                        <p:tgtEl>
                                          <p:spTgt spid="73"/>
                                        </p:tgtEl>
                                        <p:attrNameLst>
                                          <p:attrName>ppt_y</p:attrName>
                                        </p:attrNameLst>
                                      </p:cBhvr>
                                      <p:tavLst>
                                        <p:tav tm="0">
                                          <p:val>
                                            <p:strVal val="1+#ppt_h/2"/>
                                          </p:val>
                                        </p:tav>
                                        <p:tav tm="100000">
                                          <p:val>
                                            <p:strVal val="#ppt_y"/>
                                          </p:val>
                                        </p:tav>
                                      </p:tavLst>
                                    </p:anim>
                                  </p:childTnLst>
                                </p:cTn>
                              </p:par>
                              <p:par>
                                <p:cTn id="108" presetID="2" presetClass="entr" presetSubtype="9" fill="hold" grpId="0" nodeType="withEffect">
                                  <p:stCondLst>
                                    <p:cond delay="0"/>
                                  </p:stCondLst>
                                  <p:childTnLst>
                                    <p:set>
                                      <p:cBhvr>
                                        <p:cTn id="109" dur="1" fill="hold">
                                          <p:stCondLst>
                                            <p:cond delay="0"/>
                                          </p:stCondLst>
                                        </p:cTn>
                                        <p:tgtEl>
                                          <p:spTgt spid="74"/>
                                        </p:tgtEl>
                                        <p:attrNameLst>
                                          <p:attrName>style.visibility</p:attrName>
                                        </p:attrNameLst>
                                      </p:cBhvr>
                                      <p:to>
                                        <p:strVal val="visible"/>
                                      </p:to>
                                    </p:set>
                                    <p:anim calcmode="lin" valueType="num">
                                      <p:cBhvr additive="base">
                                        <p:cTn id="110" dur="500" fill="hold"/>
                                        <p:tgtEl>
                                          <p:spTgt spid="74"/>
                                        </p:tgtEl>
                                        <p:attrNameLst>
                                          <p:attrName>ppt_x</p:attrName>
                                        </p:attrNameLst>
                                      </p:cBhvr>
                                      <p:tavLst>
                                        <p:tav tm="0">
                                          <p:val>
                                            <p:strVal val="0-#ppt_w/2"/>
                                          </p:val>
                                        </p:tav>
                                        <p:tav tm="100000">
                                          <p:val>
                                            <p:strVal val="#ppt_x"/>
                                          </p:val>
                                        </p:tav>
                                      </p:tavLst>
                                    </p:anim>
                                    <p:anim calcmode="lin" valueType="num">
                                      <p:cBhvr additive="base">
                                        <p:cTn id="111" dur="500" fill="hold"/>
                                        <p:tgtEl>
                                          <p:spTgt spid="74"/>
                                        </p:tgtEl>
                                        <p:attrNameLst>
                                          <p:attrName>ppt_y</p:attrName>
                                        </p:attrNameLst>
                                      </p:cBhvr>
                                      <p:tavLst>
                                        <p:tav tm="0">
                                          <p:val>
                                            <p:strVal val="0-#ppt_h/2"/>
                                          </p:val>
                                        </p:tav>
                                        <p:tav tm="100000">
                                          <p:val>
                                            <p:strVal val="#ppt_y"/>
                                          </p:val>
                                        </p:tav>
                                      </p:tavLst>
                                    </p:anim>
                                  </p:childTnLst>
                                </p:cTn>
                              </p:par>
                              <p:par>
                                <p:cTn id="112" presetID="2" presetClass="entr" presetSubtype="12" fill="hold" nodeType="withEffect">
                                  <p:stCondLst>
                                    <p:cond delay="0"/>
                                  </p:stCondLst>
                                  <p:childTnLst>
                                    <p:set>
                                      <p:cBhvr>
                                        <p:cTn id="113" dur="1" fill="hold">
                                          <p:stCondLst>
                                            <p:cond delay="0"/>
                                          </p:stCondLst>
                                        </p:cTn>
                                        <p:tgtEl>
                                          <p:spTgt spid="75"/>
                                        </p:tgtEl>
                                        <p:attrNameLst>
                                          <p:attrName>style.visibility</p:attrName>
                                        </p:attrNameLst>
                                      </p:cBhvr>
                                      <p:to>
                                        <p:strVal val="visible"/>
                                      </p:to>
                                    </p:set>
                                    <p:anim calcmode="lin" valueType="num">
                                      <p:cBhvr additive="base">
                                        <p:cTn id="114" dur="500" fill="hold"/>
                                        <p:tgtEl>
                                          <p:spTgt spid="75"/>
                                        </p:tgtEl>
                                        <p:attrNameLst>
                                          <p:attrName>ppt_x</p:attrName>
                                        </p:attrNameLst>
                                      </p:cBhvr>
                                      <p:tavLst>
                                        <p:tav tm="0">
                                          <p:val>
                                            <p:strVal val="0-#ppt_w/2"/>
                                          </p:val>
                                        </p:tav>
                                        <p:tav tm="100000">
                                          <p:val>
                                            <p:strVal val="#ppt_x"/>
                                          </p:val>
                                        </p:tav>
                                      </p:tavLst>
                                    </p:anim>
                                    <p:anim calcmode="lin" valueType="num">
                                      <p:cBhvr additive="base">
                                        <p:cTn id="115" dur="500" fill="hold"/>
                                        <p:tgtEl>
                                          <p:spTgt spid="75"/>
                                        </p:tgtEl>
                                        <p:attrNameLst>
                                          <p:attrName>ppt_y</p:attrName>
                                        </p:attrNameLst>
                                      </p:cBhvr>
                                      <p:tavLst>
                                        <p:tav tm="0">
                                          <p:val>
                                            <p:strVal val="1+#ppt_h/2"/>
                                          </p:val>
                                        </p:tav>
                                        <p:tav tm="100000">
                                          <p:val>
                                            <p:strVal val="#ppt_y"/>
                                          </p:val>
                                        </p:tav>
                                      </p:tavLst>
                                    </p:anim>
                                  </p:childTnLst>
                                </p:cTn>
                              </p:par>
                              <p:par>
                                <p:cTn id="116" presetID="2" presetClass="entr" presetSubtype="4" fill="hold" grpId="0" nodeType="withEffect">
                                  <p:stCondLst>
                                    <p:cond delay="0"/>
                                  </p:stCondLst>
                                  <p:childTnLst>
                                    <p:set>
                                      <p:cBhvr>
                                        <p:cTn id="117" dur="1" fill="hold">
                                          <p:stCondLst>
                                            <p:cond delay="0"/>
                                          </p:stCondLst>
                                        </p:cTn>
                                        <p:tgtEl>
                                          <p:spTgt spid="84"/>
                                        </p:tgtEl>
                                        <p:attrNameLst>
                                          <p:attrName>style.visibility</p:attrName>
                                        </p:attrNameLst>
                                      </p:cBhvr>
                                      <p:to>
                                        <p:strVal val="visible"/>
                                      </p:to>
                                    </p:set>
                                    <p:anim calcmode="lin" valueType="num">
                                      <p:cBhvr additive="base">
                                        <p:cTn id="118" dur="500" fill="hold"/>
                                        <p:tgtEl>
                                          <p:spTgt spid="84"/>
                                        </p:tgtEl>
                                        <p:attrNameLst>
                                          <p:attrName>ppt_x</p:attrName>
                                        </p:attrNameLst>
                                      </p:cBhvr>
                                      <p:tavLst>
                                        <p:tav tm="0">
                                          <p:val>
                                            <p:strVal val="#ppt_x"/>
                                          </p:val>
                                        </p:tav>
                                        <p:tav tm="100000">
                                          <p:val>
                                            <p:strVal val="#ppt_x"/>
                                          </p:val>
                                        </p:tav>
                                      </p:tavLst>
                                    </p:anim>
                                    <p:anim calcmode="lin" valueType="num">
                                      <p:cBhvr additive="base">
                                        <p:cTn id="119" dur="500" fill="hold"/>
                                        <p:tgtEl>
                                          <p:spTgt spid="84"/>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85"/>
                                        </p:tgtEl>
                                        <p:attrNameLst>
                                          <p:attrName>style.visibility</p:attrName>
                                        </p:attrNameLst>
                                      </p:cBhvr>
                                      <p:to>
                                        <p:strVal val="visible"/>
                                      </p:to>
                                    </p:set>
                                    <p:anim calcmode="lin" valueType="num">
                                      <p:cBhvr additive="base">
                                        <p:cTn id="122" dur="500" fill="hold"/>
                                        <p:tgtEl>
                                          <p:spTgt spid="85"/>
                                        </p:tgtEl>
                                        <p:attrNameLst>
                                          <p:attrName>ppt_x</p:attrName>
                                        </p:attrNameLst>
                                      </p:cBhvr>
                                      <p:tavLst>
                                        <p:tav tm="0">
                                          <p:val>
                                            <p:strVal val="#ppt_x"/>
                                          </p:val>
                                        </p:tav>
                                        <p:tav tm="100000">
                                          <p:val>
                                            <p:strVal val="#ppt_x"/>
                                          </p:val>
                                        </p:tav>
                                      </p:tavLst>
                                    </p:anim>
                                    <p:anim calcmode="lin" valueType="num">
                                      <p:cBhvr additive="base">
                                        <p:cTn id="123" dur="500" fill="hold"/>
                                        <p:tgtEl>
                                          <p:spTgt spid="85"/>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86"/>
                                        </p:tgtEl>
                                        <p:attrNameLst>
                                          <p:attrName>style.visibility</p:attrName>
                                        </p:attrNameLst>
                                      </p:cBhvr>
                                      <p:to>
                                        <p:strVal val="visible"/>
                                      </p:to>
                                    </p:set>
                                    <p:anim calcmode="lin" valueType="num">
                                      <p:cBhvr additive="base">
                                        <p:cTn id="126" dur="500" fill="hold"/>
                                        <p:tgtEl>
                                          <p:spTgt spid="86"/>
                                        </p:tgtEl>
                                        <p:attrNameLst>
                                          <p:attrName>ppt_x</p:attrName>
                                        </p:attrNameLst>
                                      </p:cBhvr>
                                      <p:tavLst>
                                        <p:tav tm="0">
                                          <p:val>
                                            <p:strVal val="#ppt_x"/>
                                          </p:val>
                                        </p:tav>
                                        <p:tav tm="100000">
                                          <p:val>
                                            <p:strVal val="#ppt_x"/>
                                          </p:val>
                                        </p:tav>
                                      </p:tavLst>
                                    </p:anim>
                                    <p:anim calcmode="lin" valueType="num">
                                      <p:cBhvr additive="base">
                                        <p:cTn id="127" dur="500" fill="hold"/>
                                        <p:tgtEl>
                                          <p:spTgt spid="86"/>
                                        </p:tgtEl>
                                        <p:attrNameLst>
                                          <p:attrName>ppt_y</p:attrName>
                                        </p:attrNameLst>
                                      </p:cBhvr>
                                      <p:tavLst>
                                        <p:tav tm="0">
                                          <p:val>
                                            <p:strVal val="1+#ppt_h/2"/>
                                          </p:val>
                                        </p:tav>
                                        <p:tav tm="100000">
                                          <p:val>
                                            <p:strVal val="#ppt_y"/>
                                          </p:val>
                                        </p:tav>
                                      </p:tavLst>
                                    </p:anim>
                                  </p:childTnLst>
                                </p:cTn>
                              </p:par>
                              <p:par>
                                <p:cTn id="128" presetID="2" presetClass="entr" presetSubtype="12" fill="hold" grpId="0" nodeType="withEffect">
                                  <p:stCondLst>
                                    <p:cond delay="0"/>
                                  </p:stCondLst>
                                  <p:childTnLst>
                                    <p:set>
                                      <p:cBhvr>
                                        <p:cTn id="129" dur="1" fill="hold">
                                          <p:stCondLst>
                                            <p:cond delay="0"/>
                                          </p:stCondLst>
                                        </p:cTn>
                                        <p:tgtEl>
                                          <p:spTgt spid="87"/>
                                        </p:tgtEl>
                                        <p:attrNameLst>
                                          <p:attrName>style.visibility</p:attrName>
                                        </p:attrNameLst>
                                      </p:cBhvr>
                                      <p:to>
                                        <p:strVal val="visible"/>
                                      </p:to>
                                    </p:set>
                                    <p:anim calcmode="lin" valueType="num">
                                      <p:cBhvr additive="base">
                                        <p:cTn id="130" dur="500" fill="hold"/>
                                        <p:tgtEl>
                                          <p:spTgt spid="87"/>
                                        </p:tgtEl>
                                        <p:attrNameLst>
                                          <p:attrName>ppt_x</p:attrName>
                                        </p:attrNameLst>
                                      </p:cBhvr>
                                      <p:tavLst>
                                        <p:tav tm="0">
                                          <p:val>
                                            <p:strVal val="0-#ppt_w/2"/>
                                          </p:val>
                                        </p:tav>
                                        <p:tav tm="100000">
                                          <p:val>
                                            <p:strVal val="#ppt_x"/>
                                          </p:val>
                                        </p:tav>
                                      </p:tavLst>
                                    </p:anim>
                                    <p:anim calcmode="lin" valueType="num">
                                      <p:cBhvr additive="base">
                                        <p:cTn id="131" dur="500" fill="hold"/>
                                        <p:tgtEl>
                                          <p:spTgt spid="87"/>
                                        </p:tgtEl>
                                        <p:attrNameLst>
                                          <p:attrName>ppt_y</p:attrName>
                                        </p:attrNameLst>
                                      </p:cBhvr>
                                      <p:tavLst>
                                        <p:tav tm="0">
                                          <p:val>
                                            <p:strVal val="1+#ppt_h/2"/>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88"/>
                                        </p:tgtEl>
                                        <p:attrNameLst>
                                          <p:attrName>style.visibility</p:attrName>
                                        </p:attrNameLst>
                                      </p:cBhvr>
                                      <p:to>
                                        <p:strVal val="visible"/>
                                      </p:to>
                                    </p:set>
                                    <p:anim calcmode="lin" valueType="num">
                                      <p:cBhvr additive="base">
                                        <p:cTn id="134" dur="500" fill="hold"/>
                                        <p:tgtEl>
                                          <p:spTgt spid="88"/>
                                        </p:tgtEl>
                                        <p:attrNameLst>
                                          <p:attrName>ppt_x</p:attrName>
                                        </p:attrNameLst>
                                      </p:cBhvr>
                                      <p:tavLst>
                                        <p:tav tm="0">
                                          <p:val>
                                            <p:strVal val="#ppt_x"/>
                                          </p:val>
                                        </p:tav>
                                        <p:tav tm="100000">
                                          <p:val>
                                            <p:strVal val="#ppt_x"/>
                                          </p:val>
                                        </p:tav>
                                      </p:tavLst>
                                    </p:anim>
                                    <p:anim calcmode="lin" valueType="num">
                                      <p:cBhvr additive="base">
                                        <p:cTn id="135" dur="500" fill="hold"/>
                                        <p:tgtEl>
                                          <p:spTgt spid="88"/>
                                        </p:tgtEl>
                                        <p:attrNameLst>
                                          <p:attrName>ppt_y</p:attrName>
                                        </p:attrNameLst>
                                      </p:cBhvr>
                                      <p:tavLst>
                                        <p:tav tm="0">
                                          <p:val>
                                            <p:strVal val="1+#ppt_h/2"/>
                                          </p:val>
                                        </p:tav>
                                        <p:tav tm="100000">
                                          <p:val>
                                            <p:strVal val="#ppt_y"/>
                                          </p:val>
                                        </p:tav>
                                      </p:tavLst>
                                    </p:anim>
                                  </p:childTnLst>
                                </p:cTn>
                              </p:par>
                              <p:par>
                                <p:cTn id="136" presetID="2" presetClass="entr" presetSubtype="12" fill="hold" grpId="0" nodeType="withEffect">
                                  <p:stCondLst>
                                    <p:cond delay="0"/>
                                  </p:stCondLst>
                                  <p:childTnLst>
                                    <p:set>
                                      <p:cBhvr>
                                        <p:cTn id="137" dur="1" fill="hold">
                                          <p:stCondLst>
                                            <p:cond delay="0"/>
                                          </p:stCondLst>
                                        </p:cTn>
                                        <p:tgtEl>
                                          <p:spTgt spid="89"/>
                                        </p:tgtEl>
                                        <p:attrNameLst>
                                          <p:attrName>style.visibility</p:attrName>
                                        </p:attrNameLst>
                                      </p:cBhvr>
                                      <p:to>
                                        <p:strVal val="visible"/>
                                      </p:to>
                                    </p:set>
                                    <p:anim calcmode="lin" valueType="num">
                                      <p:cBhvr additive="base">
                                        <p:cTn id="138" dur="500" fill="hold"/>
                                        <p:tgtEl>
                                          <p:spTgt spid="89"/>
                                        </p:tgtEl>
                                        <p:attrNameLst>
                                          <p:attrName>ppt_x</p:attrName>
                                        </p:attrNameLst>
                                      </p:cBhvr>
                                      <p:tavLst>
                                        <p:tav tm="0">
                                          <p:val>
                                            <p:strVal val="0-#ppt_w/2"/>
                                          </p:val>
                                        </p:tav>
                                        <p:tav tm="100000">
                                          <p:val>
                                            <p:strVal val="#ppt_x"/>
                                          </p:val>
                                        </p:tav>
                                      </p:tavLst>
                                    </p:anim>
                                    <p:anim calcmode="lin" valueType="num">
                                      <p:cBhvr additive="base">
                                        <p:cTn id="139" dur="500" fill="hold"/>
                                        <p:tgtEl>
                                          <p:spTgt spid="89"/>
                                        </p:tgtEl>
                                        <p:attrNameLst>
                                          <p:attrName>ppt_y</p:attrName>
                                        </p:attrNameLst>
                                      </p:cBhvr>
                                      <p:tavLst>
                                        <p:tav tm="0">
                                          <p:val>
                                            <p:strVal val="1+#ppt_h/2"/>
                                          </p:val>
                                        </p:tav>
                                        <p:tav tm="100000">
                                          <p:val>
                                            <p:strVal val="#ppt_y"/>
                                          </p:val>
                                        </p:tav>
                                      </p:tavLst>
                                    </p:anim>
                                  </p:childTnLst>
                                </p:cTn>
                              </p:par>
                              <p:par>
                                <p:cTn id="140" presetID="2" presetClass="entr" presetSubtype="4" fill="hold" grpId="0" nodeType="withEffect">
                                  <p:stCondLst>
                                    <p:cond delay="0"/>
                                  </p:stCondLst>
                                  <p:childTnLst>
                                    <p:set>
                                      <p:cBhvr>
                                        <p:cTn id="141" dur="1" fill="hold">
                                          <p:stCondLst>
                                            <p:cond delay="0"/>
                                          </p:stCondLst>
                                        </p:cTn>
                                        <p:tgtEl>
                                          <p:spTgt spid="90"/>
                                        </p:tgtEl>
                                        <p:attrNameLst>
                                          <p:attrName>style.visibility</p:attrName>
                                        </p:attrNameLst>
                                      </p:cBhvr>
                                      <p:to>
                                        <p:strVal val="visible"/>
                                      </p:to>
                                    </p:set>
                                    <p:anim calcmode="lin" valueType="num">
                                      <p:cBhvr additive="base">
                                        <p:cTn id="142" dur="500" fill="hold"/>
                                        <p:tgtEl>
                                          <p:spTgt spid="90"/>
                                        </p:tgtEl>
                                        <p:attrNameLst>
                                          <p:attrName>ppt_x</p:attrName>
                                        </p:attrNameLst>
                                      </p:cBhvr>
                                      <p:tavLst>
                                        <p:tav tm="0">
                                          <p:val>
                                            <p:strVal val="#ppt_x"/>
                                          </p:val>
                                        </p:tav>
                                        <p:tav tm="100000">
                                          <p:val>
                                            <p:strVal val="#ppt_x"/>
                                          </p:val>
                                        </p:tav>
                                      </p:tavLst>
                                    </p:anim>
                                    <p:anim calcmode="lin" valueType="num">
                                      <p:cBhvr additive="base">
                                        <p:cTn id="143" dur="500" fill="hold"/>
                                        <p:tgtEl>
                                          <p:spTgt spid="90"/>
                                        </p:tgtEl>
                                        <p:attrNameLst>
                                          <p:attrName>ppt_y</p:attrName>
                                        </p:attrNameLst>
                                      </p:cBhvr>
                                      <p:tavLst>
                                        <p:tav tm="0">
                                          <p:val>
                                            <p:strVal val="1+#ppt_h/2"/>
                                          </p:val>
                                        </p:tav>
                                        <p:tav tm="100000">
                                          <p:val>
                                            <p:strVal val="#ppt_y"/>
                                          </p:val>
                                        </p:tav>
                                      </p:tavLst>
                                    </p:anim>
                                  </p:childTnLst>
                                </p:cTn>
                              </p:par>
                              <p:par>
                                <p:cTn id="144" presetID="2" presetClass="entr" presetSubtype="4" fill="hold" grpId="0" nodeType="withEffect">
                                  <p:stCondLst>
                                    <p:cond delay="0"/>
                                  </p:stCondLst>
                                  <p:childTnLst>
                                    <p:set>
                                      <p:cBhvr>
                                        <p:cTn id="145" dur="1" fill="hold">
                                          <p:stCondLst>
                                            <p:cond delay="0"/>
                                          </p:stCondLst>
                                        </p:cTn>
                                        <p:tgtEl>
                                          <p:spTgt spid="91"/>
                                        </p:tgtEl>
                                        <p:attrNameLst>
                                          <p:attrName>style.visibility</p:attrName>
                                        </p:attrNameLst>
                                      </p:cBhvr>
                                      <p:to>
                                        <p:strVal val="visible"/>
                                      </p:to>
                                    </p:set>
                                    <p:anim calcmode="lin" valueType="num">
                                      <p:cBhvr additive="base">
                                        <p:cTn id="146" dur="500" fill="hold"/>
                                        <p:tgtEl>
                                          <p:spTgt spid="91"/>
                                        </p:tgtEl>
                                        <p:attrNameLst>
                                          <p:attrName>ppt_x</p:attrName>
                                        </p:attrNameLst>
                                      </p:cBhvr>
                                      <p:tavLst>
                                        <p:tav tm="0">
                                          <p:val>
                                            <p:strVal val="#ppt_x"/>
                                          </p:val>
                                        </p:tav>
                                        <p:tav tm="100000">
                                          <p:val>
                                            <p:strVal val="#ppt_x"/>
                                          </p:val>
                                        </p:tav>
                                      </p:tavLst>
                                    </p:anim>
                                    <p:anim calcmode="lin" valueType="num">
                                      <p:cBhvr additive="base">
                                        <p:cTn id="147" dur="500" fill="hold"/>
                                        <p:tgtEl>
                                          <p:spTgt spid="91"/>
                                        </p:tgtEl>
                                        <p:attrNameLst>
                                          <p:attrName>ppt_y</p:attrName>
                                        </p:attrNameLst>
                                      </p:cBhvr>
                                      <p:tavLst>
                                        <p:tav tm="0">
                                          <p:val>
                                            <p:strVal val="1+#ppt_h/2"/>
                                          </p:val>
                                        </p:tav>
                                        <p:tav tm="100000">
                                          <p:val>
                                            <p:strVal val="#ppt_y"/>
                                          </p:val>
                                        </p:tav>
                                      </p:tavLst>
                                    </p:anim>
                                  </p:childTnLst>
                                </p:cTn>
                              </p:par>
                              <p:par>
                                <p:cTn id="148" presetID="2" presetClass="entr" presetSubtype="4" fill="hold" grpId="0" nodeType="withEffect">
                                  <p:stCondLst>
                                    <p:cond delay="0"/>
                                  </p:stCondLst>
                                  <p:childTnLst>
                                    <p:set>
                                      <p:cBhvr>
                                        <p:cTn id="149" dur="1" fill="hold">
                                          <p:stCondLst>
                                            <p:cond delay="0"/>
                                          </p:stCondLst>
                                        </p:cTn>
                                        <p:tgtEl>
                                          <p:spTgt spid="92"/>
                                        </p:tgtEl>
                                        <p:attrNameLst>
                                          <p:attrName>style.visibility</p:attrName>
                                        </p:attrNameLst>
                                      </p:cBhvr>
                                      <p:to>
                                        <p:strVal val="visible"/>
                                      </p:to>
                                    </p:set>
                                    <p:anim calcmode="lin" valueType="num">
                                      <p:cBhvr additive="base">
                                        <p:cTn id="150" dur="500" fill="hold"/>
                                        <p:tgtEl>
                                          <p:spTgt spid="92"/>
                                        </p:tgtEl>
                                        <p:attrNameLst>
                                          <p:attrName>ppt_x</p:attrName>
                                        </p:attrNameLst>
                                      </p:cBhvr>
                                      <p:tavLst>
                                        <p:tav tm="0">
                                          <p:val>
                                            <p:strVal val="#ppt_x"/>
                                          </p:val>
                                        </p:tav>
                                        <p:tav tm="100000">
                                          <p:val>
                                            <p:strVal val="#ppt_x"/>
                                          </p:val>
                                        </p:tav>
                                      </p:tavLst>
                                    </p:anim>
                                    <p:anim calcmode="lin" valueType="num">
                                      <p:cBhvr additive="base">
                                        <p:cTn id="151" dur="500" fill="hold"/>
                                        <p:tgtEl>
                                          <p:spTgt spid="92"/>
                                        </p:tgtEl>
                                        <p:attrNameLst>
                                          <p:attrName>ppt_y</p:attrName>
                                        </p:attrNameLst>
                                      </p:cBhvr>
                                      <p:tavLst>
                                        <p:tav tm="0">
                                          <p:val>
                                            <p:strVal val="1+#ppt_h/2"/>
                                          </p:val>
                                        </p:tav>
                                        <p:tav tm="100000">
                                          <p:val>
                                            <p:strVal val="#ppt_y"/>
                                          </p:val>
                                        </p:tav>
                                      </p:tavLst>
                                    </p:anim>
                                  </p:childTnLst>
                                </p:cTn>
                              </p:par>
                              <p:par>
                                <p:cTn id="152" presetID="2" presetClass="entr" presetSubtype="8" fill="hold" nodeType="withEffect">
                                  <p:stCondLst>
                                    <p:cond delay="0"/>
                                  </p:stCondLst>
                                  <p:childTnLst>
                                    <p:set>
                                      <p:cBhvr>
                                        <p:cTn id="153" dur="1" fill="hold">
                                          <p:stCondLst>
                                            <p:cond delay="0"/>
                                          </p:stCondLst>
                                        </p:cTn>
                                        <p:tgtEl>
                                          <p:spTgt spid="93"/>
                                        </p:tgtEl>
                                        <p:attrNameLst>
                                          <p:attrName>style.visibility</p:attrName>
                                        </p:attrNameLst>
                                      </p:cBhvr>
                                      <p:to>
                                        <p:strVal val="visible"/>
                                      </p:to>
                                    </p:set>
                                    <p:anim calcmode="lin" valueType="num">
                                      <p:cBhvr additive="base">
                                        <p:cTn id="154" dur="500" fill="hold"/>
                                        <p:tgtEl>
                                          <p:spTgt spid="93"/>
                                        </p:tgtEl>
                                        <p:attrNameLst>
                                          <p:attrName>ppt_x</p:attrName>
                                        </p:attrNameLst>
                                      </p:cBhvr>
                                      <p:tavLst>
                                        <p:tav tm="0">
                                          <p:val>
                                            <p:strVal val="0-#ppt_w/2"/>
                                          </p:val>
                                        </p:tav>
                                        <p:tav tm="100000">
                                          <p:val>
                                            <p:strVal val="#ppt_x"/>
                                          </p:val>
                                        </p:tav>
                                      </p:tavLst>
                                    </p:anim>
                                    <p:anim calcmode="lin" valueType="num">
                                      <p:cBhvr additive="base">
                                        <p:cTn id="155" dur="500" fill="hold"/>
                                        <p:tgtEl>
                                          <p:spTgt spid="93"/>
                                        </p:tgtEl>
                                        <p:attrNameLst>
                                          <p:attrName>ppt_y</p:attrName>
                                        </p:attrNameLst>
                                      </p:cBhvr>
                                      <p:tavLst>
                                        <p:tav tm="0">
                                          <p:val>
                                            <p:strVal val="#ppt_y"/>
                                          </p:val>
                                        </p:tav>
                                        <p:tav tm="100000">
                                          <p:val>
                                            <p:strVal val="#ppt_y"/>
                                          </p:val>
                                        </p:tav>
                                      </p:tavLst>
                                    </p:anim>
                                  </p:childTnLst>
                                </p:cTn>
                              </p:par>
                              <p:par>
                                <p:cTn id="156" presetID="2" presetClass="entr" presetSubtype="4" fill="hold" grpId="0" nodeType="withEffect">
                                  <p:stCondLst>
                                    <p:cond delay="0"/>
                                  </p:stCondLst>
                                  <p:childTnLst>
                                    <p:set>
                                      <p:cBhvr>
                                        <p:cTn id="157" dur="1" fill="hold">
                                          <p:stCondLst>
                                            <p:cond delay="0"/>
                                          </p:stCondLst>
                                        </p:cTn>
                                        <p:tgtEl>
                                          <p:spTgt spid="96"/>
                                        </p:tgtEl>
                                        <p:attrNameLst>
                                          <p:attrName>style.visibility</p:attrName>
                                        </p:attrNameLst>
                                      </p:cBhvr>
                                      <p:to>
                                        <p:strVal val="visible"/>
                                      </p:to>
                                    </p:set>
                                    <p:anim calcmode="lin" valueType="num">
                                      <p:cBhvr additive="base">
                                        <p:cTn id="158" dur="500" fill="hold"/>
                                        <p:tgtEl>
                                          <p:spTgt spid="96"/>
                                        </p:tgtEl>
                                        <p:attrNameLst>
                                          <p:attrName>ppt_x</p:attrName>
                                        </p:attrNameLst>
                                      </p:cBhvr>
                                      <p:tavLst>
                                        <p:tav tm="0">
                                          <p:val>
                                            <p:strVal val="#ppt_x"/>
                                          </p:val>
                                        </p:tav>
                                        <p:tav tm="100000">
                                          <p:val>
                                            <p:strVal val="#ppt_x"/>
                                          </p:val>
                                        </p:tav>
                                      </p:tavLst>
                                    </p:anim>
                                    <p:anim calcmode="lin" valueType="num">
                                      <p:cBhvr additive="base">
                                        <p:cTn id="159" dur="500" fill="hold"/>
                                        <p:tgtEl>
                                          <p:spTgt spid="96"/>
                                        </p:tgtEl>
                                        <p:attrNameLst>
                                          <p:attrName>ppt_y</p:attrName>
                                        </p:attrNameLst>
                                      </p:cBhvr>
                                      <p:tavLst>
                                        <p:tav tm="0">
                                          <p:val>
                                            <p:strVal val="1+#ppt_h/2"/>
                                          </p:val>
                                        </p:tav>
                                        <p:tav tm="100000">
                                          <p:val>
                                            <p:strVal val="#ppt_y"/>
                                          </p:val>
                                        </p:tav>
                                      </p:tavLst>
                                    </p:anim>
                                  </p:childTnLst>
                                </p:cTn>
                              </p:par>
                              <p:par>
                                <p:cTn id="160" presetID="2" presetClass="entr" presetSubtype="4" fill="hold" grpId="0" nodeType="withEffect">
                                  <p:stCondLst>
                                    <p:cond delay="0"/>
                                  </p:stCondLst>
                                  <p:childTnLst>
                                    <p:set>
                                      <p:cBhvr>
                                        <p:cTn id="161" dur="1" fill="hold">
                                          <p:stCondLst>
                                            <p:cond delay="0"/>
                                          </p:stCondLst>
                                        </p:cTn>
                                        <p:tgtEl>
                                          <p:spTgt spid="97"/>
                                        </p:tgtEl>
                                        <p:attrNameLst>
                                          <p:attrName>style.visibility</p:attrName>
                                        </p:attrNameLst>
                                      </p:cBhvr>
                                      <p:to>
                                        <p:strVal val="visible"/>
                                      </p:to>
                                    </p:set>
                                    <p:anim calcmode="lin" valueType="num">
                                      <p:cBhvr additive="base">
                                        <p:cTn id="162" dur="500" fill="hold"/>
                                        <p:tgtEl>
                                          <p:spTgt spid="97"/>
                                        </p:tgtEl>
                                        <p:attrNameLst>
                                          <p:attrName>ppt_x</p:attrName>
                                        </p:attrNameLst>
                                      </p:cBhvr>
                                      <p:tavLst>
                                        <p:tav tm="0">
                                          <p:val>
                                            <p:strVal val="#ppt_x"/>
                                          </p:val>
                                        </p:tav>
                                        <p:tav tm="100000">
                                          <p:val>
                                            <p:strVal val="#ppt_x"/>
                                          </p:val>
                                        </p:tav>
                                      </p:tavLst>
                                    </p:anim>
                                    <p:anim calcmode="lin" valueType="num">
                                      <p:cBhvr additive="base">
                                        <p:cTn id="163" dur="500" fill="hold"/>
                                        <p:tgtEl>
                                          <p:spTgt spid="97"/>
                                        </p:tgtEl>
                                        <p:attrNameLst>
                                          <p:attrName>ppt_y</p:attrName>
                                        </p:attrNameLst>
                                      </p:cBhvr>
                                      <p:tavLst>
                                        <p:tav tm="0">
                                          <p:val>
                                            <p:strVal val="1+#ppt_h/2"/>
                                          </p:val>
                                        </p:tav>
                                        <p:tav tm="100000">
                                          <p:val>
                                            <p:strVal val="#ppt_y"/>
                                          </p:val>
                                        </p:tav>
                                      </p:tavLst>
                                    </p:anim>
                                  </p:childTnLst>
                                </p:cTn>
                              </p:par>
                              <p:par>
                                <p:cTn id="164" presetID="2" presetClass="entr" presetSubtype="4" fill="hold" grpId="0" nodeType="withEffect">
                                  <p:stCondLst>
                                    <p:cond delay="0"/>
                                  </p:stCondLst>
                                  <p:childTnLst>
                                    <p:set>
                                      <p:cBhvr>
                                        <p:cTn id="165" dur="1" fill="hold">
                                          <p:stCondLst>
                                            <p:cond delay="0"/>
                                          </p:stCondLst>
                                        </p:cTn>
                                        <p:tgtEl>
                                          <p:spTgt spid="98"/>
                                        </p:tgtEl>
                                        <p:attrNameLst>
                                          <p:attrName>style.visibility</p:attrName>
                                        </p:attrNameLst>
                                      </p:cBhvr>
                                      <p:to>
                                        <p:strVal val="visible"/>
                                      </p:to>
                                    </p:set>
                                    <p:anim calcmode="lin" valueType="num">
                                      <p:cBhvr additive="base">
                                        <p:cTn id="166" dur="500" fill="hold"/>
                                        <p:tgtEl>
                                          <p:spTgt spid="98"/>
                                        </p:tgtEl>
                                        <p:attrNameLst>
                                          <p:attrName>ppt_x</p:attrName>
                                        </p:attrNameLst>
                                      </p:cBhvr>
                                      <p:tavLst>
                                        <p:tav tm="0">
                                          <p:val>
                                            <p:strVal val="#ppt_x"/>
                                          </p:val>
                                        </p:tav>
                                        <p:tav tm="100000">
                                          <p:val>
                                            <p:strVal val="#ppt_x"/>
                                          </p:val>
                                        </p:tav>
                                      </p:tavLst>
                                    </p:anim>
                                    <p:anim calcmode="lin" valueType="num">
                                      <p:cBhvr additive="base">
                                        <p:cTn id="167" dur="500" fill="hold"/>
                                        <p:tgtEl>
                                          <p:spTgt spid="98"/>
                                        </p:tgtEl>
                                        <p:attrNameLst>
                                          <p:attrName>ppt_y</p:attrName>
                                        </p:attrNameLst>
                                      </p:cBhvr>
                                      <p:tavLst>
                                        <p:tav tm="0">
                                          <p:val>
                                            <p:strVal val="1+#ppt_h/2"/>
                                          </p:val>
                                        </p:tav>
                                        <p:tav tm="100000">
                                          <p:val>
                                            <p:strVal val="#ppt_y"/>
                                          </p:val>
                                        </p:tav>
                                      </p:tavLst>
                                    </p:anim>
                                  </p:childTnLst>
                                </p:cTn>
                              </p:par>
                              <p:par>
                                <p:cTn id="168" presetID="2" presetClass="entr" presetSubtype="4" fill="hold" grpId="0" nodeType="withEffect">
                                  <p:stCondLst>
                                    <p:cond delay="0"/>
                                  </p:stCondLst>
                                  <p:childTnLst>
                                    <p:set>
                                      <p:cBhvr>
                                        <p:cTn id="169" dur="1" fill="hold">
                                          <p:stCondLst>
                                            <p:cond delay="0"/>
                                          </p:stCondLst>
                                        </p:cTn>
                                        <p:tgtEl>
                                          <p:spTgt spid="99"/>
                                        </p:tgtEl>
                                        <p:attrNameLst>
                                          <p:attrName>style.visibility</p:attrName>
                                        </p:attrNameLst>
                                      </p:cBhvr>
                                      <p:to>
                                        <p:strVal val="visible"/>
                                      </p:to>
                                    </p:set>
                                    <p:anim calcmode="lin" valueType="num">
                                      <p:cBhvr additive="base">
                                        <p:cTn id="170" dur="500" fill="hold"/>
                                        <p:tgtEl>
                                          <p:spTgt spid="99"/>
                                        </p:tgtEl>
                                        <p:attrNameLst>
                                          <p:attrName>ppt_x</p:attrName>
                                        </p:attrNameLst>
                                      </p:cBhvr>
                                      <p:tavLst>
                                        <p:tav tm="0">
                                          <p:val>
                                            <p:strVal val="#ppt_x"/>
                                          </p:val>
                                        </p:tav>
                                        <p:tav tm="100000">
                                          <p:val>
                                            <p:strVal val="#ppt_x"/>
                                          </p:val>
                                        </p:tav>
                                      </p:tavLst>
                                    </p:anim>
                                    <p:anim calcmode="lin" valueType="num">
                                      <p:cBhvr additive="base">
                                        <p:cTn id="171" dur="500" fill="hold"/>
                                        <p:tgtEl>
                                          <p:spTgt spid="99"/>
                                        </p:tgtEl>
                                        <p:attrNameLst>
                                          <p:attrName>ppt_y</p:attrName>
                                        </p:attrNameLst>
                                      </p:cBhvr>
                                      <p:tavLst>
                                        <p:tav tm="0">
                                          <p:val>
                                            <p:strVal val="1+#ppt_h/2"/>
                                          </p:val>
                                        </p:tav>
                                        <p:tav tm="100000">
                                          <p:val>
                                            <p:strVal val="#ppt_y"/>
                                          </p:val>
                                        </p:tav>
                                      </p:tavLst>
                                    </p:anim>
                                  </p:childTnLst>
                                </p:cTn>
                              </p:par>
                              <p:par>
                                <p:cTn id="172" presetID="2" presetClass="entr" presetSubtype="4" fill="hold" grpId="0" nodeType="withEffect">
                                  <p:stCondLst>
                                    <p:cond delay="0"/>
                                  </p:stCondLst>
                                  <p:childTnLst>
                                    <p:set>
                                      <p:cBhvr>
                                        <p:cTn id="173" dur="1" fill="hold">
                                          <p:stCondLst>
                                            <p:cond delay="0"/>
                                          </p:stCondLst>
                                        </p:cTn>
                                        <p:tgtEl>
                                          <p:spTgt spid="100"/>
                                        </p:tgtEl>
                                        <p:attrNameLst>
                                          <p:attrName>style.visibility</p:attrName>
                                        </p:attrNameLst>
                                      </p:cBhvr>
                                      <p:to>
                                        <p:strVal val="visible"/>
                                      </p:to>
                                    </p:set>
                                    <p:anim calcmode="lin" valueType="num">
                                      <p:cBhvr additive="base">
                                        <p:cTn id="174" dur="500" fill="hold"/>
                                        <p:tgtEl>
                                          <p:spTgt spid="100"/>
                                        </p:tgtEl>
                                        <p:attrNameLst>
                                          <p:attrName>ppt_x</p:attrName>
                                        </p:attrNameLst>
                                      </p:cBhvr>
                                      <p:tavLst>
                                        <p:tav tm="0">
                                          <p:val>
                                            <p:strVal val="#ppt_x"/>
                                          </p:val>
                                        </p:tav>
                                        <p:tav tm="100000">
                                          <p:val>
                                            <p:strVal val="#ppt_x"/>
                                          </p:val>
                                        </p:tav>
                                      </p:tavLst>
                                    </p:anim>
                                    <p:anim calcmode="lin" valueType="num">
                                      <p:cBhvr additive="base">
                                        <p:cTn id="175" dur="500" fill="hold"/>
                                        <p:tgtEl>
                                          <p:spTgt spid="100"/>
                                        </p:tgtEl>
                                        <p:attrNameLst>
                                          <p:attrName>ppt_y</p:attrName>
                                        </p:attrNameLst>
                                      </p:cBhvr>
                                      <p:tavLst>
                                        <p:tav tm="0">
                                          <p:val>
                                            <p:strVal val="1+#ppt_h/2"/>
                                          </p:val>
                                        </p:tav>
                                        <p:tav tm="100000">
                                          <p:val>
                                            <p:strVal val="#ppt_y"/>
                                          </p:val>
                                        </p:tav>
                                      </p:tavLst>
                                    </p:anim>
                                  </p:childTnLst>
                                </p:cTn>
                              </p:par>
                              <p:par>
                                <p:cTn id="176" presetID="2" presetClass="entr" presetSubtype="8" fill="hold" grpId="0" nodeType="withEffect">
                                  <p:stCondLst>
                                    <p:cond delay="0"/>
                                  </p:stCondLst>
                                  <p:childTnLst>
                                    <p:set>
                                      <p:cBhvr>
                                        <p:cTn id="177" dur="1" fill="hold">
                                          <p:stCondLst>
                                            <p:cond delay="0"/>
                                          </p:stCondLst>
                                        </p:cTn>
                                        <p:tgtEl>
                                          <p:spTgt spid="101"/>
                                        </p:tgtEl>
                                        <p:attrNameLst>
                                          <p:attrName>style.visibility</p:attrName>
                                        </p:attrNameLst>
                                      </p:cBhvr>
                                      <p:to>
                                        <p:strVal val="visible"/>
                                      </p:to>
                                    </p:set>
                                    <p:anim calcmode="lin" valueType="num">
                                      <p:cBhvr additive="base">
                                        <p:cTn id="178" dur="500" fill="hold"/>
                                        <p:tgtEl>
                                          <p:spTgt spid="101"/>
                                        </p:tgtEl>
                                        <p:attrNameLst>
                                          <p:attrName>ppt_x</p:attrName>
                                        </p:attrNameLst>
                                      </p:cBhvr>
                                      <p:tavLst>
                                        <p:tav tm="0">
                                          <p:val>
                                            <p:strVal val="0-#ppt_w/2"/>
                                          </p:val>
                                        </p:tav>
                                        <p:tav tm="100000">
                                          <p:val>
                                            <p:strVal val="#ppt_x"/>
                                          </p:val>
                                        </p:tav>
                                      </p:tavLst>
                                    </p:anim>
                                    <p:anim calcmode="lin" valueType="num">
                                      <p:cBhvr additive="base">
                                        <p:cTn id="179" dur="500" fill="hold"/>
                                        <p:tgtEl>
                                          <p:spTgt spid="101"/>
                                        </p:tgtEl>
                                        <p:attrNameLst>
                                          <p:attrName>ppt_y</p:attrName>
                                        </p:attrNameLst>
                                      </p:cBhvr>
                                      <p:tavLst>
                                        <p:tav tm="0">
                                          <p:val>
                                            <p:strVal val="#ppt_y"/>
                                          </p:val>
                                        </p:tav>
                                        <p:tav tm="100000">
                                          <p:val>
                                            <p:strVal val="#ppt_y"/>
                                          </p:val>
                                        </p:tav>
                                      </p:tavLst>
                                    </p:anim>
                                  </p:childTnLst>
                                </p:cTn>
                              </p:par>
                              <p:par>
                                <p:cTn id="180" presetID="2" presetClass="entr" presetSubtype="4" fill="hold" grpId="0" nodeType="withEffect">
                                  <p:stCondLst>
                                    <p:cond delay="0"/>
                                  </p:stCondLst>
                                  <p:childTnLst>
                                    <p:set>
                                      <p:cBhvr>
                                        <p:cTn id="181" dur="1" fill="hold">
                                          <p:stCondLst>
                                            <p:cond delay="0"/>
                                          </p:stCondLst>
                                        </p:cTn>
                                        <p:tgtEl>
                                          <p:spTgt spid="102"/>
                                        </p:tgtEl>
                                        <p:attrNameLst>
                                          <p:attrName>style.visibility</p:attrName>
                                        </p:attrNameLst>
                                      </p:cBhvr>
                                      <p:to>
                                        <p:strVal val="visible"/>
                                      </p:to>
                                    </p:set>
                                    <p:anim calcmode="lin" valueType="num">
                                      <p:cBhvr additive="base">
                                        <p:cTn id="182" dur="500" fill="hold"/>
                                        <p:tgtEl>
                                          <p:spTgt spid="102"/>
                                        </p:tgtEl>
                                        <p:attrNameLst>
                                          <p:attrName>ppt_x</p:attrName>
                                        </p:attrNameLst>
                                      </p:cBhvr>
                                      <p:tavLst>
                                        <p:tav tm="0">
                                          <p:val>
                                            <p:strVal val="#ppt_x"/>
                                          </p:val>
                                        </p:tav>
                                        <p:tav tm="100000">
                                          <p:val>
                                            <p:strVal val="#ppt_x"/>
                                          </p:val>
                                        </p:tav>
                                      </p:tavLst>
                                    </p:anim>
                                    <p:anim calcmode="lin" valueType="num">
                                      <p:cBhvr additive="base">
                                        <p:cTn id="183" dur="500" fill="hold"/>
                                        <p:tgtEl>
                                          <p:spTgt spid="102"/>
                                        </p:tgtEl>
                                        <p:attrNameLst>
                                          <p:attrName>ppt_y</p:attrName>
                                        </p:attrNameLst>
                                      </p:cBhvr>
                                      <p:tavLst>
                                        <p:tav tm="0">
                                          <p:val>
                                            <p:strVal val="1+#ppt_h/2"/>
                                          </p:val>
                                        </p:tav>
                                        <p:tav tm="100000">
                                          <p:val>
                                            <p:strVal val="#ppt_y"/>
                                          </p:val>
                                        </p:tav>
                                      </p:tavLst>
                                    </p:anim>
                                  </p:childTnLst>
                                </p:cTn>
                              </p:par>
                              <p:par>
                                <p:cTn id="184" presetID="2" presetClass="entr" presetSubtype="4" fill="hold" grpId="0" nodeType="withEffect">
                                  <p:stCondLst>
                                    <p:cond delay="0"/>
                                  </p:stCondLst>
                                  <p:childTnLst>
                                    <p:set>
                                      <p:cBhvr>
                                        <p:cTn id="185" dur="1" fill="hold">
                                          <p:stCondLst>
                                            <p:cond delay="0"/>
                                          </p:stCondLst>
                                        </p:cTn>
                                        <p:tgtEl>
                                          <p:spTgt spid="103"/>
                                        </p:tgtEl>
                                        <p:attrNameLst>
                                          <p:attrName>style.visibility</p:attrName>
                                        </p:attrNameLst>
                                      </p:cBhvr>
                                      <p:to>
                                        <p:strVal val="visible"/>
                                      </p:to>
                                    </p:set>
                                    <p:anim calcmode="lin" valueType="num">
                                      <p:cBhvr additive="base">
                                        <p:cTn id="186" dur="500" fill="hold"/>
                                        <p:tgtEl>
                                          <p:spTgt spid="103"/>
                                        </p:tgtEl>
                                        <p:attrNameLst>
                                          <p:attrName>ppt_x</p:attrName>
                                        </p:attrNameLst>
                                      </p:cBhvr>
                                      <p:tavLst>
                                        <p:tav tm="0">
                                          <p:val>
                                            <p:strVal val="#ppt_x"/>
                                          </p:val>
                                        </p:tav>
                                        <p:tav tm="100000">
                                          <p:val>
                                            <p:strVal val="#ppt_x"/>
                                          </p:val>
                                        </p:tav>
                                      </p:tavLst>
                                    </p:anim>
                                    <p:anim calcmode="lin" valueType="num">
                                      <p:cBhvr additive="base">
                                        <p:cTn id="187" dur="500" fill="hold"/>
                                        <p:tgtEl>
                                          <p:spTgt spid="103"/>
                                        </p:tgtEl>
                                        <p:attrNameLst>
                                          <p:attrName>ppt_y</p:attrName>
                                        </p:attrNameLst>
                                      </p:cBhvr>
                                      <p:tavLst>
                                        <p:tav tm="0">
                                          <p:val>
                                            <p:strVal val="1+#ppt_h/2"/>
                                          </p:val>
                                        </p:tav>
                                        <p:tav tm="100000">
                                          <p:val>
                                            <p:strVal val="#ppt_y"/>
                                          </p:val>
                                        </p:tav>
                                      </p:tavLst>
                                    </p:anim>
                                  </p:childTnLst>
                                </p:cTn>
                              </p:par>
                              <p:par>
                                <p:cTn id="188" presetID="2" presetClass="entr" presetSubtype="4" fill="hold" grpId="0" nodeType="withEffect">
                                  <p:stCondLst>
                                    <p:cond delay="0"/>
                                  </p:stCondLst>
                                  <p:childTnLst>
                                    <p:set>
                                      <p:cBhvr>
                                        <p:cTn id="189" dur="1" fill="hold">
                                          <p:stCondLst>
                                            <p:cond delay="0"/>
                                          </p:stCondLst>
                                        </p:cTn>
                                        <p:tgtEl>
                                          <p:spTgt spid="104"/>
                                        </p:tgtEl>
                                        <p:attrNameLst>
                                          <p:attrName>style.visibility</p:attrName>
                                        </p:attrNameLst>
                                      </p:cBhvr>
                                      <p:to>
                                        <p:strVal val="visible"/>
                                      </p:to>
                                    </p:set>
                                    <p:anim calcmode="lin" valueType="num">
                                      <p:cBhvr additive="base">
                                        <p:cTn id="190" dur="500" fill="hold"/>
                                        <p:tgtEl>
                                          <p:spTgt spid="104"/>
                                        </p:tgtEl>
                                        <p:attrNameLst>
                                          <p:attrName>ppt_x</p:attrName>
                                        </p:attrNameLst>
                                      </p:cBhvr>
                                      <p:tavLst>
                                        <p:tav tm="0">
                                          <p:val>
                                            <p:strVal val="#ppt_x"/>
                                          </p:val>
                                        </p:tav>
                                        <p:tav tm="100000">
                                          <p:val>
                                            <p:strVal val="#ppt_x"/>
                                          </p:val>
                                        </p:tav>
                                      </p:tavLst>
                                    </p:anim>
                                    <p:anim calcmode="lin" valueType="num">
                                      <p:cBhvr additive="base">
                                        <p:cTn id="191" dur="500" fill="hold"/>
                                        <p:tgtEl>
                                          <p:spTgt spid="104"/>
                                        </p:tgtEl>
                                        <p:attrNameLst>
                                          <p:attrName>ppt_y</p:attrName>
                                        </p:attrNameLst>
                                      </p:cBhvr>
                                      <p:tavLst>
                                        <p:tav tm="0">
                                          <p:val>
                                            <p:strVal val="1+#ppt_h/2"/>
                                          </p:val>
                                        </p:tav>
                                        <p:tav tm="100000">
                                          <p:val>
                                            <p:strVal val="#ppt_y"/>
                                          </p:val>
                                        </p:tav>
                                      </p:tavLst>
                                    </p:anim>
                                  </p:childTnLst>
                                </p:cTn>
                              </p:par>
                              <p:par>
                                <p:cTn id="192" presetID="2" presetClass="entr" presetSubtype="4" fill="hold" grpId="0" nodeType="withEffect">
                                  <p:stCondLst>
                                    <p:cond delay="0"/>
                                  </p:stCondLst>
                                  <p:childTnLst>
                                    <p:set>
                                      <p:cBhvr>
                                        <p:cTn id="193" dur="1" fill="hold">
                                          <p:stCondLst>
                                            <p:cond delay="0"/>
                                          </p:stCondLst>
                                        </p:cTn>
                                        <p:tgtEl>
                                          <p:spTgt spid="105"/>
                                        </p:tgtEl>
                                        <p:attrNameLst>
                                          <p:attrName>style.visibility</p:attrName>
                                        </p:attrNameLst>
                                      </p:cBhvr>
                                      <p:to>
                                        <p:strVal val="visible"/>
                                      </p:to>
                                    </p:set>
                                    <p:anim calcmode="lin" valueType="num">
                                      <p:cBhvr additive="base">
                                        <p:cTn id="194" dur="500" fill="hold"/>
                                        <p:tgtEl>
                                          <p:spTgt spid="105"/>
                                        </p:tgtEl>
                                        <p:attrNameLst>
                                          <p:attrName>ppt_x</p:attrName>
                                        </p:attrNameLst>
                                      </p:cBhvr>
                                      <p:tavLst>
                                        <p:tav tm="0">
                                          <p:val>
                                            <p:strVal val="#ppt_x"/>
                                          </p:val>
                                        </p:tav>
                                        <p:tav tm="100000">
                                          <p:val>
                                            <p:strVal val="#ppt_x"/>
                                          </p:val>
                                        </p:tav>
                                      </p:tavLst>
                                    </p:anim>
                                    <p:anim calcmode="lin" valueType="num">
                                      <p:cBhvr additive="base">
                                        <p:cTn id="195" dur="500" fill="hold"/>
                                        <p:tgtEl>
                                          <p:spTgt spid="105"/>
                                        </p:tgtEl>
                                        <p:attrNameLst>
                                          <p:attrName>ppt_y</p:attrName>
                                        </p:attrNameLst>
                                      </p:cBhvr>
                                      <p:tavLst>
                                        <p:tav tm="0">
                                          <p:val>
                                            <p:strVal val="1+#ppt_h/2"/>
                                          </p:val>
                                        </p:tav>
                                        <p:tav tm="100000">
                                          <p:val>
                                            <p:strVal val="#ppt_y"/>
                                          </p:val>
                                        </p:tav>
                                      </p:tavLst>
                                    </p:anim>
                                  </p:childTnLst>
                                </p:cTn>
                              </p:par>
                              <p:par>
                                <p:cTn id="196" presetID="2" presetClass="entr" presetSubtype="4" fill="hold" grpId="0" nodeType="withEffect">
                                  <p:stCondLst>
                                    <p:cond delay="0"/>
                                  </p:stCondLst>
                                  <p:childTnLst>
                                    <p:set>
                                      <p:cBhvr>
                                        <p:cTn id="197" dur="1" fill="hold">
                                          <p:stCondLst>
                                            <p:cond delay="0"/>
                                          </p:stCondLst>
                                        </p:cTn>
                                        <p:tgtEl>
                                          <p:spTgt spid="106"/>
                                        </p:tgtEl>
                                        <p:attrNameLst>
                                          <p:attrName>style.visibility</p:attrName>
                                        </p:attrNameLst>
                                      </p:cBhvr>
                                      <p:to>
                                        <p:strVal val="visible"/>
                                      </p:to>
                                    </p:set>
                                    <p:anim calcmode="lin" valueType="num">
                                      <p:cBhvr additive="base">
                                        <p:cTn id="198" dur="500" fill="hold"/>
                                        <p:tgtEl>
                                          <p:spTgt spid="106"/>
                                        </p:tgtEl>
                                        <p:attrNameLst>
                                          <p:attrName>ppt_x</p:attrName>
                                        </p:attrNameLst>
                                      </p:cBhvr>
                                      <p:tavLst>
                                        <p:tav tm="0">
                                          <p:val>
                                            <p:strVal val="#ppt_x"/>
                                          </p:val>
                                        </p:tav>
                                        <p:tav tm="100000">
                                          <p:val>
                                            <p:strVal val="#ppt_x"/>
                                          </p:val>
                                        </p:tav>
                                      </p:tavLst>
                                    </p:anim>
                                    <p:anim calcmode="lin" valueType="num">
                                      <p:cBhvr additive="base">
                                        <p:cTn id="199" dur="500" fill="hold"/>
                                        <p:tgtEl>
                                          <p:spTgt spid="106"/>
                                        </p:tgtEl>
                                        <p:attrNameLst>
                                          <p:attrName>ppt_y</p:attrName>
                                        </p:attrNameLst>
                                      </p:cBhvr>
                                      <p:tavLst>
                                        <p:tav tm="0">
                                          <p:val>
                                            <p:strVal val="1+#ppt_h/2"/>
                                          </p:val>
                                        </p:tav>
                                        <p:tav tm="100000">
                                          <p:val>
                                            <p:strVal val="#ppt_y"/>
                                          </p:val>
                                        </p:tav>
                                      </p:tavLst>
                                    </p:anim>
                                  </p:childTnLst>
                                </p:cTn>
                              </p:par>
                              <p:par>
                                <p:cTn id="200" presetID="2" presetClass="entr" presetSubtype="4" fill="hold" grpId="0" nodeType="withEffect">
                                  <p:stCondLst>
                                    <p:cond delay="0"/>
                                  </p:stCondLst>
                                  <p:childTnLst>
                                    <p:set>
                                      <p:cBhvr>
                                        <p:cTn id="201" dur="1" fill="hold">
                                          <p:stCondLst>
                                            <p:cond delay="0"/>
                                          </p:stCondLst>
                                        </p:cTn>
                                        <p:tgtEl>
                                          <p:spTgt spid="107"/>
                                        </p:tgtEl>
                                        <p:attrNameLst>
                                          <p:attrName>style.visibility</p:attrName>
                                        </p:attrNameLst>
                                      </p:cBhvr>
                                      <p:to>
                                        <p:strVal val="visible"/>
                                      </p:to>
                                    </p:set>
                                    <p:anim calcmode="lin" valueType="num">
                                      <p:cBhvr additive="base">
                                        <p:cTn id="202" dur="500" fill="hold"/>
                                        <p:tgtEl>
                                          <p:spTgt spid="107"/>
                                        </p:tgtEl>
                                        <p:attrNameLst>
                                          <p:attrName>ppt_x</p:attrName>
                                        </p:attrNameLst>
                                      </p:cBhvr>
                                      <p:tavLst>
                                        <p:tav tm="0">
                                          <p:val>
                                            <p:strVal val="#ppt_x"/>
                                          </p:val>
                                        </p:tav>
                                        <p:tav tm="100000">
                                          <p:val>
                                            <p:strVal val="#ppt_x"/>
                                          </p:val>
                                        </p:tav>
                                      </p:tavLst>
                                    </p:anim>
                                    <p:anim calcmode="lin" valueType="num">
                                      <p:cBhvr additive="base">
                                        <p:cTn id="203" dur="500" fill="hold"/>
                                        <p:tgtEl>
                                          <p:spTgt spid="107"/>
                                        </p:tgtEl>
                                        <p:attrNameLst>
                                          <p:attrName>ppt_y</p:attrName>
                                        </p:attrNameLst>
                                      </p:cBhvr>
                                      <p:tavLst>
                                        <p:tav tm="0">
                                          <p:val>
                                            <p:strVal val="1+#ppt_h/2"/>
                                          </p:val>
                                        </p:tav>
                                        <p:tav tm="100000">
                                          <p:val>
                                            <p:strVal val="#ppt_y"/>
                                          </p:val>
                                        </p:tav>
                                      </p:tavLst>
                                    </p:anim>
                                  </p:childTnLst>
                                </p:cTn>
                              </p:par>
                              <p:par>
                                <p:cTn id="204" presetID="2" presetClass="entr" presetSubtype="4" fill="hold" grpId="0" nodeType="withEffect">
                                  <p:stCondLst>
                                    <p:cond delay="0"/>
                                  </p:stCondLst>
                                  <p:childTnLst>
                                    <p:set>
                                      <p:cBhvr>
                                        <p:cTn id="205" dur="1" fill="hold">
                                          <p:stCondLst>
                                            <p:cond delay="0"/>
                                          </p:stCondLst>
                                        </p:cTn>
                                        <p:tgtEl>
                                          <p:spTgt spid="108"/>
                                        </p:tgtEl>
                                        <p:attrNameLst>
                                          <p:attrName>style.visibility</p:attrName>
                                        </p:attrNameLst>
                                      </p:cBhvr>
                                      <p:to>
                                        <p:strVal val="visible"/>
                                      </p:to>
                                    </p:set>
                                    <p:anim calcmode="lin" valueType="num">
                                      <p:cBhvr additive="base">
                                        <p:cTn id="206" dur="500" fill="hold"/>
                                        <p:tgtEl>
                                          <p:spTgt spid="108"/>
                                        </p:tgtEl>
                                        <p:attrNameLst>
                                          <p:attrName>ppt_x</p:attrName>
                                        </p:attrNameLst>
                                      </p:cBhvr>
                                      <p:tavLst>
                                        <p:tav tm="0">
                                          <p:val>
                                            <p:strVal val="#ppt_x"/>
                                          </p:val>
                                        </p:tav>
                                        <p:tav tm="100000">
                                          <p:val>
                                            <p:strVal val="#ppt_x"/>
                                          </p:val>
                                        </p:tav>
                                      </p:tavLst>
                                    </p:anim>
                                    <p:anim calcmode="lin" valueType="num">
                                      <p:cBhvr additive="base">
                                        <p:cTn id="207" dur="500" fill="hold"/>
                                        <p:tgtEl>
                                          <p:spTgt spid="108"/>
                                        </p:tgtEl>
                                        <p:attrNameLst>
                                          <p:attrName>ppt_y</p:attrName>
                                        </p:attrNameLst>
                                      </p:cBhvr>
                                      <p:tavLst>
                                        <p:tav tm="0">
                                          <p:val>
                                            <p:strVal val="1+#ppt_h/2"/>
                                          </p:val>
                                        </p:tav>
                                        <p:tav tm="100000">
                                          <p:val>
                                            <p:strVal val="#ppt_y"/>
                                          </p:val>
                                        </p:tav>
                                      </p:tavLst>
                                    </p:anim>
                                  </p:childTnLst>
                                </p:cTn>
                              </p:par>
                              <p:par>
                                <p:cTn id="208" presetID="2" presetClass="entr" presetSubtype="4" fill="hold" grpId="0" nodeType="withEffect">
                                  <p:stCondLst>
                                    <p:cond delay="0"/>
                                  </p:stCondLst>
                                  <p:childTnLst>
                                    <p:set>
                                      <p:cBhvr>
                                        <p:cTn id="209" dur="1" fill="hold">
                                          <p:stCondLst>
                                            <p:cond delay="0"/>
                                          </p:stCondLst>
                                        </p:cTn>
                                        <p:tgtEl>
                                          <p:spTgt spid="109"/>
                                        </p:tgtEl>
                                        <p:attrNameLst>
                                          <p:attrName>style.visibility</p:attrName>
                                        </p:attrNameLst>
                                      </p:cBhvr>
                                      <p:to>
                                        <p:strVal val="visible"/>
                                      </p:to>
                                    </p:set>
                                    <p:anim calcmode="lin" valueType="num">
                                      <p:cBhvr additive="base">
                                        <p:cTn id="210" dur="500" fill="hold"/>
                                        <p:tgtEl>
                                          <p:spTgt spid="109"/>
                                        </p:tgtEl>
                                        <p:attrNameLst>
                                          <p:attrName>ppt_x</p:attrName>
                                        </p:attrNameLst>
                                      </p:cBhvr>
                                      <p:tavLst>
                                        <p:tav tm="0">
                                          <p:val>
                                            <p:strVal val="#ppt_x"/>
                                          </p:val>
                                        </p:tav>
                                        <p:tav tm="100000">
                                          <p:val>
                                            <p:strVal val="#ppt_x"/>
                                          </p:val>
                                        </p:tav>
                                      </p:tavLst>
                                    </p:anim>
                                    <p:anim calcmode="lin" valueType="num">
                                      <p:cBhvr additive="base">
                                        <p:cTn id="211" dur="500" fill="hold"/>
                                        <p:tgtEl>
                                          <p:spTgt spid="109"/>
                                        </p:tgtEl>
                                        <p:attrNameLst>
                                          <p:attrName>ppt_y</p:attrName>
                                        </p:attrNameLst>
                                      </p:cBhvr>
                                      <p:tavLst>
                                        <p:tav tm="0">
                                          <p:val>
                                            <p:strVal val="1+#ppt_h/2"/>
                                          </p:val>
                                        </p:tav>
                                        <p:tav tm="100000">
                                          <p:val>
                                            <p:strVal val="#ppt_y"/>
                                          </p:val>
                                        </p:tav>
                                      </p:tavLst>
                                    </p:anim>
                                  </p:childTnLst>
                                </p:cTn>
                              </p:par>
                              <p:par>
                                <p:cTn id="212" presetID="2" presetClass="entr" presetSubtype="4" fill="hold" grpId="0" nodeType="withEffect">
                                  <p:stCondLst>
                                    <p:cond delay="0"/>
                                  </p:stCondLst>
                                  <p:childTnLst>
                                    <p:set>
                                      <p:cBhvr>
                                        <p:cTn id="213" dur="1" fill="hold">
                                          <p:stCondLst>
                                            <p:cond delay="0"/>
                                          </p:stCondLst>
                                        </p:cTn>
                                        <p:tgtEl>
                                          <p:spTgt spid="110"/>
                                        </p:tgtEl>
                                        <p:attrNameLst>
                                          <p:attrName>style.visibility</p:attrName>
                                        </p:attrNameLst>
                                      </p:cBhvr>
                                      <p:to>
                                        <p:strVal val="visible"/>
                                      </p:to>
                                    </p:set>
                                    <p:anim calcmode="lin" valueType="num">
                                      <p:cBhvr additive="base">
                                        <p:cTn id="214" dur="500" fill="hold"/>
                                        <p:tgtEl>
                                          <p:spTgt spid="110"/>
                                        </p:tgtEl>
                                        <p:attrNameLst>
                                          <p:attrName>ppt_x</p:attrName>
                                        </p:attrNameLst>
                                      </p:cBhvr>
                                      <p:tavLst>
                                        <p:tav tm="0">
                                          <p:val>
                                            <p:strVal val="#ppt_x"/>
                                          </p:val>
                                        </p:tav>
                                        <p:tav tm="100000">
                                          <p:val>
                                            <p:strVal val="#ppt_x"/>
                                          </p:val>
                                        </p:tav>
                                      </p:tavLst>
                                    </p:anim>
                                    <p:anim calcmode="lin" valueType="num">
                                      <p:cBhvr additive="base">
                                        <p:cTn id="215" dur="500" fill="hold"/>
                                        <p:tgtEl>
                                          <p:spTgt spid="110"/>
                                        </p:tgtEl>
                                        <p:attrNameLst>
                                          <p:attrName>ppt_y</p:attrName>
                                        </p:attrNameLst>
                                      </p:cBhvr>
                                      <p:tavLst>
                                        <p:tav tm="0">
                                          <p:val>
                                            <p:strVal val="1+#ppt_h/2"/>
                                          </p:val>
                                        </p:tav>
                                        <p:tav tm="100000">
                                          <p:val>
                                            <p:strVal val="#ppt_y"/>
                                          </p:val>
                                        </p:tav>
                                      </p:tavLst>
                                    </p:anim>
                                  </p:childTnLst>
                                </p:cTn>
                              </p:par>
                              <p:par>
                                <p:cTn id="216" presetID="2" presetClass="entr" presetSubtype="4" fill="hold" grpId="0" nodeType="withEffect">
                                  <p:stCondLst>
                                    <p:cond delay="0"/>
                                  </p:stCondLst>
                                  <p:childTnLst>
                                    <p:set>
                                      <p:cBhvr>
                                        <p:cTn id="217" dur="1" fill="hold">
                                          <p:stCondLst>
                                            <p:cond delay="0"/>
                                          </p:stCondLst>
                                        </p:cTn>
                                        <p:tgtEl>
                                          <p:spTgt spid="111"/>
                                        </p:tgtEl>
                                        <p:attrNameLst>
                                          <p:attrName>style.visibility</p:attrName>
                                        </p:attrNameLst>
                                      </p:cBhvr>
                                      <p:to>
                                        <p:strVal val="visible"/>
                                      </p:to>
                                    </p:set>
                                    <p:anim calcmode="lin" valueType="num">
                                      <p:cBhvr additive="base">
                                        <p:cTn id="218" dur="500" fill="hold"/>
                                        <p:tgtEl>
                                          <p:spTgt spid="111"/>
                                        </p:tgtEl>
                                        <p:attrNameLst>
                                          <p:attrName>ppt_x</p:attrName>
                                        </p:attrNameLst>
                                      </p:cBhvr>
                                      <p:tavLst>
                                        <p:tav tm="0">
                                          <p:val>
                                            <p:strVal val="#ppt_x"/>
                                          </p:val>
                                        </p:tav>
                                        <p:tav tm="100000">
                                          <p:val>
                                            <p:strVal val="#ppt_x"/>
                                          </p:val>
                                        </p:tav>
                                      </p:tavLst>
                                    </p:anim>
                                    <p:anim calcmode="lin" valueType="num">
                                      <p:cBhvr additive="base">
                                        <p:cTn id="219" dur="500" fill="hold"/>
                                        <p:tgtEl>
                                          <p:spTgt spid="111"/>
                                        </p:tgtEl>
                                        <p:attrNameLst>
                                          <p:attrName>ppt_y</p:attrName>
                                        </p:attrNameLst>
                                      </p:cBhvr>
                                      <p:tavLst>
                                        <p:tav tm="0">
                                          <p:val>
                                            <p:strVal val="1+#ppt_h/2"/>
                                          </p:val>
                                        </p:tav>
                                        <p:tav tm="100000">
                                          <p:val>
                                            <p:strVal val="#ppt_y"/>
                                          </p:val>
                                        </p:tav>
                                      </p:tavLst>
                                    </p:anim>
                                  </p:childTnLst>
                                </p:cTn>
                              </p:par>
                              <p:par>
                                <p:cTn id="220" presetID="2" presetClass="entr" presetSubtype="4" fill="hold" grpId="0" nodeType="withEffect">
                                  <p:stCondLst>
                                    <p:cond delay="0"/>
                                  </p:stCondLst>
                                  <p:childTnLst>
                                    <p:set>
                                      <p:cBhvr>
                                        <p:cTn id="221" dur="1" fill="hold">
                                          <p:stCondLst>
                                            <p:cond delay="0"/>
                                          </p:stCondLst>
                                        </p:cTn>
                                        <p:tgtEl>
                                          <p:spTgt spid="112"/>
                                        </p:tgtEl>
                                        <p:attrNameLst>
                                          <p:attrName>style.visibility</p:attrName>
                                        </p:attrNameLst>
                                      </p:cBhvr>
                                      <p:to>
                                        <p:strVal val="visible"/>
                                      </p:to>
                                    </p:set>
                                    <p:anim calcmode="lin" valueType="num">
                                      <p:cBhvr additive="base">
                                        <p:cTn id="222" dur="500" fill="hold"/>
                                        <p:tgtEl>
                                          <p:spTgt spid="112"/>
                                        </p:tgtEl>
                                        <p:attrNameLst>
                                          <p:attrName>ppt_x</p:attrName>
                                        </p:attrNameLst>
                                      </p:cBhvr>
                                      <p:tavLst>
                                        <p:tav tm="0">
                                          <p:val>
                                            <p:strVal val="#ppt_x"/>
                                          </p:val>
                                        </p:tav>
                                        <p:tav tm="100000">
                                          <p:val>
                                            <p:strVal val="#ppt_x"/>
                                          </p:val>
                                        </p:tav>
                                      </p:tavLst>
                                    </p:anim>
                                    <p:anim calcmode="lin" valueType="num">
                                      <p:cBhvr additive="base">
                                        <p:cTn id="223" dur="500" fill="hold"/>
                                        <p:tgtEl>
                                          <p:spTgt spid="112"/>
                                        </p:tgtEl>
                                        <p:attrNameLst>
                                          <p:attrName>ppt_y</p:attrName>
                                        </p:attrNameLst>
                                      </p:cBhvr>
                                      <p:tavLst>
                                        <p:tav tm="0">
                                          <p:val>
                                            <p:strVal val="1+#ppt_h/2"/>
                                          </p:val>
                                        </p:tav>
                                        <p:tav tm="100000">
                                          <p:val>
                                            <p:strVal val="#ppt_y"/>
                                          </p:val>
                                        </p:tav>
                                      </p:tavLst>
                                    </p:anim>
                                  </p:childTnLst>
                                </p:cTn>
                              </p:par>
                              <p:par>
                                <p:cTn id="224" presetID="2" presetClass="entr" presetSubtype="4" fill="hold" grpId="0" nodeType="withEffect">
                                  <p:stCondLst>
                                    <p:cond delay="0"/>
                                  </p:stCondLst>
                                  <p:childTnLst>
                                    <p:set>
                                      <p:cBhvr>
                                        <p:cTn id="225" dur="1" fill="hold">
                                          <p:stCondLst>
                                            <p:cond delay="0"/>
                                          </p:stCondLst>
                                        </p:cTn>
                                        <p:tgtEl>
                                          <p:spTgt spid="113"/>
                                        </p:tgtEl>
                                        <p:attrNameLst>
                                          <p:attrName>style.visibility</p:attrName>
                                        </p:attrNameLst>
                                      </p:cBhvr>
                                      <p:to>
                                        <p:strVal val="visible"/>
                                      </p:to>
                                    </p:set>
                                    <p:anim calcmode="lin" valueType="num">
                                      <p:cBhvr additive="base">
                                        <p:cTn id="226" dur="500" fill="hold"/>
                                        <p:tgtEl>
                                          <p:spTgt spid="113"/>
                                        </p:tgtEl>
                                        <p:attrNameLst>
                                          <p:attrName>ppt_x</p:attrName>
                                        </p:attrNameLst>
                                      </p:cBhvr>
                                      <p:tavLst>
                                        <p:tav tm="0">
                                          <p:val>
                                            <p:strVal val="#ppt_x"/>
                                          </p:val>
                                        </p:tav>
                                        <p:tav tm="100000">
                                          <p:val>
                                            <p:strVal val="#ppt_x"/>
                                          </p:val>
                                        </p:tav>
                                      </p:tavLst>
                                    </p:anim>
                                    <p:anim calcmode="lin" valueType="num">
                                      <p:cBhvr additive="base">
                                        <p:cTn id="227" dur="500" fill="hold"/>
                                        <p:tgtEl>
                                          <p:spTgt spid="113"/>
                                        </p:tgtEl>
                                        <p:attrNameLst>
                                          <p:attrName>ppt_y</p:attrName>
                                        </p:attrNameLst>
                                      </p:cBhvr>
                                      <p:tavLst>
                                        <p:tav tm="0">
                                          <p:val>
                                            <p:strVal val="1+#ppt_h/2"/>
                                          </p:val>
                                        </p:tav>
                                        <p:tav tm="100000">
                                          <p:val>
                                            <p:strVal val="#ppt_y"/>
                                          </p:val>
                                        </p:tav>
                                      </p:tavLst>
                                    </p:anim>
                                  </p:childTnLst>
                                </p:cTn>
                              </p:par>
                              <p:par>
                                <p:cTn id="228" presetID="2" presetClass="entr" presetSubtype="4" fill="hold" grpId="0" nodeType="withEffect">
                                  <p:stCondLst>
                                    <p:cond delay="0"/>
                                  </p:stCondLst>
                                  <p:childTnLst>
                                    <p:set>
                                      <p:cBhvr>
                                        <p:cTn id="229" dur="1" fill="hold">
                                          <p:stCondLst>
                                            <p:cond delay="0"/>
                                          </p:stCondLst>
                                        </p:cTn>
                                        <p:tgtEl>
                                          <p:spTgt spid="114"/>
                                        </p:tgtEl>
                                        <p:attrNameLst>
                                          <p:attrName>style.visibility</p:attrName>
                                        </p:attrNameLst>
                                      </p:cBhvr>
                                      <p:to>
                                        <p:strVal val="visible"/>
                                      </p:to>
                                    </p:set>
                                    <p:anim calcmode="lin" valueType="num">
                                      <p:cBhvr additive="base">
                                        <p:cTn id="230" dur="500" fill="hold"/>
                                        <p:tgtEl>
                                          <p:spTgt spid="114"/>
                                        </p:tgtEl>
                                        <p:attrNameLst>
                                          <p:attrName>ppt_x</p:attrName>
                                        </p:attrNameLst>
                                      </p:cBhvr>
                                      <p:tavLst>
                                        <p:tav tm="0">
                                          <p:val>
                                            <p:strVal val="#ppt_x"/>
                                          </p:val>
                                        </p:tav>
                                        <p:tav tm="100000">
                                          <p:val>
                                            <p:strVal val="#ppt_x"/>
                                          </p:val>
                                        </p:tav>
                                      </p:tavLst>
                                    </p:anim>
                                    <p:anim calcmode="lin" valueType="num">
                                      <p:cBhvr additive="base">
                                        <p:cTn id="231" dur="500" fill="hold"/>
                                        <p:tgtEl>
                                          <p:spTgt spid="114"/>
                                        </p:tgtEl>
                                        <p:attrNameLst>
                                          <p:attrName>ppt_y</p:attrName>
                                        </p:attrNameLst>
                                      </p:cBhvr>
                                      <p:tavLst>
                                        <p:tav tm="0">
                                          <p:val>
                                            <p:strVal val="1+#ppt_h/2"/>
                                          </p:val>
                                        </p:tav>
                                        <p:tav tm="100000">
                                          <p:val>
                                            <p:strVal val="#ppt_y"/>
                                          </p:val>
                                        </p:tav>
                                      </p:tavLst>
                                    </p:anim>
                                  </p:childTnLst>
                                </p:cTn>
                              </p:par>
                              <p:par>
                                <p:cTn id="232" presetID="2" presetClass="entr" presetSubtype="4" fill="hold" grpId="0" nodeType="withEffect">
                                  <p:stCondLst>
                                    <p:cond delay="0"/>
                                  </p:stCondLst>
                                  <p:childTnLst>
                                    <p:set>
                                      <p:cBhvr>
                                        <p:cTn id="233" dur="1" fill="hold">
                                          <p:stCondLst>
                                            <p:cond delay="0"/>
                                          </p:stCondLst>
                                        </p:cTn>
                                        <p:tgtEl>
                                          <p:spTgt spid="115"/>
                                        </p:tgtEl>
                                        <p:attrNameLst>
                                          <p:attrName>style.visibility</p:attrName>
                                        </p:attrNameLst>
                                      </p:cBhvr>
                                      <p:to>
                                        <p:strVal val="visible"/>
                                      </p:to>
                                    </p:set>
                                    <p:anim calcmode="lin" valueType="num">
                                      <p:cBhvr additive="base">
                                        <p:cTn id="234" dur="500" fill="hold"/>
                                        <p:tgtEl>
                                          <p:spTgt spid="115"/>
                                        </p:tgtEl>
                                        <p:attrNameLst>
                                          <p:attrName>ppt_x</p:attrName>
                                        </p:attrNameLst>
                                      </p:cBhvr>
                                      <p:tavLst>
                                        <p:tav tm="0">
                                          <p:val>
                                            <p:strVal val="#ppt_x"/>
                                          </p:val>
                                        </p:tav>
                                        <p:tav tm="100000">
                                          <p:val>
                                            <p:strVal val="#ppt_x"/>
                                          </p:val>
                                        </p:tav>
                                      </p:tavLst>
                                    </p:anim>
                                    <p:anim calcmode="lin" valueType="num">
                                      <p:cBhvr additive="base">
                                        <p:cTn id="235" dur="500" fill="hold"/>
                                        <p:tgtEl>
                                          <p:spTgt spid="115"/>
                                        </p:tgtEl>
                                        <p:attrNameLst>
                                          <p:attrName>ppt_y</p:attrName>
                                        </p:attrNameLst>
                                      </p:cBhvr>
                                      <p:tavLst>
                                        <p:tav tm="0">
                                          <p:val>
                                            <p:strVal val="1+#ppt_h/2"/>
                                          </p:val>
                                        </p:tav>
                                        <p:tav tm="100000">
                                          <p:val>
                                            <p:strVal val="#ppt_y"/>
                                          </p:val>
                                        </p:tav>
                                      </p:tavLst>
                                    </p:anim>
                                  </p:childTnLst>
                                </p:cTn>
                              </p:par>
                              <p:par>
                                <p:cTn id="236" presetID="2" presetClass="entr" presetSubtype="1" fill="hold" grpId="0" nodeType="withEffect">
                                  <p:stCondLst>
                                    <p:cond delay="0"/>
                                  </p:stCondLst>
                                  <p:childTnLst>
                                    <p:set>
                                      <p:cBhvr>
                                        <p:cTn id="237" dur="1" fill="hold">
                                          <p:stCondLst>
                                            <p:cond delay="0"/>
                                          </p:stCondLst>
                                        </p:cTn>
                                        <p:tgtEl>
                                          <p:spTgt spid="116"/>
                                        </p:tgtEl>
                                        <p:attrNameLst>
                                          <p:attrName>style.visibility</p:attrName>
                                        </p:attrNameLst>
                                      </p:cBhvr>
                                      <p:to>
                                        <p:strVal val="visible"/>
                                      </p:to>
                                    </p:set>
                                    <p:anim calcmode="lin" valueType="num">
                                      <p:cBhvr additive="base">
                                        <p:cTn id="238" dur="500" fill="hold"/>
                                        <p:tgtEl>
                                          <p:spTgt spid="116"/>
                                        </p:tgtEl>
                                        <p:attrNameLst>
                                          <p:attrName>ppt_x</p:attrName>
                                        </p:attrNameLst>
                                      </p:cBhvr>
                                      <p:tavLst>
                                        <p:tav tm="0">
                                          <p:val>
                                            <p:strVal val="#ppt_x"/>
                                          </p:val>
                                        </p:tav>
                                        <p:tav tm="100000">
                                          <p:val>
                                            <p:strVal val="#ppt_x"/>
                                          </p:val>
                                        </p:tav>
                                      </p:tavLst>
                                    </p:anim>
                                    <p:anim calcmode="lin" valueType="num">
                                      <p:cBhvr additive="base">
                                        <p:cTn id="239" dur="500" fill="hold"/>
                                        <p:tgtEl>
                                          <p:spTgt spid="116"/>
                                        </p:tgtEl>
                                        <p:attrNameLst>
                                          <p:attrName>ppt_y</p:attrName>
                                        </p:attrNameLst>
                                      </p:cBhvr>
                                      <p:tavLst>
                                        <p:tav tm="0">
                                          <p:val>
                                            <p:strVal val="0-#ppt_h/2"/>
                                          </p:val>
                                        </p:tav>
                                        <p:tav tm="100000">
                                          <p:val>
                                            <p:strVal val="#ppt_y"/>
                                          </p:val>
                                        </p:tav>
                                      </p:tavLst>
                                    </p:anim>
                                  </p:childTnLst>
                                </p:cTn>
                              </p:par>
                              <p:par>
                                <p:cTn id="240" presetID="2" presetClass="entr" presetSubtype="4" fill="hold" grpId="0" nodeType="withEffect">
                                  <p:stCondLst>
                                    <p:cond delay="0"/>
                                  </p:stCondLst>
                                  <p:childTnLst>
                                    <p:set>
                                      <p:cBhvr>
                                        <p:cTn id="241" dur="1" fill="hold">
                                          <p:stCondLst>
                                            <p:cond delay="0"/>
                                          </p:stCondLst>
                                        </p:cTn>
                                        <p:tgtEl>
                                          <p:spTgt spid="117"/>
                                        </p:tgtEl>
                                        <p:attrNameLst>
                                          <p:attrName>style.visibility</p:attrName>
                                        </p:attrNameLst>
                                      </p:cBhvr>
                                      <p:to>
                                        <p:strVal val="visible"/>
                                      </p:to>
                                    </p:set>
                                    <p:anim calcmode="lin" valueType="num">
                                      <p:cBhvr additive="base">
                                        <p:cTn id="242" dur="500" fill="hold"/>
                                        <p:tgtEl>
                                          <p:spTgt spid="117"/>
                                        </p:tgtEl>
                                        <p:attrNameLst>
                                          <p:attrName>ppt_x</p:attrName>
                                        </p:attrNameLst>
                                      </p:cBhvr>
                                      <p:tavLst>
                                        <p:tav tm="0">
                                          <p:val>
                                            <p:strVal val="#ppt_x"/>
                                          </p:val>
                                        </p:tav>
                                        <p:tav tm="100000">
                                          <p:val>
                                            <p:strVal val="#ppt_x"/>
                                          </p:val>
                                        </p:tav>
                                      </p:tavLst>
                                    </p:anim>
                                    <p:anim calcmode="lin" valueType="num">
                                      <p:cBhvr additive="base">
                                        <p:cTn id="243" dur="500" fill="hold"/>
                                        <p:tgtEl>
                                          <p:spTgt spid="117"/>
                                        </p:tgtEl>
                                        <p:attrNameLst>
                                          <p:attrName>ppt_y</p:attrName>
                                        </p:attrNameLst>
                                      </p:cBhvr>
                                      <p:tavLst>
                                        <p:tav tm="0">
                                          <p:val>
                                            <p:strVal val="1+#ppt_h/2"/>
                                          </p:val>
                                        </p:tav>
                                        <p:tav tm="100000">
                                          <p:val>
                                            <p:strVal val="#ppt_y"/>
                                          </p:val>
                                        </p:tav>
                                      </p:tavLst>
                                    </p:anim>
                                  </p:childTnLst>
                                </p:cTn>
                              </p:par>
                              <p:par>
                                <p:cTn id="244" presetID="2" presetClass="entr" presetSubtype="4" fill="hold" grpId="0" nodeType="withEffect">
                                  <p:stCondLst>
                                    <p:cond delay="0"/>
                                  </p:stCondLst>
                                  <p:childTnLst>
                                    <p:set>
                                      <p:cBhvr>
                                        <p:cTn id="245" dur="1" fill="hold">
                                          <p:stCondLst>
                                            <p:cond delay="0"/>
                                          </p:stCondLst>
                                        </p:cTn>
                                        <p:tgtEl>
                                          <p:spTgt spid="118"/>
                                        </p:tgtEl>
                                        <p:attrNameLst>
                                          <p:attrName>style.visibility</p:attrName>
                                        </p:attrNameLst>
                                      </p:cBhvr>
                                      <p:to>
                                        <p:strVal val="visible"/>
                                      </p:to>
                                    </p:set>
                                    <p:anim calcmode="lin" valueType="num">
                                      <p:cBhvr additive="base">
                                        <p:cTn id="246" dur="500" fill="hold"/>
                                        <p:tgtEl>
                                          <p:spTgt spid="118"/>
                                        </p:tgtEl>
                                        <p:attrNameLst>
                                          <p:attrName>ppt_x</p:attrName>
                                        </p:attrNameLst>
                                      </p:cBhvr>
                                      <p:tavLst>
                                        <p:tav tm="0">
                                          <p:val>
                                            <p:strVal val="#ppt_x"/>
                                          </p:val>
                                        </p:tav>
                                        <p:tav tm="100000">
                                          <p:val>
                                            <p:strVal val="#ppt_x"/>
                                          </p:val>
                                        </p:tav>
                                      </p:tavLst>
                                    </p:anim>
                                    <p:anim calcmode="lin" valueType="num">
                                      <p:cBhvr additive="base">
                                        <p:cTn id="247" dur="500" fill="hold"/>
                                        <p:tgtEl>
                                          <p:spTgt spid="118"/>
                                        </p:tgtEl>
                                        <p:attrNameLst>
                                          <p:attrName>ppt_y</p:attrName>
                                        </p:attrNameLst>
                                      </p:cBhvr>
                                      <p:tavLst>
                                        <p:tav tm="0">
                                          <p:val>
                                            <p:strVal val="1+#ppt_h/2"/>
                                          </p:val>
                                        </p:tav>
                                        <p:tav tm="100000">
                                          <p:val>
                                            <p:strVal val="#ppt_y"/>
                                          </p:val>
                                        </p:tav>
                                      </p:tavLst>
                                    </p:anim>
                                  </p:childTnLst>
                                </p:cTn>
                              </p:par>
                              <p:par>
                                <p:cTn id="248" presetID="2" presetClass="entr" presetSubtype="3" fill="hold" grpId="0" nodeType="withEffect">
                                  <p:stCondLst>
                                    <p:cond delay="0"/>
                                  </p:stCondLst>
                                  <p:childTnLst>
                                    <p:set>
                                      <p:cBhvr>
                                        <p:cTn id="249" dur="1" fill="hold">
                                          <p:stCondLst>
                                            <p:cond delay="0"/>
                                          </p:stCondLst>
                                        </p:cTn>
                                        <p:tgtEl>
                                          <p:spTgt spid="119"/>
                                        </p:tgtEl>
                                        <p:attrNameLst>
                                          <p:attrName>style.visibility</p:attrName>
                                        </p:attrNameLst>
                                      </p:cBhvr>
                                      <p:to>
                                        <p:strVal val="visible"/>
                                      </p:to>
                                    </p:set>
                                    <p:anim calcmode="lin" valueType="num">
                                      <p:cBhvr additive="base">
                                        <p:cTn id="250" dur="500" fill="hold"/>
                                        <p:tgtEl>
                                          <p:spTgt spid="119"/>
                                        </p:tgtEl>
                                        <p:attrNameLst>
                                          <p:attrName>ppt_x</p:attrName>
                                        </p:attrNameLst>
                                      </p:cBhvr>
                                      <p:tavLst>
                                        <p:tav tm="0">
                                          <p:val>
                                            <p:strVal val="1+#ppt_w/2"/>
                                          </p:val>
                                        </p:tav>
                                        <p:tav tm="100000">
                                          <p:val>
                                            <p:strVal val="#ppt_x"/>
                                          </p:val>
                                        </p:tav>
                                      </p:tavLst>
                                    </p:anim>
                                    <p:anim calcmode="lin" valueType="num">
                                      <p:cBhvr additive="base">
                                        <p:cTn id="251" dur="500" fill="hold"/>
                                        <p:tgtEl>
                                          <p:spTgt spid="119"/>
                                        </p:tgtEl>
                                        <p:attrNameLst>
                                          <p:attrName>ppt_y</p:attrName>
                                        </p:attrNameLst>
                                      </p:cBhvr>
                                      <p:tavLst>
                                        <p:tav tm="0">
                                          <p:val>
                                            <p:strVal val="0-#ppt_h/2"/>
                                          </p:val>
                                        </p:tav>
                                        <p:tav tm="100000">
                                          <p:val>
                                            <p:strVal val="#ppt_y"/>
                                          </p:val>
                                        </p:tav>
                                      </p:tavLst>
                                    </p:anim>
                                  </p:childTnLst>
                                </p:cTn>
                              </p:par>
                              <p:par>
                                <p:cTn id="252" presetID="2" presetClass="entr" presetSubtype="2" fill="hold" grpId="0" nodeType="withEffect">
                                  <p:stCondLst>
                                    <p:cond delay="0"/>
                                  </p:stCondLst>
                                  <p:childTnLst>
                                    <p:set>
                                      <p:cBhvr>
                                        <p:cTn id="253" dur="1" fill="hold">
                                          <p:stCondLst>
                                            <p:cond delay="0"/>
                                          </p:stCondLst>
                                        </p:cTn>
                                        <p:tgtEl>
                                          <p:spTgt spid="120"/>
                                        </p:tgtEl>
                                        <p:attrNameLst>
                                          <p:attrName>style.visibility</p:attrName>
                                        </p:attrNameLst>
                                      </p:cBhvr>
                                      <p:to>
                                        <p:strVal val="visible"/>
                                      </p:to>
                                    </p:set>
                                    <p:anim calcmode="lin" valueType="num">
                                      <p:cBhvr additive="base">
                                        <p:cTn id="254" dur="500" fill="hold"/>
                                        <p:tgtEl>
                                          <p:spTgt spid="120"/>
                                        </p:tgtEl>
                                        <p:attrNameLst>
                                          <p:attrName>ppt_x</p:attrName>
                                        </p:attrNameLst>
                                      </p:cBhvr>
                                      <p:tavLst>
                                        <p:tav tm="0">
                                          <p:val>
                                            <p:strVal val="1+#ppt_w/2"/>
                                          </p:val>
                                        </p:tav>
                                        <p:tav tm="100000">
                                          <p:val>
                                            <p:strVal val="#ppt_x"/>
                                          </p:val>
                                        </p:tav>
                                      </p:tavLst>
                                    </p:anim>
                                    <p:anim calcmode="lin" valueType="num">
                                      <p:cBhvr additive="base">
                                        <p:cTn id="255" dur="500" fill="hold"/>
                                        <p:tgtEl>
                                          <p:spTgt spid="120"/>
                                        </p:tgtEl>
                                        <p:attrNameLst>
                                          <p:attrName>ppt_y</p:attrName>
                                        </p:attrNameLst>
                                      </p:cBhvr>
                                      <p:tavLst>
                                        <p:tav tm="0">
                                          <p:val>
                                            <p:strVal val="#ppt_y"/>
                                          </p:val>
                                        </p:tav>
                                        <p:tav tm="100000">
                                          <p:val>
                                            <p:strVal val="#ppt_y"/>
                                          </p:val>
                                        </p:tav>
                                      </p:tavLst>
                                    </p:anim>
                                  </p:childTnLst>
                                </p:cTn>
                              </p:par>
                              <p:par>
                                <p:cTn id="256" presetID="2" presetClass="entr" presetSubtype="12" fill="hold" grpId="0" nodeType="withEffect">
                                  <p:stCondLst>
                                    <p:cond delay="0"/>
                                  </p:stCondLst>
                                  <p:childTnLst>
                                    <p:set>
                                      <p:cBhvr>
                                        <p:cTn id="257" dur="1" fill="hold">
                                          <p:stCondLst>
                                            <p:cond delay="0"/>
                                          </p:stCondLst>
                                        </p:cTn>
                                        <p:tgtEl>
                                          <p:spTgt spid="121"/>
                                        </p:tgtEl>
                                        <p:attrNameLst>
                                          <p:attrName>style.visibility</p:attrName>
                                        </p:attrNameLst>
                                      </p:cBhvr>
                                      <p:to>
                                        <p:strVal val="visible"/>
                                      </p:to>
                                    </p:set>
                                    <p:anim calcmode="lin" valueType="num">
                                      <p:cBhvr additive="base">
                                        <p:cTn id="258" dur="500" fill="hold"/>
                                        <p:tgtEl>
                                          <p:spTgt spid="121"/>
                                        </p:tgtEl>
                                        <p:attrNameLst>
                                          <p:attrName>ppt_x</p:attrName>
                                        </p:attrNameLst>
                                      </p:cBhvr>
                                      <p:tavLst>
                                        <p:tav tm="0">
                                          <p:val>
                                            <p:strVal val="0-#ppt_w/2"/>
                                          </p:val>
                                        </p:tav>
                                        <p:tav tm="100000">
                                          <p:val>
                                            <p:strVal val="#ppt_x"/>
                                          </p:val>
                                        </p:tav>
                                      </p:tavLst>
                                    </p:anim>
                                    <p:anim calcmode="lin" valueType="num">
                                      <p:cBhvr additive="base">
                                        <p:cTn id="259" dur="500" fill="hold"/>
                                        <p:tgtEl>
                                          <p:spTgt spid="121"/>
                                        </p:tgtEl>
                                        <p:attrNameLst>
                                          <p:attrName>ppt_y</p:attrName>
                                        </p:attrNameLst>
                                      </p:cBhvr>
                                      <p:tavLst>
                                        <p:tav tm="0">
                                          <p:val>
                                            <p:strVal val="1+#ppt_h/2"/>
                                          </p:val>
                                        </p:tav>
                                        <p:tav tm="100000">
                                          <p:val>
                                            <p:strVal val="#ppt_y"/>
                                          </p:val>
                                        </p:tav>
                                      </p:tavLst>
                                    </p:anim>
                                  </p:childTnLst>
                                </p:cTn>
                              </p:par>
                              <p:par>
                                <p:cTn id="260" presetID="2" presetClass="entr" presetSubtype="4" fill="hold" grpId="0" nodeType="withEffect">
                                  <p:stCondLst>
                                    <p:cond delay="0"/>
                                  </p:stCondLst>
                                  <p:childTnLst>
                                    <p:set>
                                      <p:cBhvr>
                                        <p:cTn id="261" dur="1" fill="hold">
                                          <p:stCondLst>
                                            <p:cond delay="0"/>
                                          </p:stCondLst>
                                        </p:cTn>
                                        <p:tgtEl>
                                          <p:spTgt spid="122"/>
                                        </p:tgtEl>
                                        <p:attrNameLst>
                                          <p:attrName>style.visibility</p:attrName>
                                        </p:attrNameLst>
                                      </p:cBhvr>
                                      <p:to>
                                        <p:strVal val="visible"/>
                                      </p:to>
                                    </p:set>
                                    <p:anim calcmode="lin" valueType="num">
                                      <p:cBhvr additive="base">
                                        <p:cTn id="262" dur="500" fill="hold"/>
                                        <p:tgtEl>
                                          <p:spTgt spid="122"/>
                                        </p:tgtEl>
                                        <p:attrNameLst>
                                          <p:attrName>ppt_x</p:attrName>
                                        </p:attrNameLst>
                                      </p:cBhvr>
                                      <p:tavLst>
                                        <p:tav tm="0">
                                          <p:val>
                                            <p:strVal val="#ppt_x"/>
                                          </p:val>
                                        </p:tav>
                                        <p:tav tm="100000">
                                          <p:val>
                                            <p:strVal val="#ppt_x"/>
                                          </p:val>
                                        </p:tav>
                                      </p:tavLst>
                                    </p:anim>
                                    <p:anim calcmode="lin" valueType="num">
                                      <p:cBhvr additive="base">
                                        <p:cTn id="263" dur="500" fill="hold"/>
                                        <p:tgtEl>
                                          <p:spTgt spid="122"/>
                                        </p:tgtEl>
                                        <p:attrNameLst>
                                          <p:attrName>ppt_y</p:attrName>
                                        </p:attrNameLst>
                                      </p:cBhvr>
                                      <p:tavLst>
                                        <p:tav tm="0">
                                          <p:val>
                                            <p:strVal val="1+#ppt_h/2"/>
                                          </p:val>
                                        </p:tav>
                                        <p:tav tm="100000">
                                          <p:val>
                                            <p:strVal val="#ppt_y"/>
                                          </p:val>
                                        </p:tav>
                                      </p:tavLst>
                                    </p:anim>
                                  </p:childTnLst>
                                </p:cTn>
                              </p:par>
                              <p:par>
                                <p:cTn id="264" presetID="2" presetClass="entr" presetSubtype="4" fill="hold" grpId="0" nodeType="withEffect">
                                  <p:stCondLst>
                                    <p:cond delay="0"/>
                                  </p:stCondLst>
                                  <p:childTnLst>
                                    <p:set>
                                      <p:cBhvr>
                                        <p:cTn id="265" dur="1" fill="hold">
                                          <p:stCondLst>
                                            <p:cond delay="0"/>
                                          </p:stCondLst>
                                        </p:cTn>
                                        <p:tgtEl>
                                          <p:spTgt spid="123"/>
                                        </p:tgtEl>
                                        <p:attrNameLst>
                                          <p:attrName>style.visibility</p:attrName>
                                        </p:attrNameLst>
                                      </p:cBhvr>
                                      <p:to>
                                        <p:strVal val="visible"/>
                                      </p:to>
                                    </p:set>
                                    <p:anim calcmode="lin" valueType="num">
                                      <p:cBhvr additive="base">
                                        <p:cTn id="266" dur="500" fill="hold"/>
                                        <p:tgtEl>
                                          <p:spTgt spid="123"/>
                                        </p:tgtEl>
                                        <p:attrNameLst>
                                          <p:attrName>ppt_x</p:attrName>
                                        </p:attrNameLst>
                                      </p:cBhvr>
                                      <p:tavLst>
                                        <p:tav tm="0">
                                          <p:val>
                                            <p:strVal val="#ppt_x"/>
                                          </p:val>
                                        </p:tav>
                                        <p:tav tm="100000">
                                          <p:val>
                                            <p:strVal val="#ppt_x"/>
                                          </p:val>
                                        </p:tav>
                                      </p:tavLst>
                                    </p:anim>
                                    <p:anim calcmode="lin" valueType="num">
                                      <p:cBhvr additive="base">
                                        <p:cTn id="267" dur="500" fill="hold"/>
                                        <p:tgtEl>
                                          <p:spTgt spid="123"/>
                                        </p:tgtEl>
                                        <p:attrNameLst>
                                          <p:attrName>ppt_y</p:attrName>
                                        </p:attrNameLst>
                                      </p:cBhvr>
                                      <p:tavLst>
                                        <p:tav tm="0">
                                          <p:val>
                                            <p:strVal val="1+#ppt_h/2"/>
                                          </p:val>
                                        </p:tav>
                                        <p:tav tm="100000">
                                          <p:val>
                                            <p:strVal val="#ppt_y"/>
                                          </p:val>
                                        </p:tav>
                                      </p:tavLst>
                                    </p:anim>
                                  </p:childTnLst>
                                </p:cTn>
                              </p:par>
                              <p:par>
                                <p:cTn id="268" presetID="2" presetClass="entr" presetSubtype="4" fill="hold" grpId="0" nodeType="withEffect">
                                  <p:stCondLst>
                                    <p:cond delay="0"/>
                                  </p:stCondLst>
                                  <p:childTnLst>
                                    <p:set>
                                      <p:cBhvr>
                                        <p:cTn id="269" dur="1" fill="hold">
                                          <p:stCondLst>
                                            <p:cond delay="0"/>
                                          </p:stCondLst>
                                        </p:cTn>
                                        <p:tgtEl>
                                          <p:spTgt spid="124"/>
                                        </p:tgtEl>
                                        <p:attrNameLst>
                                          <p:attrName>style.visibility</p:attrName>
                                        </p:attrNameLst>
                                      </p:cBhvr>
                                      <p:to>
                                        <p:strVal val="visible"/>
                                      </p:to>
                                    </p:set>
                                    <p:anim calcmode="lin" valueType="num">
                                      <p:cBhvr additive="base">
                                        <p:cTn id="270" dur="500" fill="hold"/>
                                        <p:tgtEl>
                                          <p:spTgt spid="124"/>
                                        </p:tgtEl>
                                        <p:attrNameLst>
                                          <p:attrName>ppt_x</p:attrName>
                                        </p:attrNameLst>
                                      </p:cBhvr>
                                      <p:tavLst>
                                        <p:tav tm="0">
                                          <p:val>
                                            <p:strVal val="#ppt_x"/>
                                          </p:val>
                                        </p:tav>
                                        <p:tav tm="100000">
                                          <p:val>
                                            <p:strVal val="#ppt_x"/>
                                          </p:val>
                                        </p:tav>
                                      </p:tavLst>
                                    </p:anim>
                                    <p:anim calcmode="lin" valueType="num">
                                      <p:cBhvr additive="base">
                                        <p:cTn id="271" dur="500" fill="hold"/>
                                        <p:tgtEl>
                                          <p:spTgt spid="124"/>
                                        </p:tgtEl>
                                        <p:attrNameLst>
                                          <p:attrName>ppt_y</p:attrName>
                                        </p:attrNameLst>
                                      </p:cBhvr>
                                      <p:tavLst>
                                        <p:tav tm="0">
                                          <p:val>
                                            <p:strVal val="1+#ppt_h/2"/>
                                          </p:val>
                                        </p:tav>
                                        <p:tav tm="100000">
                                          <p:val>
                                            <p:strVal val="#ppt_y"/>
                                          </p:val>
                                        </p:tav>
                                      </p:tavLst>
                                    </p:anim>
                                  </p:childTnLst>
                                </p:cTn>
                              </p:par>
                              <p:par>
                                <p:cTn id="272" presetID="2" presetClass="entr" presetSubtype="8" fill="hold" grpId="0" nodeType="withEffect">
                                  <p:stCondLst>
                                    <p:cond delay="0"/>
                                  </p:stCondLst>
                                  <p:childTnLst>
                                    <p:set>
                                      <p:cBhvr>
                                        <p:cTn id="273" dur="1" fill="hold">
                                          <p:stCondLst>
                                            <p:cond delay="0"/>
                                          </p:stCondLst>
                                        </p:cTn>
                                        <p:tgtEl>
                                          <p:spTgt spid="125"/>
                                        </p:tgtEl>
                                        <p:attrNameLst>
                                          <p:attrName>style.visibility</p:attrName>
                                        </p:attrNameLst>
                                      </p:cBhvr>
                                      <p:to>
                                        <p:strVal val="visible"/>
                                      </p:to>
                                    </p:set>
                                    <p:anim calcmode="lin" valueType="num">
                                      <p:cBhvr additive="base">
                                        <p:cTn id="274" dur="500" fill="hold"/>
                                        <p:tgtEl>
                                          <p:spTgt spid="125"/>
                                        </p:tgtEl>
                                        <p:attrNameLst>
                                          <p:attrName>ppt_x</p:attrName>
                                        </p:attrNameLst>
                                      </p:cBhvr>
                                      <p:tavLst>
                                        <p:tav tm="0">
                                          <p:val>
                                            <p:strVal val="0-#ppt_w/2"/>
                                          </p:val>
                                        </p:tav>
                                        <p:tav tm="100000">
                                          <p:val>
                                            <p:strVal val="#ppt_x"/>
                                          </p:val>
                                        </p:tav>
                                      </p:tavLst>
                                    </p:anim>
                                    <p:anim calcmode="lin" valueType="num">
                                      <p:cBhvr additive="base">
                                        <p:cTn id="275" dur="500" fill="hold"/>
                                        <p:tgtEl>
                                          <p:spTgt spid="125"/>
                                        </p:tgtEl>
                                        <p:attrNameLst>
                                          <p:attrName>ppt_y</p:attrName>
                                        </p:attrNameLst>
                                      </p:cBhvr>
                                      <p:tavLst>
                                        <p:tav tm="0">
                                          <p:val>
                                            <p:strVal val="#ppt_y"/>
                                          </p:val>
                                        </p:tav>
                                        <p:tav tm="100000">
                                          <p:val>
                                            <p:strVal val="#ppt_y"/>
                                          </p:val>
                                        </p:tav>
                                      </p:tavLst>
                                    </p:anim>
                                  </p:childTnLst>
                                </p:cTn>
                              </p:par>
                              <p:par>
                                <p:cTn id="276" presetID="2" presetClass="entr" presetSubtype="4" fill="hold" grpId="0" nodeType="withEffect">
                                  <p:stCondLst>
                                    <p:cond delay="0"/>
                                  </p:stCondLst>
                                  <p:childTnLst>
                                    <p:set>
                                      <p:cBhvr>
                                        <p:cTn id="277" dur="1" fill="hold">
                                          <p:stCondLst>
                                            <p:cond delay="0"/>
                                          </p:stCondLst>
                                        </p:cTn>
                                        <p:tgtEl>
                                          <p:spTgt spid="126"/>
                                        </p:tgtEl>
                                        <p:attrNameLst>
                                          <p:attrName>style.visibility</p:attrName>
                                        </p:attrNameLst>
                                      </p:cBhvr>
                                      <p:to>
                                        <p:strVal val="visible"/>
                                      </p:to>
                                    </p:set>
                                    <p:anim calcmode="lin" valueType="num">
                                      <p:cBhvr additive="base">
                                        <p:cTn id="278" dur="500" fill="hold"/>
                                        <p:tgtEl>
                                          <p:spTgt spid="126"/>
                                        </p:tgtEl>
                                        <p:attrNameLst>
                                          <p:attrName>ppt_x</p:attrName>
                                        </p:attrNameLst>
                                      </p:cBhvr>
                                      <p:tavLst>
                                        <p:tav tm="0">
                                          <p:val>
                                            <p:strVal val="#ppt_x"/>
                                          </p:val>
                                        </p:tav>
                                        <p:tav tm="100000">
                                          <p:val>
                                            <p:strVal val="#ppt_x"/>
                                          </p:val>
                                        </p:tav>
                                      </p:tavLst>
                                    </p:anim>
                                    <p:anim calcmode="lin" valueType="num">
                                      <p:cBhvr additive="base">
                                        <p:cTn id="279" dur="500" fill="hold"/>
                                        <p:tgtEl>
                                          <p:spTgt spid="126"/>
                                        </p:tgtEl>
                                        <p:attrNameLst>
                                          <p:attrName>ppt_y</p:attrName>
                                        </p:attrNameLst>
                                      </p:cBhvr>
                                      <p:tavLst>
                                        <p:tav tm="0">
                                          <p:val>
                                            <p:strVal val="1+#ppt_h/2"/>
                                          </p:val>
                                        </p:tav>
                                        <p:tav tm="100000">
                                          <p:val>
                                            <p:strVal val="#ppt_y"/>
                                          </p:val>
                                        </p:tav>
                                      </p:tavLst>
                                    </p:anim>
                                  </p:childTnLst>
                                </p:cTn>
                              </p:par>
                              <p:par>
                                <p:cTn id="280" presetID="2" presetClass="entr" presetSubtype="4" fill="hold" grpId="0" nodeType="withEffect">
                                  <p:stCondLst>
                                    <p:cond delay="0"/>
                                  </p:stCondLst>
                                  <p:childTnLst>
                                    <p:set>
                                      <p:cBhvr>
                                        <p:cTn id="281" dur="1" fill="hold">
                                          <p:stCondLst>
                                            <p:cond delay="0"/>
                                          </p:stCondLst>
                                        </p:cTn>
                                        <p:tgtEl>
                                          <p:spTgt spid="127"/>
                                        </p:tgtEl>
                                        <p:attrNameLst>
                                          <p:attrName>style.visibility</p:attrName>
                                        </p:attrNameLst>
                                      </p:cBhvr>
                                      <p:to>
                                        <p:strVal val="visible"/>
                                      </p:to>
                                    </p:set>
                                    <p:anim calcmode="lin" valueType="num">
                                      <p:cBhvr additive="base">
                                        <p:cTn id="282" dur="500" fill="hold"/>
                                        <p:tgtEl>
                                          <p:spTgt spid="127"/>
                                        </p:tgtEl>
                                        <p:attrNameLst>
                                          <p:attrName>ppt_x</p:attrName>
                                        </p:attrNameLst>
                                      </p:cBhvr>
                                      <p:tavLst>
                                        <p:tav tm="0">
                                          <p:val>
                                            <p:strVal val="#ppt_x"/>
                                          </p:val>
                                        </p:tav>
                                        <p:tav tm="100000">
                                          <p:val>
                                            <p:strVal val="#ppt_x"/>
                                          </p:val>
                                        </p:tav>
                                      </p:tavLst>
                                    </p:anim>
                                    <p:anim calcmode="lin" valueType="num">
                                      <p:cBhvr additive="base">
                                        <p:cTn id="283" dur="500" fill="hold"/>
                                        <p:tgtEl>
                                          <p:spTgt spid="127"/>
                                        </p:tgtEl>
                                        <p:attrNameLst>
                                          <p:attrName>ppt_y</p:attrName>
                                        </p:attrNameLst>
                                      </p:cBhvr>
                                      <p:tavLst>
                                        <p:tav tm="0">
                                          <p:val>
                                            <p:strVal val="1+#ppt_h/2"/>
                                          </p:val>
                                        </p:tav>
                                        <p:tav tm="100000">
                                          <p:val>
                                            <p:strVal val="#ppt_y"/>
                                          </p:val>
                                        </p:tav>
                                      </p:tavLst>
                                    </p:anim>
                                  </p:childTnLst>
                                </p:cTn>
                              </p:par>
                              <p:par>
                                <p:cTn id="284" presetID="2" presetClass="entr" presetSubtype="4" fill="hold" grpId="0" nodeType="withEffect">
                                  <p:stCondLst>
                                    <p:cond delay="0"/>
                                  </p:stCondLst>
                                  <p:childTnLst>
                                    <p:set>
                                      <p:cBhvr>
                                        <p:cTn id="285" dur="1" fill="hold">
                                          <p:stCondLst>
                                            <p:cond delay="0"/>
                                          </p:stCondLst>
                                        </p:cTn>
                                        <p:tgtEl>
                                          <p:spTgt spid="128"/>
                                        </p:tgtEl>
                                        <p:attrNameLst>
                                          <p:attrName>style.visibility</p:attrName>
                                        </p:attrNameLst>
                                      </p:cBhvr>
                                      <p:to>
                                        <p:strVal val="visible"/>
                                      </p:to>
                                    </p:set>
                                    <p:anim calcmode="lin" valueType="num">
                                      <p:cBhvr additive="base">
                                        <p:cTn id="286" dur="500" fill="hold"/>
                                        <p:tgtEl>
                                          <p:spTgt spid="128"/>
                                        </p:tgtEl>
                                        <p:attrNameLst>
                                          <p:attrName>ppt_x</p:attrName>
                                        </p:attrNameLst>
                                      </p:cBhvr>
                                      <p:tavLst>
                                        <p:tav tm="0">
                                          <p:val>
                                            <p:strVal val="#ppt_x"/>
                                          </p:val>
                                        </p:tav>
                                        <p:tav tm="100000">
                                          <p:val>
                                            <p:strVal val="#ppt_x"/>
                                          </p:val>
                                        </p:tav>
                                      </p:tavLst>
                                    </p:anim>
                                    <p:anim calcmode="lin" valueType="num">
                                      <p:cBhvr additive="base">
                                        <p:cTn id="287" dur="500" fill="hold"/>
                                        <p:tgtEl>
                                          <p:spTgt spid="128"/>
                                        </p:tgtEl>
                                        <p:attrNameLst>
                                          <p:attrName>ppt_y</p:attrName>
                                        </p:attrNameLst>
                                      </p:cBhvr>
                                      <p:tavLst>
                                        <p:tav tm="0">
                                          <p:val>
                                            <p:strVal val="1+#ppt_h/2"/>
                                          </p:val>
                                        </p:tav>
                                        <p:tav tm="100000">
                                          <p:val>
                                            <p:strVal val="#ppt_y"/>
                                          </p:val>
                                        </p:tav>
                                      </p:tavLst>
                                    </p:anim>
                                  </p:childTnLst>
                                </p:cTn>
                              </p:par>
                              <p:par>
                                <p:cTn id="288" presetID="2" presetClass="entr" presetSubtype="4" fill="hold" grpId="0" nodeType="withEffect">
                                  <p:stCondLst>
                                    <p:cond delay="0"/>
                                  </p:stCondLst>
                                  <p:childTnLst>
                                    <p:set>
                                      <p:cBhvr>
                                        <p:cTn id="289" dur="1" fill="hold">
                                          <p:stCondLst>
                                            <p:cond delay="0"/>
                                          </p:stCondLst>
                                        </p:cTn>
                                        <p:tgtEl>
                                          <p:spTgt spid="129"/>
                                        </p:tgtEl>
                                        <p:attrNameLst>
                                          <p:attrName>style.visibility</p:attrName>
                                        </p:attrNameLst>
                                      </p:cBhvr>
                                      <p:to>
                                        <p:strVal val="visible"/>
                                      </p:to>
                                    </p:set>
                                    <p:anim calcmode="lin" valueType="num">
                                      <p:cBhvr additive="base">
                                        <p:cTn id="290" dur="500" fill="hold"/>
                                        <p:tgtEl>
                                          <p:spTgt spid="129"/>
                                        </p:tgtEl>
                                        <p:attrNameLst>
                                          <p:attrName>ppt_x</p:attrName>
                                        </p:attrNameLst>
                                      </p:cBhvr>
                                      <p:tavLst>
                                        <p:tav tm="0">
                                          <p:val>
                                            <p:strVal val="#ppt_x"/>
                                          </p:val>
                                        </p:tav>
                                        <p:tav tm="100000">
                                          <p:val>
                                            <p:strVal val="#ppt_x"/>
                                          </p:val>
                                        </p:tav>
                                      </p:tavLst>
                                    </p:anim>
                                    <p:anim calcmode="lin" valueType="num">
                                      <p:cBhvr additive="base">
                                        <p:cTn id="291" dur="500" fill="hold"/>
                                        <p:tgtEl>
                                          <p:spTgt spid="129"/>
                                        </p:tgtEl>
                                        <p:attrNameLst>
                                          <p:attrName>ppt_y</p:attrName>
                                        </p:attrNameLst>
                                      </p:cBhvr>
                                      <p:tavLst>
                                        <p:tav tm="0">
                                          <p:val>
                                            <p:strVal val="1+#ppt_h/2"/>
                                          </p:val>
                                        </p:tav>
                                        <p:tav tm="100000">
                                          <p:val>
                                            <p:strVal val="#ppt_y"/>
                                          </p:val>
                                        </p:tav>
                                      </p:tavLst>
                                    </p:anim>
                                  </p:childTnLst>
                                </p:cTn>
                              </p:par>
                              <p:par>
                                <p:cTn id="292" presetID="2" presetClass="entr" presetSubtype="4" fill="hold" grpId="0" nodeType="withEffect">
                                  <p:stCondLst>
                                    <p:cond delay="0"/>
                                  </p:stCondLst>
                                  <p:childTnLst>
                                    <p:set>
                                      <p:cBhvr>
                                        <p:cTn id="293" dur="1" fill="hold">
                                          <p:stCondLst>
                                            <p:cond delay="0"/>
                                          </p:stCondLst>
                                        </p:cTn>
                                        <p:tgtEl>
                                          <p:spTgt spid="130"/>
                                        </p:tgtEl>
                                        <p:attrNameLst>
                                          <p:attrName>style.visibility</p:attrName>
                                        </p:attrNameLst>
                                      </p:cBhvr>
                                      <p:to>
                                        <p:strVal val="visible"/>
                                      </p:to>
                                    </p:set>
                                    <p:anim calcmode="lin" valueType="num">
                                      <p:cBhvr additive="base">
                                        <p:cTn id="294" dur="500" fill="hold"/>
                                        <p:tgtEl>
                                          <p:spTgt spid="130"/>
                                        </p:tgtEl>
                                        <p:attrNameLst>
                                          <p:attrName>ppt_x</p:attrName>
                                        </p:attrNameLst>
                                      </p:cBhvr>
                                      <p:tavLst>
                                        <p:tav tm="0">
                                          <p:val>
                                            <p:strVal val="#ppt_x"/>
                                          </p:val>
                                        </p:tav>
                                        <p:tav tm="100000">
                                          <p:val>
                                            <p:strVal val="#ppt_x"/>
                                          </p:val>
                                        </p:tav>
                                      </p:tavLst>
                                    </p:anim>
                                    <p:anim calcmode="lin" valueType="num">
                                      <p:cBhvr additive="base">
                                        <p:cTn id="295" dur="500" fill="hold"/>
                                        <p:tgtEl>
                                          <p:spTgt spid="130"/>
                                        </p:tgtEl>
                                        <p:attrNameLst>
                                          <p:attrName>ppt_y</p:attrName>
                                        </p:attrNameLst>
                                      </p:cBhvr>
                                      <p:tavLst>
                                        <p:tav tm="0">
                                          <p:val>
                                            <p:strVal val="1+#ppt_h/2"/>
                                          </p:val>
                                        </p:tav>
                                        <p:tav tm="100000">
                                          <p:val>
                                            <p:strVal val="#ppt_y"/>
                                          </p:val>
                                        </p:tav>
                                      </p:tavLst>
                                    </p:anim>
                                  </p:childTnLst>
                                </p:cTn>
                              </p:par>
                              <p:par>
                                <p:cTn id="296" presetID="2" presetClass="entr" presetSubtype="4" fill="hold" grpId="0" nodeType="withEffect">
                                  <p:stCondLst>
                                    <p:cond delay="0"/>
                                  </p:stCondLst>
                                  <p:childTnLst>
                                    <p:set>
                                      <p:cBhvr>
                                        <p:cTn id="297" dur="1" fill="hold">
                                          <p:stCondLst>
                                            <p:cond delay="0"/>
                                          </p:stCondLst>
                                        </p:cTn>
                                        <p:tgtEl>
                                          <p:spTgt spid="131"/>
                                        </p:tgtEl>
                                        <p:attrNameLst>
                                          <p:attrName>style.visibility</p:attrName>
                                        </p:attrNameLst>
                                      </p:cBhvr>
                                      <p:to>
                                        <p:strVal val="visible"/>
                                      </p:to>
                                    </p:set>
                                    <p:anim calcmode="lin" valueType="num">
                                      <p:cBhvr additive="base">
                                        <p:cTn id="298" dur="500" fill="hold"/>
                                        <p:tgtEl>
                                          <p:spTgt spid="131"/>
                                        </p:tgtEl>
                                        <p:attrNameLst>
                                          <p:attrName>ppt_x</p:attrName>
                                        </p:attrNameLst>
                                      </p:cBhvr>
                                      <p:tavLst>
                                        <p:tav tm="0">
                                          <p:val>
                                            <p:strVal val="#ppt_x"/>
                                          </p:val>
                                        </p:tav>
                                        <p:tav tm="100000">
                                          <p:val>
                                            <p:strVal val="#ppt_x"/>
                                          </p:val>
                                        </p:tav>
                                      </p:tavLst>
                                    </p:anim>
                                    <p:anim calcmode="lin" valueType="num">
                                      <p:cBhvr additive="base">
                                        <p:cTn id="299" dur="500" fill="hold"/>
                                        <p:tgtEl>
                                          <p:spTgt spid="131"/>
                                        </p:tgtEl>
                                        <p:attrNameLst>
                                          <p:attrName>ppt_y</p:attrName>
                                        </p:attrNameLst>
                                      </p:cBhvr>
                                      <p:tavLst>
                                        <p:tav tm="0">
                                          <p:val>
                                            <p:strVal val="1+#ppt_h/2"/>
                                          </p:val>
                                        </p:tav>
                                        <p:tav tm="100000">
                                          <p:val>
                                            <p:strVal val="#ppt_y"/>
                                          </p:val>
                                        </p:tav>
                                      </p:tavLst>
                                    </p:anim>
                                  </p:childTnLst>
                                </p:cTn>
                              </p:par>
                              <p:par>
                                <p:cTn id="300" presetID="2" presetClass="entr" presetSubtype="4" fill="hold" grpId="0" nodeType="withEffect">
                                  <p:stCondLst>
                                    <p:cond delay="0"/>
                                  </p:stCondLst>
                                  <p:childTnLst>
                                    <p:set>
                                      <p:cBhvr>
                                        <p:cTn id="301" dur="1" fill="hold">
                                          <p:stCondLst>
                                            <p:cond delay="0"/>
                                          </p:stCondLst>
                                        </p:cTn>
                                        <p:tgtEl>
                                          <p:spTgt spid="132"/>
                                        </p:tgtEl>
                                        <p:attrNameLst>
                                          <p:attrName>style.visibility</p:attrName>
                                        </p:attrNameLst>
                                      </p:cBhvr>
                                      <p:to>
                                        <p:strVal val="visible"/>
                                      </p:to>
                                    </p:set>
                                    <p:anim calcmode="lin" valueType="num">
                                      <p:cBhvr additive="base">
                                        <p:cTn id="302" dur="500" fill="hold"/>
                                        <p:tgtEl>
                                          <p:spTgt spid="132"/>
                                        </p:tgtEl>
                                        <p:attrNameLst>
                                          <p:attrName>ppt_x</p:attrName>
                                        </p:attrNameLst>
                                      </p:cBhvr>
                                      <p:tavLst>
                                        <p:tav tm="0">
                                          <p:val>
                                            <p:strVal val="#ppt_x"/>
                                          </p:val>
                                        </p:tav>
                                        <p:tav tm="100000">
                                          <p:val>
                                            <p:strVal val="#ppt_x"/>
                                          </p:val>
                                        </p:tav>
                                      </p:tavLst>
                                    </p:anim>
                                    <p:anim calcmode="lin" valueType="num">
                                      <p:cBhvr additive="base">
                                        <p:cTn id="303" dur="500" fill="hold"/>
                                        <p:tgtEl>
                                          <p:spTgt spid="132"/>
                                        </p:tgtEl>
                                        <p:attrNameLst>
                                          <p:attrName>ppt_y</p:attrName>
                                        </p:attrNameLst>
                                      </p:cBhvr>
                                      <p:tavLst>
                                        <p:tav tm="0">
                                          <p:val>
                                            <p:strVal val="1+#ppt_h/2"/>
                                          </p:val>
                                        </p:tav>
                                        <p:tav tm="100000">
                                          <p:val>
                                            <p:strVal val="#ppt_y"/>
                                          </p:val>
                                        </p:tav>
                                      </p:tavLst>
                                    </p:anim>
                                  </p:childTnLst>
                                </p:cTn>
                              </p:par>
                              <p:par>
                                <p:cTn id="304" presetID="2" presetClass="entr" presetSubtype="4" fill="hold" grpId="0" nodeType="withEffect">
                                  <p:stCondLst>
                                    <p:cond delay="0"/>
                                  </p:stCondLst>
                                  <p:childTnLst>
                                    <p:set>
                                      <p:cBhvr>
                                        <p:cTn id="305" dur="1" fill="hold">
                                          <p:stCondLst>
                                            <p:cond delay="0"/>
                                          </p:stCondLst>
                                        </p:cTn>
                                        <p:tgtEl>
                                          <p:spTgt spid="133"/>
                                        </p:tgtEl>
                                        <p:attrNameLst>
                                          <p:attrName>style.visibility</p:attrName>
                                        </p:attrNameLst>
                                      </p:cBhvr>
                                      <p:to>
                                        <p:strVal val="visible"/>
                                      </p:to>
                                    </p:set>
                                    <p:anim calcmode="lin" valueType="num">
                                      <p:cBhvr additive="base">
                                        <p:cTn id="306" dur="500" fill="hold"/>
                                        <p:tgtEl>
                                          <p:spTgt spid="133"/>
                                        </p:tgtEl>
                                        <p:attrNameLst>
                                          <p:attrName>ppt_x</p:attrName>
                                        </p:attrNameLst>
                                      </p:cBhvr>
                                      <p:tavLst>
                                        <p:tav tm="0">
                                          <p:val>
                                            <p:strVal val="#ppt_x"/>
                                          </p:val>
                                        </p:tav>
                                        <p:tav tm="100000">
                                          <p:val>
                                            <p:strVal val="#ppt_x"/>
                                          </p:val>
                                        </p:tav>
                                      </p:tavLst>
                                    </p:anim>
                                    <p:anim calcmode="lin" valueType="num">
                                      <p:cBhvr additive="base">
                                        <p:cTn id="307" dur="500" fill="hold"/>
                                        <p:tgtEl>
                                          <p:spTgt spid="133"/>
                                        </p:tgtEl>
                                        <p:attrNameLst>
                                          <p:attrName>ppt_y</p:attrName>
                                        </p:attrNameLst>
                                      </p:cBhvr>
                                      <p:tavLst>
                                        <p:tav tm="0">
                                          <p:val>
                                            <p:strVal val="1+#ppt_h/2"/>
                                          </p:val>
                                        </p:tav>
                                        <p:tav tm="100000">
                                          <p:val>
                                            <p:strVal val="#ppt_y"/>
                                          </p:val>
                                        </p:tav>
                                      </p:tavLst>
                                    </p:anim>
                                  </p:childTnLst>
                                </p:cTn>
                              </p:par>
                              <p:par>
                                <p:cTn id="308" presetID="2" presetClass="entr" presetSubtype="4" fill="hold" grpId="0" nodeType="withEffect">
                                  <p:stCondLst>
                                    <p:cond delay="0"/>
                                  </p:stCondLst>
                                  <p:childTnLst>
                                    <p:set>
                                      <p:cBhvr>
                                        <p:cTn id="309" dur="1" fill="hold">
                                          <p:stCondLst>
                                            <p:cond delay="0"/>
                                          </p:stCondLst>
                                        </p:cTn>
                                        <p:tgtEl>
                                          <p:spTgt spid="134"/>
                                        </p:tgtEl>
                                        <p:attrNameLst>
                                          <p:attrName>style.visibility</p:attrName>
                                        </p:attrNameLst>
                                      </p:cBhvr>
                                      <p:to>
                                        <p:strVal val="visible"/>
                                      </p:to>
                                    </p:set>
                                    <p:anim calcmode="lin" valueType="num">
                                      <p:cBhvr additive="base">
                                        <p:cTn id="310" dur="500" fill="hold"/>
                                        <p:tgtEl>
                                          <p:spTgt spid="134"/>
                                        </p:tgtEl>
                                        <p:attrNameLst>
                                          <p:attrName>ppt_x</p:attrName>
                                        </p:attrNameLst>
                                      </p:cBhvr>
                                      <p:tavLst>
                                        <p:tav tm="0">
                                          <p:val>
                                            <p:strVal val="#ppt_x"/>
                                          </p:val>
                                        </p:tav>
                                        <p:tav tm="100000">
                                          <p:val>
                                            <p:strVal val="#ppt_x"/>
                                          </p:val>
                                        </p:tav>
                                      </p:tavLst>
                                    </p:anim>
                                    <p:anim calcmode="lin" valueType="num">
                                      <p:cBhvr additive="base">
                                        <p:cTn id="311" dur="500" fill="hold"/>
                                        <p:tgtEl>
                                          <p:spTgt spid="134"/>
                                        </p:tgtEl>
                                        <p:attrNameLst>
                                          <p:attrName>ppt_y</p:attrName>
                                        </p:attrNameLst>
                                      </p:cBhvr>
                                      <p:tavLst>
                                        <p:tav tm="0">
                                          <p:val>
                                            <p:strVal val="1+#ppt_h/2"/>
                                          </p:val>
                                        </p:tav>
                                        <p:tav tm="100000">
                                          <p:val>
                                            <p:strVal val="#ppt_y"/>
                                          </p:val>
                                        </p:tav>
                                      </p:tavLst>
                                    </p:anim>
                                  </p:childTnLst>
                                </p:cTn>
                              </p:par>
                              <p:par>
                                <p:cTn id="312" presetID="2" presetClass="entr" presetSubtype="4" fill="hold" grpId="0" nodeType="withEffect">
                                  <p:stCondLst>
                                    <p:cond delay="0"/>
                                  </p:stCondLst>
                                  <p:childTnLst>
                                    <p:set>
                                      <p:cBhvr>
                                        <p:cTn id="313" dur="1" fill="hold">
                                          <p:stCondLst>
                                            <p:cond delay="0"/>
                                          </p:stCondLst>
                                        </p:cTn>
                                        <p:tgtEl>
                                          <p:spTgt spid="135"/>
                                        </p:tgtEl>
                                        <p:attrNameLst>
                                          <p:attrName>style.visibility</p:attrName>
                                        </p:attrNameLst>
                                      </p:cBhvr>
                                      <p:to>
                                        <p:strVal val="visible"/>
                                      </p:to>
                                    </p:set>
                                    <p:anim calcmode="lin" valueType="num">
                                      <p:cBhvr additive="base">
                                        <p:cTn id="314" dur="500" fill="hold"/>
                                        <p:tgtEl>
                                          <p:spTgt spid="135"/>
                                        </p:tgtEl>
                                        <p:attrNameLst>
                                          <p:attrName>ppt_x</p:attrName>
                                        </p:attrNameLst>
                                      </p:cBhvr>
                                      <p:tavLst>
                                        <p:tav tm="0">
                                          <p:val>
                                            <p:strVal val="#ppt_x"/>
                                          </p:val>
                                        </p:tav>
                                        <p:tav tm="100000">
                                          <p:val>
                                            <p:strVal val="#ppt_x"/>
                                          </p:val>
                                        </p:tav>
                                      </p:tavLst>
                                    </p:anim>
                                    <p:anim calcmode="lin" valueType="num">
                                      <p:cBhvr additive="base">
                                        <p:cTn id="315" dur="500" fill="hold"/>
                                        <p:tgtEl>
                                          <p:spTgt spid="135"/>
                                        </p:tgtEl>
                                        <p:attrNameLst>
                                          <p:attrName>ppt_y</p:attrName>
                                        </p:attrNameLst>
                                      </p:cBhvr>
                                      <p:tavLst>
                                        <p:tav tm="0">
                                          <p:val>
                                            <p:strVal val="1+#ppt_h/2"/>
                                          </p:val>
                                        </p:tav>
                                        <p:tav tm="100000">
                                          <p:val>
                                            <p:strVal val="#ppt_y"/>
                                          </p:val>
                                        </p:tav>
                                      </p:tavLst>
                                    </p:anim>
                                  </p:childTnLst>
                                </p:cTn>
                              </p:par>
                              <p:par>
                                <p:cTn id="316" presetID="2" presetClass="entr" presetSubtype="4" fill="hold" grpId="0" nodeType="withEffect">
                                  <p:stCondLst>
                                    <p:cond delay="0"/>
                                  </p:stCondLst>
                                  <p:childTnLst>
                                    <p:set>
                                      <p:cBhvr>
                                        <p:cTn id="317" dur="1" fill="hold">
                                          <p:stCondLst>
                                            <p:cond delay="0"/>
                                          </p:stCondLst>
                                        </p:cTn>
                                        <p:tgtEl>
                                          <p:spTgt spid="136"/>
                                        </p:tgtEl>
                                        <p:attrNameLst>
                                          <p:attrName>style.visibility</p:attrName>
                                        </p:attrNameLst>
                                      </p:cBhvr>
                                      <p:to>
                                        <p:strVal val="visible"/>
                                      </p:to>
                                    </p:set>
                                    <p:anim calcmode="lin" valueType="num">
                                      <p:cBhvr additive="base">
                                        <p:cTn id="318" dur="500" fill="hold"/>
                                        <p:tgtEl>
                                          <p:spTgt spid="136"/>
                                        </p:tgtEl>
                                        <p:attrNameLst>
                                          <p:attrName>ppt_x</p:attrName>
                                        </p:attrNameLst>
                                      </p:cBhvr>
                                      <p:tavLst>
                                        <p:tav tm="0">
                                          <p:val>
                                            <p:strVal val="#ppt_x"/>
                                          </p:val>
                                        </p:tav>
                                        <p:tav tm="100000">
                                          <p:val>
                                            <p:strVal val="#ppt_x"/>
                                          </p:val>
                                        </p:tav>
                                      </p:tavLst>
                                    </p:anim>
                                    <p:anim calcmode="lin" valueType="num">
                                      <p:cBhvr additive="base">
                                        <p:cTn id="319" dur="500" fill="hold"/>
                                        <p:tgtEl>
                                          <p:spTgt spid="136"/>
                                        </p:tgtEl>
                                        <p:attrNameLst>
                                          <p:attrName>ppt_y</p:attrName>
                                        </p:attrNameLst>
                                      </p:cBhvr>
                                      <p:tavLst>
                                        <p:tav tm="0">
                                          <p:val>
                                            <p:strVal val="1+#ppt_h/2"/>
                                          </p:val>
                                        </p:tav>
                                        <p:tav tm="100000">
                                          <p:val>
                                            <p:strVal val="#ppt_y"/>
                                          </p:val>
                                        </p:tav>
                                      </p:tavLst>
                                    </p:anim>
                                  </p:childTnLst>
                                </p:cTn>
                              </p:par>
                              <p:par>
                                <p:cTn id="320" presetID="2" presetClass="entr" presetSubtype="4" fill="hold" grpId="0" nodeType="withEffect">
                                  <p:stCondLst>
                                    <p:cond delay="0"/>
                                  </p:stCondLst>
                                  <p:childTnLst>
                                    <p:set>
                                      <p:cBhvr>
                                        <p:cTn id="321" dur="1" fill="hold">
                                          <p:stCondLst>
                                            <p:cond delay="0"/>
                                          </p:stCondLst>
                                        </p:cTn>
                                        <p:tgtEl>
                                          <p:spTgt spid="137"/>
                                        </p:tgtEl>
                                        <p:attrNameLst>
                                          <p:attrName>style.visibility</p:attrName>
                                        </p:attrNameLst>
                                      </p:cBhvr>
                                      <p:to>
                                        <p:strVal val="visible"/>
                                      </p:to>
                                    </p:set>
                                    <p:anim calcmode="lin" valueType="num">
                                      <p:cBhvr additive="base">
                                        <p:cTn id="322" dur="500" fill="hold"/>
                                        <p:tgtEl>
                                          <p:spTgt spid="137"/>
                                        </p:tgtEl>
                                        <p:attrNameLst>
                                          <p:attrName>ppt_x</p:attrName>
                                        </p:attrNameLst>
                                      </p:cBhvr>
                                      <p:tavLst>
                                        <p:tav tm="0">
                                          <p:val>
                                            <p:strVal val="#ppt_x"/>
                                          </p:val>
                                        </p:tav>
                                        <p:tav tm="100000">
                                          <p:val>
                                            <p:strVal val="#ppt_x"/>
                                          </p:val>
                                        </p:tav>
                                      </p:tavLst>
                                    </p:anim>
                                    <p:anim calcmode="lin" valueType="num">
                                      <p:cBhvr additive="base">
                                        <p:cTn id="323" dur="500" fill="hold"/>
                                        <p:tgtEl>
                                          <p:spTgt spid="137"/>
                                        </p:tgtEl>
                                        <p:attrNameLst>
                                          <p:attrName>ppt_y</p:attrName>
                                        </p:attrNameLst>
                                      </p:cBhvr>
                                      <p:tavLst>
                                        <p:tav tm="0">
                                          <p:val>
                                            <p:strVal val="1+#ppt_h/2"/>
                                          </p:val>
                                        </p:tav>
                                        <p:tav tm="100000">
                                          <p:val>
                                            <p:strVal val="#ppt_y"/>
                                          </p:val>
                                        </p:tav>
                                      </p:tavLst>
                                    </p:anim>
                                  </p:childTnLst>
                                </p:cTn>
                              </p:par>
                              <p:par>
                                <p:cTn id="324" presetID="2" presetClass="entr" presetSubtype="4" fill="hold" grpId="0" nodeType="withEffect">
                                  <p:stCondLst>
                                    <p:cond delay="0"/>
                                  </p:stCondLst>
                                  <p:childTnLst>
                                    <p:set>
                                      <p:cBhvr>
                                        <p:cTn id="325" dur="1" fill="hold">
                                          <p:stCondLst>
                                            <p:cond delay="0"/>
                                          </p:stCondLst>
                                        </p:cTn>
                                        <p:tgtEl>
                                          <p:spTgt spid="138"/>
                                        </p:tgtEl>
                                        <p:attrNameLst>
                                          <p:attrName>style.visibility</p:attrName>
                                        </p:attrNameLst>
                                      </p:cBhvr>
                                      <p:to>
                                        <p:strVal val="visible"/>
                                      </p:to>
                                    </p:set>
                                    <p:anim calcmode="lin" valueType="num">
                                      <p:cBhvr additive="base">
                                        <p:cTn id="326" dur="500" fill="hold"/>
                                        <p:tgtEl>
                                          <p:spTgt spid="138"/>
                                        </p:tgtEl>
                                        <p:attrNameLst>
                                          <p:attrName>ppt_x</p:attrName>
                                        </p:attrNameLst>
                                      </p:cBhvr>
                                      <p:tavLst>
                                        <p:tav tm="0">
                                          <p:val>
                                            <p:strVal val="#ppt_x"/>
                                          </p:val>
                                        </p:tav>
                                        <p:tav tm="100000">
                                          <p:val>
                                            <p:strVal val="#ppt_x"/>
                                          </p:val>
                                        </p:tav>
                                      </p:tavLst>
                                    </p:anim>
                                    <p:anim calcmode="lin" valueType="num">
                                      <p:cBhvr additive="base">
                                        <p:cTn id="327" dur="500" fill="hold"/>
                                        <p:tgtEl>
                                          <p:spTgt spid="138"/>
                                        </p:tgtEl>
                                        <p:attrNameLst>
                                          <p:attrName>ppt_y</p:attrName>
                                        </p:attrNameLst>
                                      </p:cBhvr>
                                      <p:tavLst>
                                        <p:tav tm="0">
                                          <p:val>
                                            <p:strVal val="1+#ppt_h/2"/>
                                          </p:val>
                                        </p:tav>
                                        <p:tav tm="100000">
                                          <p:val>
                                            <p:strVal val="#ppt_y"/>
                                          </p:val>
                                        </p:tav>
                                      </p:tavLst>
                                    </p:anim>
                                  </p:childTnLst>
                                </p:cTn>
                              </p:par>
                              <p:par>
                                <p:cTn id="328" presetID="2" presetClass="entr" presetSubtype="4" fill="hold" grpId="0" nodeType="withEffect">
                                  <p:stCondLst>
                                    <p:cond delay="0"/>
                                  </p:stCondLst>
                                  <p:childTnLst>
                                    <p:set>
                                      <p:cBhvr>
                                        <p:cTn id="329" dur="1" fill="hold">
                                          <p:stCondLst>
                                            <p:cond delay="0"/>
                                          </p:stCondLst>
                                        </p:cTn>
                                        <p:tgtEl>
                                          <p:spTgt spid="139"/>
                                        </p:tgtEl>
                                        <p:attrNameLst>
                                          <p:attrName>style.visibility</p:attrName>
                                        </p:attrNameLst>
                                      </p:cBhvr>
                                      <p:to>
                                        <p:strVal val="visible"/>
                                      </p:to>
                                    </p:set>
                                    <p:anim calcmode="lin" valueType="num">
                                      <p:cBhvr additive="base">
                                        <p:cTn id="330" dur="500" fill="hold"/>
                                        <p:tgtEl>
                                          <p:spTgt spid="139"/>
                                        </p:tgtEl>
                                        <p:attrNameLst>
                                          <p:attrName>ppt_x</p:attrName>
                                        </p:attrNameLst>
                                      </p:cBhvr>
                                      <p:tavLst>
                                        <p:tav tm="0">
                                          <p:val>
                                            <p:strVal val="#ppt_x"/>
                                          </p:val>
                                        </p:tav>
                                        <p:tav tm="100000">
                                          <p:val>
                                            <p:strVal val="#ppt_x"/>
                                          </p:val>
                                        </p:tav>
                                      </p:tavLst>
                                    </p:anim>
                                    <p:anim calcmode="lin" valueType="num">
                                      <p:cBhvr additive="base">
                                        <p:cTn id="331" dur="500" fill="hold"/>
                                        <p:tgtEl>
                                          <p:spTgt spid="139"/>
                                        </p:tgtEl>
                                        <p:attrNameLst>
                                          <p:attrName>ppt_y</p:attrName>
                                        </p:attrNameLst>
                                      </p:cBhvr>
                                      <p:tavLst>
                                        <p:tav tm="0">
                                          <p:val>
                                            <p:strVal val="1+#ppt_h/2"/>
                                          </p:val>
                                        </p:tav>
                                        <p:tav tm="100000">
                                          <p:val>
                                            <p:strVal val="#ppt_y"/>
                                          </p:val>
                                        </p:tav>
                                      </p:tavLst>
                                    </p:anim>
                                  </p:childTnLst>
                                </p:cTn>
                              </p:par>
                              <p:par>
                                <p:cTn id="332" presetID="2" presetClass="entr" presetSubtype="4" fill="hold" grpId="0" nodeType="withEffect">
                                  <p:stCondLst>
                                    <p:cond delay="0"/>
                                  </p:stCondLst>
                                  <p:childTnLst>
                                    <p:set>
                                      <p:cBhvr>
                                        <p:cTn id="333" dur="1" fill="hold">
                                          <p:stCondLst>
                                            <p:cond delay="0"/>
                                          </p:stCondLst>
                                        </p:cTn>
                                        <p:tgtEl>
                                          <p:spTgt spid="140"/>
                                        </p:tgtEl>
                                        <p:attrNameLst>
                                          <p:attrName>style.visibility</p:attrName>
                                        </p:attrNameLst>
                                      </p:cBhvr>
                                      <p:to>
                                        <p:strVal val="visible"/>
                                      </p:to>
                                    </p:set>
                                    <p:anim calcmode="lin" valueType="num">
                                      <p:cBhvr additive="base">
                                        <p:cTn id="334" dur="500" fill="hold"/>
                                        <p:tgtEl>
                                          <p:spTgt spid="140"/>
                                        </p:tgtEl>
                                        <p:attrNameLst>
                                          <p:attrName>ppt_x</p:attrName>
                                        </p:attrNameLst>
                                      </p:cBhvr>
                                      <p:tavLst>
                                        <p:tav tm="0">
                                          <p:val>
                                            <p:strVal val="#ppt_x"/>
                                          </p:val>
                                        </p:tav>
                                        <p:tav tm="100000">
                                          <p:val>
                                            <p:strVal val="#ppt_x"/>
                                          </p:val>
                                        </p:tav>
                                      </p:tavLst>
                                    </p:anim>
                                    <p:anim calcmode="lin" valueType="num">
                                      <p:cBhvr additive="base">
                                        <p:cTn id="335" dur="500" fill="hold"/>
                                        <p:tgtEl>
                                          <p:spTgt spid="140"/>
                                        </p:tgtEl>
                                        <p:attrNameLst>
                                          <p:attrName>ppt_y</p:attrName>
                                        </p:attrNameLst>
                                      </p:cBhvr>
                                      <p:tavLst>
                                        <p:tav tm="0">
                                          <p:val>
                                            <p:strVal val="1+#ppt_h/2"/>
                                          </p:val>
                                        </p:tav>
                                        <p:tav tm="100000">
                                          <p:val>
                                            <p:strVal val="#ppt_y"/>
                                          </p:val>
                                        </p:tav>
                                      </p:tavLst>
                                    </p:anim>
                                  </p:childTnLst>
                                </p:cTn>
                              </p:par>
                              <p:par>
                                <p:cTn id="336" presetID="2" presetClass="entr" presetSubtype="4" fill="hold" grpId="0" nodeType="withEffect">
                                  <p:stCondLst>
                                    <p:cond delay="0"/>
                                  </p:stCondLst>
                                  <p:childTnLst>
                                    <p:set>
                                      <p:cBhvr>
                                        <p:cTn id="337" dur="1" fill="hold">
                                          <p:stCondLst>
                                            <p:cond delay="0"/>
                                          </p:stCondLst>
                                        </p:cTn>
                                        <p:tgtEl>
                                          <p:spTgt spid="141"/>
                                        </p:tgtEl>
                                        <p:attrNameLst>
                                          <p:attrName>style.visibility</p:attrName>
                                        </p:attrNameLst>
                                      </p:cBhvr>
                                      <p:to>
                                        <p:strVal val="visible"/>
                                      </p:to>
                                    </p:set>
                                    <p:anim calcmode="lin" valueType="num">
                                      <p:cBhvr additive="base">
                                        <p:cTn id="338" dur="500" fill="hold"/>
                                        <p:tgtEl>
                                          <p:spTgt spid="141"/>
                                        </p:tgtEl>
                                        <p:attrNameLst>
                                          <p:attrName>ppt_x</p:attrName>
                                        </p:attrNameLst>
                                      </p:cBhvr>
                                      <p:tavLst>
                                        <p:tav tm="0">
                                          <p:val>
                                            <p:strVal val="#ppt_x"/>
                                          </p:val>
                                        </p:tav>
                                        <p:tav tm="100000">
                                          <p:val>
                                            <p:strVal val="#ppt_x"/>
                                          </p:val>
                                        </p:tav>
                                      </p:tavLst>
                                    </p:anim>
                                    <p:anim calcmode="lin" valueType="num">
                                      <p:cBhvr additive="base">
                                        <p:cTn id="339" dur="500" fill="hold"/>
                                        <p:tgtEl>
                                          <p:spTgt spid="141"/>
                                        </p:tgtEl>
                                        <p:attrNameLst>
                                          <p:attrName>ppt_y</p:attrName>
                                        </p:attrNameLst>
                                      </p:cBhvr>
                                      <p:tavLst>
                                        <p:tav tm="0">
                                          <p:val>
                                            <p:strVal val="1+#ppt_h/2"/>
                                          </p:val>
                                        </p:tav>
                                        <p:tav tm="100000">
                                          <p:val>
                                            <p:strVal val="#ppt_y"/>
                                          </p:val>
                                        </p:tav>
                                      </p:tavLst>
                                    </p:anim>
                                  </p:childTnLst>
                                </p:cTn>
                              </p:par>
                              <p:par>
                                <p:cTn id="340" presetID="2" presetClass="entr" presetSubtype="4" fill="hold" grpId="0" nodeType="withEffect">
                                  <p:stCondLst>
                                    <p:cond delay="0"/>
                                  </p:stCondLst>
                                  <p:childTnLst>
                                    <p:set>
                                      <p:cBhvr>
                                        <p:cTn id="341" dur="1" fill="hold">
                                          <p:stCondLst>
                                            <p:cond delay="0"/>
                                          </p:stCondLst>
                                        </p:cTn>
                                        <p:tgtEl>
                                          <p:spTgt spid="142"/>
                                        </p:tgtEl>
                                        <p:attrNameLst>
                                          <p:attrName>style.visibility</p:attrName>
                                        </p:attrNameLst>
                                      </p:cBhvr>
                                      <p:to>
                                        <p:strVal val="visible"/>
                                      </p:to>
                                    </p:set>
                                    <p:anim calcmode="lin" valueType="num">
                                      <p:cBhvr additive="base">
                                        <p:cTn id="342" dur="500" fill="hold"/>
                                        <p:tgtEl>
                                          <p:spTgt spid="142"/>
                                        </p:tgtEl>
                                        <p:attrNameLst>
                                          <p:attrName>ppt_x</p:attrName>
                                        </p:attrNameLst>
                                      </p:cBhvr>
                                      <p:tavLst>
                                        <p:tav tm="0">
                                          <p:val>
                                            <p:strVal val="#ppt_x"/>
                                          </p:val>
                                        </p:tav>
                                        <p:tav tm="100000">
                                          <p:val>
                                            <p:strVal val="#ppt_x"/>
                                          </p:val>
                                        </p:tav>
                                      </p:tavLst>
                                    </p:anim>
                                    <p:anim calcmode="lin" valueType="num">
                                      <p:cBhvr additive="base">
                                        <p:cTn id="343" dur="500" fill="hold"/>
                                        <p:tgtEl>
                                          <p:spTgt spid="142"/>
                                        </p:tgtEl>
                                        <p:attrNameLst>
                                          <p:attrName>ppt_y</p:attrName>
                                        </p:attrNameLst>
                                      </p:cBhvr>
                                      <p:tavLst>
                                        <p:tav tm="0">
                                          <p:val>
                                            <p:strVal val="1+#ppt_h/2"/>
                                          </p:val>
                                        </p:tav>
                                        <p:tav tm="100000">
                                          <p:val>
                                            <p:strVal val="#ppt_y"/>
                                          </p:val>
                                        </p:tav>
                                      </p:tavLst>
                                    </p:anim>
                                  </p:childTnLst>
                                </p:cTn>
                              </p:par>
                            </p:childTnLst>
                          </p:cTn>
                        </p:par>
                        <p:par>
                          <p:cTn id="344" fill="hold">
                            <p:stCondLst>
                              <p:cond delay="2000"/>
                            </p:stCondLst>
                            <p:childTnLst>
                              <p:par>
                                <p:cTn id="345" presetID="47" presetClass="entr" presetSubtype="0" fill="hold" grpId="0" nodeType="afterEffect">
                                  <p:stCondLst>
                                    <p:cond delay="0"/>
                                  </p:stCondLst>
                                  <p:childTnLst>
                                    <p:set>
                                      <p:cBhvr>
                                        <p:cTn id="346" dur="1" fill="hold">
                                          <p:stCondLst>
                                            <p:cond delay="0"/>
                                          </p:stCondLst>
                                        </p:cTn>
                                        <p:tgtEl>
                                          <p:spTgt spid="143"/>
                                        </p:tgtEl>
                                        <p:attrNameLst>
                                          <p:attrName>style.visibility</p:attrName>
                                        </p:attrNameLst>
                                      </p:cBhvr>
                                      <p:to>
                                        <p:strVal val="visible"/>
                                      </p:to>
                                    </p:set>
                                    <p:animEffect transition="in" filter="fade">
                                      <p:cBhvr>
                                        <p:cTn id="347" dur="1000"/>
                                        <p:tgtEl>
                                          <p:spTgt spid="143"/>
                                        </p:tgtEl>
                                      </p:cBhvr>
                                    </p:animEffect>
                                    <p:anim calcmode="lin" valueType="num">
                                      <p:cBhvr>
                                        <p:cTn id="348" dur="1000" fill="hold"/>
                                        <p:tgtEl>
                                          <p:spTgt spid="143"/>
                                        </p:tgtEl>
                                        <p:attrNameLst>
                                          <p:attrName>ppt_x</p:attrName>
                                        </p:attrNameLst>
                                      </p:cBhvr>
                                      <p:tavLst>
                                        <p:tav tm="0">
                                          <p:val>
                                            <p:strVal val="#ppt_x"/>
                                          </p:val>
                                        </p:tav>
                                        <p:tav tm="100000">
                                          <p:val>
                                            <p:strVal val="#ppt_x"/>
                                          </p:val>
                                        </p:tav>
                                      </p:tavLst>
                                    </p:anim>
                                    <p:anim calcmode="lin" valueType="num">
                                      <p:cBhvr>
                                        <p:cTn id="349" dur="1000" fill="hold"/>
                                        <p:tgtEl>
                                          <p:spTgt spid="143"/>
                                        </p:tgtEl>
                                        <p:attrNameLst>
                                          <p:attrName>ppt_y</p:attrName>
                                        </p:attrNameLst>
                                      </p:cBhvr>
                                      <p:tavLst>
                                        <p:tav tm="0">
                                          <p:val>
                                            <p:strVal val="#ppt_y-.1"/>
                                          </p:val>
                                        </p:tav>
                                        <p:tav tm="100000">
                                          <p:val>
                                            <p:strVal val="#ppt_y"/>
                                          </p:val>
                                        </p:tav>
                                      </p:tavLst>
                                    </p:anim>
                                  </p:childTnLst>
                                </p:cTn>
                              </p:par>
                            </p:childTnLst>
                          </p:cTn>
                        </p:par>
                        <p:par>
                          <p:cTn id="350" fill="hold">
                            <p:stCondLst>
                              <p:cond delay="3000"/>
                            </p:stCondLst>
                            <p:childTnLst>
                              <p:par>
                                <p:cTn id="351" presetID="22" presetClass="entr" presetSubtype="8" fill="hold" nodeType="afterEffect">
                                  <p:stCondLst>
                                    <p:cond delay="0"/>
                                  </p:stCondLst>
                                  <p:childTnLst>
                                    <p:set>
                                      <p:cBhvr>
                                        <p:cTn id="352" dur="1" fill="hold">
                                          <p:stCondLst>
                                            <p:cond delay="0"/>
                                          </p:stCondLst>
                                        </p:cTn>
                                        <p:tgtEl>
                                          <p:spTgt spid="144"/>
                                        </p:tgtEl>
                                        <p:attrNameLst>
                                          <p:attrName>style.visibility</p:attrName>
                                        </p:attrNameLst>
                                      </p:cBhvr>
                                      <p:to>
                                        <p:strVal val="visible"/>
                                      </p:to>
                                    </p:set>
                                    <p:animEffect transition="in" filter="wipe(left)">
                                      <p:cBhvr>
                                        <p:cTn id="353" dur="500"/>
                                        <p:tgtEl>
                                          <p:spTgt spid="144"/>
                                        </p:tgtEl>
                                      </p:cBhvr>
                                    </p:animEffect>
                                  </p:childTnLst>
                                </p:cTn>
                              </p:par>
                            </p:childTnLst>
                          </p:cTn>
                        </p:par>
                        <p:par>
                          <p:cTn id="354" fill="hold">
                            <p:stCondLst>
                              <p:cond delay="3500"/>
                            </p:stCondLst>
                            <p:childTnLst>
                              <p:par>
                                <p:cTn id="355" presetID="22" presetClass="entr" presetSubtype="8" fill="hold" grpId="0" nodeType="afterEffect">
                                  <p:stCondLst>
                                    <p:cond delay="0"/>
                                  </p:stCondLst>
                                  <p:childTnLst>
                                    <p:set>
                                      <p:cBhvr>
                                        <p:cTn id="356" dur="1" fill="hold">
                                          <p:stCondLst>
                                            <p:cond delay="0"/>
                                          </p:stCondLst>
                                        </p:cTn>
                                        <p:tgtEl>
                                          <p:spTgt spid="145"/>
                                        </p:tgtEl>
                                        <p:attrNameLst>
                                          <p:attrName>style.visibility</p:attrName>
                                        </p:attrNameLst>
                                      </p:cBhvr>
                                      <p:to>
                                        <p:strVal val="visible"/>
                                      </p:to>
                                    </p:set>
                                    <p:animEffect transition="in" filter="wipe(left)">
                                      <p:cBhvr>
                                        <p:cTn id="357" dur="500"/>
                                        <p:tgtEl>
                                          <p:spTgt spid="145"/>
                                        </p:tgtEl>
                                      </p:cBhvr>
                                    </p:animEffect>
                                  </p:childTnLst>
                                </p:cTn>
                              </p:par>
                              <p:par>
                                <p:cTn id="358" presetID="22" presetClass="entr" presetSubtype="8" fill="hold" grpId="0" nodeType="withEffect">
                                  <p:stCondLst>
                                    <p:cond delay="0"/>
                                  </p:stCondLst>
                                  <p:childTnLst>
                                    <p:set>
                                      <p:cBhvr>
                                        <p:cTn id="359" dur="1" fill="hold">
                                          <p:stCondLst>
                                            <p:cond delay="0"/>
                                          </p:stCondLst>
                                        </p:cTn>
                                        <p:tgtEl>
                                          <p:spTgt spid="146"/>
                                        </p:tgtEl>
                                        <p:attrNameLst>
                                          <p:attrName>style.visibility</p:attrName>
                                        </p:attrNameLst>
                                      </p:cBhvr>
                                      <p:to>
                                        <p:strVal val="visible"/>
                                      </p:to>
                                    </p:set>
                                    <p:animEffect transition="in" filter="wipe(left)">
                                      <p:cBhvr>
                                        <p:cTn id="360" dur="500"/>
                                        <p:tgtEl>
                                          <p:spTgt spid="146"/>
                                        </p:tgtEl>
                                      </p:cBhvr>
                                    </p:animEffect>
                                  </p:childTnLst>
                                </p:cTn>
                              </p:par>
                            </p:childTnLst>
                          </p:cTn>
                        </p:par>
                        <p:par>
                          <p:cTn id="361" fill="hold">
                            <p:stCondLst>
                              <p:cond delay="4000"/>
                            </p:stCondLst>
                            <p:childTnLst>
                              <p:par>
                                <p:cTn id="362" presetID="47" presetClass="entr" presetSubtype="0" fill="hold" grpId="0" nodeType="afterEffect">
                                  <p:stCondLst>
                                    <p:cond delay="0"/>
                                  </p:stCondLst>
                                  <p:childTnLst>
                                    <p:set>
                                      <p:cBhvr>
                                        <p:cTn id="363" dur="1" fill="hold">
                                          <p:stCondLst>
                                            <p:cond delay="0"/>
                                          </p:stCondLst>
                                        </p:cTn>
                                        <p:tgtEl>
                                          <p:spTgt spid="147"/>
                                        </p:tgtEl>
                                        <p:attrNameLst>
                                          <p:attrName>style.visibility</p:attrName>
                                        </p:attrNameLst>
                                      </p:cBhvr>
                                      <p:to>
                                        <p:strVal val="visible"/>
                                      </p:to>
                                    </p:set>
                                    <p:animEffect transition="in" filter="fade">
                                      <p:cBhvr>
                                        <p:cTn id="364" dur="1000"/>
                                        <p:tgtEl>
                                          <p:spTgt spid="147"/>
                                        </p:tgtEl>
                                      </p:cBhvr>
                                    </p:animEffect>
                                    <p:anim calcmode="lin" valueType="num">
                                      <p:cBhvr>
                                        <p:cTn id="365" dur="1000" fill="hold"/>
                                        <p:tgtEl>
                                          <p:spTgt spid="147"/>
                                        </p:tgtEl>
                                        <p:attrNameLst>
                                          <p:attrName>ppt_x</p:attrName>
                                        </p:attrNameLst>
                                      </p:cBhvr>
                                      <p:tavLst>
                                        <p:tav tm="0">
                                          <p:val>
                                            <p:strVal val="#ppt_x"/>
                                          </p:val>
                                        </p:tav>
                                        <p:tav tm="100000">
                                          <p:val>
                                            <p:strVal val="#ppt_x"/>
                                          </p:val>
                                        </p:tav>
                                      </p:tavLst>
                                    </p:anim>
                                    <p:anim calcmode="lin" valueType="num">
                                      <p:cBhvr>
                                        <p:cTn id="366" dur="1000" fill="hold"/>
                                        <p:tgtEl>
                                          <p:spTgt spid="147"/>
                                        </p:tgtEl>
                                        <p:attrNameLst>
                                          <p:attrName>ppt_y</p:attrName>
                                        </p:attrNameLst>
                                      </p:cBhvr>
                                      <p:tavLst>
                                        <p:tav tm="0">
                                          <p:val>
                                            <p:strVal val="#ppt_y-.1"/>
                                          </p:val>
                                        </p:tav>
                                        <p:tav tm="100000">
                                          <p:val>
                                            <p:strVal val="#ppt_y"/>
                                          </p:val>
                                        </p:tav>
                                      </p:tavLst>
                                    </p:anim>
                                  </p:childTnLst>
                                </p:cTn>
                              </p:par>
                            </p:childTnLst>
                          </p:cTn>
                        </p:par>
                        <p:par>
                          <p:cTn id="367" fill="hold">
                            <p:stCondLst>
                              <p:cond delay="5000"/>
                            </p:stCondLst>
                            <p:childTnLst>
                              <p:par>
                                <p:cTn id="368" presetID="22" presetClass="entr" presetSubtype="8" fill="hold" nodeType="afterEffect">
                                  <p:stCondLst>
                                    <p:cond delay="0"/>
                                  </p:stCondLst>
                                  <p:childTnLst>
                                    <p:set>
                                      <p:cBhvr>
                                        <p:cTn id="369" dur="1" fill="hold">
                                          <p:stCondLst>
                                            <p:cond delay="0"/>
                                          </p:stCondLst>
                                        </p:cTn>
                                        <p:tgtEl>
                                          <p:spTgt spid="148"/>
                                        </p:tgtEl>
                                        <p:attrNameLst>
                                          <p:attrName>style.visibility</p:attrName>
                                        </p:attrNameLst>
                                      </p:cBhvr>
                                      <p:to>
                                        <p:strVal val="visible"/>
                                      </p:to>
                                    </p:set>
                                    <p:animEffect transition="in" filter="wipe(left)">
                                      <p:cBhvr>
                                        <p:cTn id="370" dur="500"/>
                                        <p:tgtEl>
                                          <p:spTgt spid="148"/>
                                        </p:tgtEl>
                                      </p:cBhvr>
                                    </p:animEffect>
                                  </p:childTnLst>
                                </p:cTn>
                              </p:par>
                            </p:childTnLst>
                          </p:cTn>
                        </p:par>
                        <p:par>
                          <p:cTn id="371" fill="hold">
                            <p:stCondLst>
                              <p:cond delay="5500"/>
                            </p:stCondLst>
                            <p:childTnLst>
                              <p:par>
                                <p:cTn id="372" presetID="22" presetClass="entr" presetSubtype="8" fill="hold" grpId="0" nodeType="afterEffect">
                                  <p:stCondLst>
                                    <p:cond delay="0"/>
                                  </p:stCondLst>
                                  <p:childTnLst>
                                    <p:set>
                                      <p:cBhvr>
                                        <p:cTn id="373" dur="1" fill="hold">
                                          <p:stCondLst>
                                            <p:cond delay="0"/>
                                          </p:stCondLst>
                                        </p:cTn>
                                        <p:tgtEl>
                                          <p:spTgt spid="149"/>
                                        </p:tgtEl>
                                        <p:attrNameLst>
                                          <p:attrName>style.visibility</p:attrName>
                                        </p:attrNameLst>
                                      </p:cBhvr>
                                      <p:to>
                                        <p:strVal val="visible"/>
                                      </p:to>
                                    </p:set>
                                    <p:animEffect transition="in" filter="wipe(left)">
                                      <p:cBhvr>
                                        <p:cTn id="374" dur="500"/>
                                        <p:tgtEl>
                                          <p:spTgt spid="149"/>
                                        </p:tgtEl>
                                      </p:cBhvr>
                                    </p:animEffect>
                                  </p:childTnLst>
                                </p:cTn>
                              </p:par>
                              <p:par>
                                <p:cTn id="375" presetID="22" presetClass="entr" presetSubtype="8" fill="hold" grpId="0" nodeType="withEffect">
                                  <p:stCondLst>
                                    <p:cond delay="0"/>
                                  </p:stCondLst>
                                  <p:childTnLst>
                                    <p:set>
                                      <p:cBhvr>
                                        <p:cTn id="376" dur="1" fill="hold">
                                          <p:stCondLst>
                                            <p:cond delay="0"/>
                                          </p:stCondLst>
                                        </p:cTn>
                                        <p:tgtEl>
                                          <p:spTgt spid="150"/>
                                        </p:tgtEl>
                                        <p:attrNameLst>
                                          <p:attrName>style.visibility</p:attrName>
                                        </p:attrNameLst>
                                      </p:cBhvr>
                                      <p:to>
                                        <p:strVal val="visible"/>
                                      </p:to>
                                    </p:set>
                                    <p:animEffect transition="in" filter="wipe(left)">
                                      <p:cBhvr>
                                        <p:cTn id="377" dur="500"/>
                                        <p:tgtEl>
                                          <p:spTgt spid="150"/>
                                        </p:tgtEl>
                                      </p:cBhvr>
                                    </p:animEffect>
                                  </p:childTnLst>
                                </p:cTn>
                              </p:par>
                            </p:childTnLst>
                          </p:cTn>
                        </p:par>
                        <p:par>
                          <p:cTn id="378" fill="hold">
                            <p:stCondLst>
                              <p:cond delay="6000"/>
                            </p:stCondLst>
                            <p:childTnLst>
                              <p:par>
                                <p:cTn id="379" presetID="47" presetClass="entr" presetSubtype="0" fill="hold" grpId="0" nodeType="afterEffect">
                                  <p:stCondLst>
                                    <p:cond delay="0"/>
                                  </p:stCondLst>
                                  <p:childTnLst>
                                    <p:set>
                                      <p:cBhvr>
                                        <p:cTn id="380" dur="1" fill="hold">
                                          <p:stCondLst>
                                            <p:cond delay="0"/>
                                          </p:stCondLst>
                                        </p:cTn>
                                        <p:tgtEl>
                                          <p:spTgt spid="151"/>
                                        </p:tgtEl>
                                        <p:attrNameLst>
                                          <p:attrName>style.visibility</p:attrName>
                                        </p:attrNameLst>
                                      </p:cBhvr>
                                      <p:to>
                                        <p:strVal val="visible"/>
                                      </p:to>
                                    </p:set>
                                    <p:animEffect transition="in" filter="fade">
                                      <p:cBhvr>
                                        <p:cTn id="381" dur="1000"/>
                                        <p:tgtEl>
                                          <p:spTgt spid="151"/>
                                        </p:tgtEl>
                                      </p:cBhvr>
                                    </p:animEffect>
                                    <p:anim calcmode="lin" valueType="num">
                                      <p:cBhvr>
                                        <p:cTn id="382" dur="1000" fill="hold"/>
                                        <p:tgtEl>
                                          <p:spTgt spid="151"/>
                                        </p:tgtEl>
                                        <p:attrNameLst>
                                          <p:attrName>ppt_x</p:attrName>
                                        </p:attrNameLst>
                                      </p:cBhvr>
                                      <p:tavLst>
                                        <p:tav tm="0">
                                          <p:val>
                                            <p:strVal val="#ppt_x"/>
                                          </p:val>
                                        </p:tav>
                                        <p:tav tm="100000">
                                          <p:val>
                                            <p:strVal val="#ppt_x"/>
                                          </p:val>
                                        </p:tav>
                                      </p:tavLst>
                                    </p:anim>
                                    <p:anim calcmode="lin" valueType="num">
                                      <p:cBhvr>
                                        <p:cTn id="383" dur="1000" fill="hold"/>
                                        <p:tgtEl>
                                          <p:spTgt spid="151"/>
                                        </p:tgtEl>
                                        <p:attrNameLst>
                                          <p:attrName>ppt_y</p:attrName>
                                        </p:attrNameLst>
                                      </p:cBhvr>
                                      <p:tavLst>
                                        <p:tav tm="0">
                                          <p:val>
                                            <p:strVal val="#ppt_y-.1"/>
                                          </p:val>
                                        </p:tav>
                                        <p:tav tm="100000">
                                          <p:val>
                                            <p:strVal val="#ppt_y"/>
                                          </p:val>
                                        </p:tav>
                                      </p:tavLst>
                                    </p:anim>
                                  </p:childTnLst>
                                </p:cTn>
                              </p:par>
                            </p:childTnLst>
                          </p:cTn>
                        </p:par>
                        <p:par>
                          <p:cTn id="384" fill="hold">
                            <p:stCondLst>
                              <p:cond delay="7000"/>
                            </p:stCondLst>
                            <p:childTnLst>
                              <p:par>
                                <p:cTn id="385" presetID="22" presetClass="entr" presetSubtype="8" fill="hold" nodeType="afterEffect">
                                  <p:stCondLst>
                                    <p:cond delay="0"/>
                                  </p:stCondLst>
                                  <p:childTnLst>
                                    <p:set>
                                      <p:cBhvr>
                                        <p:cTn id="386" dur="1" fill="hold">
                                          <p:stCondLst>
                                            <p:cond delay="0"/>
                                          </p:stCondLst>
                                        </p:cTn>
                                        <p:tgtEl>
                                          <p:spTgt spid="152"/>
                                        </p:tgtEl>
                                        <p:attrNameLst>
                                          <p:attrName>style.visibility</p:attrName>
                                        </p:attrNameLst>
                                      </p:cBhvr>
                                      <p:to>
                                        <p:strVal val="visible"/>
                                      </p:to>
                                    </p:set>
                                    <p:animEffect transition="in" filter="wipe(left)">
                                      <p:cBhvr>
                                        <p:cTn id="387" dur="500"/>
                                        <p:tgtEl>
                                          <p:spTgt spid="152"/>
                                        </p:tgtEl>
                                      </p:cBhvr>
                                    </p:animEffect>
                                  </p:childTnLst>
                                </p:cTn>
                              </p:par>
                            </p:childTnLst>
                          </p:cTn>
                        </p:par>
                        <p:par>
                          <p:cTn id="388" fill="hold">
                            <p:stCondLst>
                              <p:cond delay="7500"/>
                            </p:stCondLst>
                            <p:childTnLst>
                              <p:par>
                                <p:cTn id="389" presetID="22" presetClass="entr" presetSubtype="8" fill="hold" grpId="0" nodeType="afterEffect">
                                  <p:stCondLst>
                                    <p:cond delay="0"/>
                                  </p:stCondLst>
                                  <p:childTnLst>
                                    <p:set>
                                      <p:cBhvr>
                                        <p:cTn id="390" dur="1" fill="hold">
                                          <p:stCondLst>
                                            <p:cond delay="0"/>
                                          </p:stCondLst>
                                        </p:cTn>
                                        <p:tgtEl>
                                          <p:spTgt spid="153"/>
                                        </p:tgtEl>
                                        <p:attrNameLst>
                                          <p:attrName>style.visibility</p:attrName>
                                        </p:attrNameLst>
                                      </p:cBhvr>
                                      <p:to>
                                        <p:strVal val="visible"/>
                                      </p:to>
                                    </p:set>
                                    <p:animEffect transition="in" filter="wipe(left)">
                                      <p:cBhvr>
                                        <p:cTn id="391" dur="500"/>
                                        <p:tgtEl>
                                          <p:spTgt spid="153"/>
                                        </p:tgtEl>
                                      </p:cBhvr>
                                    </p:animEffect>
                                  </p:childTnLst>
                                </p:cTn>
                              </p:par>
                              <p:par>
                                <p:cTn id="392" presetID="22" presetClass="entr" presetSubtype="8" fill="hold" grpId="0" nodeType="withEffect">
                                  <p:stCondLst>
                                    <p:cond delay="0"/>
                                  </p:stCondLst>
                                  <p:childTnLst>
                                    <p:set>
                                      <p:cBhvr>
                                        <p:cTn id="393" dur="1" fill="hold">
                                          <p:stCondLst>
                                            <p:cond delay="0"/>
                                          </p:stCondLst>
                                        </p:cTn>
                                        <p:tgtEl>
                                          <p:spTgt spid="154"/>
                                        </p:tgtEl>
                                        <p:attrNameLst>
                                          <p:attrName>style.visibility</p:attrName>
                                        </p:attrNameLst>
                                      </p:cBhvr>
                                      <p:to>
                                        <p:strVal val="visible"/>
                                      </p:to>
                                    </p:set>
                                    <p:animEffect transition="in" filter="wipe(left)">
                                      <p:cBhvr>
                                        <p:cTn id="394" dur="5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43" grpId="0" animBg="1"/>
      <p:bldP spid="44" grpId="0" animBg="1"/>
      <p:bldP spid="45" grpId="0" animBg="1"/>
      <p:bldP spid="46" grpId="0" animBg="1"/>
      <p:bldP spid="47" grpId="0" animBg="1"/>
      <p:bldP spid="55" grpId="0" animBg="1"/>
      <p:bldP spid="56" grpId="0" animBg="1"/>
      <p:bldP spid="57" grpId="0" animBg="1"/>
      <p:bldP spid="58" grpId="0" animBg="1"/>
      <p:bldP spid="59" grpId="0" animBg="1"/>
      <p:bldP spid="60" grpId="0" animBg="1"/>
      <p:bldP spid="61" grpId="0" animBg="1"/>
      <p:bldP spid="69" grpId="0" animBg="1"/>
      <p:bldP spid="70" grpId="0" animBg="1"/>
      <p:bldP spid="71" grpId="0" animBg="1"/>
      <p:bldP spid="72" grpId="0" animBg="1"/>
      <p:bldP spid="73" grpId="0" animBg="1"/>
      <p:bldP spid="74" grpId="0" animBg="1"/>
      <p:bldP spid="84" grpId="0" animBg="1"/>
      <p:bldP spid="85" grpId="0" animBg="1"/>
      <p:bldP spid="86" grpId="0" animBg="1"/>
      <p:bldP spid="87" grpId="0" animBg="1"/>
      <p:bldP spid="88" grpId="0" animBg="1"/>
      <p:bldP spid="89" grpId="0" animBg="1"/>
      <p:bldP spid="90" grpId="0" animBg="1"/>
      <p:bldP spid="91" grpId="0" animBg="1"/>
      <p:bldP spid="92"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5" grpId="0"/>
      <p:bldP spid="146" grpId="0"/>
      <p:bldP spid="147" grpId="0" animBg="1"/>
      <p:bldP spid="149" grpId="0"/>
      <p:bldP spid="150" grpId="0"/>
      <p:bldP spid="151" grpId="0" animBg="1"/>
      <p:bldP spid="153" grpId="0"/>
      <p:bldP spid="15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5"/>
          <p:cNvSpPr/>
          <p:nvPr/>
        </p:nvSpPr>
        <p:spPr>
          <a:xfrm>
            <a:off x="2442594" y="1593671"/>
            <a:ext cx="8605062" cy="1541417"/>
          </a:xfrm>
          <a:custGeom>
            <a:avLst/>
            <a:gdLst>
              <a:gd name="connsiteX0" fmla="*/ 0 w 8608423"/>
              <a:gd name="connsiteY0" fmla="*/ 1541417 h 1541417"/>
              <a:gd name="connsiteX1" fmla="*/ 1267097 w 8608423"/>
              <a:gd name="connsiteY1" fmla="*/ 744582 h 1541417"/>
              <a:gd name="connsiteX2" fmla="*/ 2690949 w 8608423"/>
              <a:gd name="connsiteY2" fmla="*/ 1267097 h 1541417"/>
              <a:gd name="connsiteX3" fmla="*/ 4153989 w 8608423"/>
              <a:gd name="connsiteY3" fmla="*/ 156754 h 1541417"/>
              <a:gd name="connsiteX4" fmla="*/ 5460275 w 8608423"/>
              <a:gd name="connsiteY4" fmla="*/ 326571 h 1541417"/>
              <a:gd name="connsiteX5" fmla="*/ 6648995 w 8608423"/>
              <a:gd name="connsiteY5" fmla="*/ 1136468 h 1541417"/>
              <a:gd name="connsiteX6" fmla="*/ 8608423 w 8608423"/>
              <a:gd name="connsiteY6" fmla="*/ 0 h 1541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8423" h="1541417">
                <a:moveTo>
                  <a:pt x="0" y="1541417"/>
                </a:moveTo>
                <a:cubicBezTo>
                  <a:pt x="409303" y="1165859"/>
                  <a:pt x="818606" y="790302"/>
                  <a:pt x="1267097" y="744582"/>
                </a:cubicBezTo>
                <a:cubicBezTo>
                  <a:pt x="1715589" y="698862"/>
                  <a:pt x="2209800" y="1365068"/>
                  <a:pt x="2690949" y="1267097"/>
                </a:cubicBezTo>
                <a:cubicBezTo>
                  <a:pt x="3172098" y="1169126"/>
                  <a:pt x="3692435" y="313508"/>
                  <a:pt x="4153989" y="156754"/>
                </a:cubicBezTo>
                <a:cubicBezTo>
                  <a:pt x="4615543" y="0"/>
                  <a:pt x="5044441" y="163285"/>
                  <a:pt x="5460275" y="326571"/>
                </a:cubicBezTo>
                <a:cubicBezTo>
                  <a:pt x="5876109" y="489857"/>
                  <a:pt x="6124304" y="1190896"/>
                  <a:pt x="6648995" y="1136468"/>
                </a:cubicBezTo>
                <a:cubicBezTo>
                  <a:pt x="7173686" y="1082040"/>
                  <a:pt x="8336280" y="189411"/>
                  <a:pt x="8608423" y="0"/>
                </a:cubicBezTo>
              </a:path>
            </a:pathLst>
          </a:custGeom>
          <a:noFill/>
          <a:ln w="31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192"/>
          <p:cNvSpPr>
            <a:spLocks noEditPoints="1"/>
          </p:cNvSpPr>
          <p:nvPr/>
        </p:nvSpPr>
        <p:spPr bwMode="auto">
          <a:xfrm>
            <a:off x="1201369" y="2748880"/>
            <a:ext cx="1152075" cy="2724150"/>
          </a:xfrm>
          <a:custGeom>
            <a:avLst/>
            <a:gdLst>
              <a:gd name="T0" fmla="*/ 625 w 693"/>
              <a:gd name="T1" fmla="*/ 1522 h 1641"/>
              <a:gd name="T2" fmla="*/ 520 w 693"/>
              <a:gd name="T3" fmla="*/ 985 h 1641"/>
              <a:gd name="T4" fmla="*/ 498 w 693"/>
              <a:gd name="T5" fmla="*/ 789 h 1641"/>
              <a:gd name="T6" fmla="*/ 532 w 693"/>
              <a:gd name="T7" fmla="*/ 760 h 1641"/>
              <a:gd name="T8" fmla="*/ 571 w 693"/>
              <a:gd name="T9" fmla="*/ 506 h 1641"/>
              <a:gd name="T10" fmla="*/ 505 w 693"/>
              <a:gd name="T11" fmla="*/ 282 h 1641"/>
              <a:gd name="T12" fmla="*/ 394 w 693"/>
              <a:gd name="T13" fmla="*/ 243 h 1641"/>
              <a:gd name="T14" fmla="*/ 344 w 693"/>
              <a:gd name="T15" fmla="*/ 214 h 1641"/>
              <a:gd name="T16" fmla="*/ 341 w 693"/>
              <a:gd name="T17" fmla="*/ 204 h 1641"/>
              <a:gd name="T18" fmla="*/ 354 w 693"/>
              <a:gd name="T19" fmla="*/ 65 h 1641"/>
              <a:gd name="T20" fmla="*/ 313 w 693"/>
              <a:gd name="T21" fmla="*/ 0 h 1641"/>
              <a:gd name="T22" fmla="*/ 228 w 693"/>
              <a:gd name="T23" fmla="*/ 24 h 1641"/>
              <a:gd name="T24" fmla="*/ 214 w 693"/>
              <a:gd name="T25" fmla="*/ 121 h 1641"/>
              <a:gd name="T26" fmla="*/ 240 w 693"/>
              <a:gd name="T27" fmla="*/ 200 h 1641"/>
              <a:gd name="T28" fmla="*/ 240 w 693"/>
              <a:gd name="T29" fmla="*/ 215 h 1641"/>
              <a:gd name="T30" fmla="*/ 147 w 693"/>
              <a:gd name="T31" fmla="*/ 272 h 1641"/>
              <a:gd name="T32" fmla="*/ 22 w 693"/>
              <a:gd name="T33" fmla="*/ 531 h 1641"/>
              <a:gd name="T34" fmla="*/ 113 w 693"/>
              <a:gd name="T35" fmla="*/ 777 h 1641"/>
              <a:gd name="T36" fmla="*/ 143 w 693"/>
              <a:gd name="T37" fmla="*/ 802 h 1641"/>
              <a:gd name="T38" fmla="*/ 220 w 693"/>
              <a:gd name="T39" fmla="*/ 1183 h 1641"/>
              <a:gd name="T40" fmla="*/ 267 w 693"/>
              <a:gd name="T41" fmla="*/ 1470 h 1641"/>
              <a:gd name="T42" fmla="*/ 231 w 693"/>
              <a:gd name="T43" fmla="*/ 1602 h 1641"/>
              <a:gd name="T44" fmla="*/ 343 w 693"/>
              <a:gd name="T45" fmla="*/ 1595 h 1641"/>
              <a:gd name="T46" fmla="*/ 351 w 693"/>
              <a:gd name="T47" fmla="*/ 1504 h 1641"/>
              <a:gd name="T48" fmla="*/ 342 w 693"/>
              <a:gd name="T49" fmla="*/ 1327 h 1641"/>
              <a:gd name="T50" fmla="*/ 334 w 693"/>
              <a:gd name="T51" fmla="*/ 1168 h 1641"/>
              <a:gd name="T52" fmla="*/ 372 w 693"/>
              <a:gd name="T53" fmla="*/ 991 h 1641"/>
              <a:gd name="T54" fmla="*/ 495 w 693"/>
              <a:gd name="T55" fmla="*/ 1455 h 1641"/>
              <a:gd name="T56" fmla="*/ 553 w 693"/>
              <a:gd name="T57" fmla="*/ 1595 h 1641"/>
              <a:gd name="T58" fmla="*/ 693 w 693"/>
              <a:gd name="T59" fmla="*/ 1628 h 1641"/>
              <a:gd name="T60" fmla="*/ 115 w 693"/>
              <a:gd name="T61" fmla="*/ 608 h 1641"/>
              <a:gd name="T62" fmla="*/ 125 w 693"/>
              <a:gd name="T63" fmla="*/ 524 h 1641"/>
              <a:gd name="T64" fmla="*/ 395 w 693"/>
              <a:gd name="T65" fmla="*/ 690 h 1641"/>
              <a:gd name="T66" fmla="*/ 314 w 693"/>
              <a:gd name="T67" fmla="*/ 307 h 1641"/>
              <a:gd name="T68" fmla="*/ 280 w 693"/>
              <a:gd name="T69" fmla="*/ 291 h 1641"/>
              <a:gd name="T70" fmla="*/ 295 w 693"/>
              <a:gd name="T71" fmla="*/ 485 h 1641"/>
              <a:gd name="T72" fmla="*/ 274 w 693"/>
              <a:gd name="T73" fmla="*/ 687 h 1641"/>
              <a:gd name="T74" fmla="*/ 235 w 693"/>
              <a:gd name="T75" fmla="*/ 542 h 1641"/>
              <a:gd name="T76" fmla="*/ 248 w 693"/>
              <a:gd name="T77" fmla="*/ 225 h 1641"/>
              <a:gd name="T78" fmla="*/ 334 w 693"/>
              <a:gd name="T79" fmla="*/ 227 h 1641"/>
              <a:gd name="T80" fmla="*/ 381 w 693"/>
              <a:gd name="T81" fmla="*/ 413 h 1641"/>
              <a:gd name="T82" fmla="*/ 411 w 693"/>
              <a:gd name="T83" fmla="*/ 689 h 1641"/>
              <a:gd name="T84" fmla="*/ 473 w 693"/>
              <a:gd name="T85" fmla="*/ 485 h 1641"/>
              <a:gd name="T86" fmla="*/ 501 w 693"/>
              <a:gd name="T87" fmla="*/ 576 h 1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3" h="1641">
                <a:moveTo>
                  <a:pt x="669" y="1590"/>
                </a:moveTo>
                <a:cubicBezTo>
                  <a:pt x="650" y="1579"/>
                  <a:pt x="636" y="1550"/>
                  <a:pt x="629" y="1542"/>
                </a:cubicBezTo>
                <a:cubicBezTo>
                  <a:pt x="622" y="1535"/>
                  <a:pt x="631" y="1537"/>
                  <a:pt x="625" y="1522"/>
                </a:cubicBezTo>
                <a:cubicBezTo>
                  <a:pt x="619" y="1507"/>
                  <a:pt x="600" y="1419"/>
                  <a:pt x="597" y="1391"/>
                </a:cubicBezTo>
                <a:cubicBezTo>
                  <a:pt x="593" y="1362"/>
                  <a:pt x="595" y="1265"/>
                  <a:pt x="582" y="1219"/>
                </a:cubicBezTo>
                <a:cubicBezTo>
                  <a:pt x="568" y="1173"/>
                  <a:pt x="526" y="1025"/>
                  <a:pt x="520" y="985"/>
                </a:cubicBezTo>
                <a:cubicBezTo>
                  <a:pt x="514" y="944"/>
                  <a:pt x="505" y="903"/>
                  <a:pt x="505" y="881"/>
                </a:cubicBezTo>
                <a:cubicBezTo>
                  <a:pt x="505" y="858"/>
                  <a:pt x="503" y="843"/>
                  <a:pt x="496" y="827"/>
                </a:cubicBezTo>
                <a:cubicBezTo>
                  <a:pt x="490" y="811"/>
                  <a:pt x="498" y="789"/>
                  <a:pt x="498" y="789"/>
                </a:cubicBezTo>
                <a:cubicBezTo>
                  <a:pt x="498" y="789"/>
                  <a:pt x="514" y="801"/>
                  <a:pt x="524" y="810"/>
                </a:cubicBezTo>
                <a:cubicBezTo>
                  <a:pt x="534" y="819"/>
                  <a:pt x="534" y="805"/>
                  <a:pt x="529" y="785"/>
                </a:cubicBezTo>
                <a:cubicBezTo>
                  <a:pt x="524" y="765"/>
                  <a:pt x="527" y="754"/>
                  <a:pt x="532" y="760"/>
                </a:cubicBezTo>
                <a:cubicBezTo>
                  <a:pt x="537" y="767"/>
                  <a:pt x="541" y="728"/>
                  <a:pt x="553" y="705"/>
                </a:cubicBezTo>
                <a:cubicBezTo>
                  <a:pt x="566" y="681"/>
                  <a:pt x="593" y="633"/>
                  <a:pt x="587" y="606"/>
                </a:cubicBezTo>
                <a:cubicBezTo>
                  <a:pt x="581" y="578"/>
                  <a:pt x="578" y="530"/>
                  <a:pt x="571" y="506"/>
                </a:cubicBezTo>
                <a:cubicBezTo>
                  <a:pt x="563" y="483"/>
                  <a:pt x="556" y="441"/>
                  <a:pt x="547" y="415"/>
                </a:cubicBezTo>
                <a:cubicBezTo>
                  <a:pt x="538" y="389"/>
                  <a:pt x="540" y="376"/>
                  <a:pt x="529" y="350"/>
                </a:cubicBezTo>
                <a:cubicBezTo>
                  <a:pt x="517" y="324"/>
                  <a:pt x="505" y="295"/>
                  <a:pt x="505" y="282"/>
                </a:cubicBezTo>
                <a:cubicBezTo>
                  <a:pt x="505" y="275"/>
                  <a:pt x="502" y="269"/>
                  <a:pt x="491" y="265"/>
                </a:cubicBezTo>
                <a:cubicBezTo>
                  <a:pt x="483" y="261"/>
                  <a:pt x="469" y="258"/>
                  <a:pt x="449" y="255"/>
                </a:cubicBezTo>
                <a:cubicBezTo>
                  <a:pt x="428" y="252"/>
                  <a:pt x="409" y="248"/>
                  <a:pt x="394" y="243"/>
                </a:cubicBezTo>
                <a:cubicBezTo>
                  <a:pt x="393" y="243"/>
                  <a:pt x="392" y="242"/>
                  <a:pt x="391" y="242"/>
                </a:cubicBezTo>
                <a:cubicBezTo>
                  <a:pt x="391" y="242"/>
                  <a:pt x="390" y="242"/>
                  <a:pt x="390" y="242"/>
                </a:cubicBezTo>
                <a:cubicBezTo>
                  <a:pt x="370" y="235"/>
                  <a:pt x="344" y="214"/>
                  <a:pt x="344" y="214"/>
                </a:cubicBezTo>
                <a:cubicBezTo>
                  <a:pt x="336" y="225"/>
                  <a:pt x="336" y="225"/>
                  <a:pt x="336" y="225"/>
                </a:cubicBezTo>
                <a:cubicBezTo>
                  <a:pt x="339" y="221"/>
                  <a:pt x="341" y="218"/>
                  <a:pt x="344" y="214"/>
                </a:cubicBezTo>
                <a:cubicBezTo>
                  <a:pt x="341" y="211"/>
                  <a:pt x="336" y="204"/>
                  <a:pt x="341" y="204"/>
                </a:cubicBezTo>
                <a:cubicBezTo>
                  <a:pt x="352" y="203"/>
                  <a:pt x="354" y="159"/>
                  <a:pt x="360" y="146"/>
                </a:cubicBezTo>
                <a:cubicBezTo>
                  <a:pt x="366" y="133"/>
                  <a:pt x="364" y="124"/>
                  <a:pt x="360" y="112"/>
                </a:cubicBezTo>
                <a:cubicBezTo>
                  <a:pt x="356" y="101"/>
                  <a:pt x="364" y="84"/>
                  <a:pt x="354" y="65"/>
                </a:cubicBezTo>
                <a:cubicBezTo>
                  <a:pt x="344" y="47"/>
                  <a:pt x="358" y="24"/>
                  <a:pt x="344" y="22"/>
                </a:cubicBezTo>
                <a:cubicBezTo>
                  <a:pt x="330" y="20"/>
                  <a:pt x="335" y="3"/>
                  <a:pt x="322" y="3"/>
                </a:cubicBezTo>
                <a:cubicBezTo>
                  <a:pt x="318" y="3"/>
                  <a:pt x="315" y="2"/>
                  <a:pt x="313" y="0"/>
                </a:cubicBezTo>
                <a:cubicBezTo>
                  <a:pt x="302" y="21"/>
                  <a:pt x="285" y="14"/>
                  <a:pt x="285" y="14"/>
                </a:cubicBezTo>
                <a:cubicBezTo>
                  <a:pt x="259" y="8"/>
                  <a:pt x="242" y="14"/>
                  <a:pt x="230" y="23"/>
                </a:cubicBezTo>
                <a:cubicBezTo>
                  <a:pt x="230" y="23"/>
                  <a:pt x="229" y="24"/>
                  <a:pt x="228" y="24"/>
                </a:cubicBezTo>
                <a:cubicBezTo>
                  <a:pt x="213" y="38"/>
                  <a:pt x="208" y="57"/>
                  <a:pt x="208" y="58"/>
                </a:cubicBezTo>
                <a:cubicBezTo>
                  <a:pt x="207" y="65"/>
                  <a:pt x="206" y="72"/>
                  <a:pt x="206" y="77"/>
                </a:cubicBezTo>
                <a:cubicBezTo>
                  <a:pt x="208" y="95"/>
                  <a:pt x="213" y="113"/>
                  <a:pt x="214" y="121"/>
                </a:cubicBezTo>
                <a:cubicBezTo>
                  <a:pt x="215" y="128"/>
                  <a:pt x="219" y="158"/>
                  <a:pt x="225" y="158"/>
                </a:cubicBezTo>
                <a:cubicBezTo>
                  <a:pt x="231" y="158"/>
                  <a:pt x="233" y="159"/>
                  <a:pt x="233" y="159"/>
                </a:cubicBezTo>
                <a:cubicBezTo>
                  <a:pt x="233" y="159"/>
                  <a:pt x="240" y="182"/>
                  <a:pt x="240" y="200"/>
                </a:cubicBezTo>
                <a:cubicBezTo>
                  <a:pt x="240" y="208"/>
                  <a:pt x="240" y="212"/>
                  <a:pt x="240" y="215"/>
                </a:cubicBezTo>
                <a:cubicBezTo>
                  <a:pt x="240" y="215"/>
                  <a:pt x="240" y="215"/>
                  <a:pt x="240" y="215"/>
                </a:cubicBezTo>
                <a:cubicBezTo>
                  <a:pt x="240" y="215"/>
                  <a:pt x="240" y="215"/>
                  <a:pt x="240" y="215"/>
                </a:cubicBezTo>
                <a:cubicBezTo>
                  <a:pt x="240" y="215"/>
                  <a:pt x="240" y="215"/>
                  <a:pt x="240" y="215"/>
                </a:cubicBezTo>
                <a:cubicBezTo>
                  <a:pt x="240" y="215"/>
                  <a:pt x="224" y="238"/>
                  <a:pt x="206" y="246"/>
                </a:cubicBezTo>
                <a:cubicBezTo>
                  <a:pt x="188" y="255"/>
                  <a:pt x="162" y="268"/>
                  <a:pt x="147" y="272"/>
                </a:cubicBezTo>
                <a:cubicBezTo>
                  <a:pt x="136" y="275"/>
                  <a:pt x="124" y="279"/>
                  <a:pt x="115" y="285"/>
                </a:cubicBezTo>
                <a:cubicBezTo>
                  <a:pt x="103" y="293"/>
                  <a:pt x="93" y="305"/>
                  <a:pt x="89" y="326"/>
                </a:cubicBezTo>
                <a:cubicBezTo>
                  <a:pt x="82" y="365"/>
                  <a:pt x="42" y="495"/>
                  <a:pt x="22" y="531"/>
                </a:cubicBezTo>
                <a:cubicBezTo>
                  <a:pt x="3" y="567"/>
                  <a:pt x="0" y="616"/>
                  <a:pt x="20" y="646"/>
                </a:cubicBezTo>
                <a:cubicBezTo>
                  <a:pt x="39" y="676"/>
                  <a:pt x="86" y="750"/>
                  <a:pt x="93" y="760"/>
                </a:cubicBezTo>
                <a:cubicBezTo>
                  <a:pt x="100" y="770"/>
                  <a:pt x="102" y="778"/>
                  <a:pt x="113" y="777"/>
                </a:cubicBezTo>
                <a:cubicBezTo>
                  <a:pt x="113" y="777"/>
                  <a:pt x="114" y="776"/>
                  <a:pt x="115" y="776"/>
                </a:cubicBezTo>
                <a:cubicBezTo>
                  <a:pt x="124" y="776"/>
                  <a:pt x="130" y="777"/>
                  <a:pt x="130" y="777"/>
                </a:cubicBezTo>
                <a:cubicBezTo>
                  <a:pt x="130" y="777"/>
                  <a:pt x="135" y="796"/>
                  <a:pt x="143" y="802"/>
                </a:cubicBezTo>
                <a:cubicBezTo>
                  <a:pt x="151" y="808"/>
                  <a:pt x="161" y="828"/>
                  <a:pt x="163" y="821"/>
                </a:cubicBezTo>
                <a:cubicBezTo>
                  <a:pt x="166" y="814"/>
                  <a:pt x="173" y="872"/>
                  <a:pt x="180" y="903"/>
                </a:cubicBezTo>
                <a:cubicBezTo>
                  <a:pt x="187" y="934"/>
                  <a:pt x="220" y="1152"/>
                  <a:pt x="220" y="1183"/>
                </a:cubicBezTo>
                <a:cubicBezTo>
                  <a:pt x="220" y="1214"/>
                  <a:pt x="232" y="1246"/>
                  <a:pt x="231" y="1268"/>
                </a:cubicBezTo>
                <a:cubicBezTo>
                  <a:pt x="230" y="1291"/>
                  <a:pt x="235" y="1349"/>
                  <a:pt x="236" y="1381"/>
                </a:cubicBezTo>
                <a:cubicBezTo>
                  <a:pt x="237" y="1413"/>
                  <a:pt x="267" y="1447"/>
                  <a:pt x="267" y="1470"/>
                </a:cubicBezTo>
                <a:cubicBezTo>
                  <a:pt x="267" y="1494"/>
                  <a:pt x="260" y="1505"/>
                  <a:pt x="263" y="1519"/>
                </a:cubicBezTo>
                <a:cubicBezTo>
                  <a:pt x="267" y="1532"/>
                  <a:pt x="266" y="1542"/>
                  <a:pt x="251" y="1558"/>
                </a:cubicBezTo>
                <a:cubicBezTo>
                  <a:pt x="236" y="1574"/>
                  <a:pt x="230" y="1589"/>
                  <a:pt x="231" y="1602"/>
                </a:cubicBezTo>
                <a:cubicBezTo>
                  <a:pt x="232" y="1614"/>
                  <a:pt x="236" y="1619"/>
                  <a:pt x="266" y="1620"/>
                </a:cubicBezTo>
                <a:cubicBezTo>
                  <a:pt x="296" y="1621"/>
                  <a:pt x="324" y="1613"/>
                  <a:pt x="324" y="1605"/>
                </a:cubicBezTo>
                <a:cubicBezTo>
                  <a:pt x="324" y="1598"/>
                  <a:pt x="334" y="1595"/>
                  <a:pt x="343" y="1595"/>
                </a:cubicBezTo>
                <a:cubicBezTo>
                  <a:pt x="351" y="1595"/>
                  <a:pt x="350" y="1587"/>
                  <a:pt x="346" y="1569"/>
                </a:cubicBezTo>
                <a:cubicBezTo>
                  <a:pt x="343" y="1552"/>
                  <a:pt x="330" y="1528"/>
                  <a:pt x="338" y="1531"/>
                </a:cubicBezTo>
                <a:cubicBezTo>
                  <a:pt x="345" y="1533"/>
                  <a:pt x="351" y="1528"/>
                  <a:pt x="351" y="1504"/>
                </a:cubicBezTo>
                <a:cubicBezTo>
                  <a:pt x="351" y="1479"/>
                  <a:pt x="355" y="1471"/>
                  <a:pt x="344" y="1457"/>
                </a:cubicBezTo>
                <a:cubicBezTo>
                  <a:pt x="333" y="1442"/>
                  <a:pt x="335" y="1415"/>
                  <a:pt x="338" y="1392"/>
                </a:cubicBezTo>
                <a:cubicBezTo>
                  <a:pt x="340" y="1370"/>
                  <a:pt x="348" y="1354"/>
                  <a:pt x="342" y="1327"/>
                </a:cubicBezTo>
                <a:cubicBezTo>
                  <a:pt x="335" y="1299"/>
                  <a:pt x="334" y="1266"/>
                  <a:pt x="338" y="1252"/>
                </a:cubicBezTo>
                <a:cubicBezTo>
                  <a:pt x="342" y="1239"/>
                  <a:pt x="339" y="1222"/>
                  <a:pt x="329" y="1211"/>
                </a:cubicBezTo>
                <a:cubicBezTo>
                  <a:pt x="319" y="1200"/>
                  <a:pt x="334" y="1180"/>
                  <a:pt x="334" y="1168"/>
                </a:cubicBezTo>
                <a:cubicBezTo>
                  <a:pt x="334" y="1156"/>
                  <a:pt x="330" y="1104"/>
                  <a:pt x="337" y="1052"/>
                </a:cubicBezTo>
                <a:cubicBezTo>
                  <a:pt x="343" y="999"/>
                  <a:pt x="344" y="960"/>
                  <a:pt x="345" y="946"/>
                </a:cubicBezTo>
                <a:cubicBezTo>
                  <a:pt x="346" y="933"/>
                  <a:pt x="354" y="939"/>
                  <a:pt x="372" y="991"/>
                </a:cubicBezTo>
                <a:cubicBezTo>
                  <a:pt x="391" y="1043"/>
                  <a:pt x="438" y="1205"/>
                  <a:pt x="447" y="1241"/>
                </a:cubicBezTo>
                <a:cubicBezTo>
                  <a:pt x="454" y="1272"/>
                  <a:pt x="480" y="1385"/>
                  <a:pt x="491" y="1436"/>
                </a:cubicBezTo>
                <a:cubicBezTo>
                  <a:pt x="493" y="1444"/>
                  <a:pt x="494" y="1451"/>
                  <a:pt x="495" y="1455"/>
                </a:cubicBezTo>
                <a:cubicBezTo>
                  <a:pt x="501" y="1486"/>
                  <a:pt x="509" y="1548"/>
                  <a:pt x="517" y="1548"/>
                </a:cubicBezTo>
                <a:cubicBezTo>
                  <a:pt x="526" y="1548"/>
                  <a:pt x="524" y="1554"/>
                  <a:pt x="525" y="1572"/>
                </a:cubicBezTo>
                <a:cubicBezTo>
                  <a:pt x="526" y="1589"/>
                  <a:pt x="543" y="1592"/>
                  <a:pt x="553" y="1595"/>
                </a:cubicBezTo>
                <a:cubicBezTo>
                  <a:pt x="563" y="1599"/>
                  <a:pt x="566" y="1589"/>
                  <a:pt x="566" y="1589"/>
                </a:cubicBezTo>
                <a:cubicBezTo>
                  <a:pt x="566" y="1589"/>
                  <a:pt x="582" y="1623"/>
                  <a:pt x="610" y="1626"/>
                </a:cubicBezTo>
                <a:cubicBezTo>
                  <a:pt x="639" y="1630"/>
                  <a:pt x="693" y="1641"/>
                  <a:pt x="693" y="1628"/>
                </a:cubicBezTo>
                <a:cubicBezTo>
                  <a:pt x="693" y="1614"/>
                  <a:pt x="687" y="1602"/>
                  <a:pt x="669" y="1590"/>
                </a:cubicBezTo>
                <a:close/>
                <a:moveTo>
                  <a:pt x="128" y="644"/>
                </a:moveTo>
                <a:cubicBezTo>
                  <a:pt x="128" y="632"/>
                  <a:pt x="122" y="619"/>
                  <a:pt x="115" y="608"/>
                </a:cubicBezTo>
                <a:cubicBezTo>
                  <a:pt x="105" y="594"/>
                  <a:pt x="95" y="582"/>
                  <a:pt x="99" y="575"/>
                </a:cubicBezTo>
                <a:cubicBezTo>
                  <a:pt x="105" y="563"/>
                  <a:pt x="110" y="563"/>
                  <a:pt x="115" y="554"/>
                </a:cubicBezTo>
                <a:cubicBezTo>
                  <a:pt x="118" y="549"/>
                  <a:pt x="121" y="541"/>
                  <a:pt x="125" y="524"/>
                </a:cubicBezTo>
                <a:cubicBezTo>
                  <a:pt x="124" y="559"/>
                  <a:pt x="136" y="611"/>
                  <a:pt x="128" y="644"/>
                </a:cubicBezTo>
                <a:close/>
                <a:moveTo>
                  <a:pt x="411" y="689"/>
                </a:moveTo>
                <a:cubicBezTo>
                  <a:pt x="407" y="690"/>
                  <a:pt x="402" y="690"/>
                  <a:pt x="395" y="690"/>
                </a:cubicBezTo>
                <a:cubicBezTo>
                  <a:pt x="395" y="685"/>
                  <a:pt x="395" y="680"/>
                  <a:pt x="393" y="674"/>
                </a:cubicBezTo>
                <a:cubicBezTo>
                  <a:pt x="389" y="655"/>
                  <a:pt x="367" y="523"/>
                  <a:pt x="351" y="448"/>
                </a:cubicBezTo>
                <a:cubicBezTo>
                  <a:pt x="335" y="373"/>
                  <a:pt x="318" y="317"/>
                  <a:pt x="314" y="307"/>
                </a:cubicBezTo>
                <a:cubicBezTo>
                  <a:pt x="310" y="297"/>
                  <a:pt x="323" y="293"/>
                  <a:pt x="323" y="293"/>
                </a:cubicBezTo>
                <a:cubicBezTo>
                  <a:pt x="299" y="269"/>
                  <a:pt x="299" y="269"/>
                  <a:pt x="299" y="269"/>
                </a:cubicBezTo>
                <a:cubicBezTo>
                  <a:pt x="288" y="274"/>
                  <a:pt x="280" y="291"/>
                  <a:pt x="280" y="291"/>
                </a:cubicBezTo>
                <a:cubicBezTo>
                  <a:pt x="280" y="291"/>
                  <a:pt x="292" y="299"/>
                  <a:pt x="294" y="307"/>
                </a:cubicBezTo>
                <a:cubicBezTo>
                  <a:pt x="296" y="315"/>
                  <a:pt x="292" y="325"/>
                  <a:pt x="286" y="343"/>
                </a:cubicBezTo>
                <a:cubicBezTo>
                  <a:pt x="281" y="362"/>
                  <a:pt x="288" y="443"/>
                  <a:pt x="295" y="485"/>
                </a:cubicBezTo>
                <a:cubicBezTo>
                  <a:pt x="302" y="527"/>
                  <a:pt x="315" y="621"/>
                  <a:pt x="323" y="669"/>
                </a:cubicBezTo>
                <a:cubicBezTo>
                  <a:pt x="324" y="677"/>
                  <a:pt x="326" y="683"/>
                  <a:pt x="327" y="689"/>
                </a:cubicBezTo>
                <a:cubicBezTo>
                  <a:pt x="308" y="688"/>
                  <a:pt x="289" y="687"/>
                  <a:pt x="274" y="687"/>
                </a:cubicBezTo>
                <a:cubicBezTo>
                  <a:pt x="232" y="687"/>
                  <a:pt x="191" y="692"/>
                  <a:pt x="191" y="692"/>
                </a:cubicBezTo>
                <a:cubicBezTo>
                  <a:pt x="191" y="692"/>
                  <a:pt x="199" y="672"/>
                  <a:pt x="212" y="643"/>
                </a:cubicBezTo>
                <a:cubicBezTo>
                  <a:pt x="224" y="615"/>
                  <a:pt x="226" y="589"/>
                  <a:pt x="235" y="542"/>
                </a:cubicBezTo>
                <a:cubicBezTo>
                  <a:pt x="245" y="495"/>
                  <a:pt x="237" y="463"/>
                  <a:pt x="237" y="406"/>
                </a:cubicBezTo>
                <a:cubicBezTo>
                  <a:pt x="237" y="361"/>
                  <a:pt x="234" y="300"/>
                  <a:pt x="231" y="263"/>
                </a:cubicBezTo>
                <a:cubicBezTo>
                  <a:pt x="231" y="257"/>
                  <a:pt x="231" y="235"/>
                  <a:pt x="248" y="225"/>
                </a:cubicBezTo>
                <a:cubicBezTo>
                  <a:pt x="257" y="236"/>
                  <a:pt x="268" y="248"/>
                  <a:pt x="281" y="257"/>
                </a:cubicBezTo>
                <a:cubicBezTo>
                  <a:pt x="304" y="273"/>
                  <a:pt x="306" y="261"/>
                  <a:pt x="320" y="244"/>
                </a:cubicBezTo>
                <a:cubicBezTo>
                  <a:pt x="326" y="237"/>
                  <a:pt x="330" y="232"/>
                  <a:pt x="334" y="227"/>
                </a:cubicBezTo>
                <a:cubicBezTo>
                  <a:pt x="334" y="227"/>
                  <a:pt x="334" y="227"/>
                  <a:pt x="334" y="227"/>
                </a:cubicBezTo>
                <a:cubicBezTo>
                  <a:pt x="353" y="218"/>
                  <a:pt x="370" y="255"/>
                  <a:pt x="370" y="255"/>
                </a:cubicBezTo>
                <a:cubicBezTo>
                  <a:pt x="382" y="288"/>
                  <a:pt x="381" y="349"/>
                  <a:pt x="381" y="413"/>
                </a:cubicBezTo>
                <a:cubicBezTo>
                  <a:pt x="381" y="478"/>
                  <a:pt x="393" y="542"/>
                  <a:pt x="406" y="589"/>
                </a:cubicBezTo>
                <a:cubicBezTo>
                  <a:pt x="418" y="636"/>
                  <a:pt x="437" y="678"/>
                  <a:pt x="437" y="678"/>
                </a:cubicBezTo>
                <a:cubicBezTo>
                  <a:pt x="437" y="678"/>
                  <a:pt x="426" y="684"/>
                  <a:pt x="411" y="689"/>
                </a:cubicBezTo>
                <a:close/>
                <a:moveTo>
                  <a:pt x="491" y="631"/>
                </a:moveTo>
                <a:cubicBezTo>
                  <a:pt x="489" y="627"/>
                  <a:pt x="490" y="600"/>
                  <a:pt x="484" y="579"/>
                </a:cubicBezTo>
                <a:cubicBezTo>
                  <a:pt x="477" y="556"/>
                  <a:pt x="474" y="524"/>
                  <a:pt x="473" y="485"/>
                </a:cubicBezTo>
                <a:cubicBezTo>
                  <a:pt x="473" y="485"/>
                  <a:pt x="482" y="518"/>
                  <a:pt x="491" y="538"/>
                </a:cubicBezTo>
                <a:cubicBezTo>
                  <a:pt x="495" y="547"/>
                  <a:pt x="498" y="553"/>
                  <a:pt x="501" y="553"/>
                </a:cubicBezTo>
                <a:cubicBezTo>
                  <a:pt x="511" y="556"/>
                  <a:pt x="512" y="570"/>
                  <a:pt x="501" y="576"/>
                </a:cubicBezTo>
                <a:cubicBezTo>
                  <a:pt x="490" y="582"/>
                  <a:pt x="498" y="624"/>
                  <a:pt x="493" y="630"/>
                </a:cubicBezTo>
                <a:cubicBezTo>
                  <a:pt x="492" y="631"/>
                  <a:pt x="491" y="631"/>
                  <a:pt x="491" y="631"/>
                </a:cubicBezTo>
                <a:close/>
              </a:path>
            </a:pathLst>
          </a:custGeom>
          <a:solidFill>
            <a:schemeClr val="tx1">
              <a:lumMod val="65000"/>
              <a:lumOff val="35000"/>
            </a:schemeClr>
          </a:solidFill>
          <a:ln>
            <a:noFill/>
          </a:ln>
          <a:effectLst/>
        </p:spPr>
        <p:txBody>
          <a:bodyPr lIns="121920" tIns="60960" rIns="121920" bIns="60960"/>
          <a:lstStyle/>
          <a:p>
            <a:pPr>
              <a:defRPr/>
            </a:pPr>
            <a:endParaRPr lang="id-ID" sz="2400">
              <a:solidFill>
                <a:srgbClr val="F6AC19"/>
              </a:solidFill>
            </a:endParaRPr>
          </a:p>
        </p:txBody>
      </p:sp>
      <p:sp>
        <p:nvSpPr>
          <p:cNvPr id="14" name="Oval 12"/>
          <p:cNvSpPr/>
          <p:nvPr/>
        </p:nvSpPr>
        <p:spPr>
          <a:xfrm>
            <a:off x="2243949" y="3042570"/>
            <a:ext cx="218989" cy="219075"/>
          </a:xfrm>
          <a:prstGeom prst="ellipse">
            <a:avLst/>
          </a:prstGeom>
          <a:solidFill>
            <a:schemeClr val="bg1"/>
          </a:solidFill>
          <a:ln w="38100">
            <a:solidFill>
              <a:srgbClr val="5573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15" name="Oval 13"/>
          <p:cNvSpPr/>
          <p:nvPr/>
        </p:nvSpPr>
        <p:spPr>
          <a:xfrm>
            <a:off x="3649925" y="2193257"/>
            <a:ext cx="217403" cy="219075"/>
          </a:xfrm>
          <a:prstGeom prst="ellipse">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16" name="Oval 14"/>
          <p:cNvSpPr/>
          <p:nvPr/>
        </p:nvSpPr>
        <p:spPr>
          <a:xfrm>
            <a:off x="4968622" y="2717130"/>
            <a:ext cx="217402" cy="217488"/>
          </a:xfrm>
          <a:prstGeom prst="ellipse">
            <a:avLst/>
          </a:prstGeom>
          <a:solidFill>
            <a:schemeClr val="bg1"/>
          </a:solidFill>
          <a:ln w="38100">
            <a:solidFill>
              <a:srgbClr val="5573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17" name="Oval 15"/>
          <p:cNvSpPr/>
          <p:nvPr/>
        </p:nvSpPr>
        <p:spPr>
          <a:xfrm>
            <a:off x="6426965" y="1688430"/>
            <a:ext cx="217403" cy="217488"/>
          </a:xfrm>
          <a:prstGeom prst="ellipse">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18" name="Oval 16"/>
          <p:cNvSpPr/>
          <p:nvPr/>
        </p:nvSpPr>
        <p:spPr>
          <a:xfrm>
            <a:off x="7731380" y="1748755"/>
            <a:ext cx="217403" cy="217488"/>
          </a:xfrm>
          <a:prstGeom prst="ellipse">
            <a:avLst/>
          </a:prstGeom>
          <a:solidFill>
            <a:schemeClr val="bg1"/>
          </a:solidFill>
          <a:ln w="38100">
            <a:solidFill>
              <a:srgbClr val="5573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19" name="Oval 17"/>
          <p:cNvSpPr/>
          <p:nvPr/>
        </p:nvSpPr>
        <p:spPr>
          <a:xfrm>
            <a:off x="8983429" y="2607595"/>
            <a:ext cx="217402" cy="217487"/>
          </a:xfrm>
          <a:prstGeom prst="ellipse">
            <a:avLst/>
          </a:prstGeom>
          <a:solidFill>
            <a:schemeClr val="bg1"/>
          </a:solid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20" name="Oval 18"/>
          <p:cNvSpPr/>
          <p:nvPr/>
        </p:nvSpPr>
        <p:spPr>
          <a:xfrm>
            <a:off x="10894032" y="1469357"/>
            <a:ext cx="217402" cy="219075"/>
          </a:xfrm>
          <a:prstGeom prst="ellipse">
            <a:avLst/>
          </a:prstGeom>
          <a:solidFill>
            <a:schemeClr val="bg1"/>
          </a:solidFill>
          <a:ln w="38100">
            <a:solidFill>
              <a:srgbClr val="55735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endParaRPr lang="zh-CN" altLang="zh-CN">
              <a:solidFill>
                <a:srgbClr val="FFFFFF"/>
              </a:solidFill>
            </a:endParaRPr>
          </a:p>
        </p:txBody>
      </p:sp>
      <p:sp>
        <p:nvSpPr>
          <p:cNvPr id="27" name="TextBox 26"/>
          <p:cNvSpPr txBox="1"/>
          <p:nvPr/>
        </p:nvSpPr>
        <p:spPr>
          <a:xfrm>
            <a:off x="3322065" y="1885281"/>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8" name="TextBox 27"/>
          <p:cNvSpPr txBox="1"/>
          <p:nvPr/>
        </p:nvSpPr>
        <p:spPr>
          <a:xfrm>
            <a:off x="2386768" y="3393406"/>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9" name="TextBox 28"/>
          <p:cNvSpPr txBox="1"/>
          <p:nvPr/>
        </p:nvSpPr>
        <p:spPr>
          <a:xfrm>
            <a:off x="4589357" y="3094957"/>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0" name="TextBox 29"/>
          <p:cNvSpPr txBox="1"/>
          <p:nvPr/>
        </p:nvSpPr>
        <p:spPr>
          <a:xfrm>
            <a:off x="6087372" y="1340770"/>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1" name="TextBox 30"/>
          <p:cNvSpPr txBox="1"/>
          <p:nvPr/>
        </p:nvSpPr>
        <p:spPr>
          <a:xfrm>
            <a:off x="7420351" y="1340770"/>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2" name="TextBox 31"/>
          <p:cNvSpPr txBox="1"/>
          <p:nvPr/>
        </p:nvSpPr>
        <p:spPr>
          <a:xfrm>
            <a:off x="8567666" y="2939382"/>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3" name="TextBox 32"/>
          <p:cNvSpPr txBox="1"/>
          <p:nvPr/>
        </p:nvSpPr>
        <p:spPr>
          <a:xfrm>
            <a:off x="9695937" y="1453482"/>
            <a:ext cx="902458" cy="307777"/>
          </a:xfrm>
          <a:prstGeom prst="rect">
            <a:avLst/>
          </a:prstGeom>
          <a:noFill/>
        </p:spPr>
        <p:txBody>
          <a:bodyPr wrap="none">
            <a:spAutoFit/>
          </a:bodyPr>
          <a:lstStyle/>
          <a:p>
            <a:r>
              <a:rPr lang="zh-CN" altLang="en-US" sz="1400" b="1" dirty="0">
                <a:solidFill>
                  <a:schemeClr val="tx1">
                    <a:lumMod val="75000"/>
                    <a:lumOff val="25000"/>
                  </a:schemeClr>
                </a:solidFill>
                <a:latin typeface="微软雅黑" panose="020B0503020204020204" pitchFamily="34" charset="-122"/>
                <a:ea typeface="微软雅黑" panose="020B0503020204020204" pitchFamily="34" charset="-122"/>
              </a:rPr>
              <a:t>输入标题</a:t>
            </a:r>
            <a:endParaRPr lang="id-ID" altLang="zh-CN" sz="14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34" name="TextBox 33"/>
          <p:cNvSpPr txBox="1"/>
          <p:nvPr/>
        </p:nvSpPr>
        <p:spPr>
          <a:xfrm>
            <a:off x="3491236" y="2594895"/>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广东地区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5" name="TextBox 34"/>
          <p:cNvSpPr txBox="1"/>
          <p:nvPr/>
        </p:nvSpPr>
        <p:spPr>
          <a:xfrm>
            <a:off x="4656403" y="2258345"/>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广西地区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6" name="TextBox 35"/>
          <p:cNvSpPr txBox="1"/>
          <p:nvPr/>
        </p:nvSpPr>
        <p:spPr>
          <a:xfrm>
            <a:off x="6167981" y="2071020"/>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湖南地区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7" name="TextBox 36"/>
          <p:cNvSpPr txBox="1"/>
          <p:nvPr/>
        </p:nvSpPr>
        <p:spPr>
          <a:xfrm>
            <a:off x="7391639" y="2121820"/>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北京地区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8" name="TextBox 37"/>
          <p:cNvSpPr txBox="1"/>
          <p:nvPr/>
        </p:nvSpPr>
        <p:spPr>
          <a:xfrm>
            <a:off x="8759256" y="2136107"/>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河北地区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39" name="TextBox 38"/>
          <p:cNvSpPr txBox="1"/>
          <p:nvPr/>
        </p:nvSpPr>
        <p:spPr>
          <a:xfrm>
            <a:off x="10735344" y="1872582"/>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江苏地区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40" name="TextBox 39"/>
          <p:cNvSpPr txBox="1"/>
          <p:nvPr/>
        </p:nvSpPr>
        <p:spPr>
          <a:xfrm>
            <a:off x="2085260" y="2563145"/>
            <a:ext cx="902458" cy="307777"/>
          </a:xfrm>
          <a:prstGeom prst="rect">
            <a:avLst/>
          </a:prstGeom>
          <a:noFill/>
        </p:spPr>
        <p:txBody>
          <a:bodyPr wrap="none">
            <a:spAutoFit/>
          </a:bodyPr>
          <a:lstStyle/>
          <a:p>
            <a:pPr>
              <a:defRPr/>
            </a:pPr>
            <a:r>
              <a:rPr lang="zh-CN" alt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rPr>
              <a:t>湖北地区</a:t>
            </a:r>
            <a:endParaRPr lang="en-US" sz="1400" b="1" dirty="0">
              <a:solidFill>
                <a:schemeClr val="accent2"/>
              </a:solidFill>
              <a:latin typeface="微软雅黑" panose="020B0503020204020204" pitchFamily="34" charset="-122"/>
              <a:ea typeface="微软雅黑" panose="020B0503020204020204" pitchFamily="34" charset="-122"/>
              <a:cs typeface="Open Sans" panose="020B0606030504020204" pitchFamily="34" charset="0"/>
            </a:endParaRPr>
          </a:p>
        </p:txBody>
      </p:sp>
      <p:sp>
        <p:nvSpPr>
          <p:cNvPr id="41" name="TextBox 40"/>
          <p:cNvSpPr txBox="1"/>
          <p:nvPr/>
        </p:nvSpPr>
        <p:spPr>
          <a:xfrm>
            <a:off x="5509747" y="4344320"/>
            <a:ext cx="5693726" cy="1384995"/>
          </a:xfrm>
          <a:prstGeom prst="rect">
            <a:avLst/>
          </a:prstGeom>
          <a:no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市场占有率</a:t>
            </a:r>
            <a:endParaRPr lang="id-ID"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a:p>
            <a:pPr eaLnBrk="1" hangingPunct="1"/>
            <a:endParaRPr lang="en-US" altLang="zh-CN" sz="1000" dirty="0">
              <a:solidFill>
                <a:schemeClr val="tx1">
                  <a:lumMod val="65000"/>
                  <a:lumOff val="35000"/>
                </a:schemeClr>
              </a:solidFill>
              <a:latin typeface="Open Sans" panose="020B0606030504020204" pitchFamily="34" charset="0"/>
            </a:endParaRPr>
          </a:p>
          <a:p>
            <a:pPr algn="just"/>
            <a:r>
              <a:rPr lang="zh-CN" altLang="en-US" sz="1400" dirty="0">
                <a:solidFill>
                  <a:schemeClr val="tx1">
                    <a:lumMod val="65000"/>
                    <a:lumOff val="35000"/>
                  </a:schemeClr>
                </a:solidFill>
                <a:latin typeface="Impact MT Std" pitchFamily="34" charset="0"/>
                <a:ea typeface="微软雅黑" panose="020B0503020204020204" pitchFamily="34" charset="-122"/>
              </a:rPr>
              <a:t>点击输入简要文字解说，解说文字尽量概括精炼，不用多余的文字修饰，简洁精准的 解说所提炼的核心概念。点击输入简要文字解说，解说文字尽量概括精炼，不用多余的文字修饰，简洁精准的 解说所提炼的核心概念。</a:t>
            </a:r>
            <a:endParaRPr lang="zh-CN" altLang="en-US" sz="1400" dirty="0">
              <a:solidFill>
                <a:schemeClr val="tx1">
                  <a:lumMod val="65000"/>
                  <a:lumOff val="35000"/>
                </a:schemeClr>
              </a:solidFill>
              <a:latin typeface="Impact MT Std" pitchFamily="34" charset="0"/>
              <a:ea typeface="微软雅黑" panose="020B0503020204020204" pitchFamily="34" charset="-122"/>
            </a:endParaRPr>
          </a:p>
        </p:txBody>
      </p:sp>
      <p:sp>
        <p:nvSpPr>
          <p:cNvPr id="42" name="Oval 47"/>
          <p:cNvSpPr/>
          <p:nvPr/>
        </p:nvSpPr>
        <p:spPr>
          <a:xfrm>
            <a:off x="3759419" y="4195093"/>
            <a:ext cx="1407562" cy="1408112"/>
          </a:xfrm>
          <a:prstGeom prst="ellipse">
            <a:avLst/>
          </a:prstGeom>
          <a:noFill/>
          <a:ln w="1016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85%</a:t>
            </a:r>
            <a:endParaRPr lang="en-US" sz="3600" b="1" dirty="0">
              <a:solidFill>
                <a:schemeClr val="accent1"/>
              </a:solidFill>
              <a:latin typeface="Open Sans" panose="020B0606030504020204" pitchFamily="34" charset="0"/>
              <a:ea typeface="Open Sans" panose="020B0606030504020204" pitchFamily="34" charset="0"/>
              <a:cs typeface="Open Sans" panose="020B0606030504020204" pitchFamily="34" charset="0"/>
            </a:endParaRPr>
          </a:p>
          <a:p>
            <a:pPr algn="ctr"/>
            <a:r>
              <a:rPr lang="zh-CN" altLang="en-US" sz="1200" b="1" dirty="0">
                <a:solidFill>
                  <a:schemeClr val="accent1"/>
                </a:solidFill>
                <a:latin typeface="微软雅黑" panose="020B0503020204020204" pitchFamily="34" charset="-122"/>
                <a:ea typeface="微软雅黑" panose="020B0503020204020204" pitchFamily="34" charset="-122"/>
              </a:rPr>
              <a:t> 输入标题</a:t>
            </a:r>
            <a:endParaRPr lang="id-ID" altLang="zh-CN" sz="1200" b="1" dirty="0">
              <a:solidFill>
                <a:schemeClr val="accent1"/>
              </a:solidFill>
              <a:latin typeface="微软雅黑" panose="020B0503020204020204" pitchFamily="34" charset="-122"/>
              <a:ea typeface="微软雅黑" panose="020B0503020204020204" pitchFamily="34" charset="-122"/>
            </a:endParaRPr>
          </a:p>
        </p:txBody>
      </p:sp>
      <p:sp>
        <p:nvSpPr>
          <p:cNvPr id="43" name="Arc 48"/>
          <p:cNvSpPr/>
          <p:nvPr/>
        </p:nvSpPr>
        <p:spPr>
          <a:xfrm>
            <a:off x="3759419" y="4195093"/>
            <a:ext cx="1407562" cy="1408112"/>
          </a:xfrm>
          <a:prstGeom prst="arc">
            <a:avLst>
              <a:gd name="adj1" fmla="val 16200000"/>
              <a:gd name="adj2" fmla="val 11287514"/>
            </a:avLst>
          </a:prstGeom>
          <a:ln w="101600" cap="rnd">
            <a:solidFill>
              <a:schemeClr val="accent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FD3F03"/>
              </a:solidFill>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53" presetClass="entr" presetSubtype="16" fill="hold" grpId="0" nodeType="withEffect">
                                  <p:stCondLst>
                                    <p:cond delay="50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15"/>
                                        </p:tgtEl>
                                        <p:attrNameLst>
                                          <p:attrName>style.visibility</p:attrName>
                                        </p:attrNameLst>
                                      </p:cBhvr>
                                      <p:to>
                                        <p:strVal val="visible"/>
                                      </p:to>
                                    </p:set>
                                    <p:anim calcmode="lin" valueType="num">
                                      <p:cBhvr>
                                        <p:cTn id="16" dur="500" fill="hold"/>
                                        <p:tgtEl>
                                          <p:spTgt spid="15"/>
                                        </p:tgtEl>
                                        <p:attrNameLst>
                                          <p:attrName>ppt_w</p:attrName>
                                        </p:attrNameLst>
                                      </p:cBhvr>
                                      <p:tavLst>
                                        <p:tav tm="0">
                                          <p:val>
                                            <p:fltVal val="0"/>
                                          </p:val>
                                        </p:tav>
                                        <p:tav tm="100000">
                                          <p:val>
                                            <p:strVal val="#ppt_w"/>
                                          </p:val>
                                        </p:tav>
                                      </p:tavLst>
                                    </p:anim>
                                    <p:anim calcmode="lin" valueType="num">
                                      <p:cBhvr>
                                        <p:cTn id="17" dur="500" fill="hold"/>
                                        <p:tgtEl>
                                          <p:spTgt spid="15"/>
                                        </p:tgtEl>
                                        <p:attrNameLst>
                                          <p:attrName>ppt_h</p:attrName>
                                        </p:attrNameLst>
                                      </p:cBhvr>
                                      <p:tavLst>
                                        <p:tav tm="0">
                                          <p:val>
                                            <p:fltVal val="0"/>
                                          </p:val>
                                        </p:tav>
                                        <p:tav tm="100000">
                                          <p:val>
                                            <p:strVal val="#ppt_h"/>
                                          </p:val>
                                        </p:tav>
                                      </p:tavLst>
                                    </p:anim>
                                    <p:animEffect transition="in" filter="fade">
                                      <p:cBhvr>
                                        <p:cTn id="18" dur="500"/>
                                        <p:tgtEl>
                                          <p:spTgt spid="15"/>
                                        </p:tgtEl>
                                      </p:cBhvr>
                                    </p:animEffect>
                                  </p:childTnLst>
                                </p:cTn>
                              </p:par>
                              <p:par>
                                <p:cTn id="19" presetID="53" presetClass="entr" presetSubtype="16" fill="hold" grpId="0" nodeType="withEffect">
                                  <p:stCondLst>
                                    <p:cond delay="50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17"/>
                                        </p:tgtEl>
                                        <p:attrNameLst>
                                          <p:attrName>style.visibility</p:attrName>
                                        </p:attrNameLst>
                                      </p:cBhvr>
                                      <p:to>
                                        <p:strVal val="visible"/>
                                      </p:to>
                                    </p:set>
                                    <p:anim calcmode="lin" valueType="num">
                                      <p:cBhvr>
                                        <p:cTn id="26" dur="500" fill="hold"/>
                                        <p:tgtEl>
                                          <p:spTgt spid="17"/>
                                        </p:tgtEl>
                                        <p:attrNameLst>
                                          <p:attrName>ppt_w</p:attrName>
                                        </p:attrNameLst>
                                      </p:cBhvr>
                                      <p:tavLst>
                                        <p:tav tm="0">
                                          <p:val>
                                            <p:fltVal val="0"/>
                                          </p:val>
                                        </p:tav>
                                        <p:tav tm="100000">
                                          <p:val>
                                            <p:strVal val="#ppt_w"/>
                                          </p:val>
                                        </p:tav>
                                      </p:tavLst>
                                    </p:anim>
                                    <p:anim calcmode="lin" valueType="num">
                                      <p:cBhvr>
                                        <p:cTn id="27" dur="500" fill="hold"/>
                                        <p:tgtEl>
                                          <p:spTgt spid="17"/>
                                        </p:tgtEl>
                                        <p:attrNameLst>
                                          <p:attrName>ppt_h</p:attrName>
                                        </p:attrNameLst>
                                      </p:cBhvr>
                                      <p:tavLst>
                                        <p:tav tm="0">
                                          <p:val>
                                            <p:fltVal val="0"/>
                                          </p:val>
                                        </p:tav>
                                        <p:tav tm="100000">
                                          <p:val>
                                            <p:strVal val="#ppt_h"/>
                                          </p:val>
                                        </p:tav>
                                      </p:tavLst>
                                    </p:anim>
                                    <p:animEffect transition="in" filter="fade">
                                      <p:cBhvr>
                                        <p:cTn id="28" dur="500"/>
                                        <p:tgtEl>
                                          <p:spTgt spid="17"/>
                                        </p:tgtEl>
                                      </p:cBhvr>
                                    </p:animEffect>
                                  </p:childTnLst>
                                </p:cTn>
                              </p:par>
                              <p:par>
                                <p:cTn id="29" presetID="53" presetClass="entr" presetSubtype="16" fill="hold" grpId="0" nodeType="withEffect">
                                  <p:stCondLst>
                                    <p:cond delay="500"/>
                                  </p:stCondLst>
                                  <p:childTnLst>
                                    <p:set>
                                      <p:cBhvr>
                                        <p:cTn id="30" dur="1" fill="hold">
                                          <p:stCondLst>
                                            <p:cond delay="0"/>
                                          </p:stCondLst>
                                        </p:cTn>
                                        <p:tgtEl>
                                          <p:spTgt spid="18"/>
                                        </p:tgtEl>
                                        <p:attrNameLst>
                                          <p:attrName>style.visibility</p:attrName>
                                        </p:attrNameLst>
                                      </p:cBhvr>
                                      <p:to>
                                        <p:strVal val="visible"/>
                                      </p:to>
                                    </p:set>
                                    <p:anim calcmode="lin" valueType="num">
                                      <p:cBhvr>
                                        <p:cTn id="31" dur="500" fill="hold"/>
                                        <p:tgtEl>
                                          <p:spTgt spid="18"/>
                                        </p:tgtEl>
                                        <p:attrNameLst>
                                          <p:attrName>ppt_w</p:attrName>
                                        </p:attrNameLst>
                                      </p:cBhvr>
                                      <p:tavLst>
                                        <p:tav tm="0">
                                          <p:val>
                                            <p:fltVal val="0"/>
                                          </p:val>
                                        </p:tav>
                                        <p:tav tm="100000">
                                          <p:val>
                                            <p:strVal val="#ppt_w"/>
                                          </p:val>
                                        </p:tav>
                                      </p:tavLst>
                                    </p:anim>
                                    <p:anim calcmode="lin" valueType="num">
                                      <p:cBhvr>
                                        <p:cTn id="32" dur="500" fill="hold"/>
                                        <p:tgtEl>
                                          <p:spTgt spid="18"/>
                                        </p:tgtEl>
                                        <p:attrNameLst>
                                          <p:attrName>ppt_h</p:attrName>
                                        </p:attrNameLst>
                                      </p:cBhvr>
                                      <p:tavLst>
                                        <p:tav tm="0">
                                          <p:val>
                                            <p:fltVal val="0"/>
                                          </p:val>
                                        </p:tav>
                                        <p:tav tm="100000">
                                          <p:val>
                                            <p:strVal val="#ppt_h"/>
                                          </p:val>
                                        </p:tav>
                                      </p:tavLst>
                                    </p:anim>
                                    <p:animEffect transition="in" filter="fade">
                                      <p:cBhvr>
                                        <p:cTn id="33" dur="500"/>
                                        <p:tgtEl>
                                          <p:spTgt spid="18"/>
                                        </p:tgtEl>
                                      </p:cBhvr>
                                    </p:animEffect>
                                  </p:childTnLst>
                                </p:cTn>
                              </p:par>
                              <p:par>
                                <p:cTn id="34" presetID="53" presetClass="entr" presetSubtype="16" fill="hold" grpId="0" nodeType="withEffect">
                                  <p:stCondLst>
                                    <p:cond delay="50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50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left)">
                                      <p:cBhvr>
                                        <p:cTn id="47" dur="500"/>
                                        <p:tgtEl>
                                          <p:spTgt spid="6"/>
                                        </p:tgtEl>
                                      </p:cBhvr>
                                    </p:animEffect>
                                  </p:childTnLst>
                                </p:cTn>
                              </p:par>
                              <p:par>
                                <p:cTn id="48" presetID="53" presetClass="entr" presetSubtype="16" fill="hold" grpId="0" nodeType="withEffect">
                                  <p:stCondLst>
                                    <p:cond delay="500"/>
                                  </p:stCondLst>
                                  <p:childTnLst>
                                    <p:set>
                                      <p:cBhvr>
                                        <p:cTn id="49" dur="1" fill="hold">
                                          <p:stCondLst>
                                            <p:cond delay="0"/>
                                          </p:stCondLst>
                                        </p:cTn>
                                        <p:tgtEl>
                                          <p:spTgt spid="40"/>
                                        </p:tgtEl>
                                        <p:attrNameLst>
                                          <p:attrName>style.visibility</p:attrName>
                                        </p:attrNameLst>
                                      </p:cBhvr>
                                      <p:to>
                                        <p:strVal val="visible"/>
                                      </p:to>
                                    </p:set>
                                    <p:anim calcmode="lin" valueType="num">
                                      <p:cBhvr>
                                        <p:cTn id="50" dur="500" fill="hold"/>
                                        <p:tgtEl>
                                          <p:spTgt spid="40"/>
                                        </p:tgtEl>
                                        <p:attrNameLst>
                                          <p:attrName>ppt_w</p:attrName>
                                        </p:attrNameLst>
                                      </p:cBhvr>
                                      <p:tavLst>
                                        <p:tav tm="0">
                                          <p:val>
                                            <p:fltVal val="0"/>
                                          </p:val>
                                        </p:tav>
                                        <p:tav tm="100000">
                                          <p:val>
                                            <p:strVal val="#ppt_w"/>
                                          </p:val>
                                        </p:tav>
                                      </p:tavLst>
                                    </p:anim>
                                    <p:anim calcmode="lin" valueType="num">
                                      <p:cBhvr>
                                        <p:cTn id="51" dur="500" fill="hold"/>
                                        <p:tgtEl>
                                          <p:spTgt spid="40"/>
                                        </p:tgtEl>
                                        <p:attrNameLst>
                                          <p:attrName>ppt_h</p:attrName>
                                        </p:attrNameLst>
                                      </p:cBhvr>
                                      <p:tavLst>
                                        <p:tav tm="0">
                                          <p:val>
                                            <p:fltVal val="0"/>
                                          </p:val>
                                        </p:tav>
                                        <p:tav tm="100000">
                                          <p:val>
                                            <p:strVal val="#ppt_h"/>
                                          </p:val>
                                        </p:tav>
                                      </p:tavLst>
                                    </p:anim>
                                    <p:animEffect transition="in" filter="fade">
                                      <p:cBhvr>
                                        <p:cTn id="52" dur="500"/>
                                        <p:tgtEl>
                                          <p:spTgt spid="40"/>
                                        </p:tgtEl>
                                      </p:cBhvr>
                                    </p:animEffect>
                                  </p:childTnLst>
                                </p:cTn>
                              </p:par>
                              <p:par>
                                <p:cTn id="53" presetID="53" presetClass="entr" presetSubtype="16" fill="hold" grpId="0" nodeType="withEffect">
                                  <p:stCondLst>
                                    <p:cond delay="50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par>
                                <p:cTn id="58" presetID="53" presetClass="entr" presetSubtype="16" fill="hold" grpId="0" nodeType="withEffect">
                                  <p:stCondLst>
                                    <p:cond delay="500"/>
                                  </p:stCondLst>
                                  <p:childTnLst>
                                    <p:set>
                                      <p:cBhvr>
                                        <p:cTn id="59" dur="1" fill="hold">
                                          <p:stCondLst>
                                            <p:cond delay="0"/>
                                          </p:stCondLst>
                                        </p:cTn>
                                        <p:tgtEl>
                                          <p:spTgt spid="35"/>
                                        </p:tgtEl>
                                        <p:attrNameLst>
                                          <p:attrName>style.visibility</p:attrName>
                                        </p:attrNameLst>
                                      </p:cBhvr>
                                      <p:to>
                                        <p:strVal val="visible"/>
                                      </p:to>
                                    </p:set>
                                    <p:anim calcmode="lin" valueType="num">
                                      <p:cBhvr>
                                        <p:cTn id="60" dur="500" fill="hold"/>
                                        <p:tgtEl>
                                          <p:spTgt spid="35"/>
                                        </p:tgtEl>
                                        <p:attrNameLst>
                                          <p:attrName>ppt_w</p:attrName>
                                        </p:attrNameLst>
                                      </p:cBhvr>
                                      <p:tavLst>
                                        <p:tav tm="0">
                                          <p:val>
                                            <p:fltVal val="0"/>
                                          </p:val>
                                        </p:tav>
                                        <p:tav tm="100000">
                                          <p:val>
                                            <p:strVal val="#ppt_w"/>
                                          </p:val>
                                        </p:tav>
                                      </p:tavLst>
                                    </p:anim>
                                    <p:anim calcmode="lin" valueType="num">
                                      <p:cBhvr>
                                        <p:cTn id="61" dur="500" fill="hold"/>
                                        <p:tgtEl>
                                          <p:spTgt spid="35"/>
                                        </p:tgtEl>
                                        <p:attrNameLst>
                                          <p:attrName>ppt_h</p:attrName>
                                        </p:attrNameLst>
                                      </p:cBhvr>
                                      <p:tavLst>
                                        <p:tav tm="0">
                                          <p:val>
                                            <p:fltVal val="0"/>
                                          </p:val>
                                        </p:tav>
                                        <p:tav tm="100000">
                                          <p:val>
                                            <p:strVal val="#ppt_h"/>
                                          </p:val>
                                        </p:tav>
                                      </p:tavLst>
                                    </p:anim>
                                    <p:animEffect transition="in" filter="fade">
                                      <p:cBhvr>
                                        <p:cTn id="62" dur="500"/>
                                        <p:tgtEl>
                                          <p:spTgt spid="35"/>
                                        </p:tgtEl>
                                      </p:cBhvr>
                                    </p:animEffect>
                                  </p:childTnLst>
                                </p:cTn>
                              </p:par>
                              <p:par>
                                <p:cTn id="63" presetID="53" presetClass="entr" presetSubtype="16" fill="hold" grpId="0" nodeType="withEffect">
                                  <p:stCondLst>
                                    <p:cond delay="500"/>
                                  </p:stCondLst>
                                  <p:childTnLst>
                                    <p:set>
                                      <p:cBhvr>
                                        <p:cTn id="64" dur="1" fill="hold">
                                          <p:stCondLst>
                                            <p:cond delay="0"/>
                                          </p:stCondLst>
                                        </p:cTn>
                                        <p:tgtEl>
                                          <p:spTgt spid="36"/>
                                        </p:tgtEl>
                                        <p:attrNameLst>
                                          <p:attrName>style.visibility</p:attrName>
                                        </p:attrNameLst>
                                      </p:cBhvr>
                                      <p:to>
                                        <p:strVal val="visible"/>
                                      </p:to>
                                    </p:set>
                                    <p:anim calcmode="lin" valueType="num">
                                      <p:cBhvr>
                                        <p:cTn id="65" dur="500" fill="hold"/>
                                        <p:tgtEl>
                                          <p:spTgt spid="36"/>
                                        </p:tgtEl>
                                        <p:attrNameLst>
                                          <p:attrName>ppt_w</p:attrName>
                                        </p:attrNameLst>
                                      </p:cBhvr>
                                      <p:tavLst>
                                        <p:tav tm="0">
                                          <p:val>
                                            <p:fltVal val="0"/>
                                          </p:val>
                                        </p:tav>
                                        <p:tav tm="100000">
                                          <p:val>
                                            <p:strVal val="#ppt_w"/>
                                          </p:val>
                                        </p:tav>
                                      </p:tavLst>
                                    </p:anim>
                                    <p:anim calcmode="lin" valueType="num">
                                      <p:cBhvr>
                                        <p:cTn id="66" dur="500" fill="hold"/>
                                        <p:tgtEl>
                                          <p:spTgt spid="36"/>
                                        </p:tgtEl>
                                        <p:attrNameLst>
                                          <p:attrName>ppt_h</p:attrName>
                                        </p:attrNameLst>
                                      </p:cBhvr>
                                      <p:tavLst>
                                        <p:tav tm="0">
                                          <p:val>
                                            <p:fltVal val="0"/>
                                          </p:val>
                                        </p:tav>
                                        <p:tav tm="100000">
                                          <p:val>
                                            <p:strVal val="#ppt_h"/>
                                          </p:val>
                                        </p:tav>
                                      </p:tavLst>
                                    </p:anim>
                                    <p:animEffect transition="in" filter="fade">
                                      <p:cBhvr>
                                        <p:cTn id="67" dur="500"/>
                                        <p:tgtEl>
                                          <p:spTgt spid="36"/>
                                        </p:tgtEl>
                                      </p:cBhvr>
                                    </p:animEffect>
                                  </p:childTnLst>
                                </p:cTn>
                              </p:par>
                              <p:par>
                                <p:cTn id="68" presetID="53" presetClass="entr" presetSubtype="16" fill="hold" grpId="0" nodeType="withEffect">
                                  <p:stCondLst>
                                    <p:cond delay="500"/>
                                  </p:stCondLst>
                                  <p:childTnLst>
                                    <p:set>
                                      <p:cBhvr>
                                        <p:cTn id="69" dur="1" fill="hold">
                                          <p:stCondLst>
                                            <p:cond delay="0"/>
                                          </p:stCondLst>
                                        </p:cTn>
                                        <p:tgtEl>
                                          <p:spTgt spid="37"/>
                                        </p:tgtEl>
                                        <p:attrNameLst>
                                          <p:attrName>style.visibility</p:attrName>
                                        </p:attrNameLst>
                                      </p:cBhvr>
                                      <p:to>
                                        <p:strVal val="visible"/>
                                      </p:to>
                                    </p:set>
                                    <p:anim calcmode="lin" valueType="num">
                                      <p:cBhvr>
                                        <p:cTn id="70" dur="500" fill="hold"/>
                                        <p:tgtEl>
                                          <p:spTgt spid="37"/>
                                        </p:tgtEl>
                                        <p:attrNameLst>
                                          <p:attrName>ppt_w</p:attrName>
                                        </p:attrNameLst>
                                      </p:cBhvr>
                                      <p:tavLst>
                                        <p:tav tm="0">
                                          <p:val>
                                            <p:fltVal val="0"/>
                                          </p:val>
                                        </p:tav>
                                        <p:tav tm="100000">
                                          <p:val>
                                            <p:strVal val="#ppt_w"/>
                                          </p:val>
                                        </p:tav>
                                      </p:tavLst>
                                    </p:anim>
                                    <p:anim calcmode="lin" valueType="num">
                                      <p:cBhvr>
                                        <p:cTn id="71" dur="500" fill="hold"/>
                                        <p:tgtEl>
                                          <p:spTgt spid="37"/>
                                        </p:tgtEl>
                                        <p:attrNameLst>
                                          <p:attrName>ppt_h</p:attrName>
                                        </p:attrNameLst>
                                      </p:cBhvr>
                                      <p:tavLst>
                                        <p:tav tm="0">
                                          <p:val>
                                            <p:fltVal val="0"/>
                                          </p:val>
                                        </p:tav>
                                        <p:tav tm="100000">
                                          <p:val>
                                            <p:strVal val="#ppt_h"/>
                                          </p:val>
                                        </p:tav>
                                      </p:tavLst>
                                    </p:anim>
                                    <p:animEffect transition="in" filter="fade">
                                      <p:cBhvr>
                                        <p:cTn id="72" dur="500"/>
                                        <p:tgtEl>
                                          <p:spTgt spid="37"/>
                                        </p:tgtEl>
                                      </p:cBhvr>
                                    </p:animEffect>
                                  </p:childTnLst>
                                </p:cTn>
                              </p:par>
                              <p:par>
                                <p:cTn id="73" presetID="53" presetClass="entr" presetSubtype="16" fill="hold" grpId="0" nodeType="withEffect">
                                  <p:stCondLst>
                                    <p:cond delay="500"/>
                                  </p:stCondLst>
                                  <p:childTnLst>
                                    <p:set>
                                      <p:cBhvr>
                                        <p:cTn id="74" dur="1" fill="hold">
                                          <p:stCondLst>
                                            <p:cond delay="0"/>
                                          </p:stCondLst>
                                        </p:cTn>
                                        <p:tgtEl>
                                          <p:spTgt spid="38"/>
                                        </p:tgtEl>
                                        <p:attrNameLst>
                                          <p:attrName>style.visibility</p:attrName>
                                        </p:attrNameLst>
                                      </p:cBhvr>
                                      <p:to>
                                        <p:strVal val="visible"/>
                                      </p:to>
                                    </p:set>
                                    <p:anim calcmode="lin" valueType="num">
                                      <p:cBhvr>
                                        <p:cTn id="75" dur="500" fill="hold"/>
                                        <p:tgtEl>
                                          <p:spTgt spid="38"/>
                                        </p:tgtEl>
                                        <p:attrNameLst>
                                          <p:attrName>ppt_w</p:attrName>
                                        </p:attrNameLst>
                                      </p:cBhvr>
                                      <p:tavLst>
                                        <p:tav tm="0">
                                          <p:val>
                                            <p:fltVal val="0"/>
                                          </p:val>
                                        </p:tav>
                                        <p:tav tm="100000">
                                          <p:val>
                                            <p:strVal val="#ppt_w"/>
                                          </p:val>
                                        </p:tav>
                                      </p:tavLst>
                                    </p:anim>
                                    <p:anim calcmode="lin" valueType="num">
                                      <p:cBhvr>
                                        <p:cTn id="76" dur="500" fill="hold"/>
                                        <p:tgtEl>
                                          <p:spTgt spid="38"/>
                                        </p:tgtEl>
                                        <p:attrNameLst>
                                          <p:attrName>ppt_h</p:attrName>
                                        </p:attrNameLst>
                                      </p:cBhvr>
                                      <p:tavLst>
                                        <p:tav tm="0">
                                          <p:val>
                                            <p:fltVal val="0"/>
                                          </p:val>
                                        </p:tav>
                                        <p:tav tm="100000">
                                          <p:val>
                                            <p:strVal val="#ppt_h"/>
                                          </p:val>
                                        </p:tav>
                                      </p:tavLst>
                                    </p:anim>
                                    <p:animEffect transition="in" filter="fade">
                                      <p:cBhvr>
                                        <p:cTn id="77" dur="500"/>
                                        <p:tgtEl>
                                          <p:spTgt spid="38"/>
                                        </p:tgtEl>
                                      </p:cBhvr>
                                    </p:animEffect>
                                  </p:childTnLst>
                                </p:cTn>
                              </p:par>
                              <p:par>
                                <p:cTn id="78" presetID="53" presetClass="entr" presetSubtype="16" fill="hold" grpId="0" nodeType="withEffect">
                                  <p:stCondLst>
                                    <p:cond delay="500"/>
                                  </p:stCondLst>
                                  <p:childTnLst>
                                    <p:set>
                                      <p:cBhvr>
                                        <p:cTn id="79" dur="1" fill="hold">
                                          <p:stCondLst>
                                            <p:cond delay="0"/>
                                          </p:stCondLst>
                                        </p:cTn>
                                        <p:tgtEl>
                                          <p:spTgt spid="39"/>
                                        </p:tgtEl>
                                        <p:attrNameLst>
                                          <p:attrName>style.visibility</p:attrName>
                                        </p:attrNameLst>
                                      </p:cBhvr>
                                      <p:to>
                                        <p:strVal val="visible"/>
                                      </p:to>
                                    </p:set>
                                    <p:anim calcmode="lin" valueType="num">
                                      <p:cBhvr>
                                        <p:cTn id="80" dur="500" fill="hold"/>
                                        <p:tgtEl>
                                          <p:spTgt spid="39"/>
                                        </p:tgtEl>
                                        <p:attrNameLst>
                                          <p:attrName>ppt_w</p:attrName>
                                        </p:attrNameLst>
                                      </p:cBhvr>
                                      <p:tavLst>
                                        <p:tav tm="0">
                                          <p:val>
                                            <p:fltVal val="0"/>
                                          </p:val>
                                        </p:tav>
                                        <p:tav tm="100000">
                                          <p:val>
                                            <p:strVal val="#ppt_w"/>
                                          </p:val>
                                        </p:tav>
                                      </p:tavLst>
                                    </p:anim>
                                    <p:anim calcmode="lin" valueType="num">
                                      <p:cBhvr>
                                        <p:cTn id="81" dur="500" fill="hold"/>
                                        <p:tgtEl>
                                          <p:spTgt spid="39"/>
                                        </p:tgtEl>
                                        <p:attrNameLst>
                                          <p:attrName>ppt_h</p:attrName>
                                        </p:attrNameLst>
                                      </p:cBhvr>
                                      <p:tavLst>
                                        <p:tav tm="0">
                                          <p:val>
                                            <p:fltVal val="0"/>
                                          </p:val>
                                        </p:tav>
                                        <p:tav tm="100000">
                                          <p:val>
                                            <p:strVal val="#ppt_h"/>
                                          </p:val>
                                        </p:tav>
                                      </p:tavLst>
                                    </p:anim>
                                    <p:animEffect transition="in" filter="fade">
                                      <p:cBhvr>
                                        <p:cTn id="82" dur="500"/>
                                        <p:tgtEl>
                                          <p:spTgt spid="39"/>
                                        </p:tgtEl>
                                      </p:cBhvr>
                                    </p:animEffect>
                                  </p:childTnLst>
                                </p:cTn>
                              </p:par>
                              <p:par>
                                <p:cTn id="83" presetID="2" presetClass="entr" presetSubtype="4" fill="hold" grpId="0" nodeType="withEffect">
                                  <p:stCondLst>
                                    <p:cond delay="500"/>
                                  </p:stCondLst>
                                  <p:childTnLst>
                                    <p:set>
                                      <p:cBhvr>
                                        <p:cTn id="84" dur="1" fill="hold">
                                          <p:stCondLst>
                                            <p:cond delay="0"/>
                                          </p:stCondLst>
                                        </p:cTn>
                                        <p:tgtEl>
                                          <p:spTgt spid="27"/>
                                        </p:tgtEl>
                                        <p:attrNameLst>
                                          <p:attrName>style.visibility</p:attrName>
                                        </p:attrNameLst>
                                      </p:cBhvr>
                                      <p:to>
                                        <p:strVal val="visible"/>
                                      </p:to>
                                    </p:set>
                                    <p:anim calcmode="lin" valueType="num">
                                      <p:cBhvr additive="base">
                                        <p:cTn id="85" dur="500" fill="hold"/>
                                        <p:tgtEl>
                                          <p:spTgt spid="27"/>
                                        </p:tgtEl>
                                        <p:attrNameLst>
                                          <p:attrName>ppt_x</p:attrName>
                                        </p:attrNameLst>
                                      </p:cBhvr>
                                      <p:tavLst>
                                        <p:tav tm="0">
                                          <p:val>
                                            <p:strVal val="#ppt_x"/>
                                          </p:val>
                                        </p:tav>
                                        <p:tav tm="100000">
                                          <p:val>
                                            <p:strVal val="#ppt_x"/>
                                          </p:val>
                                        </p:tav>
                                      </p:tavLst>
                                    </p:anim>
                                    <p:anim calcmode="lin" valueType="num">
                                      <p:cBhvr additive="base">
                                        <p:cTn id="86" dur="500" fill="hold"/>
                                        <p:tgtEl>
                                          <p:spTgt spid="27"/>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50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500" fill="hold"/>
                                        <p:tgtEl>
                                          <p:spTgt spid="28"/>
                                        </p:tgtEl>
                                        <p:attrNameLst>
                                          <p:attrName>ppt_x</p:attrName>
                                        </p:attrNameLst>
                                      </p:cBhvr>
                                      <p:tavLst>
                                        <p:tav tm="0">
                                          <p:val>
                                            <p:strVal val="#ppt_x"/>
                                          </p:val>
                                        </p:tav>
                                        <p:tav tm="100000">
                                          <p:val>
                                            <p:strVal val="#ppt_x"/>
                                          </p:val>
                                        </p:tav>
                                      </p:tavLst>
                                    </p:anim>
                                    <p:anim calcmode="lin" valueType="num">
                                      <p:cBhvr additive="base">
                                        <p:cTn id="90" dur="500" fill="hold"/>
                                        <p:tgtEl>
                                          <p:spTgt spid="28"/>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500"/>
                                  </p:stCondLst>
                                  <p:childTnLst>
                                    <p:set>
                                      <p:cBhvr>
                                        <p:cTn id="92" dur="1" fill="hold">
                                          <p:stCondLst>
                                            <p:cond delay="0"/>
                                          </p:stCondLst>
                                        </p:cTn>
                                        <p:tgtEl>
                                          <p:spTgt spid="29"/>
                                        </p:tgtEl>
                                        <p:attrNameLst>
                                          <p:attrName>style.visibility</p:attrName>
                                        </p:attrNameLst>
                                      </p:cBhvr>
                                      <p:to>
                                        <p:strVal val="visible"/>
                                      </p:to>
                                    </p:set>
                                    <p:anim calcmode="lin" valueType="num">
                                      <p:cBhvr additive="base">
                                        <p:cTn id="93" dur="500" fill="hold"/>
                                        <p:tgtEl>
                                          <p:spTgt spid="29"/>
                                        </p:tgtEl>
                                        <p:attrNameLst>
                                          <p:attrName>ppt_x</p:attrName>
                                        </p:attrNameLst>
                                      </p:cBhvr>
                                      <p:tavLst>
                                        <p:tav tm="0">
                                          <p:val>
                                            <p:strVal val="#ppt_x"/>
                                          </p:val>
                                        </p:tav>
                                        <p:tav tm="100000">
                                          <p:val>
                                            <p:strVal val="#ppt_x"/>
                                          </p:val>
                                        </p:tav>
                                      </p:tavLst>
                                    </p:anim>
                                    <p:anim calcmode="lin" valueType="num">
                                      <p:cBhvr additive="base">
                                        <p:cTn id="94" dur="500" fill="hold"/>
                                        <p:tgtEl>
                                          <p:spTgt spid="29"/>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500"/>
                                  </p:stCondLst>
                                  <p:childTnLst>
                                    <p:set>
                                      <p:cBhvr>
                                        <p:cTn id="96" dur="1" fill="hold">
                                          <p:stCondLst>
                                            <p:cond delay="0"/>
                                          </p:stCondLst>
                                        </p:cTn>
                                        <p:tgtEl>
                                          <p:spTgt spid="30"/>
                                        </p:tgtEl>
                                        <p:attrNameLst>
                                          <p:attrName>style.visibility</p:attrName>
                                        </p:attrNameLst>
                                      </p:cBhvr>
                                      <p:to>
                                        <p:strVal val="visible"/>
                                      </p:to>
                                    </p:set>
                                    <p:anim calcmode="lin" valueType="num">
                                      <p:cBhvr additive="base">
                                        <p:cTn id="97" dur="500" fill="hold"/>
                                        <p:tgtEl>
                                          <p:spTgt spid="30"/>
                                        </p:tgtEl>
                                        <p:attrNameLst>
                                          <p:attrName>ppt_x</p:attrName>
                                        </p:attrNameLst>
                                      </p:cBhvr>
                                      <p:tavLst>
                                        <p:tav tm="0">
                                          <p:val>
                                            <p:strVal val="#ppt_x"/>
                                          </p:val>
                                        </p:tav>
                                        <p:tav tm="100000">
                                          <p:val>
                                            <p:strVal val="#ppt_x"/>
                                          </p:val>
                                        </p:tav>
                                      </p:tavLst>
                                    </p:anim>
                                    <p:anim calcmode="lin" valueType="num">
                                      <p:cBhvr additive="base">
                                        <p:cTn id="98" dur="500" fill="hold"/>
                                        <p:tgtEl>
                                          <p:spTgt spid="30"/>
                                        </p:tgtEl>
                                        <p:attrNameLst>
                                          <p:attrName>ppt_y</p:attrName>
                                        </p:attrNameLst>
                                      </p:cBhvr>
                                      <p:tavLst>
                                        <p:tav tm="0">
                                          <p:val>
                                            <p:strVal val="1+#ppt_h/2"/>
                                          </p:val>
                                        </p:tav>
                                        <p:tav tm="100000">
                                          <p:val>
                                            <p:strVal val="#ppt_y"/>
                                          </p:val>
                                        </p:tav>
                                      </p:tavLst>
                                    </p:anim>
                                  </p:childTnLst>
                                </p:cTn>
                              </p:par>
                              <p:par>
                                <p:cTn id="99" presetID="2" presetClass="entr" presetSubtype="4" fill="hold" grpId="0" nodeType="withEffect">
                                  <p:stCondLst>
                                    <p:cond delay="500"/>
                                  </p:stCondLst>
                                  <p:childTnLst>
                                    <p:set>
                                      <p:cBhvr>
                                        <p:cTn id="100" dur="1" fill="hold">
                                          <p:stCondLst>
                                            <p:cond delay="0"/>
                                          </p:stCondLst>
                                        </p:cTn>
                                        <p:tgtEl>
                                          <p:spTgt spid="31"/>
                                        </p:tgtEl>
                                        <p:attrNameLst>
                                          <p:attrName>style.visibility</p:attrName>
                                        </p:attrNameLst>
                                      </p:cBhvr>
                                      <p:to>
                                        <p:strVal val="visible"/>
                                      </p:to>
                                    </p:set>
                                    <p:anim calcmode="lin" valueType="num">
                                      <p:cBhvr additive="base">
                                        <p:cTn id="101" dur="500" fill="hold"/>
                                        <p:tgtEl>
                                          <p:spTgt spid="31"/>
                                        </p:tgtEl>
                                        <p:attrNameLst>
                                          <p:attrName>ppt_x</p:attrName>
                                        </p:attrNameLst>
                                      </p:cBhvr>
                                      <p:tavLst>
                                        <p:tav tm="0">
                                          <p:val>
                                            <p:strVal val="#ppt_x"/>
                                          </p:val>
                                        </p:tav>
                                        <p:tav tm="100000">
                                          <p:val>
                                            <p:strVal val="#ppt_x"/>
                                          </p:val>
                                        </p:tav>
                                      </p:tavLst>
                                    </p:anim>
                                    <p:anim calcmode="lin" valueType="num">
                                      <p:cBhvr additive="base">
                                        <p:cTn id="102" dur="500" fill="hold"/>
                                        <p:tgtEl>
                                          <p:spTgt spid="31"/>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500"/>
                                  </p:stCondLst>
                                  <p:childTnLst>
                                    <p:set>
                                      <p:cBhvr>
                                        <p:cTn id="104" dur="1" fill="hold">
                                          <p:stCondLst>
                                            <p:cond delay="0"/>
                                          </p:stCondLst>
                                        </p:cTn>
                                        <p:tgtEl>
                                          <p:spTgt spid="32"/>
                                        </p:tgtEl>
                                        <p:attrNameLst>
                                          <p:attrName>style.visibility</p:attrName>
                                        </p:attrNameLst>
                                      </p:cBhvr>
                                      <p:to>
                                        <p:strVal val="visible"/>
                                      </p:to>
                                    </p:set>
                                    <p:anim calcmode="lin" valueType="num">
                                      <p:cBhvr additive="base">
                                        <p:cTn id="105" dur="500" fill="hold"/>
                                        <p:tgtEl>
                                          <p:spTgt spid="32"/>
                                        </p:tgtEl>
                                        <p:attrNameLst>
                                          <p:attrName>ppt_x</p:attrName>
                                        </p:attrNameLst>
                                      </p:cBhvr>
                                      <p:tavLst>
                                        <p:tav tm="0">
                                          <p:val>
                                            <p:strVal val="#ppt_x"/>
                                          </p:val>
                                        </p:tav>
                                        <p:tav tm="100000">
                                          <p:val>
                                            <p:strVal val="#ppt_x"/>
                                          </p:val>
                                        </p:tav>
                                      </p:tavLst>
                                    </p:anim>
                                    <p:anim calcmode="lin" valueType="num">
                                      <p:cBhvr additive="base">
                                        <p:cTn id="106" dur="500" fill="hold"/>
                                        <p:tgtEl>
                                          <p:spTgt spid="32"/>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500"/>
                                  </p:stCondLst>
                                  <p:childTnLst>
                                    <p:set>
                                      <p:cBhvr>
                                        <p:cTn id="108" dur="1" fill="hold">
                                          <p:stCondLst>
                                            <p:cond delay="0"/>
                                          </p:stCondLst>
                                        </p:cTn>
                                        <p:tgtEl>
                                          <p:spTgt spid="33"/>
                                        </p:tgtEl>
                                        <p:attrNameLst>
                                          <p:attrName>style.visibility</p:attrName>
                                        </p:attrNameLst>
                                      </p:cBhvr>
                                      <p:to>
                                        <p:strVal val="visible"/>
                                      </p:to>
                                    </p:set>
                                    <p:anim calcmode="lin" valueType="num">
                                      <p:cBhvr additive="base">
                                        <p:cTn id="109" dur="500" fill="hold"/>
                                        <p:tgtEl>
                                          <p:spTgt spid="33"/>
                                        </p:tgtEl>
                                        <p:attrNameLst>
                                          <p:attrName>ppt_x</p:attrName>
                                        </p:attrNameLst>
                                      </p:cBhvr>
                                      <p:tavLst>
                                        <p:tav tm="0">
                                          <p:val>
                                            <p:strVal val="#ppt_x"/>
                                          </p:val>
                                        </p:tav>
                                        <p:tav tm="100000">
                                          <p:val>
                                            <p:strVal val="#ppt_x"/>
                                          </p:val>
                                        </p:tav>
                                      </p:tavLst>
                                    </p:anim>
                                    <p:anim calcmode="lin" valueType="num">
                                      <p:cBhvr additive="base">
                                        <p:cTn id="110" dur="500" fill="hold"/>
                                        <p:tgtEl>
                                          <p:spTgt spid="33"/>
                                        </p:tgtEl>
                                        <p:attrNameLst>
                                          <p:attrName>ppt_y</p:attrName>
                                        </p:attrNameLst>
                                      </p:cBhvr>
                                      <p:tavLst>
                                        <p:tav tm="0">
                                          <p:val>
                                            <p:strVal val="1+#ppt_h/2"/>
                                          </p:val>
                                        </p:tav>
                                        <p:tav tm="100000">
                                          <p:val>
                                            <p:strVal val="#ppt_y"/>
                                          </p:val>
                                        </p:tav>
                                      </p:tavLst>
                                    </p:anim>
                                  </p:childTnLst>
                                </p:cTn>
                              </p:par>
                            </p:childTnLst>
                          </p:cTn>
                        </p:par>
                        <p:par>
                          <p:cTn id="111" fill="hold">
                            <p:stCondLst>
                              <p:cond delay="1000"/>
                            </p:stCondLst>
                            <p:childTnLst>
                              <p:par>
                                <p:cTn id="112" presetID="53" presetClass="entr" presetSubtype="16" fill="hold" grpId="0" nodeType="afterEffect">
                                  <p:stCondLst>
                                    <p:cond delay="0"/>
                                  </p:stCondLst>
                                  <p:childTnLst>
                                    <p:set>
                                      <p:cBhvr>
                                        <p:cTn id="113" dur="1" fill="hold">
                                          <p:stCondLst>
                                            <p:cond delay="0"/>
                                          </p:stCondLst>
                                        </p:cTn>
                                        <p:tgtEl>
                                          <p:spTgt spid="42"/>
                                        </p:tgtEl>
                                        <p:attrNameLst>
                                          <p:attrName>style.visibility</p:attrName>
                                        </p:attrNameLst>
                                      </p:cBhvr>
                                      <p:to>
                                        <p:strVal val="visible"/>
                                      </p:to>
                                    </p:set>
                                    <p:anim calcmode="lin" valueType="num">
                                      <p:cBhvr>
                                        <p:cTn id="114" dur="500" fill="hold"/>
                                        <p:tgtEl>
                                          <p:spTgt spid="42"/>
                                        </p:tgtEl>
                                        <p:attrNameLst>
                                          <p:attrName>ppt_w</p:attrName>
                                        </p:attrNameLst>
                                      </p:cBhvr>
                                      <p:tavLst>
                                        <p:tav tm="0">
                                          <p:val>
                                            <p:fltVal val="0"/>
                                          </p:val>
                                        </p:tav>
                                        <p:tav tm="100000">
                                          <p:val>
                                            <p:strVal val="#ppt_w"/>
                                          </p:val>
                                        </p:tav>
                                      </p:tavLst>
                                    </p:anim>
                                    <p:anim calcmode="lin" valueType="num">
                                      <p:cBhvr>
                                        <p:cTn id="115" dur="500" fill="hold"/>
                                        <p:tgtEl>
                                          <p:spTgt spid="42"/>
                                        </p:tgtEl>
                                        <p:attrNameLst>
                                          <p:attrName>ppt_h</p:attrName>
                                        </p:attrNameLst>
                                      </p:cBhvr>
                                      <p:tavLst>
                                        <p:tav tm="0">
                                          <p:val>
                                            <p:fltVal val="0"/>
                                          </p:val>
                                        </p:tav>
                                        <p:tav tm="100000">
                                          <p:val>
                                            <p:strVal val="#ppt_h"/>
                                          </p:val>
                                        </p:tav>
                                      </p:tavLst>
                                    </p:anim>
                                    <p:animEffect transition="in" filter="fade">
                                      <p:cBhvr>
                                        <p:cTn id="116" dur="500"/>
                                        <p:tgtEl>
                                          <p:spTgt spid="42"/>
                                        </p:tgtEl>
                                      </p:cBhvr>
                                    </p:animEffect>
                                  </p:childTnLst>
                                </p:cTn>
                              </p:par>
                            </p:childTnLst>
                          </p:cTn>
                        </p:par>
                        <p:par>
                          <p:cTn id="117" fill="hold">
                            <p:stCondLst>
                              <p:cond delay="1500"/>
                            </p:stCondLst>
                            <p:childTnLst>
                              <p:par>
                                <p:cTn id="118" presetID="53" presetClass="entr" presetSubtype="16" fill="hold" grpId="0" nodeType="afterEffect">
                                  <p:stCondLst>
                                    <p:cond delay="0"/>
                                  </p:stCondLst>
                                  <p:childTnLst>
                                    <p:set>
                                      <p:cBhvr>
                                        <p:cTn id="119" dur="1" fill="hold">
                                          <p:stCondLst>
                                            <p:cond delay="0"/>
                                          </p:stCondLst>
                                        </p:cTn>
                                        <p:tgtEl>
                                          <p:spTgt spid="43"/>
                                        </p:tgtEl>
                                        <p:attrNameLst>
                                          <p:attrName>style.visibility</p:attrName>
                                        </p:attrNameLst>
                                      </p:cBhvr>
                                      <p:to>
                                        <p:strVal val="visible"/>
                                      </p:to>
                                    </p:set>
                                    <p:anim calcmode="lin" valueType="num">
                                      <p:cBhvr>
                                        <p:cTn id="120" dur="500" fill="hold"/>
                                        <p:tgtEl>
                                          <p:spTgt spid="43"/>
                                        </p:tgtEl>
                                        <p:attrNameLst>
                                          <p:attrName>ppt_w</p:attrName>
                                        </p:attrNameLst>
                                      </p:cBhvr>
                                      <p:tavLst>
                                        <p:tav tm="0">
                                          <p:val>
                                            <p:fltVal val="0"/>
                                          </p:val>
                                        </p:tav>
                                        <p:tav tm="100000">
                                          <p:val>
                                            <p:strVal val="#ppt_w"/>
                                          </p:val>
                                        </p:tav>
                                      </p:tavLst>
                                    </p:anim>
                                    <p:anim calcmode="lin" valueType="num">
                                      <p:cBhvr>
                                        <p:cTn id="121" dur="500" fill="hold"/>
                                        <p:tgtEl>
                                          <p:spTgt spid="43"/>
                                        </p:tgtEl>
                                        <p:attrNameLst>
                                          <p:attrName>ppt_h</p:attrName>
                                        </p:attrNameLst>
                                      </p:cBhvr>
                                      <p:tavLst>
                                        <p:tav tm="0">
                                          <p:val>
                                            <p:fltVal val="0"/>
                                          </p:val>
                                        </p:tav>
                                        <p:tav tm="100000">
                                          <p:val>
                                            <p:strVal val="#ppt_h"/>
                                          </p:val>
                                        </p:tav>
                                      </p:tavLst>
                                    </p:anim>
                                    <p:animEffect transition="in" filter="fade">
                                      <p:cBhvr>
                                        <p:cTn id="122" dur="500"/>
                                        <p:tgtEl>
                                          <p:spTgt spid="43"/>
                                        </p:tgtEl>
                                      </p:cBhvr>
                                    </p:animEffect>
                                  </p:childTnLst>
                                </p:cTn>
                              </p:par>
                            </p:childTnLst>
                          </p:cTn>
                        </p:par>
                        <p:par>
                          <p:cTn id="123" fill="hold">
                            <p:stCondLst>
                              <p:cond delay="2000"/>
                            </p:stCondLst>
                            <p:childTnLst>
                              <p:par>
                                <p:cTn id="124" presetID="42" presetClass="entr" presetSubtype="0" fill="hold" grpId="0" nodeType="afterEffect">
                                  <p:stCondLst>
                                    <p:cond delay="0"/>
                                  </p:stCondLst>
                                  <p:childTnLst>
                                    <p:set>
                                      <p:cBhvr>
                                        <p:cTn id="125" dur="1" fill="hold">
                                          <p:stCondLst>
                                            <p:cond delay="0"/>
                                          </p:stCondLst>
                                        </p:cTn>
                                        <p:tgtEl>
                                          <p:spTgt spid="41"/>
                                        </p:tgtEl>
                                        <p:attrNameLst>
                                          <p:attrName>style.visibility</p:attrName>
                                        </p:attrNameLst>
                                      </p:cBhvr>
                                      <p:to>
                                        <p:strVal val="visible"/>
                                      </p:to>
                                    </p:set>
                                    <p:animEffect transition="in" filter="fade">
                                      <p:cBhvr>
                                        <p:cTn id="126" dur="1000"/>
                                        <p:tgtEl>
                                          <p:spTgt spid="41"/>
                                        </p:tgtEl>
                                      </p:cBhvr>
                                    </p:animEffect>
                                    <p:anim calcmode="lin" valueType="num">
                                      <p:cBhvr>
                                        <p:cTn id="127" dur="1000" fill="hold"/>
                                        <p:tgtEl>
                                          <p:spTgt spid="41"/>
                                        </p:tgtEl>
                                        <p:attrNameLst>
                                          <p:attrName>ppt_x</p:attrName>
                                        </p:attrNameLst>
                                      </p:cBhvr>
                                      <p:tavLst>
                                        <p:tav tm="0">
                                          <p:val>
                                            <p:strVal val="#ppt_x"/>
                                          </p:val>
                                        </p:tav>
                                        <p:tav tm="100000">
                                          <p:val>
                                            <p:strVal val="#ppt_x"/>
                                          </p:val>
                                        </p:tav>
                                      </p:tavLst>
                                    </p:anim>
                                    <p:anim calcmode="lin" valueType="num">
                                      <p:cBhvr>
                                        <p:cTn id="12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6" grpId="0" animBg="1"/>
      <p:bldP spid="17" grpId="0" animBg="1"/>
      <p:bldP spid="18" grpId="0" animBg="1"/>
      <p:bldP spid="19" grpId="0" animBg="1"/>
      <p:bldP spid="20" grpId="0" animBg="1"/>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animBg="1"/>
      <p:bldP spid="4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A_文本框 21"/>
          <p:cNvSpPr txBox="1"/>
          <p:nvPr>
            <p:custDataLst>
              <p:tags r:id="rId1"/>
            </p:custDataLst>
          </p:nvPr>
        </p:nvSpPr>
        <p:spPr>
          <a:xfrm>
            <a:off x="3830410" y="2549248"/>
            <a:ext cx="7974867" cy="1107996"/>
          </a:xfrm>
          <a:prstGeom prst="rect">
            <a:avLst/>
          </a:prstGeom>
          <a:noFill/>
        </p:spPr>
        <p:txBody>
          <a:bodyPr wrap="square" rtlCol="0">
            <a:spAutoFit/>
          </a:bodyPr>
          <a:lstStyle/>
          <a:p>
            <a:pPr algn="r"/>
            <a:r>
              <a:rPr lang="zh-CN" altLang="en-US" sz="6600" b="1" spc="100" dirty="0" smtClean="0">
                <a:solidFill>
                  <a:srgbClr val="1B3378"/>
                </a:solidFill>
                <a:latin typeface="方正清刻本悦宋简体" panose="02000000000000000000" pitchFamily="2" charset="-122"/>
                <a:ea typeface="方正清刻本悦宋简体" panose="02000000000000000000" pitchFamily="2" charset="-122"/>
              </a:rPr>
              <a:t>演示完毕</a:t>
            </a:r>
            <a:r>
              <a:rPr lang="en-US" altLang="zh-CN" sz="6600" b="1" spc="100" dirty="0" smtClean="0">
                <a:solidFill>
                  <a:srgbClr val="1B3378"/>
                </a:solidFill>
                <a:latin typeface="方正清刻本悦宋简体" panose="02000000000000000000" pitchFamily="2" charset="-122"/>
                <a:ea typeface="方正清刻本悦宋简体" panose="02000000000000000000" pitchFamily="2" charset="-122"/>
              </a:rPr>
              <a:t>·</a:t>
            </a:r>
            <a:r>
              <a:rPr lang="zh-CN" altLang="en-US" sz="6600" b="1" spc="100" dirty="0" smtClean="0">
                <a:solidFill>
                  <a:srgbClr val="1B3378"/>
                </a:solidFill>
                <a:latin typeface="方正清刻本悦宋简体" panose="02000000000000000000" pitchFamily="2" charset="-122"/>
                <a:ea typeface="方正清刻本悦宋简体" panose="02000000000000000000" pitchFamily="2" charset="-122"/>
              </a:rPr>
              <a:t>谢谢指点</a:t>
            </a:r>
            <a:endParaRPr lang="zh-CN" altLang="en-US" sz="6600" b="1" spc="100" dirty="0">
              <a:solidFill>
                <a:srgbClr val="1B3378"/>
              </a:solidFill>
              <a:latin typeface="方正清刻本悦宋简体" panose="02000000000000000000" pitchFamily="2" charset="-122"/>
              <a:ea typeface="方正清刻本悦宋简体" panose="02000000000000000000" pitchFamily="2" charset="-122"/>
            </a:endParaRPr>
          </a:p>
        </p:txBody>
      </p:sp>
      <p:grpSp>
        <p:nvGrpSpPr>
          <p:cNvPr id="8" name="PA_组合 3"/>
          <p:cNvGrpSpPr/>
          <p:nvPr>
            <p:custDataLst>
              <p:tags r:id="rId2"/>
            </p:custDataLst>
          </p:nvPr>
        </p:nvGrpSpPr>
        <p:grpSpPr>
          <a:xfrm>
            <a:off x="6507943" y="3674697"/>
            <a:ext cx="540000" cy="540000"/>
            <a:chOff x="3203848" y="5589240"/>
            <a:chExt cx="888776" cy="888776"/>
          </a:xfrm>
          <a:solidFill>
            <a:schemeClr val="bg1"/>
          </a:solidFill>
          <a:effectLst>
            <a:outerShdw blurRad="50800" dist="38100" dir="2700000" algn="tl" rotWithShape="0">
              <a:prstClr val="black">
                <a:alpha val="40000"/>
              </a:prstClr>
            </a:outerShdw>
          </a:effectLst>
        </p:grpSpPr>
        <p:sp>
          <p:nvSpPr>
            <p:cNvPr id="9" name="圆角矩形 8"/>
            <p:cNvSpPr/>
            <p:nvPr/>
          </p:nvSpPr>
          <p:spPr>
            <a:xfrm>
              <a:off x="3203848" y="5589240"/>
              <a:ext cx="888776" cy="88877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grpSp>
          <p:nvGrpSpPr>
            <p:cNvPr id="10" name="组合 9"/>
            <p:cNvGrpSpPr/>
            <p:nvPr/>
          </p:nvGrpSpPr>
          <p:grpSpPr>
            <a:xfrm>
              <a:off x="3441913" y="5678036"/>
              <a:ext cx="414702" cy="702807"/>
              <a:chOff x="8239568" y="134404"/>
              <a:chExt cx="576000" cy="1180593"/>
            </a:xfrm>
            <a:grpFill/>
          </p:grpSpPr>
          <p:sp>
            <p:nvSpPr>
              <p:cNvPr id="11" name="圆角矩形 6"/>
              <p:cNvSpPr/>
              <p:nvPr/>
            </p:nvSpPr>
            <p:spPr>
              <a:xfrm>
                <a:off x="8371769" y="134404"/>
                <a:ext cx="319009" cy="732394"/>
              </a:xfrm>
              <a:custGeom>
                <a:avLst/>
                <a:gdLst/>
                <a:ahLst/>
                <a:cxnLst/>
                <a:rect l="l" t="t" r="r" b="b"/>
                <a:pathLst>
                  <a:path w="720000" h="1205858">
                    <a:moveTo>
                      <a:pt x="0" y="651697"/>
                    </a:moveTo>
                    <a:lnTo>
                      <a:pt x="720000" y="651697"/>
                    </a:lnTo>
                    <a:lnTo>
                      <a:pt x="720000" y="845858"/>
                    </a:lnTo>
                    <a:cubicBezTo>
                      <a:pt x="720000" y="1044681"/>
                      <a:pt x="558823" y="1205858"/>
                      <a:pt x="360000" y="1205858"/>
                    </a:cubicBezTo>
                    <a:cubicBezTo>
                      <a:pt x="161177" y="1205858"/>
                      <a:pt x="0" y="1044681"/>
                      <a:pt x="0" y="845858"/>
                    </a:cubicBezTo>
                    <a:close/>
                    <a:moveTo>
                      <a:pt x="360000" y="0"/>
                    </a:moveTo>
                    <a:cubicBezTo>
                      <a:pt x="558823" y="0"/>
                      <a:pt x="720000" y="161177"/>
                      <a:pt x="720000" y="360000"/>
                    </a:cubicBezTo>
                    <a:lnTo>
                      <a:pt x="720000" y="527978"/>
                    </a:lnTo>
                    <a:lnTo>
                      <a:pt x="0" y="527978"/>
                    </a:lnTo>
                    <a:lnTo>
                      <a:pt x="0" y="360000"/>
                    </a:lnTo>
                    <a:cubicBezTo>
                      <a:pt x="0" y="161177"/>
                      <a:pt x="161177" y="0"/>
                      <a:pt x="360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2" name="同心圆 8"/>
              <p:cNvSpPr/>
              <p:nvPr/>
            </p:nvSpPr>
            <p:spPr>
              <a:xfrm>
                <a:off x="8239568" y="693211"/>
                <a:ext cx="576000" cy="288000"/>
              </a:xfrm>
              <a:custGeom>
                <a:avLst/>
                <a:gdLst/>
                <a:ahLst/>
                <a:cxnLst/>
                <a:rect l="l" t="t" r="r" b="b"/>
                <a:pathLst>
                  <a:path w="717542" h="347808">
                    <a:moveTo>
                      <a:pt x="0" y="0"/>
                    </a:moveTo>
                    <a:lnTo>
                      <a:pt x="72439" y="0"/>
                    </a:lnTo>
                    <a:cubicBezTo>
                      <a:pt x="77874" y="153183"/>
                      <a:pt x="204053" y="275369"/>
                      <a:pt x="358771" y="275369"/>
                    </a:cubicBezTo>
                    <a:cubicBezTo>
                      <a:pt x="513489" y="275369"/>
                      <a:pt x="639668" y="153183"/>
                      <a:pt x="645103" y="0"/>
                    </a:cubicBezTo>
                    <a:lnTo>
                      <a:pt x="717542" y="0"/>
                    </a:lnTo>
                    <a:cubicBezTo>
                      <a:pt x="712121" y="193197"/>
                      <a:pt x="553502" y="347808"/>
                      <a:pt x="358771" y="347808"/>
                    </a:cubicBezTo>
                    <a:cubicBezTo>
                      <a:pt x="164040" y="347808"/>
                      <a:pt x="5421" y="193197"/>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3" name="矩形 12"/>
              <p:cNvSpPr/>
              <p:nvPr/>
            </p:nvSpPr>
            <p:spPr>
              <a:xfrm flipH="1">
                <a:off x="8489768" y="972210"/>
                <a:ext cx="108000" cy="28777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16" name="圆角矩形 15"/>
              <p:cNvSpPr/>
              <p:nvPr/>
            </p:nvSpPr>
            <p:spPr>
              <a:xfrm>
                <a:off x="8405071" y="1197235"/>
                <a:ext cx="294384" cy="11776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grpSp>
      </p:grpSp>
      <p:grpSp>
        <p:nvGrpSpPr>
          <p:cNvPr id="17" name="PA_组合 11"/>
          <p:cNvGrpSpPr/>
          <p:nvPr>
            <p:custDataLst>
              <p:tags r:id="rId3"/>
            </p:custDataLst>
          </p:nvPr>
        </p:nvGrpSpPr>
        <p:grpSpPr>
          <a:xfrm>
            <a:off x="9154277" y="3657244"/>
            <a:ext cx="540000" cy="540000"/>
            <a:chOff x="4883113" y="5589240"/>
            <a:chExt cx="888776" cy="888776"/>
          </a:xfrm>
          <a:solidFill>
            <a:schemeClr val="bg1"/>
          </a:solidFill>
          <a:effectLst>
            <a:outerShdw blurRad="50800" dist="38100" dir="2700000" algn="tl" rotWithShape="0">
              <a:prstClr val="black">
                <a:alpha val="40000"/>
              </a:prstClr>
            </a:outerShdw>
          </a:effectLst>
        </p:grpSpPr>
        <p:sp>
          <p:nvSpPr>
            <p:cNvPr id="18" name="圆角矩形 17"/>
            <p:cNvSpPr/>
            <p:nvPr/>
          </p:nvSpPr>
          <p:spPr>
            <a:xfrm>
              <a:off x="4883113" y="5589240"/>
              <a:ext cx="888776" cy="888776"/>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grpSp>
          <p:nvGrpSpPr>
            <p:cNvPr id="19" name="组合 18"/>
            <p:cNvGrpSpPr/>
            <p:nvPr/>
          </p:nvGrpSpPr>
          <p:grpSpPr>
            <a:xfrm>
              <a:off x="5036285" y="5711283"/>
              <a:ext cx="582433" cy="598821"/>
              <a:chOff x="7650392" y="519004"/>
              <a:chExt cx="900000" cy="925323"/>
            </a:xfrm>
            <a:grpFill/>
          </p:grpSpPr>
          <p:sp>
            <p:nvSpPr>
              <p:cNvPr id="20" name="椭圆 19"/>
              <p:cNvSpPr/>
              <p:nvPr/>
            </p:nvSpPr>
            <p:spPr>
              <a:xfrm>
                <a:off x="7884368" y="519004"/>
                <a:ext cx="432048" cy="432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sp>
            <p:nvSpPr>
              <p:cNvPr id="21" name="椭圆 14"/>
              <p:cNvSpPr/>
              <p:nvPr/>
            </p:nvSpPr>
            <p:spPr>
              <a:xfrm>
                <a:off x="7650392" y="897884"/>
                <a:ext cx="900000" cy="546443"/>
              </a:xfrm>
              <a:custGeom>
                <a:avLst/>
                <a:gdLst/>
                <a:ahLst/>
                <a:cxnLst/>
                <a:rect l="l" t="t" r="r" b="b"/>
                <a:pathLst>
                  <a:path w="900000" h="546443">
                    <a:moveTo>
                      <a:pt x="499808" y="112604"/>
                    </a:moveTo>
                    <a:lnTo>
                      <a:pt x="451334" y="430183"/>
                    </a:lnTo>
                    <a:lnTo>
                      <a:pt x="402993" y="113473"/>
                    </a:lnTo>
                    <a:cubicBezTo>
                      <a:pt x="418076" y="117163"/>
                      <a:pt x="433831" y="118939"/>
                      <a:pt x="450000" y="118939"/>
                    </a:cubicBezTo>
                    <a:cubicBezTo>
                      <a:pt x="467188" y="118939"/>
                      <a:pt x="483907" y="116932"/>
                      <a:pt x="499808" y="112604"/>
                    </a:cubicBezTo>
                    <a:close/>
                    <a:moveTo>
                      <a:pt x="235386" y="0"/>
                    </a:moveTo>
                    <a:lnTo>
                      <a:pt x="447289" y="456689"/>
                    </a:lnTo>
                    <a:lnTo>
                      <a:pt x="441361" y="495522"/>
                    </a:lnTo>
                    <a:lnTo>
                      <a:pt x="453487" y="470047"/>
                    </a:lnTo>
                    <a:lnTo>
                      <a:pt x="459346" y="482674"/>
                    </a:lnTo>
                    <a:lnTo>
                      <a:pt x="456464" y="463792"/>
                    </a:lnTo>
                    <a:lnTo>
                      <a:pt x="674327" y="6087"/>
                    </a:lnTo>
                    <a:cubicBezTo>
                      <a:pt x="809638" y="94038"/>
                      <a:pt x="900000" y="261844"/>
                      <a:pt x="900000" y="454019"/>
                    </a:cubicBezTo>
                    <a:lnTo>
                      <a:pt x="891931" y="546443"/>
                    </a:lnTo>
                    <a:lnTo>
                      <a:pt x="8070" y="546443"/>
                    </a:lnTo>
                    <a:cubicBezTo>
                      <a:pt x="2445" y="516584"/>
                      <a:pt x="0" y="485632"/>
                      <a:pt x="0" y="454019"/>
                    </a:cubicBezTo>
                    <a:cubicBezTo>
                      <a:pt x="0" y="257268"/>
                      <a:pt x="94717" y="86059"/>
                      <a:pt x="23538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2"/>
                  </a:solidFill>
                </a:endParaRPr>
              </a:p>
            </p:txBody>
          </p:sp>
        </p:grpSp>
      </p:grpSp>
      <p:sp>
        <p:nvSpPr>
          <p:cNvPr id="22" name="PA_文本框 85"/>
          <p:cNvSpPr txBox="1"/>
          <p:nvPr>
            <p:custDataLst>
              <p:tags r:id="rId4"/>
            </p:custDataLst>
          </p:nvPr>
        </p:nvSpPr>
        <p:spPr>
          <a:xfrm>
            <a:off x="7103745" y="3800475"/>
            <a:ext cx="2050415" cy="368300"/>
          </a:xfrm>
          <a:prstGeom prst="rect">
            <a:avLst/>
          </a:prstGeom>
          <a:noFill/>
        </p:spPr>
        <p:txBody>
          <a:bodyPr wrap="square" rtlCol="0">
            <a:spAutoFit/>
          </a:bodyPr>
          <a:lstStyle/>
          <a:p>
            <a:r>
              <a:rPr lang="zh-CN" altLang="en-US" b="1" dirty="0" smtClean="0">
                <a:solidFill>
                  <a:schemeClr val="tx2"/>
                </a:solidFill>
                <a:latin typeface="微软雅黑" panose="020B0503020204020204" pitchFamily="34" charset="-122"/>
                <a:ea typeface="微软雅黑" panose="020B0503020204020204" pitchFamily="34" charset="-122"/>
              </a:rPr>
              <a:t>答辩人</a:t>
            </a:r>
            <a:r>
              <a:rPr lang="zh-CN" altLang="en-US" dirty="0" smtClean="0">
                <a:solidFill>
                  <a:schemeClr val="tx2"/>
                </a:solidFill>
                <a:latin typeface="微软雅黑" panose="020B0503020204020204" pitchFamily="34" charset="-122"/>
                <a:ea typeface="微软雅黑" panose="020B0503020204020204" pitchFamily="34" charset="-122"/>
              </a:rPr>
              <a:t>：情缘素材</a:t>
            </a:r>
            <a:endParaRPr lang="zh-CN" altLang="en-US" dirty="0" smtClean="0">
              <a:solidFill>
                <a:schemeClr val="tx2"/>
              </a:solidFill>
              <a:latin typeface="微软雅黑" panose="020B0503020204020204" pitchFamily="34" charset="-122"/>
              <a:ea typeface="微软雅黑" panose="020B0503020204020204" pitchFamily="34" charset="-122"/>
            </a:endParaRPr>
          </a:p>
        </p:txBody>
      </p:sp>
      <p:sp>
        <p:nvSpPr>
          <p:cNvPr id="23" name="PA_文本框 86"/>
          <p:cNvSpPr txBox="1"/>
          <p:nvPr>
            <p:custDataLst>
              <p:tags r:id="rId5"/>
            </p:custDataLst>
          </p:nvPr>
        </p:nvSpPr>
        <p:spPr>
          <a:xfrm>
            <a:off x="9743728" y="3759658"/>
            <a:ext cx="2448272" cy="368300"/>
          </a:xfrm>
          <a:prstGeom prst="rect">
            <a:avLst/>
          </a:prstGeom>
          <a:noFill/>
        </p:spPr>
        <p:txBody>
          <a:bodyPr wrap="square" rtlCol="0">
            <a:spAutoFit/>
          </a:bodyPr>
          <a:lstStyle/>
          <a:p>
            <a:r>
              <a:rPr lang="zh-CN" altLang="en-US" b="1" dirty="0">
                <a:solidFill>
                  <a:schemeClr val="tx2"/>
                </a:solidFill>
                <a:latin typeface="微软雅黑" panose="020B0503020204020204" pitchFamily="34" charset="-122"/>
                <a:ea typeface="微软雅黑" panose="020B0503020204020204" pitchFamily="34" charset="-122"/>
              </a:rPr>
              <a:t>指导老师</a:t>
            </a:r>
            <a:r>
              <a:rPr lang="zh-CN" altLang="en-US" dirty="0" smtClean="0">
                <a:solidFill>
                  <a:schemeClr val="tx2"/>
                </a:solidFill>
                <a:latin typeface="微软雅黑" panose="020B0503020204020204" pitchFamily="34" charset="-122"/>
                <a:ea typeface="微软雅黑" panose="020B0503020204020204" pitchFamily="34" charset="-122"/>
              </a:rPr>
              <a:t>：情缘素材</a:t>
            </a:r>
            <a:endParaRPr lang="zh-CN" altLang="en-US" dirty="0" smtClean="0">
              <a:solidFill>
                <a:schemeClr val="tx2"/>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6">
            <a:lum bright="70000" contrast="-70000"/>
            <a:extLst>
              <a:ext uri="{BEBA8EAE-BF5A-486C-A8C5-ECC9F3942E4B}">
                <a14:imgProps xmlns:a14="http://schemas.microsoft.com/office/drawing/2010/main">
                  <a14:imgLayer r:embed="rId7">
                    <a14:imgEffect>
                      <a14:artisticPhotocopy trans="30000" detail="2"/>
                    </a14:imgEffect>
                  </a14:imgLayer>
                </a14:imgProps>
              </a:ext>
            </a:extLst>
          </a:blip>
          <a:stretch>
            <a:fillRect/>
          </a:stretch>
        </p:blipFill>
        <p:spPr>
          <a:xfrm>
            <a:off x="317654" y="260773"/>
            <a:ext cx="2605103" cy="736754"/>
          </a:xfrm>
          <a:prstGeom prst="rect">
            <a:avLst/>
          </a:prstGeom>
          <a:noFill/>
          <a:ln w="9525">
            <a:noFill/>
            <a:miter/>
          </a:ln>
        </p:spPr>
      </p:pic>
      <p:sp>
        <p:nvSpPr>
          <p:cNvPr id="25" name="TextBox 39"/>
          <p:cNvSpPr txBox="1"/>
          <p:nvPr/>
        </p:nvSpPr>
        <p:spPr>
          <a:xfrm>
            <a:off x="959663" y="2145309"/>
            <a:ext cx="10830560" cy="420564"/>
          </a:xfrm>
          <a:prstGeom prst="rect">
            <a:avLst/>
          </a:prstGeom>
          <a:noFill/>
        </p:spPr>
        <p:txBody>
          <a:bodyPr wrap="square" rtlCol="0">
            <a:spAutoFit/>
          </a:bodyPr>
          <a:lstStyle/>
          <a:p>
            <a:pPr algn="r"/>
            <a:r>
              <a:rPr lang="zh-CN" altLang="en-US" sz="2135" spc="213" dirty="0">
                <a:solidFill>
                  <a:schemeClr val="tx2"/>
                </a:solidFill>
                <a:latin typeface="微软雅黑" panose="020B0503020204020204" pitchFamily="34" charset="-122"/>
                <a:ea typeface="微软雅黑" panose="020B0503020204020204" pitchFamily="34" charset="-122"/>
                <a:sym typeface="+mn-ea"/>
              </a:rPr>
              <a:t>答辩模板</a:t>
            </a:r>
            <a:r>
              <a:rPr lang="en-US" altLang="zh-CN" sz="2135" spc="213" dirty="0">
                <a:solidFill>
                  <a:schemeClr val="tx2"/>
                </a:solidFill>
                <a:latin typeface="微软雅黑" panose="020B0503020204020204" pitchFamily="34" charset="-122"/>
                <a:ea typeface="微软雅黑" panose="020B0503020204020204" pitchFamily="34" charset="-122"/>
                <a:sym typeface="+mn-ea"/>
              </a:rPr>
              <a:t>/</a:t>
            </a:r>
            <a:r>
              <a:rPr lang="zh-CN" altLang="en-US" sz="2135" spc="213" dirty="0">
                <a:solidFill>
                  <a:schemeClr val="tx2"/>
                </a:solidFill>
                <a:latin typeface="微软雅黑" panose="020B0503020204020204" pitchFamily="34" charset="-122"/>
                <a:ea typeface="微软雅黑" panose="020B0503020204020204" pitchFamily="34" charset="-122"/>
                <a:sym typeface="+mn-ea"/>
              </a:rPr>
              <a:t>通用设计</a:t>
            </a:r>
            <a:r>
              <a:rPr lang="en-US" altLang="zh-CN" sz="2135" spc="213" dirty="0">
                <a:solidFill>
                  <a:schemeClr val="tx2"/>
                </a:solidFill>
                <a:latin typeface="微软雅黑" panose="020B0503020204020204" pitchFamily="34" charset="-122"/>
                <a:ea typeface="微软雅黑" panose="020B0503020204020204" pitchFamily="34" charset="-122"/>
                <a:sym typeface="+mn-ea"/>
              </a:rPr>
              <a:t>/</a:t>
            </a:r>
            <a:r>
              <a:rPr lang="zh-CN" altLang="en-US" sz="2135" spc="213" dirty="0">
                <a:solidFill>
                  <a:schemeClr val="tx2"/>
                </a:solidFill>
                <a:latin typeface="微软雅黑" panose="020B0503020204020204" pitchFamily="34" charset="-122"/>
                <a:ea typeface="微软雅黑" panose="020B0503020204020204" pitchFamily="34" charset="-122"/>
                <a:sym typeface="+mn-ea"/>
              </a:rPr>
              <a:t>毕业设计</a:t>
            </a:r>
            <a:r>
              <a:rPr lang="en-US" altLang="zh-CN" sz="2135" spc="213" dirty="0">
                <a:solidFill>
                  <a:schemeClr val="tx2"/>
                </a:solidFill>
                <a:latin typeface="微软雅黑" panose="020B0503020204020204" pitchFamily="34" charset="-122"/>
                <a:ea typeface="微软雅黑" panose="020B0503020204020204" pitchFamily="34" charset="-122"/>
                <a:sym typeface="+mn-ea"/>
              </a:rPr>
              <a:t>/</a:t>
            </a:r>
            <a:r>
              <a:rPr lang="zh-CN" altLang="en-US" sz="2135" spc="213" dirty="0">
                <a:solidFill>
                  <a:schemeClr val="tx2"/>
                </a:solidFill>
                <a:latin typeface="微软雅黑" panose="020B0503020204020204" pitchFamily="34" charset="-122"/>
                <a:ea typeface="微软雅黑" panose="020B0503020204020204" pitchFamily="34" charset="-122"/>
                <a:sym typeface="+mn-ea"/>
              </a:rPr>
              <a:t>学术</a:t>
            </a:r>
            <a:r>
              <a:rPr lang="zh-CN" altLang="en-US" sz="2135" spc="213" dirty="0" smtClean="0">
                <a:solidFill>
                  <a:schemeClr val="tx2"/>
                </a:solidFill>
                <a:latin typeface="微软雅黑" panose="020B0503020204020204" pitchFamily="34" charset="-122"/>
                <a:ea typeface="微软雅黑" panose="020B0503020204020204" pitchFamily="34" charset="-122"/>
                <a:sym typeface="+mn-ea"/>
              </a:rPr>
              <a:t>报告模板</a:t>
            </a:r>
            <a:endParaRPr lang="zh-CN" altLang="en-US" sz="2135" spc="213" dirty="0">
              <a:solidFill>
                <a:schemeClr val="tx2"/>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Effect transition="in" filter="fade">
                                      <p:cBhvr>
                                        <p:cTn id="9" dur="1000"/>
                                        <p:tgtEl>
                                          <p:spTgt spid="24"/>
                                        </p:tgtEl>
                                      </p:cBhvr>
                                    </p:animEffect>
                                  </p:childTnLst>
                                </p:cTn>
                              </p:par>
                              <p:par>
                                <p:cTn id="10" presetID="2" presetClass="entr" presetSubtype="2" decel="100000" fill="hold" grpId="0" nodeType="with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799"/>
                            </p:stCondLst>
                            <p:childTnLst>
                              <p:par>
                                <p:cTn id="15" presetID="56" presetClass="entr" presetSubtype="0" fill="hold" grpId="1" nodeType="afterEffect">
                                  <p:stCondLst>
                                    <p:cond delay="0"/>
                                  </p:stCondLst>
                                  <p:iterate type="lt">
                                    <p:tmPct val="10000"/>
                                  </p:iterate>
                                  <p:childTnLst>
                                    <p:set>
                                      <p:cBhvr>
                                        <p:cTn id="16" dur="1" fill="hold">
                                          <p:stCondLst>
                                            <p:cond delay="0"/>
                                          </p:stCondLst>
                                        </p:cTn>
                                        <p:tgtEl>
                                          <p:spTgt spid="25"/>
                                        </p:tgtEl>
                                        <p:attrNameLst>
                                          <p:attrName>style.visibility</p:attrName>
                                        </p:attrNameLst>
                                      </p:cBhvr>
                                      <p:to>
                                        <p:strVal val="visible"/>
                                      </p:to>
                                    </p:set>
                                    <p:anim by="(-#ppt_w*2)" calcmode="lin" valueType="num">
                                      <p:cBhvr rctx="PPT">
                                        <p:cTn id="17" dur="500" autoRev="1" fill="hold">
                                          <p:stCondLst>
                                            <p:cond delay="0"/>
                                          </p:stCondLst>
                                        </p:cTn>
                                        <p:tgtEl>
                                          <p:spTgt spid="25"/>
                                        </p:tgtEl>
                                        <p:attrNameLst>
                                          <p:attrName>ppt_w</p:attrName>
                                        </p:attrNameLst>
                                      </p:cBhvr>
                                    </p:anim>
                                    <p:anim by="(#ppt_w*0.50)" calcmode="lin" valueType="num">
                                      <p:cBhvr>
                                        <p:cTn id="18" dur="500" decel="50000" autoRev="1" fill="hold">
                                          <p:stCondLst>
                                            <p:cond delay="0"/>
                                          </p:stCondLst>
                                        </p:cTn>
                                        <p:tgtEl>
                                          <p:spTgt spid="25"/>
                                        </p:tgtEl>
                                        <p:attrNameLst>
                                          <p:attrName>ppt_x</p:attrName>
                                        </p:attrNameLst>
                                      </p:cBhvr>
                                    </p:anim>
                                    <p:anim from="(-#ppt_h/2)" to="(#ppt_y)" calcmode="lin" valueType="num">
                                      <p:cBhvr>
                                        <p:cTn id="19" dur="1000" fill="hold">
                                          <p:stCondLst>
                                            <p:cond delay="0"/>
                                          </p:stCondLst>
                                        </p:cTn>
                                        <p:tgtEl>
                                          <p:spTgt spid="25"/>
                                        </p:tgtEl>
                                        <p:attrNameLst>
                                          <p:attrName>ppt_y</p:attrName>
                                        </p:attrNameLst>
                                      </p:cBhvr>
                                    </p:anim>
                                    <p:animRot by="21600000">
                                      <p:cBhvr>
                                        <p:cTn id="20" dur="1000" fill="hold">
                                          <p:stCondLst>
                                            <p:cond delay="0"/>
                                          </p:stCondLst>
                                        </p:cTn>
                                        <p:tgtEl>
                                          <p:spTgt spid="25"/>
                                        </p:tgtEl>
                                        <p:attrNameLst>
                                          <p:attrName>r</p:attrName>
                                        </p:attrNameLst>
                                      </p:cBhvr>
                                    </p:animRot>
                                  </p:childTnLst>
                                </p:cTn>
                              </p:par>
                            </p:childTnLst>
                          </p:cTn>
                        </p:par>
                        <p:par>
                          <p:cTn id="21" fill="hold">
                            <p:stCondLst>
                              <p:cond delay="4800"/>
                            </p:stCondLst>
                            <p:childTnLst>
                              <p:par>
                                <p:cTn id="22" presetID="42"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3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120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150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3" grpId="0"/>
      <p:bldP spid="25" grpId="0"/>
      <p:bldP spid="2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800123" y="1834701"/>
            <a:ext cx="6118290" cy="3682533"/>
            <a:chOff x="3022028" y="1587732"/>
            <a:chExt cx="6120680" cy="3682533"/>
          </a:xfrm>
        </p:grpSpPr>
        <p:pic>
          <p:nvPicPr>
            <p:cNvPr id="14" name="Picture 2" descr="C:\Users\Administrator\Desktop\ppt展示模板-8.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22028" y="1587732"/>
              <a:ext cx="6120680" cy="3682533"/>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p:cNvSpPr/>
            <p:nvPr/>
          </p:nvSpPr>
          <p:spPr>
            <a:xfrm>
              <a:off x="3937348" y="2060861"/>
              <a:ext cx="4320480" cy="2376251"/>
            </a:xfrm>
            <a:prstGeom prst="rect">
              <a:avLst/>
            </a:prstGeom>
            <a:blipFill>
              <a:blip r:embed="rId2"/>
              <a:srcRect/>
              <a:stretch>
                <a:fillRect l="-2911" t="-6812" r="-2911" b="-6812"/>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燕尾形 15"/>
          <p:cNvSpPr/>
          <p:nvPr/>
        </p:nvSpPr>
        <p:spPr>
          <a:xfrm rot="5400000">
            <a:off x="7031668" y="2064150"/>
            <a:ext cx="360040" cy="575839"/>
          </a:xfrm>
          <a:prstGeom prst="chevron">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90">
              <a:solidFill>
                <a:schemeClr val="tx1">
                  <a:lumMod val="65000"/>
                  <a:lumOff val="35000"/>
                </a:schemeClr>
              </a:solidFill>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17" name="直接连接符 16"/>
          <p:cNvCxnSpPr/>
          <p:nvPr/>
        </p:nvCxnSpPr>
        <p:spPr>
          <a:xfrm>
            <a:off x="7211688" y="2640100"/>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7548555" y="1543964"/>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 name="矩形 18"/>
          <p:cNvSpPr>
            <a:spLocks noChangeArrowheads="1"/>
          </p:cNvSpPr>
          <p:nvPr/>
        </p:nvSpPr>
        <p:spPr bwMode="auto">
          <a:xfrm>
            <a:off x="7535598" y="1958702"/>
            <a:ext cx="331107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20" name="燕尾形 19"/>
          <p:cNvSpPr/>
          <p:nvPr/>
        </p:nvSpPr>
        <p:spPr>
          <a:xfrm rot="5400000">
            <a:off x="7031668" y="3432302"/>
            <a:ext cx="360040" cy="57583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1" name="直接连接符 20"/>
          <p:cNvCxnSpPr/>
          <p:nvPr/>
        </p:nvCxnSpPr>
        <p:spPr>
          <a:xfrm>
            <a:off x="7211688" y="4008252"/>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7548555" y="2912116"/>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3" name="矩形 47"/>
          <p:cNvSpPr>
            <a:spLocks noChangeArrowheads="1"/>
          </p:cNvSpPr>
          <p:nvPr/>
        </p:nvSpPr>
        <p:spPr bwMode="auto">
          <a:xfrm>
            <a:off x="7535598" y="3326854"/>
            <a:ext cx="331107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24" name="燕尾形 23"/>
          <p:cNvSpPr/>
          <p:nvPr/>
        </p:nvSpPr>
        <p:spPr>
          <a:xfrm rot="5400000">
            <a:off x="7031668" y="4872462"/>
            <a:ext cx="360040" cy="575839"/>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endParaRPr>
          </a:p>
        </p:txBody>
      </p:sp>
      <p:cxnSp>
        <p:nvCxnSpPr>
          <p:cNvPr id="25" name="直接连接符 24"/>
          <p:cNvCxnSpPr/>
          <p:nvPr/>
        </p:nvCxnSpPr>
        <p:spPr>
          <a:xfrm>
            <a:off x="7211688" y="5448412"/>
            <a:ext cx="3634984" cy="0"/>
          </a:xfrm>
          <a:prstGeom prst="line">
            <a:avLst/>
          </a:prstGeom>
          <a:ln>
            <a:solidFill>
              <a:schemeClr val="bg1">
                <a:lumMod val="50000"/>
              </a:schemeClr>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26" name="矩形 25"/>
          <p:cNvSpPr/>
          <p:nvPr/>
        </p:nvSpPr>
        <p:spPr>
          <a:xfrm>
            <a:off x="7548555" y="4352276"/>
            <a:ext cx="1107544" cy="369324"/>
          </a:xfrm>
          <a:prstGeom prst="rect">
            <a:avLst/>
          </a:prstGeom>
        </p:spPr>
        <p:txBody>
          <a:bodyPr wrap="non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7" name="矩形 47"/>
          <p:cNvSpPr>
            <a:spLocks noChangeArrowheads="1"/>
          </p:cNvSpPr>
          <p:nvPr/>
        </p:nvSpPr>
        <p:spPr bwMode="auto">
          <a:xfrm>
            <a:off x="7535598" y="4767014"/>
            <a:ext cx="331107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childTnLst>
                          </p:cTn>
                        </p:par>
                        <p:par>
                          <p:cTn id="27" fill="hold">
                            <p:stCondLst>
                              <p:cond delay="3000"/>
                            </p:stCondLst>
                            <p:childTnLst>
                              <p:par>
                                <p:cTn id="28" presetID="47" presetClass="entr" presetSubtype="0" fill="hold" grpId="0"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22" presetClass="entr" presetSubtype="8"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5000"/>
                            </p:stCondLst>
                            <p:childTnLst>
                              <p:par>
                                <p:cTn id="45" presetID="47" presetClass="entr" presetSubtype="0" fill="hold" grpId="0"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1000"/>
                                        <p:tgtEl>
                                          <p:spTgt spid="24"/>
                                        </p:tgtEl>
                                      </p:cBhvr>
                                    </p:animEffect>
                                    <p:anim calcmode="lin" valueType="num">
                                      <p:cBhvr>
                                        <p:cTn id="48" dur="1000" fill="hold"/>
                                        <p:tgtEl>
                                          <p:spTgt spid="24"/>
                                        </p:tgtEl>
                                        <p:attrNameLst>
                                          <p:attrName>ppt_x</p:attrName>
                                        </p:attrNameLst>
                                      </p:cBhvr>
                                      <p:tavLst>
                                        <p:tav tm="0">
                                          <p:val>
                                            <p:strVal val="#ppt_x"/>
                                          </p:val>
                                        </p:tav>
                                        <p:tav tm="100000">
                                          <p:val>
                                            <p:strVal val="#ppt_x"/>
                                          </p:val>
                                        </p:tav>
                                      </p:tavLst>
                                    </p:anim>
                                    <p:anim calcmode="lin" valueType="num">
                                      <p:cBhvr>
                                        <p:cTn id="49" dur="1000" fill="hold"/>
                                        <p:tgtEl>
                                          <p:spTgt spid="24"/>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22" presetClass="entr" presetSubtype="8"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par>
                          <p:cTn id="54" fill="hold">
                            <p:stCondLst>
                              <p:cond delay="6500"/>
                            </p:stCondLst>
                            <p:childTnLst>
                              <p:par>
                                <p:cTn id="55" presetID="22" presetClass="entr" presetSubtype="8" fill="hold" grpId="0" nodeType="after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wipe(left)">
                                      <p:cBhvr>
                                        <p:cTn id="6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19" grpId="0"/>
      <p:bldP spid="20" grpId="0" animBg="1"/>
      <p:bldP spid="22" grpId="0"/>
      <p:bldP spid="23" grpId="0"/>
      <p:bldP spid="24" grpId="0" animBg="1"/>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5"/>
          <p:cNvSpPr/>
          <p:nvPr/>
        </p:nvSpPr>
        <p:spPr>
          <a:xfrm rot="2919292">
            <a:off x="6194599" y="2883956"/>
            <a:ext cx="796886" cy="731797"/>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rgbClr val="1B2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8719445">
            <a:off x="5061720" y="2817801"/>
            <a:ext cx="796886" cy="731797"/>
          </a:xfrm>
          <a:custGeom>
            <a:avLst/>
            <a:gdLst>
              <a:gd name="connsiteX0" fmla="*/ 0 w 1080120"/>
              <a:gd name="connsiteY0" fmla="*/ 0 h 1407198"/>
              <a:gd name="connsiteX1" fmla="*/ 1080120 w 1080120"/>
              <a:gd name="connsiteY1" fmla="*/ 0 h 1407198"/>
              <a:gd name="connsiteX2" fmla="*/ 1080120 w 1080120"/>
              <a:gd name="connsiteY2" fmla="*/ 1407198 h 1407198"/>
              <a:gd name="connsiteX3" fmla="*/ 0 w 1080120"/>
              <a:gd name="connsiteY3" fmla="*/ 1407198 h 1407198"/>
              <a:gd name="connsiteX4" fmla="*/ 0 w 1080120"/>
              <a:gd name="connsiteY4" fmla="*/ 0 h 1407198"/>
              <a:gd name="connsiteX0-1" fmla="*/ 0 w 1080120"/>
              <a:gd name="connsiteY0-2" fmla="*/ 0 h 1407198"/>
              <a:gd name="connsiteX1-3" fmla="*/ 1080120 w 1080120"/>
              <a:gd name="connsiteY1-4" fmla="*/ 0 h 1407198"/>
              <a:gd name="connsiteX2-5" fmla="*/ 1080120 w 1080120"/>
              <a:gd name="connsiteY2-6" fmla="*/ 1407198 h 1407198"/>
              <a:gd name="connsiteX3-7" fmla="*/ 0 w 1080120"/>
              <a:gd name="connsiteY3-8" fmla="*/ 1407198 h 1407198"/>
              <a:gd name="connsiteX4-9" fmla="*/ 0 w 1080120"/>
              <a:gd name="connsiteY4-10" fmla="*/ 0 h 1407198"/>
              <a:gd name="connsiteX0-11" fmla="*/ 0 w 1080120"/>
              <a:gd name="connsiteY0-12" fmla="*/ 0 h 1407198"/>
              <a:gd name="connsiteX1-13" fmla="*/ 1080120 w 1080120"/>
              <a:gd name="connsiteY1-14" fmla="*/ 0 h 1407198"/>
              <a:gd name="connsiteX2-15" fmla="*/ 1080120 w 1080120"/>
              <a:gd name="connsiteY2-16" fmla="*/ 1407198 h 1407198"/>
              <a:gd name="connsiteX3-17" fmla="*/ 0 w 1080120"/>
              <a:gd name="connsiteY3-18" fmla="*/ 1407198 h 1407198"/>
              <a:gd name="connsiteX4-19" fmla="*/ 0 w 1080120"/>
              <a:gd name="connsiteY4-20" fmla="*/ 0 h 1407198"/>
              <a:gd name="connsiteX0-21" fmla="*/ 0 w 1080120"/>
              <a:gd name="connsiteY0-22" fmla="*/ 0 h 1407198"/>
              <a:gd name="connsiteX1-23" fmla="*/ 1080120 w 1080120"/>
              <a:gd name="connsiteY1-24" fmla="*/ 0 h 1407198"/>
              <a:gd name="connsiteX2-25" fmla="*/ 1080120 w 1080120"/>
              <a:gd name="connsiteY2-26" fmla="*/ 1407198 h 1407198"/>
              <a:gd name="connsiteX3-27" fmla="*/ 0 w 1080120"/>
              <a:gd name="connsiteY3-28" fmla="*/ 1407198 h 1407198"/>
              <a:gd name="connsiteX4-29" fmla="*/ 0 w 1080120"/>
              <a:gd name="connsiteY4-30" fmla="*/ 0 h 1407198"/>
              <a:gd name="connsiteX0-31" fmla="*/ 0 w 1080120"/>
              <a:gd name="connsiteY0-32" fmla="*/ 0 h 1407198"/>
              <a:gd name="connsiteX1-33" fmla="*/ 1080120 w 1080120"/>
              <a:gd name="connsiteY1-34" fmla="*/ 0 h 1407198"/>
              <a:gd name="connsiteX2-35" fmla="*/ 1080120 w 1080120"/>
              <a:gd name="connsiteY2-36" fmla="*/ 1407198 h 1407198"/>
              <a:gd name="connsiteX3-37" fmla="*/ 0 w 1080120"/>
              <a:gd name="connsiteY3-38" fmla="*/ 1407198 h 1407198"/>
              <a:gd name="connsiteX4-39" fmla="*/ 0 w 1080120"/>
              <a:gd name="connsiteY4-40" fmla="*/ 0 h 1407198"/>
              <a:gd name="connsiteX0-41" fmla="*/ 0 w 1080120"/>
              <a:gd name="connsiteY0-42" fmla="*/ 0 h 1407198"/>
              <a:gd name="connsiteX1-43" fmla="*/ 1080120 w 1080120"/>
              <a:gd name="connsiteY1-44" fmla="*/ 0 h 1407198"/>
              <a:gd name="connsiteX2-45" fmla="*/ 1080120 w 1080120"/>
              <a:gd name="connsiteY2-46" fmla="*/ 1407198 h 1407198"/>
              <a:gd name="connsiteX3-47" fmla="*/ 0 w 1080120"/>
              <a:gd name="connsiteY3-48" fmla="*/ 1407198 h 1407198"/>
              <a:gd name="connsiteX4-49" fmla="*/ 0 w 1080120"/>
              <a:gd name="connsiteY4-50" fmla="*/ 0 h 1407198"/>
              <a:gd name="connsiteX0-51" fmla="*/ 0 w 1080120"/>
              <a:gd name="connsiteY0-52" fmla="*/ 0 h 1407198"/>
              <a:gd name="connsiteX1-53" fmla="*/ 1080120 w 1080120"/>
              <a:gd name="connsiteY1-54" fmla="*/ 0 h 1407198"/>
              <a:gd name="connsiteX2-55" fmla="*/ 1080120 w 1080120"/>
              <a:gd name="connsiteY2-56" fmla="*/ 1407198 h 1407198"/>
              <a:gd name="connsiteX3-57" fmla="*/ 0 w 1080120"/>
              <a:gd name="connsiteY3-58" fmla="*/ 1407198 h 1407198"/>
              <a:gd name="connsiteX4-59" fmla="*/ 0 w 1080120"/>
              <a:gd name="connsiteY4-60" fmla="*/ 0 h 140719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80120" h="1407198">
                <a:moveTo>
                  <a:pt x="0" y="0"/>
                </a:moveTo>
                <a:lnTo>
                  <a:pt x="1080120" y="0"/>
                </a:lnTo>
                <a:cubicBezTo>
                  <a:pt x="831575" y="585667"/>
                  <a:pt x="892944" y="1005638"/>
                  <a:pt x="1080120" y="1407198"/>
                </a:cubicBezTo>
                <a:lnTo>
                  <a:pt x="0" y="1407198"/>
                </a:lnTo>
                <a:cubicBezTo>
                  <a:pt x="171833" y="1017912"/>
                  <a:pt x="260819" y="542709"/>
                  <a:pt x="0"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4515157" y="2276872"/>
            <a:ext cx="1007718" cy="1008112"/>
            <a:chOff x="4416945" y="2276872"/>
            <a:chExt cx="1008112" cy="1008112"/>
          </a:xfrm>
        </p:grpSpPr>
        <p:sp>
          <p:nvSpPr>
            <p:cNvPr id="5" name="椭圆 4"/>
            <p:cNvSpPr/>
            <p:nvPr/>
          </p:nvSpPr>
          <p:spPr>
            <a:xfrm>
              <a:off x="4416945" y="2276872"/>
              <a:ext cx="1008112" cy="1008112"/>
            </a:xfrm>
            <a:prstGeom prst="ellips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23" name="Freeform 92"/>
            <p:cNvSpPr>
              <a:spLocks noEditPoints="1"/>
            </p:cNvSpPr>
            <p:nvPr/>
          </p:nvSpPr>
          <p:spPr bwMode="auto">
            <a:xfrm>
              <a:off x="4780507" y="2642667"/>
              <a:ext cx="280988" cy="287338"/>
            </a:xfrm>
            <a:custGeom>
              <a:avLst/>
              <a:gdLst>
                <a:gd name="T0" fmla="*/ 161 w 195"/>
                <a:gd name="T1" fmla="*/ 101 h 200"/>
                <a:gd name="T2" fmla="*/ 152 w 195"/>
                <a:gd name="T3" fmla="*/ 99 h 200"/>
                <a:gd name="T4" fmla="*/ 159 w 195"/>
                <a:gd name="T5" fmla="*/ 87 h 200"/>
                <a:gd name="T6" fmla="*/ 161 w 195"/>
                <a:gd name="T7" fmla="*/ 87 h 200"/>
                <a:gd name="T8" fmla="*/ 184 w 195"/>
                <a:gd name="T9" fmla="*/ 46 h 200"/>
                <a:gd name="T10" fmla="*/ 164 w 195"/>
                <a:gd name="T11" fmla="*/ 23 h 200"/>
                <a:gd name="T12" fmla="*/ 164 w 195"/>
                <a:gd name="T13" fmla="*/ 9 h 200"/>
                <a:gd name="T14" fmla="*/ 195 w 195"/>
                <a:gd name="T15" fmla="*/ 46 h 200"/>
                <a:gd name="T16" fmla="*/ 161 w 195"/>
                <a:gd name="T17" fmla="*/ 101 h 200"/>
                <a:gd name="T18" fmla="*/ 98 w 195"/>
                <a:gd name="T19" fmla="*/ 130 h 200"/>
                <a:gd name="T20" fmla="*/ 36 w 195"/>
                <a:gd name="T21" fmla="*/ 40 h 200"/>
                <a:gd name="T22" fmla="*/ 36 w 195"/>
                <a:gd name="T23" fmla="*/ 0 h 200"/>
                <a:gd name="T24" fmla="*/ 160 w 195"/>
                <a:gd name="T25" fmla="*/ 0 h 200"/>
                <a:gd name="T26" fmla="*/ 160 w 195"/>
                <a:gd name="T27" fmla="*/ 40 h 200"/>
                <a:gd name="T28" fmla="*/ 98 w 195"/>
                <a:gd name="T29" fmla="*/ 130 h 200"/>
                <a:gd name="T30" fmla="*/ 67 w 195"/>
                <a:gd name="T31" fmla="*/ 12 h 200"/>
                <a:gd name="T32" fmla="*/ 52 w 195"/>
                <a:gd name="T33" fmla="*/ 12 h 200"/>
                <a:gd name="T34" fmla="*/ 99 w 195"/>
                <a:gd name="T35" fmla="*/ 119 h 200"/>
                <a:gd name="T36" fmla="*/ 67 w 195"/>
                <a:gd name="T37" fmla="*/ 12 h 200"/>
                <a:gd name="T38" fmla="*/ 34 w 195"/>
                <a:gd name="T39" fmla="*/ 87 h 200"/>
                <a:gd name="T40" fmla="*/ 36 w 195"/>
                <a:gd name="T41" fmla="*/ 87 h 200"/>
                <a:gd name="T42" fmla="*/ 43 w 195"/>
                <a:gd name="T43" fmla="*/ 99 h 200"/>
                <a:gd name="T44" fmla="*/ 34 w 195"/>
                <a:gd name="T45" fmla="*/ 101 h 200"/>
                <a:gd name="T46" fmla="*/ 0 w 195"/>
                <a:gd name="T47" fmla="*/ 46 h 200"/>
                <a:gd name="T48" fmla="*/ 31 w 195"/>
                <a:gd name="T49" fmla="*/ 9 h 200"/>
                <a:gd name="T50" fmla="*/ 31 w 195"/>
                <a:gd name="T51" fmla="*/ 23 h 200"/>
                <a:gd name="T52" fmla="*/ 11 w 195"/>
                <a:gd name="T53" fmla="*/ 46 h 200"/>
                <a:gd name="T54" fmla="*/ 34 w 195"/>
                <a:gd name="T55" fmla="*/ 87 h 200"/>
                <a:gd name="T56" fmla="*/ 87 w 195"/>
                <a:gd name="T57" fmla="*/ 147 h 200"/>
                <a:gd name="T58" fmla="*/ 97 w 195"/>
                <a:gd name="T59" fmla="*/ 136 h 200"/>
                <a:gd name="T60" fmla="*/ 108 w 195"/>
                <a:gd name="T61" fmla="*/ 147 h 200"/>
                <a:gd name="T62" fmla="*/ 97 w 195"/>
                <a:gd name="T63" fmla="*/ 157 h 200"/>
                <a:gd name="T64" fmla="*/ 87 w 195"/>
                <a:gd name="T65" fmla="*/ 147 h 200"/>
                <a:gd name="T66" fmla="*/ 128 w 195"/>
                <a:gd name="T67" fmla="*/ 170 h 200"/>
                <a:gd name="T68" fmla="*/ 118 w 195"/>
                <a:gd name="T69" fmla="*/ 180 h 200"/>
                <a:gd name="T70" fmla="*/ 78 w 195"/>
                <a:gd name="T71" fmla="*/ 180 h 200"/>
                <a:gd name="T72" fmla="*/ 68 w 195"/>
                <a:gd name="T73" fmla="*/ 170 h 200"/>
                <a:gd name="T74" fmla="*/ 78 w 195"/>
                <a:gd name="T75" fmla="*/ 160 h 200"/>
                <a:gd name="T76" fmla="*/ 118 w 195"/>
                <a:gd name="T77" fmla="*/ 160 h 200"/>
                <a:gd name="T78" fmla="*/ 128 w 195"/>
                <a:gd name="T79" fmla="*/ 170 h 200"/>
                <a:gd name="T80" fmla="*/ 58 w 195"/>
                <a:gd name="T81" fmla="*/ 184 h 200"/>
                <a:gd name="T82" fmla="*/ 134 w 195"/>
                <a:gd name="T83" fmla="*/ 184 h 200"/>
                <a:gd name="T84" fmla="*/ 144 w 195"/>
                <a:gd name="T85" fmla="*/ 200 h 200"/>
                <a:gd name="T86" fmla="*/ 48 w 195"/>
                <a:gd name="T87" fmla="*/ 200 h 200"/>
                <a:gd name="T88" fmla="*/ 58 w 195"/>
                <a:gd name="T89" fmla="*/ 18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5" h="200">
                  <a:moveTo>
                    <a:pt x="161" y="101"/>
                  </a:moveTo>
                  <a:cubicBezTo>
                    <a:pt x="158" y="101"/>
                    <a:pt x="155" y="100"/>
                    <a:pt x="152" y="99"/>
                  </a:cubicBezTo>
                  <a:cubicBezTo>
                    <a:pt x="155" y="96"/>
                    <a:pt x="157" y="92"/>
                    <a:pt x="159" y="87"/>
                  </a:cubicBezTo>
                  <a:cubicBezTo>
                    <a:pt x="159" y="87"/>
                    <a:pt x="160" y="87"/>
                    <a:pt x="161" y="87"/>
                  </a:cubicBezTo>
                  <a:cubicBezTo>
                    <a:pt x="176" y="87"/>
                    <a:pt x="184" y="64"/>
                    <a:pt x="184" y="46"/>
                  </a:cubicBezTo>
                  <a:cubicBezTo>
                    <a:pt x="184" y="31"/>
                    <a:pt x="175" y="23"/>
                    <a:pt x="164" y="23"/>
                  </a:cubicBezTo>
                  <a:cubicBezTo>
                    <a:pt x="164" y="18"/>
                    <a:pt x="164" y="13"/>
                    <a:pt x="164" y="9"/>
                  </a:cubicBezTo>
                  <a:cubicBezTo>
                    <a:pt x="181" y="9"/>
                    <a:pt x="195" y="23"/>
                    <a:pt x="195" y="46"/>
                  </a:cubicBezTo>
                  <a:cubicBezTo>
                    <a:pt x="195" y="71"/>
                    <a:pt x="182" y="101"/>
                    <a:pt x="161" y="101"/>
                  </a:cubicBezTo>
                  <a:close/>
                  <a:moveTo>
                    <a:pt x="98" y="130"/>
                  </a:moveTo>
                  <a:cubicBezTo>
                    <a:pt x="65" y="130"/>
                    <a:pt x="36" y="90"/>
                    <a:pt x="36" y="40"/>
                  </a:cubicBezTo>
                  <a:cubicBezTo>
                    <a:pt x="36" y="37"/>
                    <a:pt x="36" y="3"/>
                    <a:pt x="36" y="0"/>
                  </a:cubicBezTo>
                  <a:cubicBezTo>
                    <a:pt x="160" y="0"/>
                    <a:pt x="160" y="0"/>
                    <a:pt x="160" y="0"/>
                  </a:cubicBezTo>
                  <a:cubicBezTo>
                    <a:pt x="160" y="3"/>
                    <a:pt x="160" y="37"/>
                    <a:pt x="160" y="40"/>
                  </a:cubicBezTo>
                  <a:cubicBezTo>
                    <a:pt x="160" y="90"/>
                    <a:pt x="131" y="130"/>
                    <a:pt x="98" y="130"/>
                  </a:cubicBezTo>
                  <a:close/>
                  <a:moveTo>
                    <a:pt x="67" y="12"/>
                  </a:moveTo>
                  <a:cubicBezTo>
                    <a:pt x="52" y="12"/>
                    <a:pt x="52" y="12"/>
                    <a:pt x="52" y="12"/>
                  </a:cubicBezTo>
                  <a:cubicBezTo>
                    <a:pt x="52" y="12"/>
                    <a:pt x="50" y="116"/>
                    <a:pt x="99" y="119"/>
                  </a:cubicBezTo>
                  <a:cubicBezTo>
                    <a:pt x="62" y="92"/>
                    <a:pt x="67" y="12"/>
                    <a:pt x="67" y="12"/>
                  </a:cubicBezTo>
                  <a:close/>
                  <a:moveTo>
                    <a:pt x="34" y="87"/>
                  </a:moveTo>
                  <a:cubicBezTo>
                    <a:pt x="35" y="87"/>
                    <a:pt x="36" y="87"/>
                    <a:pt x="36" y="87"/>
                  </a:cubicBezTo>
                  <a:cubicBezTo>
                    <a:pt x="38" y="92"/>
                    <a:pt x="40" y="96"/>
                    <a:pt x="43" y="99"/>
                  </a:cubicBezTo>
                  <a:cubicBezTo>
                    <a:pt x="40" y="100"/>
                    <a:pt x="37" y="101"/>
                    <a:pt x="34" y="101"/>
                  </a:cubicBezTo>
                  <a:cubicBezTo>
                    <a:pt x="13" y="101"/>
                    <a:pt x="0" y="71"/>
                    <a:pt x="0" y="46"/>
                  </a:cubicBezTo>
                  <a:cubicBezTo>
                    <a:pt x="0" y="23"/>
                    <a:pt x="14" y="9"/>
                    <a:pt x="31" y="9"/>
                  </a:cubicBezTo>
                  <a:cubicBezTo>
                    <a:pt x="31" y="13"/>
                    <a:pt x="31" y="18"/>
                    <a:pt x="31" y="23"/>
                  </a:cubicBezTo>
                  <a:cubicBezTo>
                    <a:pt x="20" y="23"/>
                    <a:pt x="11" y="31"/>
                    <a:pt x="11" y="46"/>
                  </a:cubicBezTo>
                  <a:cubicBezTo>
                    <a:pt x="11" y="64"/>
                    <a:pt x="19" y="87"/>
                    <a:pt x="34" y="87"/>
                  </a:cubicBezTo>
                  <a:close/>
                  <a:moveTo>
                    <a:pt x="87" y="147"/>
                  </a:moveTo>
                  <a:cubicBezTo>
                    <a:pt x="87" y="141"/>
                    <a:pt x="91" y="136"/>
                    <a:pt x="97" y="136"/>
                  </a:cubicBezTo>
                  <a:cubicBezTo>
                    <a:pt x="103" y="136"/>
                    <a:pt x="108" y="141"/>
                    <a:pt x="108" y="147"/>
                  </a:cubicBezTo>
                  <a:cubicBezTo>
                    <a:pt x="108" y="153"/>
                    <a:pt x="103" y="157"/>
                    <a:pt x="97" y="157"/>
                  </a:cubicBezTo>
                  <a:cubicBezTo>
                    <a:pt x="91" y="157"/>
                    <a:pt x="87" y="153"/>
                    <a:pt x="87" y="147"/>
                  </a:cubicBezTo>
                  <a:close/>
                  <a:moveTo>
                    <a:pt x="128" y="170"/>
                  </a:moveTo>
                  <a:cubicBezTo>
                    <a:pt x="128" y="176"/>
                    <a:pt x="123" y="180"/>
                    <a:pt x="118" y="180"/>
                  </a:cubicBezTo>
                  <a:cubicBezTo>
                    <a:pt x="78" y="180"/>
                    <a:pt x="78" y="180"/>
                    <a:pt x="78" y="180"/>
                  </a:cubicBezTo>
                  <a:cubicBezTo>
                    <a:pt x="72" y="180"/>
                    <a:pt x="68" y="176"/>
                    <a:pt x="68" y="170"/>
                  </a:cubicBezTo>
                  <a:cubicBezTo>
                    <a:pt x="68" y="165"/>
                    <a:pt x="72" y="160"/>
                    <a:pt x="78" y="160"/>
                  </a:cubicBezTo>
                  <a:cubicBezTo>
                    <a:pt x="118" y="160"/>
                    <a:pt x="118" y="160"/>
                    <a:pt x="118" y="160"/>
                  </a:cubicBezTo>
                  <a:cubicBezTo>
                    <a:pt x="123" y="160"/>
                    <a:pt x="128" y="165"/>
                    <a:pt x="128" y="170"/>
                  </a:cubicBezTo>
                  <a:close/>
                  <a:moveTo>
                    <a:pt x="58" y="184"/>
                  </a:moveTo>
                  <a:cubicBezTo>
                    <a:pt x="134" y="184"/>
                    <a:pt x="134" y="184"/>
                    <a:pt x="134" y="184"/>
                  </a:cubicBezTo>
                  <a:cubicBezTo>
                    <a:pt x="143" y="184"/>
                    <a:pt x="144" y="195"/>
                    <a:pt x="144" y="200"/>
                  </a:cubicBezTo>
                  <a:cubicBezTo>
                    <a:pt x="102" y="200"/>
                    <a:pt x="88" y="200"/>
                    <a:pt x="48" y="200"/>
                  </a:cubicBezTo>
                  <a:cubicBezTo>
                    <a:pt x="48" y="195"/>
                    <a:pt x="48" y="184"/>
                    <a:pt x="58" y="1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0" name="组合 9"/>
          <p:cNvGrpSpPr/>
          <p:nvPr/>
        </p:nvGrpSpPr>
        <p:grpSpPr>
          <a:xfrm>
            <a:off x="5388368" y="3068962"/>
            <a:ext cx="1285315" cy="1285817"/>
            <a:chOff x="5290496" y="3068960"/>
            <a:chExt cx="1285817" cy="1285817"/>
          </a:xfrm>
        </p:grpSpPr>
        <p:sp>
          <p:nvSpPr>
            <p:cNvPr id="13" name="椭圆 12"/>
            <p:cNvSpPr/>
            <p:nvPr/>
          </p:nvSpPr>
          <p:spPr>
            <a:xfrm>
              <a:off x="5290496" y="3068960"/>
              <a:ext cx="1285817" cy="1285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90"/>
            <p:cNvSpPr>
              <a:spLocks noEditPoints="1"/>
            </p:cNvSpPr>
            <p:nvPr/>
          </p:nvSpPr>
          <p:spPr bwMode="auto">
            <a:xfrm>
              <a:off x="5837798" y="3501008"/>
              <a:ext cx="332982" cy="354529"/>
            </a:xfrm>
            <a:custGeom>
              <a:avLst/>
              <a:gdLst>
                <a:gd name="T0" fmla="*/ 20 w 188"/>
                <a:gd name="T1" fmla="*/ 116 h 200"/>
                <a:gd name="T2" fmla="*/ 160 w 188"/>
                <a:gd name="T3" fmla="*/ 96 h 200"/>
                <a:gd name="T4" fmla="*/ 180 w 188"/>
                <a:gd name="T5" fmla="*/ 56 h 200"/>
                <a:gd name="T6" fmla="*/ 180 w 188"/>
                <a:gd name="T7" fmla="*/ 36 h 200"/>
                <a:gd name="T8" fmla="*/ 20 w 188"/>
                <a:gd name="T9" fmla="*/ 8 h 200"/>
                <a:gd name="T10" fmla="*/ 188 w 188"/>
                <a:gd name="T11" fmla="*/ 104 h 200"/>
                <a:gd name="T12" fmla="*/ 120 w 188"/>
                <a:gd name="T13" fmla="*/ 36 h 200"/>
                <a:gd name="T14" fmla="*/ 120 w 188"/>
                <a:gd name="T15" fmla="*/ 56 h 200"/>
                <a:gd name="T16" fmla="*/ 100 w 188"/>
                <a:gd name="T17" fmla="*/ 36 h 200"/>
                <a:gd name="T18" fmla="*/ 40 w 188"/>
                <a:gd name="T19" fmla="*/ 56 h 200"/>
                <a:gd name="T20" fmla="*/ 60 w 188"/>
                <a:gd name="T21" fmla="*/ 56 h 200"/>
                <a:gd name="T22" fmla="*/ 40 w 188"/>
                <a:gd name="T23" fmla="*/ 96 h 200"/>
                <a:gd name="T24" fmla="*/ 60 w 188"/>
                <a:gd name="T25" fmla="*/ 96 h 200"/>
                <a:gd name="T26" fmla="*/ 80 w 188"/>
                <a:gd name="T27" fmla="*/ 96 h 200"/>
                <a:gd name="T28" fmla="*/ 140 w 188"/>
                <a:gd name="T29" fmla="*/ 76 h 200"/>
                <a:gd name="T30" fmla="*/ 120 w 188"/>
                <a:gd name="T31" fmla="*/ 76 h 200"/>
                <a:gd name="T32" fmla="*/ 160 w 188"/>
                <a:gd name="T33" fmla="*/ 56 h 200"/>
                <a:gd name="T34" fmla="*/ 140 w 188"/>
                <a:gd name="T35" fmla="*/ 56 h 200"/>
                <a:gd name="T36" fmla="*/ 120 w 188"/>
                <a:gd name="T37" fmla="*/ 56 h 200"/>
                <a:gd name="T38" fmla="*/ 60 w 188"/>
                <a:gd name="T39" fmla="*/ 76 h 200"/>
                <a:gd name="T40" fmla="*/ 80 w 188"/>
                <a:gd name="T41" fmla="*/ 76 h 200"/>
                <a:gd name="T42" fmla="*/ 16 w 188"/>
                <a:gd name="T43" fmla="*/ 192 h 200"/>
                <a:gd name="T44" fmla="*/ 0 w 188"/>
                <a:gd name="T45" fmla="*/ 8 h 200"/>
                <a:gd name="T46" fmla="*/ 16 w 188"/>
                <a:gd name="T47" fmla="*/ 124 h 200"/>
                <a:gd name="T48" fmla="*/ 16 w 188"/>
                <a:gd name="T49" fmla="*/ 124 h 200"/>
                <a:gd name="T50" fmla="*/ 140 w 188"/>
                <a:gd name="T51" fmla="*/ 96 h 200"/>
                <a:gd name="T52" fmla="*/ 120 w 188"/>
                <a:gd name="T53" fmla="*/ 116 h 200"/>
                <a:gd name="T54" fmla="*/ 120 w 188"/>
                <a:gd name="T55" fmla="*/ 96 h 200"/>
                <a:gd name="T56" fmla="*/ 60 w 188"/>
                <a:gd name="T57" fmla="*/ 116 h 200"/>
                <a:gd name="T58" fmla="*/ 80 w 188"/>
                <a:gd name="T59" fmla="*/ 116 h 200"/>
                <a:gd name="T60" fmla="*/ 40 w 188"/>
                <a:gd name="T61" fmla="*/ 96 h 200"/>
                <a:gd name="T62" fmla="*/ 20 w 188"/>
                <a:gd name="T63" fmla="*/ 76 h 200"/>
                <a:gd name="T64" fmla="*/ 40 w 188"/>
                <a:gd name="T65" fmla="*/ 76 h 200"/>
                <a:gd name="T66" fmla="*/ 20 w 188"/>
                <a:gd name="T67" fmla="*/ 16 h 200"/>
                <a:gd name="T68" fmla="*/ 40 w 188"/>
                <a:gd name="T69" fmla="*/ 36 h 200"/>
                <a:gd name="T70" fmla="*/ 60 w 188"/>
                <a:gd name="T71" fmla="*/ 16 h 200"/>
                <a:gd name="T72" fmla="*/ 80 w 188"/>
                <a:gd name="T73" fmla="*/ 36 h 200"/>
                <a:gd name="T74" fmla="*/ 100 w 188"/>
                <a:gd name="T75" fmla="*/ 16 h 200"/>
                <a:gd name="T76" fmla="*/ 120 w 188"/>
                <a:gd name="T77" fmla="*/ 36 h 200"/>
                <a:gd name="T78" fmla="*/ 140 w 188"/>
                <a:gd name="T79" fmla="*/ 16 h 200"/>
                <a:gd name="T80" fmla="*/ 160 w 188"/>
                <a:gd name="T81" fmla="*/ 36 h 200"/>
                <a:gd name="T82" fmla="*/ 20 w 188"/>
                <a:gd name="T83" fmla="*/ 8 h 200"/>
                <a:gd name="T84" fmla="*/ 20 w 188"/>
                <a:gd name="T85" fmla="*/ 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8" h="200">
                  <a:moveTo>
                    <a:pt x="168" y="124"/>
                  </a:moveTo>
                  <a:cubicBezTo>
                    <a:pt x="168" y="124"/>
                    <a:pt x="57" y="124"/>
                    <a:pt x="20" y="124"/>
                  </a:cubicBezTo>
                  <a:cubicBezTo>
                    <a:pt x="20" y="116"/>
                    <a:pt x="20" y="116"/>
                    <a:pt x="20" y="116"/>
                  </a:cubicBezTo>
                  <a:cubicBezTo>
                    <a:pt x="160" y="116"/>
                    <a:pt x="160" y="116"/>
                    <a:pt x="160" y="116"/>
                  </a:cubicBezTo>
                  <a:cubicBezTo>
                    <a:pt x="171" y="116"/>
                    <a:pt x="180" y="107"/>
                    <a:pt x="180" y="96"/>
                  </a:cubicBezTo>
                  <a:cubicBezTo>
                    <a:pt x="160" y="96"/>
                    <a:pt x="160" y="96"/>
                    <a:pt x="160" y="96"/>
                  </a:cubicBezTo>
                  <a:cubicBezTo>
                    <a:pt x="160" y="76"/>
                    <a:pt x="160" y="76"/>
                    <a:pt x="160" y="76"/>
                  </a:cubicBezTo>
                  <a:cubicBezTo>
                    <a:pt x="180" y="76"/>
                    <a:pt x="180" y="76"/>
                    <a:pt x="180" y="76"/>
                  </a:cubicBezTo>
                  <a:cubicBezTo>
                    <a:pt x="180" y="56"/>
                    <a:pt x="180" y="56"/>
                    <a:pt x="180" y="56"/>
                  </a:cubicBezTo>
                  <a:cubicBezTo>
                    <a:pt x="160" y="56"/>
                    <a:pt x="160" y="56"/>
                    <a:pt x="160" y="56"/>
                  </a:cubicBezTo>
                  <a:cubicBezTo>
                    <a:pt x="160" y="36"/>
                    <a:pt x="160" y="36"/>
                    <a:pt x="160" y="36"/>
                  </a:cubicBezTo>
                  <a:cubicBezTo>
                    <a:pt x="180" y="36"/>
                    <a:pt x="180" y="36"/>
                    <a:pt x="180" y="36"/>
                  </a:cubicBezTo>
                  <a:cubicBezTo>
                    <a:pt x="180" y="25"/>
                    <a:pt x="171" y="16"/>
                    <a:pt x="160" y="16"/>
                  </a:cubicBezTo>
                  <a:cubicBezTo>
                    <a:pt x="20" y="16"/>
                    <a:pt x="20" y="16"/>
                    <a:pt x="20" y="16"/>
                  </a:cubicBezTo>
                  <a:cubicBezTo>
                    <a:pt x="20" y="8"/>
                    <a:pt x="20" y="8"/>
                    <a:pt x="20" y="8"/>
                  </a:cubicBezTo>
                  <a:cubicBezTo>
                    <a:pt x="57" y="8"/>
                    <a:pt x="168" y="8"/>
                    <a:pt x="168" y="8"/>
                  </a:cubicBezTo>
                  <a:cubicBezTo>
                    <a:pt x="179" y="8"/>
                    <a:pt x="188" y="17"/>
                    <a:pt x="188" y="28"/>
                  </a:cubicBezTo>
                  <a:cubicBezTo>
                    <a:pt x="188" y="104"/>
                    <a:pt x="188" y="104"/>
                    <a:pt x="188" y="104"/>
                  </a:cubicBezTo>
                  <a:cubicBezTo>
                    <a:pt x="188" y="115"/>
                    <a:pt x="179" y="124"/>
                    <a:pt x="168" y="124"/>
                  </a:cubicBezTo>
                  <a:close/>
                  <a:moveTo>
                    <a:pt x="120" y="56"/>
                  </a:moveTo>
                  <a:cubicBezTo>
                    <a:pt x="120" y="36"/>
                    <a:pt x="120" y="36"/>
                    <a:pt x="120" y="36"/>
                  </a:cubicBezTo>
                  <a:cubicBezTo>
                    <a:pt x="140" y="36"/>
                    <a:pt x="140" y="36"/>
                    <a:pt x="140" y="36"/>
                  </a:cubicBezTo>
                  <a:cubicBezTo>
                    <a:pt x="140" y="56"/>
                    <a:pt x="140" y="56"/>
                    <a:pt x="140" y="56"/>
                  </a:cubicBezTo>
                  <a:lnTo>
                    <a:pt x="120" y="56"/>
                  </a:lnTo>
                  <a:close/>
                  <a:moveTo>
                    <a:pt x="80" y="56"/>
                  </a:moveTo>
                  <a:cubicBezTo>
                    <a:pt x="80" y="36"/>
                    <a:pt x="80" y="36"/>
                    <a:pt x="80" y="36"/>
                  </a:cubicBezTo>
                  <a:cubicBezTo>
                    <a:pt x="100" y="36"/>
                    <a:pt x="100" y="36"/>
                    <a:pt x="100" y="36"/>
                  </a:cubicBezTo>
                  <a:cubicBezTo>
                    <a:pt x="100" y="56"/>
                    <a:pt x="100" y="56"/>
                    <a:pt x="100" y="56"/>
                  </a:cubicBezTo>
                  <a:lnTo>
                    <a:pt x="80" y="56"/>
                  </a:lnTo>
                  <a:close/>
                  <a:moveTo>
                    <a:pt x="40" y="56"/>
                  </a:moveTo>
                  <a:cubicBezTo>
                    <a:pt x="40" y="36"/>
                    <a:pt x="40" y="36"/>
                    <a:pt x="40" y="36"/>
                  </a:cubicBezTo>
                  <a:cubicBezTo>
                    <a:pt x="60" y="36"/>
                    <a:pt x="60" y="36"/>
                    <a:pt x="60" y="36"/>
                  </a:cubicBezTo>
                  <a:cubicBezTo>
                    <a:pt x="60" y="56"/>
                    <a:pt x="60" y="56"/>
                    <a:pt x="60" y="56"/>
                  </a:cubicBezTo>
                  <a:lnTo>
                    <a:pt x="40" y="56"/>
                  </a:lnTo>
                  <a:close/>
                  <a:moveTo>
                    <a:pt x="60" y="96"/>
                  </a:moveTo>
                  <a:cubicBezTo>
                    <a:pt x="40" y="96"/>
                    <a:pt x="40" y="96"/>
                    <a:pt x="40" y="96"/>
                  </a:cubicBezTo>
                  <a:cubicBezTo>
                    <a:pt x="40" y="76"/>
                    <a:pt x="40" y="76"/>
                    <a:pt x="40" y="76"/>
                  </a:cubicBezTo>
                  <a:cubicBezTo>
                    <a:pt x="60" y="76"/>
                    <a:pt x="60" y="76"/>
                    <a:pt x="60" y="76"/>
                  </a:cubicBezTo>
                  <a:lnTo>
                    <a:pt x="60" y="96"/>
                  </a:lnTo>
                  <a:close/>
                  <a:moveTo>
                    <a:pt x="100" y="76"/>
                  </a:moveTo>
                  <a:cubicBezTo>
                    <a:pt x="100" y="96"/>
                    <a:pt x="100" y="96"/>
                    <a:pt x="100" y="96"/>
                  </a:cubicBezTo>
                  <a:cubicBezTo>
                    <a:pt x="80" y="96"/>
                    <a:pt x="80" y="96"/>
                    <a:pt x="80" y="96"/>
                  </a:cubicBezTo>
                  <a:cubicBezTo>
                    <a:pt x="80" y="76"/>
                    <a:pt x="80" y="76"/>
                    <a:pt x="80" y="76"/>
                  </a:cubicBezTo>
                  <a:lnTo>
                    <a:pt x="100" y="76"/>
                  </a:lnTo>
                  <a:close/>
                  <a:moveTo>
                    <a:pt x="140" y="76"/>
                  </a:moveTo>
                  <a:cubicBezTo>
                    <a:pt x="140" y="96"/>
                    <a:pt x="140" y="96"/>
                    <a:pt x="140" y="96"/>
                  </a:cubicBezTo>
                  <a:cubicBezTo>
                    <a:pt x="120" y="96"/>
                    <a:pt x="120" y="96"/>
                    <a:pt x="120" y="96"/>
                  </a:cubicBezTo>
                  <a:cubicBezTo>
                    <a:pt x="120" y="76"/>
                    <a:pt x="120" y="76"/>
                    <a:pt x="120" y="76"/>
                  </a:cubicBezTo>
                  <a:lnTo>
                    <a:pt x="140" y="76"/>
                  </a:lnTo>
                  <a:close/>
                  <a:moveTo>
                    <a:pt x="140" y="56"/>
                  </a:moveTo>
                  <a:cubicBezTo>
                    <a:pt x="160" y="56"/>
                    <a:pt x="160" y="56"/>
                    <a:pt x="160" y="56"/>
                  </a:cubicBezTo>
                  <a:cubicBezTo>
                    <a:pt x="160" y="76"/>
                    <a:pt x="160" y="76"/>
                    <a:pt x="160" y="76"/>
                  </a:cubicBezTo>
                  <a:cubicBezTo>
                    <a:pt x="140" y="76"/>
                    <a:pt x="140" y="76"/>
                    <a:pt x="140" y="76"/>
                  </a:cubicBezTo>
                  <a:lnTo>
                    <a:pt x="140" y="56"/>
                  </a:lnTo>
                  <a:close/>
                  <a:moveTo>
                    <a:pt x="100" y="76"/>
                  </a:moveTo>
                  <a:cubicBezTo>
                    <a:pt x="100" y="56"/>
                    <a:pt x="100" y="56"/>
                    <a:pt x="100" y="56"/>
                  </a:cubicBezTo>
                  <a:cubicBezTo>
                    <a:pt x="120" y="56"/>
                    <a:pt x="120" y="56"/>
                    <a:pt x="120" y="56"/>
                  </a:cubicBezTo>
                  <a:cubicBezTo>
                    <a:pt x="120" y="76"/>
                    <a:pt x="120" y="76"/>
                    <a:pt x="120" y="76"/>
                  </a:cubicBezTo>
                  <a:lnTo>
                    <a:pt x="100" y="76"/>
                  </a:lnTo>
                  <a:close/>
                  <a:moveTo>
                    <a:pt x="60" y="76"/>
                  </a:moveTo>
                  <a:cubicBezTo>
                    <a:pt x="60" y="56"/>
                    <a:pt x="60" y="56"/>
                    <a:pt x="60" y="56"/>
                  </a:cubicBezTo>
                  <a:cubicBezTo>
                    <a:pt x="80" y="56"/>
                    <a:pt x="80" y="56"/>
                    <a:pt x="80" y="56"/>
                  </a:cubicBezTo>
                  <a:cubicBezTo>
                    <a:pt x="80" y="76"/>
                    <a:pt x="80" y="76"/>
                    <a:pt x="80" y="76"/>
                  </a:cubicBezTo>
                  <a:lnTo>
                    <a:pt x="60" y="76"/>
                  </a:lnTo>
                  <a:close/>
                  <a:moveTo>
                    <a:pt x="16" y="124"/>
                  </a:moveTo>
                  <a:cubicBezTo>
                    <a:pt x="16" y="192"/>
                    <a:pt x="16" y="192"/>
                    <a:pt x="16" y="192"/>
                  </a:cubicBezTo>
                  <a:cubicBezTo>
                    <a:pt x="16" y="196"/>
                    <a:pt x="12" y="200"/>
                    <a:pt x="8" y="200"/>
                  </a:cubicBezTo>
                  <a:cubicBezTo>
                    <a:pt x="3" y="200"/>
                    <a:pt x="0" y="196"/>
                    <a:pt x="0" y="192"/>
                  </a:cubicBezTo>
                  <a:cubicBezTo>
                    <a:pt x="0" y="8"/>
                    <a:pt x="0" y="8"/>
                    <a:pt x="0" y="8"/>
                  </a:cubicBezTo>
                  <a:cubicBezTo>
                    <a:pt x="0" y="3"/>
                    <a:pt x="3" y="0"/>
                    <a:pt x="8" y="0"/>
                  </a:cubicBezTo>
                  <a:cubicBezTo>
                    <a:pt x="12" y="0"/>
                    <a:pt x="16" y="3"/>
                    <a:pt x="16" y="8"/>
                  </a:cubicBezTo>
                  <a:cubicBezTo>
                    <a:pt x="16" y="124"/>
                    <a:pt x="16" y="124"/>
                    <a:pt x="16" y="124"/>
                  </a:cubicBezTo>
                  <a:cubicBezTo>
                    <a:pt x="17" y="124"/>
                    <a:pt x="18" y="124"/>
                    <a:pt x="20" y="124"/>
                  </a:cubicBezTo>
                  <a:cubicBezTo>
                    <a:pt x="20" y="124"/>
                    <a:pt x="20" y="124"/>
                    <a:pt x="20" y="124"/>
                  </a:cubicBezTo>
                  <a:cubicBezTo>
                    <a:pt x="18" y="124"/>
                    <a:pt x="17" y="124"/>
                    <a:pt x="16" y="124"/>
                  </a:cubicBezTo>
                  <a:close/>
                  <a:moveTo>
                    <a:pt x="160" y="116"/>
                  </a:moveTo>
                  <a:cubicBezTo>
                    <a:pt x="140" y="116"/>
                    <a:pt x="140" y="116"/>
                    <a:pt x="140" y="116"/>
                  </a:cubicBezTo>
                  <a:cubicBezTo>
                    <a:pt x="140" y="96"/>
                    <a:pt x="140" y="96"/>
                    <a:pt x="140" y="96"/>
                  </a:cubicBezTo>
                  <a:cubicBezTo>
                    <a:pt x="160" y="96"/>
                    <a:pt x="160" y="96"/>
                    <a:pt x="160" y="96"/>
                  </a:cubicBezTo>
                  <a:lnTo>
                    <a:pt x="160" y="116"/>
                  </a:lnTo>
                  <a:close/>
                  <a:moveTo>
                    <a:pt x="120" y="116"/>
                  </a:moveTo>
                  <a:cubicBezTo>
                    <a:pt x="100" y="116"/>
                    <a:pt x="100" y="116"/>
                    <a:pt x="100" y="116"/>
                  </a:cubicBezTo>
                  <a:cubicBezTo>
                    <a:pt x="100" y="96"/>
                    <a:pt x="100" y="96"/>
                    <a:pt x="100" y="96"/>
                  </a:cubicBezTo>
                  <a:cubicBezTo>
                    <a:pt x="120" y="96"/>
                    <a:pt x="120" y="96"/>
                    <a:pt x="120" y="96"/>
                  </a:cubicBezTo>
                  <a:lnTo>
                    <a:pt x="120" y="116"/>
                  </a:lnTo>
                  <a:close/>
                  <a:moveTo>
                    <a:pt x="80" y="116"/>
                  </a:moveTo>
                  <a:cubicBezTo>
                    <a:pt x="60" y="116"/>
                    <a:pt x="60" y="116"/>
                    <a:pt x="60" y="116"/>
                  </a:cubicBezTo>
                  <a:cubicBezTo>
                    <a:pt x="60" y="96"/>
                    <a:pt x="60" y="96"/>
                    <a:pt x="60" y="96"/>
                  </a:cubicBezTo>
                  <a:cubicBezTo>
                    <a:pt x="80" y="96"/>
                    <a:pt x="80" y="96"/>
                    <a:pt x="80" y="96"/>
                  </a:cubicBezTo>
                  <a:lnTo>
                    <a:pt x="80" y="116"/>
                  </a:lnTo>
                  <a:close/>
                  <a:moveTo>
                    <a:pt x="20" y="116"/>
                  </a:moveTo>
                  <a:cubicBezTo>
                    <a:pt x="20" y="96"/>
                    <a:pt x="20" y="96"/>
                    <a:pt x="20" y="96"/>
                  </a:cubicBezTo>
                  <a:cubicBezTo>
                    <a:pt x="40" y="96"/>
                    <a:pt x="40" y="96"/>
                    <a:pt x="40" y="96"/>
                  </a:cubicBezTo>
                  <a:cubicBezTo>
                    <a:pt x="40" y="116"/>
                    <a:pt x="40" y="116"/>
                    <a:pt x="40" y="116"/>
                  </a:cubicBezTo>
                  <a:lnTo>
                    <a:pt x="20" y="116"/>
                  </a:lnTo>
                  <a:close/>
                  <a:moveTo>
                    <a:pt x="20" y="76"/>
                  </a:moveTo>
                  <a:cubicBezTo>
                    <a:pt x="20" y="56"/>
                    <a:pt x="20" y="56"/>
                    <a:pt x="20" y="56"/>
                  </a:cubicBezTo>
                  <a:cubicBezTo>
                    <a:pt x="40" y="56"/>
                    <a:pt x="40" y="56"/>
                    <a:pt x="40" y="56"/>
                  </a:cubicBezTo>
                  <a:cubicBezTo>
                    <a:pt x="40" y="76"/>
                    <a:pt x="40" y="76"/>
                    <a:pt x="40" y="76"/>
                  </a:cubicBezTo>
                  <a:lnTo>
                    <a:pt x="20" y="76"/>
                  </a:lnTo>
                  <a:close/>
                  <a:moveTo>
                    <a:pt x="20" y="36"/>
                  </a:moveTo>
                  <a:cubicBezTo>
                    <a:pt x="20" y="16"/>
                    <a:pt x="20" y="16"/>
                    <a:pt x="20" y="16"/>
                  </a:cubicBezTo>
                  <a:cubicBezTo>
                    <a:pt x="40" y="16"/>
                    <a:pt x="40" y="16"/>
                    <a:pt x="40" y="16"/>
                  </a:cubicBezTo>
                  <a:cubicBezTo>
                    <a:pt x="40" y="36"/>
                    <a:pt x="40" y="36"/>
                    <a:pt x="40" y="36"/>
                  </a:cubicBezTo>
                  <a:cubicBezTo>
                    <a:pt x="40" y="36"/>
                    <a:pt x="40" y="36"/>
                    <a:pt x="40" y="36"/>
                  </a:cubicBezTo>
                  <a:cubicBezTo>
                    <a:pt x="20" y="36"/>
                    <a:pt x="20" y="36"/>
                    <a:pt x="20" y="36"/>
                  </a:cubicBezTo>
                  <a:close/>
                  <a:moveTo>
                    <a:pt x="60" y="36"/>
                  </a:moveTo>
                  <a:cubicBezTo>
                    <a:pt x="60" y="16"/>
                    <a:pt x="60" y="16"/>
                    <a:pt x="60" y="16"/>
                  </a:cubicBezTo>
                  <a:cubicBezTo>
                    <a:pt x="80" y="16"/>
                    <a:pt x="80" y="16"/>
                    <a:pt x="80" y="16"/>
                  </a:cubicBezTo>
                  <a:cubicBezTo>
                    <a:pt x="80" y="36"/>
                    <a:pt x="80" y="36"/>
                    <a:pt x="80" y="36"/>
                  </a:cubicBezTo>
                  <a:cubicBezTo>
                    <a:pt x="80" y="36"/>
                    <a:pt x="80" y="36"/>
                    <a:pt x="80" y="36"/>
                  </a:cubicBezTo>
                  <a:cubicBezTo>
                    <a:pt x="60" y="36"/>
                    <a:pt x="60" y="36"/>
                    <a:pt x="60" y="36"/>
                  </a:cubicBezTo>
                  <a:close/>
                  <a:moveTo>
                    <a:pt x="100" y="36"/>
                  </a:moveTo>
                  <a:cubicBezTo>
                    <a:pt x="100" y="16"/>
                    <a:pt x="100" y="16"/>
                    <a:pt x="100" y="16"/>
                  </a:cubicBezTo>
                  <a:cubicBezTo>
                    <a:pt x="120" y="16"/>
                    <a:pt x="120" y="16"/>
                    <a:pt x="120" y="16"/>
                  </a:cubicBezTo>
                  <a:cubicBezTo>
                    <a:pt x="120" y="36"/>
                    <a:pt x="120" y="36"/>
                    <a:pt x="120" y="36"/>
                  </a:cubicBezTo>
                  <a:cubicBezTo>
                    <a:pt x="120" y="36"/>
                    <a:pt x="120" y="36"/>
                    <a:pt x="120" y="36"/>
                  </a:cubicBezTo>
                  <a:cubicBezTo>
                    <a:pt x="100" y="36"/>
                    <a:pt x="100" y="36"/>
                    <a:pt x="100" y="36"/>
                  </a:cubicBezTo>
                  <a:close/>
                  <a:moveTo>
                    <a:pt x="140" y="36"/>
                  </a:moveTo>
                  <a:cubicBezTo>
                    <a:pt x="140" y="16"/>
                    <a:pt x="140" y="16"/>
                    <a:pt x="140" y="16"/>
                  </a:cubicBezTo>
                  <a:cubicBezTo>
                    <a:pt x="160" y="16"/>
                    <a:pt x="160" y="16"/>
                    <a:pt x="160" y="16"/>
                  </a:cubicBezTo>
                  <a:cubicBezTo>
                    <a:pt x="160" y="36"/>
                    <a:pt x="160" y="36"/>
                    <a:pt x="160" y="36"/>
                  </a:cubicBezTo>
                  <a:cubicBezTo>
                    <a:pt x="160" y="36"/>
                    <a:pt x="160" y="36"/>
                    <a:pt x="160" y="36"/>
                  </a:cubicBezTo>
                  <a:cubicBezTo>
                    <a:pt x="140" y="36"/>
                    <a:pt x="140" y="36"/>
                    <a:pt x="140" y="36"/>
                  </a:cubicBezTo>
                  <a:close/>
                  <a:moveTo>
                    <a:pt x="20" y="8"/>
                  </a:moveTo>
                  <a:cubicBezTo>
                    <a:pt x="20" y="8"/>
                    <a:pt x="20" y="8"/>
                    <a:pt x="20" y="8"/>
                  </a:cubicBezTo>
                  <a:cubicBezTo>
                    <a:pt x="15" y="8"/>
                    <a:pt x="16" y="8"/>
                    <a:pt x="20" y="8"/>
                  </a:cubicBezTo>
                  <a:close/>
                  <a:moveTo>
                    <a:pt x="20" y="8"/>
                  </a:moveTo>
                  <a:cubicBezTo>
                    <a:pt x="20" y="8"/>
                    <a:pt x="20" y="8"/>
                    <a:pt x="20" y="8"/>
                  </a:cubicBezTo>
                  <a:cubicBezTo>
                    <a:pt x="43" y="8"/>
                    <a:pt x="27" y="8"/>
                    <a:pt x="20" y="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grpSp>
        <p:nvGrpSpPr>
          <p:cNvPr id="11" name="组合 10"/>
          <p:cNvGrpSpPr/>
          <p:nvPr/>
        </p:nvGrpSpPr>
        <p:grpSpPr>
          <a:xfrm>
            <a:off x="6555041" y="1877786"/>
            <a:ext cx="1511578" cy="1512168"/>
            <a:chOff x="6457627" y="1877786"/>
            <a:chExt cx="1512168" cy="1512168"/>
          </a:xfrm>
        </p:grpSpPr>
        <p:sp>
          <p:nvSpPr>
            <p:cNvPr id="14" name="椭圆 13"/>
            <p:cNvSpPr/>
            <p:nvPr/>
          </p:nvSpPr>
          <p:spPr>
            <a:xfrm>
              <a:off x="6457627" y="1877786"/>
              <a:ext cx="1512168" cy="151216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96"/>
            <p:cNvSpPr>
              <a:spLocks noEditPoints="1"/>
            </p:cNvSpPr>
            <p:nvPr/>
          </p:nvSpPr>
          <p:spPr bwMode="auto">
            <a:xfrm>
              <a:off x="7030838" y="2430778"/>
              <a:ext cx="406183" cy="406183"/>
            </a:xfrm>
            <a:custGeom>
              <a:avLst/>
              <a:gdLst>
                <a:gd name="T0" fmla="*/ 140 w 200"/>
                <a:gd name="T1" fmla="*/ 200 h 200"/>
                <a:gd name="T2" fmla="*/ 140 w 200"/>
                <a:gd name="T3" fmla="*/ 184 h 200"/>
                <a:gd name="T4" fmla="*/ 200 w 200"/>
                <a:gd name="T5" fmla="*/ 184 h 200"/>
                <a:gd name="T6" fmla="*/ 200 w 200"/>
                <a:gd name="T7" fmla="*/ 200 h 200"/>
                <a:gd name="T8" fmla="*/ 140 w 200"/>
                <a:gd name="T9" fmla="*/ 200 h 200"/>
                <a:gd name="T10" fmla="*/ 160 w 200"/>
                <a:gd name="T11" fmla="*/ 87 h 200"/>
                <a:gd name="T12" fmla="*/ 40 w 200"/>
                <a:gd name="T13" fmla="*/ 87 h 200"/>
                <a:gd name="T14" fmla="*/ 40 w 200"/>
                <a:gd name="T15" fmla="*/ 180 h 200"/>
                <a:gd name="T16" fmla="*/ 20 w 200"/>
                <a:gd name="T17" fmla="*/ 180 h 200"/>
                <a:gd name="T18" fmla="*/ 20 w 200"/>
                <a:gd name="T19" fmla="*/ 10 h 200"/>
                <a:gd name="T20" fmla="*/ 30 w 200"/>
                <a:gd name="T21" fmla="*/ 0 h 200"/>
                <a:gd name="T22" fmla="*/ 40 w 200"/>
                <a:gd name="T23" fmla="*/ 10 h 200"/>
                <a:gd name="T24" fmla="*/ 40 w 200"/>
                <a:gd name="T25" fmla="*/ 28 h 200"/>
                <a:gd name="T26" fmla="*/ 160 w 200"/>
                <a:gd name="T27" fmla="*/ 28 h 200"/>
                <a:gd name="T28" fmla="*/ 160 w 200"/>
                <a:gd name="T29" fmla="*/ 10 h 200"/>
                <a:gd name="T30" fmla="*/ 170 w 200"/>
                <a:gd name="T31" fmla="*/ 0 h 200"/>
                <a:gd name="T32" fmla="*/ 180 w 200"/>
                <a:gd name="T33" fmla="*/ 10 h 200"/>
                <a:gd name="T34" fmla="*/ 180 w 200"/>
                <a:gd name="T35" fmla="*/ 180 h 200"/>
                <a:gd name="T36" fmla="*/ 160 w 200"/>
                <a:gd name="T37" fmla="*/ 180 h 200"/>
                <a:gd name="T38" fmla="*/ 160 w 200"/>
                <a:gd name="T39" fmla="*/ 87 h 200"/>
                <a:gd name="T40" fmla="*/ 140 w 200"/>
                <a:gd name="T41" fmla="*/ 40 h 200"/>
                <a:gd name="T42" fmla="*/ 140 w 200"/>
                <a:gd name="T43" fmla="*/ 60 h 200"/>
                <a:gd name="T44" fmla="*/ 120 w 200"/>
                <a:gd name="T45" fmla="*/ 60 h 200"/>
                <a:gd name="T46" fmla="*/ 120 w 200"/>
                <a:gd name="T47" fmla="*/ 40 h 200"/>
                <a:gd name="T48" fmla="*/ 100 w 200"/>
                <a:gd name="T49" fmla="*/ 40 h 200"/>
                <a:gd name="T50" fmla="*/ 100 w 200"/>
                <a:gd name="T51" fmla="*/ 60 h 200"/>
                <a:gd name="T52" fmla="*/ 80 w 200"/>
                <a:gd name="T53" fmla="*/ 60 h 200"/>
                <a:gd name="T54" fmla="*/ 80 w 200"/>
                <a:gd name="T55" fmla="*/ 40 h 200"/>
                <a:gd name="T56" fmla="*/ 60 w 200"/>
                <a:gd name="T57" fmla="*/ 40 h 200"/>
                <a:gd name="T58" fmla="*/ 60 w 200"/>
                <a:gd name="T59" fmla="*/ 60 h 200"/>
                <a:gd name="T60" fmla="*/ 40 w 200"/>
                <a:gd name="T61" fmla="*/ 60 h 200"/>
                <a:gd name="T62" fmla="*/ 40 w 200"/>
                <a:gd name="T63" fmla="*/ 80 h 200"/>
                <a:gd name="T64" fmla="*/ 60 w 200"/>
                <a:gd name="T65" fmla="*/ 80 h 200"/>
                <a:gd name="T66" fmla="*/ 60 w 200"/>
                <a:gd name="T67" fmla="*/ 60 h 200"/>
                <a:gd name="T68" fmla="*/ 80 w 200"/>
                <a:gd name="T69" fmla="*/ 60 h 200"/>
                <a:gd name="T70" fmla="*/ 80 w 200"/>
                <a:gd name="T71" fmla="*/ 80 h 200"/>
                <a:gd name="T72" fmla="*/ 100 w 200"/>
                <a:gd name="T73" fmla="*/ 80 h 200"/>
                <a:gd name="T74" fmla="*/ 100 w 200"/>
                <a:gd name="T75" fmla="*/ 60 h 200"/>
                <a:gd name="T76" fmla="*/ 120 w 200"/>
                <a:gd name="T77" fmla="*/ 60 h 200"/>
                <a:gd name="T78" fmla="*/ 120 w 200"/>
                <a:gd name="T79" fmla="*/ 80 h 200"/>
                <a:gd name="T80" fmla="*/ 140 w 200"/>
                <a:gd name="T81" fmla="*/ 80 h 200"/>
                <a:gd name="T82" fmla="*/ 140 w 200"/>
                <a:gd name="T83" fmla="*/ 60 h 200"/>
                <a:gd name="T84" fmla="*/ 160 w 200"/>
                <a:gd name="T85" fmla="*/ 60 h 200"/>
                <a:gd name="T86" fmla="*/ 160 w 200"/>
                <a:gd name="T87" fmla="*/ 40 h 200"/>
                <a:gd name="T88" fmla="*/ 140 w 200"/>
                <a:gd name="T89" fmla="*/ 40 h 200"/>
                <a:gd name="T90" fmla="*/ 60 w 200"/>
                <a:gd name="T91" fmla="*/ 200 h 200"/>
                <a:gd name="T92" fmla="*/ 0 w 200"/>
                <a:gd name="T93" fmla="*/ 200 h 200"/>
                <a:gd name="T94" fmla="*/ 0 w 200"/>
                <a:gd name="T95" fmla="*/ 184 h 200"/>
                <a:gd name="T96" fmla="*/ 60 w 200"/>
                <a:gd name="T97" fmla="*/ 184 h 200"/>
                <a:gd name="T98" fmla="*/ 60 w 200"/>
                <a:gd name="T9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0" h="200">
                  <a:moveTo>
                    <a:pt x="140" y="200"/>
                  </a:moveTo>
                  <a:cubicBezTo>
                    <a:pt x="140" y="184"/>
                    <a:pt x="140" y="184"/>
                    <a:pt x="140" y="184"/>
                  </a:cubicBezTo>
                  <a:cubicBezTo>
                    <a:pt x="200" y="184"/>
                    <a:pt x="200" y="184"/>
                    <a:pt x="200" y="184"/>
                  </a:cubicBezTo>
                  <a:cubicBezTo>
                    <a:pt x="200" y="200"/>
                    <a:pt x="200" y="200"/>
                    <a:pt x="200" y="200"/>
                  </a:cubicBezTo>
                  <a:lnTo>
                    <a:pt x="140" y="200"/>
                  </a:lnTo>
                  <a:close/>
                  <a:moveTo>
                    <a:pt x="160" y="87"/>
                  </a:moveTo>
                  <a:cubicBezTo>
                    <a:pt x="40" y="87"/>
                    <a:pt x="40" y="87"/>
                    <a:pt x="40" y="87"/>
                  </a:cubicBezTo>
                  <a:cubicBezTo>
                    <a:pt x="40" y="180"/>
                    <a:pt x="40" y="180"/>
                    <a:pt x="40" y="180"/>
                  </a:cubicBezTo>
                  <a:cubicBezTo>
                    <a:pt x="20" y="180"/>
                    <a:pt x="20" y="180"/>
                    <a:pt x="20" y="180"/>
                  </a:cubicBezTo>
                  <a:cubicBezTo>
                    <a:pt x="20" y="10"/>
                    <a:pt x="20" y="10"/>
                    <a:pt x="20" y="10"/>
                  </a:cubicBezTo>
                  <a:cubicBezTo>
                    <a:pt x="20" y="4"/>
                    <a:pt x="24" y="0"/>
                    <a:pt x="30" y="0"/>
                  </a:cubicBezTo>
                  <a:cubicBezTo>
                    <a:pt x="35" y="0"/>
                    <a:pt x="40" y="4"/>
                    <a:pt x="40" y="10"/>
                  </a:cubicBezTo>
                  <a:cubicBezTo>
                    <a:pt x="40" y="28"/>
                    <a:pt x="40" y="28"/>
                    <a:pt x="40" y="28"/>
                  </a:cubicBezTo>
                  <a:cubicBezTo>
                    <a:pt x="160" y="28"/>
                    <a:pt x="160" y="28"/>
                    <a:pt x="160" y="28"/>
                  </a:cubicBezTo>
                  <a:cubicBezTo>
                    <a:pt x="160" y="10"/>
                    <a:pt x="160" y="10"/>
                    <a:pt x="160" y="10"/>
                  </a:cubicBezTo>
                  <a:cubicBezTo>
                    <a:pt x="160" y="4"/>
                    <a:pt x="164" y="0"/>
                    <a:pt x="170" y="0"/>
                  </a:cubicBezTo>
                  <a:cubicBezTo>
                    <a:pt x="175" y="0"/>
                    <a:pt x="180" y="4"/>
                    <a:pt x="180" y="10"/>
                  </a:cubicBezTo>
                  <a:cubicBezTo>
                    <a:pt x="180" y="180"/>
                    <a:pt x="180" y="180"/>
                    <a:pt x="180" y="180"/>
                  </a:cubicBezTo>
                  <a:cubicBezTo>
                    <a:pt x="160" y="180"/>
                    <a:pt x="160" y="180"/>
                    <a:pt x="160" y="180"/>
                  </a:cubicBezTo>
                  <a:lnTo>
                    <a:pt x="160" y="87"/>
                  </a:lnTo>
                  <a:close/>
                  <a:moveTo>
                    <a:pt x="140" y="40"/>
                  </a:moveTo>
                  <a:cubicBezTo>
                    <a:pt x="140" y="60"/>
                    <a:pt x="140" y="60"/>
                    <a:pt x="140" y="60"/>
                  </a:cubicBezTo>
                  <a:cubicBezTo>
                    <a:pt x="120" y="60"/>
                    <a:pt x="120" y="60"/>
                    <a:pt x="120" y="60"/>
                  </a:cubicBezTo>
                  <a:cubicBezTo>
                    <a:pt x="120" y="40"/>
                    <a:pt x="120" y="40"/>
                    <a:pt x="120" y="40"/>
                  </a:cubicBezTo>
                  <a:cubicBezTo>
                    <a:pt x="100" y="40"/>
                    <a:pt x="100" y="40"/>
                    <a:pt x="100" y="40"/>
                  </a:cubicBezTo>
                  <a:cubicBezTo>
                    <a:pt x="100" y="60"/>
                    <a:pt x="100" y="60"/>
                    <a:pt x="100" y="60"/>
                  </a:cubicBezTo>
                  <a:cubicBezTo>
                    <a:pt x="80" y="60"/>
                    <a:pt x="80" y="60"/>
                    <a:pt x="80" y="60"/>
                  </a:cubicBezTo>
                  <a:cubicBezTo>
                    <a:pt x="80" y="40"/>
                    <a:pt x="80" y="40"/>
                    <a:pt x="80" y="40"/>
                  </a:cubicBezTo>
                  <a:cubicBezTo>
                    <a:pt x="60" y="40"/>
                    <a:pt x="60" y="40"/>
                    <a:pt x="60" y="40"/>
                  </a:cubicBezTo>
                  <a:cubicBezTo>
                    <a:pt x="60" y="60"/>
                    <a:pt x="60" y="60"/>
                    <a:pt x="60" y="60"/>
                  </a:cubicBezTo>
                  <a:cubicBezTo>
                    <a:pt x="40" y="60"/>
                    <a:pt x="40" y="60"/>
                    <a:pt x="40" y="60"/>
                  </a:cubicBezTo>
                  <a:cubicBezTo>
                    <a:pt x="40" y="80"/>
                    <a:pt x="40" y="80"/>
                    <a:pt x="40" y="80"/>
                  </a:cubicBezTo>
                  <a:cubicBezTo>
                    <a:pt x="60" y="80"/>
                    <a:pt x="60" y="80"/>
                    <a:pt x="60" y="80"/>
                  </a:cubicBezTo>
                  <a:cubicBezTo>
                    <a:pt x="60" y="60"/>
                    <a:pt x="60" y="60"/>
                    <a:pt x="60" y="60"/>
                  </a:cubicBezTo>
                  <a:cubicBezTo>
                    <a:pt x="80" y="60"/>
                    <a:pt x="80" y="60"/>
                    <a:pt x="80" y="60"/>
                  </a:cubicBezTo>
                  <a:cubicBezTo>
                    <a:pt x="80" y="80"/>
                    <a:pt x="80" y="80"/>
                    <a:pt x="80" y="80"/>
                  </a:cubicBezTo>
                  <a:cubicBezTo>
                    <a:pt x="100" y="80"/>
                    <a:pt x="100" y="80"/>
                    <a:pt x="100" y="80"/>
                  </a:cubicBezTo>
                  <a:cubicBezTo>
                    <a:pt x="100" y="60"/>
                    <a:pt x="100" y="60"/>
                    <a:pt x="100" y="60"/>
                  </a:cubicBezTo>
                  <a:cubicBezTo>
                    <a:pt x="120" y="60"/>
                    <a:pt x="120" y="60"/>
                    <a:pt x="120" y="60"/>
                  </a:cubicBezTo>
                  <a:cubicBezTo>
                    <a:pt x="120" y="80"/>
                    <a:pt x="120" y="80"/>
                    <a:pt x="120" y="80"/>
                  </a:cubicBezTo>
                  <a:cubicBezTo>
                    <a:pt x="140" y="80"/>
                    <a:pt x="140" y="80"/>
                    <a:pt x="140" y="80"/>
                  </a:cubicBezTo>
                  <a:cubicBezTo>
                    <a:pt x="140" y="60"/>
                    <a:pt x="140" y="60"/>
                    <a:pt x="140" y="60"/>
                  </a:cubicBezTo>
                  <a:cubicBezTo>
                    <a:pt x="160" y="60"/>
                    <a:pt x="160" y="60"/>
                    <a:pt x="160" y="60"/>
                  </a:cubicBezTo>
                  <a:cubicBezTo>
                    <a:pt x="160" y="40"/>
                    <a:pt x="160" y="40"/>
                    <a:pt x="160" y="40"/>
                  </a:cubicBezTo>
                  <a:lnTo>
                    <a:pt x="140" y="40"/>
                  </a:lnTo>
                  <a:close/>
                  <a:moveTo>
                    <a:pt x="60" y="200"/>
                  </a:moveTo>
                  <a:cubicBezTo>
                    <a:pt x="0" y="200"/>
                    <a:pt x="0" y="200"/>
                    <a:pt x="0" y="200"/>
                  </a:cubicBezTo>
                  <a:cubicBezTo>
                    <a:pt x="0" y="184"/>
                    <a:pt x="0" y="184"/>
                    <a:pt x="0" y="184"/>
                  </a:cubicBezTo>
                  <a:cubicBezTo>
                    <a:pt x="60" y="184"/>
                    <a:pt x="60" y="184"/>
                    <a:pt x="60" y="184"/>
                  </a:cubicBezTo>
                  <a:lnTo>
                    <a:pt x="60" y="20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
        <p:nvSpPr>
          <p:cNvPr id="8" name="弧形 7"/>
          <p:cNvSpPr/>
          <p:nvPr/>
        </p:nvSpPr>
        <p:spPr>
          <a:xfrm rot="15231781">
            <a:off x="4274579" y="2142686"/>
            <a:ext cx="1328675" cy="1328156"/>
          </a:xfrm>
          <a:prstGeom prst="arc">
            <a:avLst>
              <a:gd name="adj1" fmla="val 10956006"/>
              <a:gd name="adj2" fmla="val 0"/>
            </a:avLst>
          </a:prstGeom>
          <a:ln w="1905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弧形 35"/>
          <p:cNvSpPr/>
          <p:nvPr/>
        </p:nvSpPr>
        <p:spPr>
          <a:xfrm rot="8176387">
            <a:off x="5317093" y="3049638"/>
            <a:ext cx="1546082" cy="1546686"/>
          </a:xfrm>
          <a:prstGeom prst="arc">
            <a:avLst>
              <a:gd name="adj1" fmla="val 13244638"/>
              <a:gd name="adj2" fmla="val 56923"/>
            </a:avLst>
          </a:prstGeom>
          <a:ln w="19050">
            <a:solidFill>
              <a:schemeClr val="bg1">
                <a:lumMod val="7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椭圆 6"/>
          <p:cNvSpPr/>
          <p:nvPr/>
        </p:nvSpPr>
        <p:spPr>
          <a:xfrm>
            <a:off x="4758966" y="2009154"/>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标题 4"/>
          <p:cNvSpPr txBox="1"/>
          <p:nvPr/>
        </p:nvSpPr>
        <p:spPr>
          <a:xfrm>
            <a:off x="4716103" y="2019858"/>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bg1"/>
                </a:solidFill>
                <a:latin typeface="Impact MT Std" pitchFamily="34" charset="0"/>
                <a:ea typeface="微软雅黑" panose="020B0503020204020204" pitchFamily="34" charset="-122"/>
              </a:rPr>
              <a:t>01</a:t>
            </a:r>
            <a:endParaRPr lang="en-US" altLang="zh-CN" sz="1600" b="1" dirty="0">
              <a:solidFill>
                <a:schemeClr val="bg1"/>
              </a:solidFill>
              <a:latin typeface="Impact MT Std" pitchFamily="34" charset="0"/>
              <a:ea typeface="微软雅黑" panose="020B0503020204020204" pitchFamily="34" charset="-122"/>
            </a:endParaRPr>
          </a:p>
        </p:txBody>
      </p:sp>
      <p:sp>
        <p:nvSpPr>
          <p:cNvPr id="19" name="椭圆 18"/>
          <p:cNvSpPr/>
          <p:nvPr/>
        </p:nvSpPr>
        <p:spPr>
          <a:xfrm>
            <a:off x="5288523" y="3994361"/>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标题 4"/>
          <p:cNvSpPr txBox="1"/>
          <p:nvPr/>
        </p:nvSpPr>
        <p:spPr>
          <a:xfrm>
            <a:off x="5245659" y="4005065"/>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bg1"/>
                </a:solidFill>
                <a:latin typeface="Impact MT Std" pitchFamily="34" charset="0"/>
                <a:ea typeface="微软雅黑" panose="020B0503020204020204" pitchFamily="34" charset="-122"/>
              </a:rPr>
              <a:t>02</a:t>
            </a:r>
            <a:endParaRPr lang="en-US" altLang="zh-CN" sz="1600" b="1" dirty="0">
              <a:solidFill>
                <a:schemeClr val="bg1"/>
              </a:solidFill>
              <a:latin typeface="Impact MT Std" pitchFamily="34" charset="0"/>
              <a:ea typeface="微软雅黑" panose="020B0503020204020204" pitchFamily="34" charset="-122"/>
            </a:endParaRPr>
          </a:p>
        </p:txBody>
      </p:sp>
      <p:sp>
        <p:nvSpPr>
          <p:cNvPr id="21" name="椭圆 20"/>
          <p:cNvSpPr/>
          <p:nvPr/>
        </p:nvSpPr>
        <p:spPr>
          <a:xfrm>
            <a:off x="7375939" y="1628800"/>
            <a:ext cx="359899" cy="360040"/>
          </a:xfrm>
          <a:prstGeom prst="ellipse">
            <a:avLst/>
          </a:prstGeom>
          <a:solidFill>
            <a:srgbClr val="7F7F7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标题 4"/>
          <p:cNvSpPr txBox="1"/>
          <p:nvPr/>
        </p:nvSpPr>
        <p:spPr>
          <a:xfrm>
            <a:off x="7333076" y="1639503"/>
            <a:ext cx="445624" cy="36004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zh-CN" sz="1600" b="1" dirty="0">
                <a:solidFill>
                  <a:schemeClr val="bg1"/>
                </a:solidFill>
                <a:latin typeface="Impact MT Std" pitchFamily="34" charset="0"/>
                <a:ea typeface="微软雅黑" panose="020B0503020204020204" pitchFamily="34" charset="-122"/>
              </a:rPr>
              <a:t>03</a:t>
            </a:r>
            <a:endParaRPr lang="en-US" altLang="zh-CN" sz="1600" b="1" dirty="0">
              <a:solidFill>
                <a:schemeClr val="bg1"/>
              </a:solidFill>
              <a:latin typeface="Impact MT Std" pitchFamily="34" charset="0"/>
              <a:ea typeface="微软雅黑" panose="020B0503020204020204" pitchFamily="34" charset="-122"/>
            </a:endParaRPr>
          </a:p>
        </p:txBody>
      </p:sp>
      <p:sp>
        <p:nvSpPr>
          <p:cNvPr id="40" name="矩形 39"/>
          <p:cNvSpPr/>
          <p:nvPr/>
        </p:nvSpPr>
        <p:spPr>
          <a:xfrm>
            <a:off x="1633936" y="1938589"/>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1" name="矩形 47"/>
          <p:cNvSpPr>
            <a:spLocks noChangeArrowheads="1"/>
          </p:cNvSpPr>
          <p:nvPr/>
        </p:nvSpPr>
        <p:spPr bwMode="auto">
          <a:xfrm>
            <a:off x="1633247" y="2239830"/>
            <a:ext cx="2303356"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在此录入上述图表的描述明，在此录入上述图表的描述说。</a:t>
            </a:r>
            <a:endParaRPr lang="zh-CN" altLang="en-US" sz="1400" dirty="0">
              <a:solidFill>
                <a:schemeClr val="tx1">
                  <a:lumMod val="65000"/>
                  <a:lumOff val="35000"/>
                </a:schemeClr>
              </a:solidFill>
              <a:sym typeface="微软雅黑" panose="020B0503020204020204" pitchFamily="34" charset="-122"/>
            </a:endParaRPr>
          </a:p>
        </p:txBody>
      </p:sp>
      <p:sp>
        <p:nvSpPr>
          <p:cNvPr id="42" name="矩形 41"/>
          <p:cNvSpPr/>
          <p:nvPr/>
        </p:nvSpPr>
        <p:spPr>
          <a:xfrm>
            <a:off x="3242936" y="4320428"/>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矩形 47"/>
          <p:cNvSpPr>
            <a:spLocks noChangeArrowheads="1"/>
          </p:cNvSpPr>
          <p:nvPr/>
        </p:nvSpPr>
        <p:spPr bwMode="auto">
          <a:xfrm>
            <a:off x="3242249" y="4621669"/>
            <a:ext cx="2349893"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44" name="矩形 43"/>
          <p:cNvSpPr/>
          <p:nvPr/>
        </p:nvSpPr>
        <p:spPr>
          <a:xfrm>
            <a:off x="8427207" y="2880268"/>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5" name="矩形 47"/>
          <p:cNvSpPr>
            <a:spLocks noChangeArrowheads="1"/>
          </p:cNvSpPr>
          <p:nvPr/>
        </p:nvSpPr>
        <p:spPr bwMode="auto">
          <a:xfrm>
            <a:off x="8426519" y="3181509"/>
            <a:ext cx="2276194"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37" name="矩形 85"/>
          <p:cNvSpPr>
            <a:spLocks noChangeArrowheads="1"/>
          </p:cNvSpPr>
          <p:nvPr/>
        </p:nvSpPr>
        <p:spPr bwMode="auto">
          <a:xfrm>
            <a:off x="7895499" y="4377434"/>
            <a:ext cx="3096511" cy="45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5208" tIns="57603" rIns="115208" bIns="57603">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r" eaLnBrk="1" hangingPunct="1">
              <a:spcBef>
                <a:spcPct val="0"/>
              </a:spcBef>
              <a:buFont typeface="Arial" panose="020B0604020202020204" pitchFamily="34" charset="0"/>
              <a:buNone/>
            </a:pPr>
            <a:r>
              <a:rPr lang="zh-CN" altLang="en-US" sz="2200" b="1" dirty="0">
                <a:solidFill>
                  <a:schemeClr val="tx1">
                    <a:lumMod val="65000"/>
                    <a:lumOff val="35000"/>
                  </a:schemeClr>
                </a:solidFill>
                <a:sym typeface="微软雅黑" panose="020B0503020204020204" pitchFamily="34" charset="-122"/>
              </a:rPr>
              <a:t>添加主要观点</a:t>
            </a:r>
            <a:endParaRPr lang="zh-CN" altLang="en-US" sz="2200" dirty="0">
              <a:solidFill>
                <a:schemeClr val="tx1">
                  <a:lumMod val="65000"/>
                  <a:lumOff val="35000"/>
                </a:schemeClr>
              </a:solidFill>
              <a:latin typeface="Arial" panose="020B0604020202020204" pitchFamily="34" charset="0"/>
              <a:ea typeface="宋体" panose="02010600030101010101" pitchFamily="2" charset="-122"/>
            </a:endParaRPr>
          </a:p>
        </p:txBody>
      </p:sp>
      <p:sp>
        <p:nvSpPr>
          <p:cNvPr id="38" name="文本框 13"/>
          <p:cNvSpPr txBox="1"/>
          <p:nvPr/>
        </p:nvSpPr>
        <p:spPr>
          <a:xfrm>
            <a:off x="7394979" y="4852326"/>
            <a:ext cx="3652741" cy="1384986"/>
          </a:xfrm>
          <a:prstGeom prst="rect">
            <a:avLst/>
          </a:prstGeom>
          <a:noFill/>
        </p:spPr>
        <p:txBody>
          <a:bodyPr wrap="square" lIns="91435" tIns="45716" rIns="91435" bIns="45716" rtlCol="0">
            <a:spAutoFit/>
          </a:bodyPr>
          <a:lstStyle/>
          <a:p>
            <a:pPr>
              <a:lnSpc>
                <a:spcPct val="120000"/>
              </a:lnSpc>
              <a:spcBef>
                <a:spcPct val="0"/>
              </a:spcBef>
              <a:buNone/>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在此录入上述图表的综合描述说明，在此录入上述图表的综合描述说明，在此录入上述图表的综合描述说明，在此录入上述图表的综合描述说明，在此录入上述图表的综合描述说明。</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5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22" presetClass="entr" presetSubtype="8" fill="hold" grpId="0" nodeType="withEffect">
                                  <p:stCondLst>
                                    <p:cond delay="100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53" presetClass="entr" presetSubtype="16" fill="hold" grpId="0" nodeType="withEffect">
                                  <p:stCondLst>
                                    <p:cond delay="150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15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150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par>
                                <p:cTn id="41" presetID="53" presetClass="entr" presetSubtype="16" fill="hold" grpId="0" nodeType="withEffect">
                                  <p:stCondLst>
                                    <p:cond delay="150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par>
                                <p:cTn id="46" presetID="53" presetClass="entr" presetSubtype="16" fill="hold" grpId="0" nodeType="withEffect">
                                  <p:stCondLst>
                                    <p:cond delay="150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par>
                                <p:cTn id="51" presetID="53" presetClass="entr" presetSubtype="16" fill="hold" grpId="0" nodeType="withEffect">
                                  <p:stCondLst>
                                    <p:cond delay="1500"/>
                                  </p:stCondLst>
                                  <p:childTnLst>
                                    <p:set>
                                      <p:cBhvr>
                                        <p:cTn id="52" dur="1" fill="hold">
                                          <p:stCondLst>
                                            <p:cond delay="0"/>
                                          </p:stCondLst>
                                        </p:cTn>
                                        <p:tgtEl>
                                          <p:spTgt spid="22"/>
                                        </p:tgtEl>
                                        <p:attrNameLst>
                                          <p:attrName>style.visibility</p:attrName>
                                        </p:attrNameLst>
                                      </p:cBhvr>
                                      <p:to>
                                        <p:strVal val="visible"/>
                                      </p:to>
                                    </p:set>
                                    <p:anim calcmode="lin" valueType="num">
                                      <p:cBhvr>
                                        <p:cTn id="53" dur="500" fill="hold"/>
                                        <p:tgtEl>
                                          <p:spTgt spid="22"/>
                                        </p:tgtEl>
                                        <p:attrNameLst>
                                          <p:attrName>ppt_w</p:attrName>
                                        </p:attrNameLst>
                                      </p:cBhvr>
                                      <p:tavLst>
                                        <p:tav tm="0">
                                          <p:val>
                                            <p:fltVal val="0"/>
                                          </p:val>
                                        </p:tav>
                                        <p:tav tm="100000">
                                          <p:val>
                                            <p:strVal val="#ppt_w"/>
                                          </p:val>
                                        </p:tav>
                                      </p:tavLst>
                                    </p:anim>
                                    <p:anim calcmode="lin" valueType="num">
                                      <p:cBhvr>
                                        <p:cTn id="54" dur="500" fill="hold"/>
                                        <p:tgtEl>
                                          <p:spTgt spid="22"/>
                                        </p:tgtEl>
                                        <p:attrNameLst>
                                          <p:attrName>ppt_h</p:attrName>
                                        </p:attrNameLst>
                                      </p:cBhvr>
                                      <p:tavLst>
                                        <p:tav tm="0">
                                          <p:val>
                                            <p:fltVal val="0"/>
                                          </p:val>
                                        </p:tav>
                                        <p:tav tm="100000">
                                          <p:val>
                                            <p:strVal val="#ppt_h"/>
                                          </p:val>
                                        </p:tav>
                                      </p:tavLst>
                                    </p:anim>
                                    <p:animEffect transition="in" filter="fade">
                                      <p:cBhvr>
                                        <p:cTn id="55" dur="500"/>
                                        <p:tgtEl>
                                          <p:spTgt spid="22"/>
                                        </p:tgtEl>
                                      </p:cBhvr>
                                    </p:animEffect>
                                  </p:childTnLst>
                                </p:cTn>
                              </p:par>
                              <p:par>
                                <p:cTn id="56" presetID="14" presetClass="entr" presetSubtype="10" fill="hold" grpId="0" nodeType="withEffect">
                                  <p:stCondLst>
                                    <p:cond delay="2000"/>
                                  </p:stCondLst>
                                  <p:childTnLst>
                                    <p:set>
                                      <p:cBhvr>
                                        <p:cTn id="57" dur="1" fill="hold">
                                          <p:stCondLst>
                                            <p:cond delay="0"/>
                                          </p:stCondLst>
                                        </p:cTn>
                                        <p:tgtEl>
                                          <p:spTgt spid="40"/>
                                        </p:tgtEl>
                                        <p:attrNameLst>
                                          <p:attrName>style.visibility</p:attrName>
                                        </p:attrNameLst>
                                      </p:cBhvr>
                                      <p:to>
                                        <p:strVal val="visible"/>
                                      </p:to>
                                    </p:set>
                                    <p:animEffect transition="in" filter="randombar(horizontal)">
                                      <p:cBhvr>
                                        <p:cTn id="58" dur="400"/>
                                        <p:tgtEl>
                                          <p:spTgt spid="40"/>
                                        </p:tgtEl>
                                      </p:cBhvr>
                                    </p:animEffect>
                                  </p:childTnLst>
                                </p:cTn>
                              </p:par>
                              <p:par>
                                <p:cTn id="59" presetID="14" presetClass="entr" presetSubtype="10" fill="hold" grpId="0" nodeType="withEffect">
                                  <p:stCondLst>
                                    <p:cond delay="2000"/>
                                  </p:stCondLst>
                                  <p:childTnLst>
                                    <p:set>
                                      <p:cBhvr>
                                        <p:cTn id="60" dur="1" fill="hold">
                                          <p:stCondLst>
                                            <p:cond delay="0"/>
                                          </p:stCondLst>
                                        </p:cTn>
                                        <p:tgtEl>
                                          <p:spTgt spid="41"/>
                                        </p:tgtEl>
                                        <p:attrNameLst>
                                          <p:attrName>style.visibility</p:attrName>
                                        </p:attrNameLst>
                                      </p:cBhvr>
                                      <p:to>
                                        <p:strVal val="visible"/>
                                      </p:to>
                                    </p:set>
                                    <p:animEffect transition="in" filter="randombar(horizontal)">
                                      <p:cBhvr>
                                        <p:cTn id="61" dur="400"/>
                                        <p:tgtEl>
                                          <p:spTgt spid="41"/>
                                        </p:tgtEl>
                                      </p:cBhvr>
                                    </p:animEffect>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wipe(up)">
                                      <p:cBhvr>
                                        <p:cTn id="65" dur="500"/>
                                        <p:tgtEl>
                                          <p:spTgt spid="8"/>
                                        </p:tgtEl>
                                      </p:cBhvr>
                                    </p:animEffect>
                                  </p:childTnLst>
                                </p:cTn>
                              </p:par>
                              <p:par>
                                <p:cTn id="66" presetID="14" presetClass="entr" presetSubtype="10" fill="hold" grpId="0" nodeType="withEffect">
                                  <p:stCondLst>
                                    <p:cond delay="500"/>
                                  </p:stCondLst>
                                  <p:childTnLst>
                                    <p:set>
                                      <p:cBhvr>
                                        <p:cTn id="67" dur="1" fill="hold">
                                          <p:stCondLst>
                                            <p:cond delay="0"/>
                                          </p:stCondLst>
                                        </p:cTn>
                                        <p:tgtEl>
                                          <p:spTgt spid="42"/>
                                        </p:tgtEl>
                                        <p:attrNameLst>
                                          <p:attrName>style.visibility</p:attrName>
                                        </p:attrNameLst>
                                      </p:cBhvr>
                                      <p:to>
                                        <p:strVal val="visible"/>
                                      </p:to>
                                    </p:set>
                                    <p:animEffect transition="in" filter="randombar(horizontal)">
                                      <p:cBhvr>
                                        <p:cTn id="68" dur="400"/>
                                        <p:tgtEl>
                                          <p:spTgt spid="42"/>
                                        </p:tgtEl>
                                      </p:cBhvr>
                                    </p:animEffect>
                                  </p:childTnLst>
                                </p:cTn>
                              </p:par>
                              <p:par>
                                <p:cTn id="69" presetID="14" presetClass="entr" presetSubtype="10" fill="hold" grpId="0" nodeType="withEffect">
                                  <p:stCondLst>
                                    <p:cond delay="500"/>
                                  </p:stCondLst>
                                  <p:childTnLst>
                                    <p:set>
                                      <p:cBhvr>
                                        <p:cTn id="70" dur="1" fill="hold">
                                          <p:stCondLst>
                                            <p:cond delay="0"/>
                                          </p:stCondLst>
                                        </p:cTn>
                                        <p:tgtEl>
                                          <p:spTgt spid="43"/>
                                        </p:tgtEl>
                                        <p:attrNameLst>
                                          <p:attrName>style.visibility</p:attrName>
                                        </p:attrNameLst>
                                      </p:cBhvr>
                                      <p:to>
                                        <p:strVal val="visible"/>
                                      </p:to>
                                    </p:set>
                                    <p:animEffect transition="in" filter="randombar(horizontal)">
                                      <p:cBhvr>
                                        <p:cTn id="71" dur="400"/>
                                        <p:tgtEl>
                                          <p:spTgt spid="43"/>
                                        </p:tgtEl>
                                      </p:cBhvr>
                                    </p:animEffect>
                                  </p:childTnLst>
                                </p:cTn>
                              </p:par>
                            </p:childTnLst>
                          </p:cTn>
                        </p:par>
                        <p:par>
                          <p:cTn id="72" fill="hold">
                            <p:stCondLst>
                              <p:cond delay="1500"/>
                            </p:stCondLst>
                            <p:childTnLst>
                              <p:par>
                                <p:cTn id="73" presetID="22" presetClass="entr" presetSubtype="8" fill="hold" grpId="0"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wipe(left)">
                                      <p:cBhvr>
                                        <p:cTn id="75" dur="500"/>
                                        <p:tgtEl>
                                          <p:spTgt spid="36"/>
                                        </p:tgtEl>
                                      </p:cBhvr>
                                    </p:animEffect>
                                  </p:childTnLst>
                                </p:cTn>
                              </p:par>
                              <p:par>
                                <p:cTn id="76" presetID="14" presetClass="entr" presetSubtype="10" fill="hold" grpId="0" nodeType="withEffect">
                                  <p:stCondLst>
                                    <p:cond delay="500"/>
                                  </p:stCondLst>
                                  <p:childTnLst>
                                    <p:set>
                                      <p:cBhvr>
                                        <p:cTn id="77" dur="1" fill="hold">
                                          <p:stCondLst>
                                            <p:cond delay="0"/>
                                          </p:stCondLst>
                                        </p:cTn>
                                        <p:tgtEl>
                                          <p:spTgt spid="44"/>
                                        </p:tgtEl>
                                        <p:attrNameLst>
                                          <p:attrName>style.visibility</p:attrName>
                                        </p:attrNameLst>
                                      </p:cBhvr>
                                      <p:to>
                                        <p:strVal val="visible"/>
                                      </p:to>
                                    </p:set>
                                    <p:animEffect transition="in" filter="randombar(horizontal)">
                                      <p:cBhvr>
                                        <p:cTn id="78" dur="400"/>
                                        <p:tgtEl>
                                          <p:spTgt spid="44"/>
                                        </p:tgtEl>
                                      </p:cBhvr>
                                    </p:animEffect>
                                  </p:childTnLst>
                                </p:cTn>
                              </p:par>
                              <p:par>
                                <p:cTn id="79" presetID="14" presetClass="entr" presetSubtype="10" fill="hold" grpId="0" nodeType="withEffect">
                                  <p:stCondLst>
                                    <p:cond delay="500"/>
                                  </p:stCondLst>
                                  <p:childTnLst>
                                    <p:set>
                                      <p:cBhvr>
                                        <p:cTn id="80" dur="1" fill="hold">
                                          <p:stCondLst>
                                            <p:cond delay="0"/>
                                          </p:stCondLst>
                                        </p:cTn>
                                        <p:tgtEl>
                                          <p:spTgt spid="45"/>
                                        </p:tgtEl>
                                        <p:attrNameLst>
                                          <p:attrName>style.visibility</p:attrName>
                                        </p:attrNameLst>
                                      </p:cBhvr>
                                      <p:to>
                                        <p:strVal val="visible"/>
                                      </p:to>
                                    </p:set>
                                    <p:animEffect transition="in" filter="randombar(horizontal)">
                                      <p:cBhvr>
                                        <p:cTn id="81" dur="400"/>
                                        <p:tgtEl>
                                          <p:spTgt spid="45"/>
                                        </p:tgtEl>
                                      </p:cBhvr>
                                    </p:animEffect>
                                  </p:childTnLst>
                                </p:cTn>
                              </p:par>
                            </p:childTnLst>
                          </p:cTn>
                        </p:par>
                        <p:par>
                          <p:cTn id="82" fill="hold">
                            <p:stCondLst>
                              <p:cond delay="2000"/>
                            </p:stCondLst>
                            <p:childTnLst>
                              <p:par>
                                <p:cTn id="83" presetID="22" presetClass="entr" presetSubtype="2"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right)">
                                      <p:cBhvr>
                                        <p:cTn id="85" dur="500"/>
                                        <p:tgtEl>
                                          <p:spTgt spid="37"/>
                                        </p:tgtEl>
                                      </p:cBhvr>
                                    </p:animEffect>
                                  </p:childTnLst>
                                </p:cTn>
                              </p:par>
                              <p:par>
                                <p:cTn id="86" presetID="22" presetClass="entr" presetSubtype="2"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wipe(right)">
                                      <p:cBhvr>
                                        <p:cTn id="88"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6" grpId="0" animBg="1"/>
      <p:bldP spid="8" grpId="0" animBg="1"/>
      <p:bldP spid="36" grpId="0" animBg="1"/>
      <p:bldP spid="7" grpId="0" animBg="1"/>
      <p:bldP spid="18" grpId="0"/>
      <p:bldP spid="19" grpId="0" animBg="1"/>
      <p:bldP spid="20" grpId="0"/>
      <p:bldP spid="21" grpId="0" animBg="1"/>
      <p:bldP spid="22" grpId="0"/>
      <p:bldP spid="40" grpId="0"/>
      <p:bldP spid="41" grpId="0"/>
      <p:bldP spid="42" grpId="0"/>
      <p:bldP spid="43" grpId="0"/>
      <p:bldP spid="44" grpId="0"/>
      <p:bldP spid="45"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p:nvPr/>
        </p:nvSpPr>
        <p:spPr>
          <a:xfrm>
            <a:off x="1652983" y="1628800"/>
            <a:ext cx="5255140" cy="2736304"/>
          </a:xfrm>
          <a:prstGeom prst="rect">
            <a:avLst/>
          </a:prstGeom>
          <a:blipFill>
            <a:blip r:embed="rId1"/>
            <a:srcRect/>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lumMod val="95000"/>
                </a:schemeClr>
              </a:solidFill>
            </a:endParaRPr>
          </a:p>
        </p:txBody>
      </p:sp>
      <p:sp>
        <p:nvSpPr>
          <p:cNvPr id="15" name="Rectangle 3"/>
          <p:cNvSpPr/>
          <p:nvPr/>
        </p:nvSpPr>
        <p:spPr>
          <a:xfrm>
            <a:off x="5703593" y="1844824"/>
            <a:ext cx="1995700" cy="432048"/>
          </a:xfrm>
          <a:prstGeom prst="rect">
            <a:avLst/>
          </a:prstGeom>
          <a:solidFill>
            <a:schemeClr val="accent1"/>
          </a:solidFill>
          <a:ln>
            <a:noFill/>
          </a:ln>
        </p:spPr>
        <p:txBody>
          <a:bodyPr vert="horz" wrap="square" lIns="91440" tIns="45720" rIns="91440" bIns="45720" numCol="1" anchor="t" anchorCtr="0" compatLnSpc="1"/>
          <a:lstStyle/>
          <a:p>
            <a:endParaRPr lang="en-US">
              <a:solidFill>
                <a:schemeClr val="bg1"/>
              </a:solidFill>
              <a:latin typeface="微软雅黑" panose="020B0503020204020204" pitchFamily="34" charset="-122"/>
              <a:ea typeface="微软雅黑" panose="020B0503020204020204" pitchFamily="34" charset="-122"/>
            </a:endParaRPr>
          </a:p>
        </p:txBody>
      </p:sp>
      <p:sp>
        <p:nvSpPr>
          <p:cNvPr id="16" name="矩形 15"/>
          <p:cNvSpPr/>
          <p:nvPr/>
        </p:nvSpPr>
        <p:spPr>
          <a:xfrm>
            <a:off x="5703594" y="1887162"/>
            <a:ext cx="1995700" cy="369324"/>
          </a:xfrm>
          <a:prstGeom prst="rect">
            <a:avLst/>
          </a:prstGeom>
        </p:spPr>
        <p:txBody>
          <a:bodyPr wrap="square" lIns="91431" tIns="45716" rIns="91431" bIns="45716">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以人为本</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17" name="矩形 16"/>
          <p:cNvSpPr/>
          <p:nvPr/>
        </p:nvSpPr>
        <p:spPr>
          <a:xfrm>
            <a:off x="8059881" y="1800148"/>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 name="矩形 47"/>
          <p:cNvSpPr>
            <a:spLocks noChangeArrowheads="1"/>
          </p:cNvSpPr>
          <p:nvPr/>
        </p:nvSpPr>
        <p:spPr bwMode="auto">
          <a:xfrm>
            <a:off x="8059194" y="2101389"/>
            <a:ext cx="280721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19" name="Rectangle 3"/>
          <p:cNvSpPr/>
          <p:nvPr/>
        </p:nvSpPr>
        <p:spPr>
          <a:xfrm>
            <a:off x="5703593" y="2780928"/>
            <a:ext cx="1995700" cy="432048"/>
          </a:xfrm>
          <a:prstGeom prst="rect">
            <a:avLst/>
          </a:prstGeom>
          <a:solidFill>
            <a:schemeClr val="accent2">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20" name="矩形 19"/>
          <p:cNvSpPr/>
          <p:nvPr/>
        </p:nvSpPr>
        <p:spPr>
          <a:xfrm>
            <a:off x="5703594" y="2823266"/>
            <a:ext cx="1995700" cy="369324"/>
          </a:xfrm>
          <a:prstGeom prst="rect">
            <a:avLst/>
          </a:prstGeom>
        </p:spPr>
        <p:txBody>
          <a:bodyPr wrap="square" lIns="91431" tIns="45716" rIns="91431" bIns="45716">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创新发展</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1" name="矩形 20"/>
          <p:cNvSpPr/>
          <p:nvPr/>
        </p:nvSpPr>
        <p:spPr>
          <a:xfrm>
            <a:off x="8059881" y="2736252"/>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2" name="矩形 47"/>
          <p:cNvSpPr>
            <a:spLocks noChangeArrowheads="1"/>
          </p:cNvSpPr>
          <p:nvPr/>
        </p:nvSpPr>
        <p:spPr bwMode="auto">
          <a:xfrm>
            <a:off x="8059194" y="3037493"/>
            <a:ext cx="280721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23" name="Rectangle 3"/>
          <p:cNvSpPr/>
          <p:nvPr/>
        </p:nvSpPr>
        <p:spPr>
          <a:xfrm>
            <a:off x="5755837" y="3717032"/>
            <a:ext cx="1995700" cy="432048"/>
          </a:xfrm>
          <a:prstGeom prst="rect">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bg1">
                  <a:lumMod val="95000"/>
                </a:schemeClr>
              </a:solidFill>
            </a:endParaRPr>
          </a:p>
        </p:txBody>
      </p:sp>
      <p:sp>
        <p:nvSpPr>
          <p:cNvPr id="24" name="矩形 23"/>
          <p:cNvSpPr/>
          <p:nvPr/>
        </p:nvSpPr>
        <p:spPr>
          <a:xfrm>
            <a:off x="5755838" y="3759370"/>
            <a:ext cx="1995700" cy="369324"/>
          </a:xfrm>
          <a:prstGeom prst="rect">
            <a:avLst/>
          </a:prstGeom>
        </p:spPr>
        <p:txBody>
          <a:bodyPr wrap="square" lIns="91431" tIns="45716" rIns="91431" bIns="45716">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先进力量</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8112125" y="3672356"/>
            <a:ext cx="1551161" cy="369324"/>
          </a:xfrm>
          <a:prstGeom prst="rect">
            <a:avLst/>
          </a:prstGeom>
        </p:spPr>
        <p:txBody>
          <a:bodyPr wrap="square" lIns="91431" tIns="45716" rIns="91431" bIns="45716">
            <a:spAutoFit/>
          </a:bodyPr>
          <a:lstStyle/>
          <a:p>
            <a:r>
              <a:rPr lang="zh-CN" altLang="en-US" b="1" dirty="0">
                <a:solidFill>
                  <a:schemeClr val="tx1">
                    <a:lumMod val="65000"/>
                    <a:lumOff val="35000"/>
                  </a:schemeClr>
                </a:solidFill>
                <a:latin typeface="微软雅黑" panose="020B0503020204020204" pitchFamily="34" charset="-122"/>
                <a:ea typeface="微软雅黑" panose="020B0503020204020204" pitchFamily="34" charset="-122"/>
              </a:rPr>
              <a:t>添加标题</a:t>
            </a:r>
            <a:endParaRPr lang="en-US" altLang="zh-CN"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矩形 47"/>
          <p:cNvSpPr>
            <a:spLocks noChangeArrowheads="1"/>
          </p:cNvSpPr>
          <p:nvPr/>
        </p:nvSpPr>
        <p:spPr bwMode="auto">
          <a:xfrm>
            <a:off x="8111438" y="3973597"/>
            <a:ext cx="2807215"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在此录入上述图表的描述说明，在此录入上述图表的描述说明。</a:t>
            </a:r>
            <a:endParaRPr lang="zh-CN" altLang="en-US" sz="1400" dirty="0">
              <a:solidFill>
                <a:schemeClr val="tx1">
                  <a:lumMod val="65000"/>
                  <a:lumOff val="35000"/>
                </a:schemeClr>
              </a:solidFill>
              <a:sym typeface="微软雅黑" panose="020B0503020204020204" pitchFamily="34" charset="-122"/>
            </a:endParaRPr>
          </a:p>
        </p:txBody>
      </p:sp>
      <p:sp>
        <p:nvSpPr>
          <p:cNvPr id="27" name="Freeform 12"/>
          <p:cNvSpPr/>
          <p:nvPr/>
        </p:nvSpPr>
        <p:spPr bwMode="auto">
          <a:xfrm>
            <a:off x="1608675" y="4672808"/>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4"/>
          </a:solidFill>
          <a:ln>
            <a:noFill/>
          </a:ln>
        </p:spPr>
        <p:txBody>
          <a:bodyPr/>
          <a:lstStyle/>
          <a:p>
            <a:endParaRPr lang="zh-CN" altLang="en-US">
              <a:solidFill>
                <a:schemeClr val="tx1">
                  <a:lumMod val="50000"/>
                  <a:lumOff val="50000"/>
                </a:schemeClr>
              </a:solidFill>
            </a:endParaRPr>
          </a:p>
        </p:txBody>
      </p:sp>
      <p:sp>
        <p:nvSpPr>
          <p:cNvPr id="28" name="Freeform 12"/>
          <p:cNvSpPr/>
          <p:nvPr/>
        </p:nvSpPr>
        <p:spPr bwMode="auto">
          <a:xfrm flipH="1" flipV="1">
            <a:off x="10246261" y="5707089"/>
            <a:ext cx="528432" cy="530225"/>
          </a:xfrm>
          <a:custGeom>
            <a:avLst/>
            <a:gdLst>
              <a:gd name="T0" fmla="*/ 0 w 1446"/>
              <a:gd name="T1" fmla="*/ 0 h 1446"/>
              <a:gd name="T2" fmla="*/ 1446 w 1446"/>
              <a:gd name="T3" fmla="*/ 0 h 1446"/>
              <a:gd name="T4" fmla="*/ 1446 w 1446"/>
              <a:gd name="T5" fmla="*/ 458 h 1446"/>
              <a:gd name="T6" fmla="*/ 438 w 1446"/>
              <a:gd name="T7" fmla="*/ 458 h 1446"/>
              <a:gd name="T8" fmla="*/ 438 w 1446"/>
              <a:gd name="T9" fmla="*/ 1446 h 1446"/>
              <a:gd name="T10" fmla="*/ 0 w 1446"/>
              <a:gd name="T11" fmla="*/ 1446 h 1446"/>
              <a:gd name="T12" fmla="*/ 0 w 1446"/>
              <a:gd name="T13" fmla="*/ 0 h 1446"/>
            </a:gdLst>
            <a:ahLst/>
            <a:cxnLst>
              <a:cxn ang="0">
                <a:pos x="T0" y="T1"/>
              </a:cxn>
              <a:cxn ang="0">
                <a:pos x="T2" y="T3"/>
              </a:cxn>
              <a:cxn ang="0">
                <a:pos x="T4" y="T5"/>
              </a:cxn>
              <a:cxn ang="0">
                <a:pos x="T6" y="T7"/>
              </a:cxn>
              <a:cxn ang="0">
                <a:pos x="T8" y="T9"/>
              </a:cxn>
              <a:cxn ang="0">
                <a:pos x="T10" y="T11"/>
              </a:cxn>
              <a:cxn ang="0">
                <a:pos x="T12" y="T13"/>
              </a:cxn>
            </a:cxnLst>
            <a:rect l="0" t="0" r="r" b="b"/>
            <a:pathLst>
              <a:path w="1446" h="1446">
                <a:moveTo>
                  <a:pt x="0" y="0"/>
                </a:moveTo>
                <a:lnTo>
                  <a:pt x="1446" y="0"/>
                </a:lnTo>
                <a:lnTo>
                  <a:pt x="1446" y="458"/>
                </a:lnTo>
                <a:lnTo>
                  <a:pt x="438" y="458"/>
                </a:lnTo>
                <a:lnTo>
                  <a:pt x="438" y="1446"/>
                </a:lnTo>
                <a:lnTo>
                  <a:pt x="0" y="1446"/>
                </a:lnTo>
                <a:lnTo>
                  <a:pt x="0" y="0"/>
                </a:lnTo>
                <a:close/>
              </a:path>
            </a:pathLst>
          </a:custGeom>
          <a:solidFill>
            <a:schemeClr val="accent4"/>
          </a:solidFill>
          <a:ln>
            <a:noFill/>
          </a:ln>
        </p:spPr>
        <p:txBody>
          <a:bodyPr/>
          <a:lstStyle/>
          <a:p>
            <a:endParaRPr lang="zh-CN" altLang="en-US">
              <a:solidFill>
                <a:schemeClr val="tx1">
                  <a:lumMod val="50000"/>
                  <a:lumOff val="50000"/>
                </a:schemeClr>
              </a:solidFill>
            </a:endParaRPr>
          </a:p>
        </p:txBody>
      </p:sp>
      <p:sp>
        <p:nvSpPr>
          <p:cNvPr id="29" name="TextBox 28"/>
          <p:cNvSpPr txBox="1"/>
          <p:nvPr/>
        </p:nvSpPr>
        <p:spPr>
          <a:xfrm>
            <a:off x="1968575" y="4987008"/>
            <a:ext cx="8541902" cy="932563"/>
          </a:xfrm>
          <a:prstGeom prst="rect">
            <a:avLst/>
          </a:prstGeom>
          <a:noFill/>
        </p:spPr>
        <p:txBody>
          <a:bodyPr wrap="square" rtlCol="0">
            <a:spAutoFit/>
          </a:bodyPr>
          <a:lstStyle/>
          <a:p>
            <a:pPr>
              <a:lnSpc>
                <a:spcPct val="130000"/>
              </a:lnSpc>
              <a:spcBef>
                <a:spcPct val="0"/>
              </a:spcBef>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rPr>
              <a:t>在此录入上述图表的综合描述说明，在此录入上述图表的上述图表的综合描述说明入。在此录入上述图表的综合描述说明，在此录入上述图表的上述图表的综合描述说明入。在此录入上述图表的综合描述说明，在此录入上述图表的上述图表的综合描述说明入。</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par>
                                <p:cTn id="13" presetID="14" presetClass="entr" presetSubtype="10" fill="hold" grpId="0" nodeType="withEffect">
                                  <p:stCondLst>
                                    <p:cond delay="50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400"/>
                                        <p:tgtEl>
                                          <p:spTgt spid="16"/>
                                        </p:tgtEl>
                                      </p:cBhvr>
                                    </p:animEffect>
                                  </p:childTnLst>
                                </p:cTn>
                              </p:par>
                              <p:par>
                                <p:cTn id="16" presetID="14" presetClass="entr" presetSubtype="10" fill="hold" grpId="0" nodeType="withEffect">
                                  <p:stCondLst>
                                    <p:cond delay="50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400"/>
                                        <p:tgtEl>
                                          <p:spTgt spid="17"/>
                                        </p:tgtEl>
                                      </p:cBhvr>
                                    </p:animEffect>
                                  </p:childTnLst>
                                </p:cTn>
                              </p:par>
                              <p:par>
                                <p:cTn id="19" presetID="14" presetClass="entr" presetSubtype="10" fill="hold" grpId="0" nodeType="withEffect">
                                  <p:stCondLst>
                                    <p:cond delay="50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400"/>
                                        <p:tgtEl>
                                          <p:spTgt spid="18"/>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right)">
                                      <p:cBhvr>
                                        <p:cTn id="25" dur="500"/>
                                        <p:tgtEl>
                                          <p:spTgt spid="19"/>
                                        </p:tgtEl>
                                      </p:cBhvr>
                                    </p:animEffect>
                                  </p:childTnLst>
                                </p:cTn>
                              </p:par>
                              <p:par>
                                <p:cTn id="26" presetID="14" presetClass="entr" presetSubtype="10" fill="hold" grpId="0" nodeType="withEffect">
                                  <p:stCondLst>
                                    <p:cond delay="50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400"/>
                                        <p:tgtEl>
                                          <p:spTgt spid="20"/>
                                        </p:tgtEl>
                                      </p:cBhvr>
                                    </p:animEffect>
                                  </p:childTnLst>
                                </p:cTn>
                              </p:par>
                              <p:par>
                                <p:cTn id="29" presetID="14" presetClass="entr" presetSubtype="10" fill="hold" grpId="0" nodeType="withEffect">
                                  <p:stCondLst>
                                    <p:cond delay="500"/>
                                  </p:stCondLst>
                                  <p:childTnLst>
                                    <p:set>
                                      <p:cBhvr>
                                        <p:cTn id="30" dur="1" fill="hold">
                                          <p:stCondLst>
                                            <p:cond delay="0"/>
                                          </p:stCondLst>
                                        </p:cTn>
                                        <p:tgtEl>
                                          <p:spTgt spid="21"/>
                                        </p:tgtEl>
                                        <p:attrNameLst>
                                          <p:attrName>style.visibility</p:attrName>
                                        </p:attrNameLst>
                                      </p:cBhvr>
                                      <p:to>
                                        <p:strVal val="visible"/>
                                      </p:to>
                                    </p:set>
                                    <p:animEffect transition="in" filter="randombar(horizontal)">
                                      <p:cBhvr>
                                        <p:cTn id="31" dur="400"/>
                                        <p:tgtEl>
                                          <p:spTgt spid="21"/>
                                        </p:tgtEl>
                                      </p:cBhvr>
                                    </p:animEffect>
                                  </p:childTnLst>
                                </p:cTn>
                              </p:par>
                              <p:par>
                                <p:cTn id="32" presetID="14" presetClass="entr" presetSubtype="10" fill="hold" grpId="0" nodeType="withEffect">
                                  <p:stCondLst>
                                    <p:cond delay="50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400"/>
                                        <p:tgtEl>
                                          <p:spTgt spid="22"/>
                                        </p:tgtEl>
                                      </p:cBhvr>
                                    </p:animEffect>
                                  </p:childTnLst>
                                </p:cTn>
                              </p:par>
                            </p:childTnLst>
                          </p:cTn>
                        </p:par>
                        <p:par>
                          <p:cTn id="35" fill="hold">
                            <p:stCondLst>
                              <p:cond delay="1500"/>
                            </p:stCondLst>
                            <p:childTnLst>
                              <p:par>
                                <p:cTn id="36" presetID="22" presetClass="entr" presetSubtype="2"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right)">
                                      <p:cBhvr>
                                        <p:cTn id="38" dur="500"/>
                                        <p:tgtEl>
                                          <p:spTgt spid="23"/>
                                        </p:tgtEl>
                                      </p:cBhvr>
                                    </p:animEffect>
                                  </p:childTnLst>
                                </p:cTn>
                              </p:par>
                              <p:par>
                                <p:cTn id="39" presetID="14" presetClass="entr" presetSubtype="10" fill="hold" grpId="0" nodeType="withEffect">
                                  <p:stCondLst>
                                    <p:cond delay="500"/>
                                  </p:stCondLst>
                                  <p:childTnLst>
                                    <p:set>
                                      <p:cBhvr>
                                        <p:cTn id="40" dur="1" fill="hold">
                                          <p:stCondLst>
                                            <p:cond delay="0"/>
                                          </p:stCondLst>
                                        </p:cTn>
                                        <p:tgtEl>
                                          <p:spTgt spid="24"/>
                                        </p:tgtEl>
                                        <p:attrNameLst>
                                          <p:attrName>style.visibility</p:attrName>
                                        </p:attrNameLst>
                                      </p:cBhvr>
                                      <p:to>
                                        <p:strVal val="visible"/>
                                      </p:to>
                                    </p:set>
                                    <p:animEffect transition="in" filter="randombar(horizontal)">
                                      <p:cBhvr>
                                        <p:cTn id="41" dur="400"/>
                                        <p:tgtEl>
                                          <p:spTgt spid="24"/>
                                        </p:tgtEl>
                                      </p:cBhvr>
                                    </p:animEffect>
                                  </p:childTnLst>
                                </p:cTn>
                              </p:par>
                              <p:par>
                                <p:cTn id="42" presetID="14" presetClass="entr" presetSubtype="10" fill="hold" grpId="0" nodeType="withEffect">
                                  <p:stCondLst>
                                    <p:cond delay="500"/>
                                  </p:stCondLst>
                                  <p:childTnLst>
                                    <p:set>
                                      <p:cBhvr>
                                        <p:cTn id="43" dur="1" fill="hold">
                                          <p:stCondLst>
                                            <p:cond delay="0"/>
                                          </p:stCondLst>
                                        </p:cTn>
                                        <p:tgtEl>
                                          <p:spTgt spid="25"/>
                                        </p:tgtEl>
                                        <p:attrNameLst>
                                          <p:attrName>style.visibility</p:attrName>
                                        </p:attrNameLst>
                                      </p:cBhvr>
                                      <p:to>
                                        <p:strVal val="visible"/>
                                      </p:to>
                                    </p:set>
                                    <p:animEffect transition="in" filter="randombar(horizontal)">
                                      <p:cBhvr>
                                        <p:cTn id="44" dur="400"/>
                                        <p:tgtEl>
                                          <p:spTgt spid="25"/>
                                        </p:tgtEl>
                                      </p:cBhvr>
                                    </p:animEffect>
                                  </p:childTnLst>
                                </p:cTn>
                              </p:par>
                              <p:par>
                                <p:cTn id="45" presetID="14" presetClass="entr" presetSubtype="10" fill="hold" grpId="0" nodeType="withEffect">
                                  <p:stCondLst>
                                    <p:cond delay="500"/>
                                  </p:stCondLst>
                                  <p:childTnLst>
                                    <p:set>
                                      <p:cBhvr>
                                        <p:cTn id="46" dur="1" fill="hold">
                                          <p:stCondLst>
                                            <p:cond delay="0"/>
                                          </p:stCondLst>
                                        </p:cTn>
                                        <p:tgtEl>
                                          <p:spTgt spid="26"/>
                                        </p:tgtEl>
                                        <p:attrNameLst>
                                          <p:attrName>style.visibility</p:attrName>
                                        </p:attrNameLst>
                                      </p:cBhvr>
                                      <p:to>
                                        <p:strVal val="visible"/>
                                      </p:to>
                                    </p:set>
                                    <p:animEffect transition="in" filter="randombar(horizontal)">
                                      <p:cBhvr>
                                        <p:cTn id="47" dur="400"/>
                                        <p:tgtEl>
                                          <p:spTgt spid="26"/>
                                        </p:tgtEl>
                                      </p:cBhvr>
                                    </p:animEffect>
                                  </p:childTnLst>
                                </p:cTn>
                              </p:par>
                            </p:childTnLst>
                          </p:cTn>
                        </p:par>
                        <p:par>
                          <p:cTn id="48" fill="hold">
                            <p:stCondLst>
                              <p:cond delay="2000"/>
                            </p:stCondLst>
                            <p:childTnLst>
                              <p:par>
                                <p:cTn id="49" presetID="1" presetClass="entr" presetSubtype="0" fill="hold" grpId="0" nodeType="after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35" presetClass="path" presetSubtype="0" accel="50000" decel="50000" fill="hold" grpId="1" nodeType="withEffect">
                                  <p:stCondLst>
                                    <p:cond delay="0"/>
                                  </p:stCondLst>
                                  <p:childTnLst>
                                    <p:animMotion origin="layout" path="M -3.56836E-6 -3.7037E-7 L 0.36686 0.15278 " pathEditMode="relative" rAng="0" ptsTypes="AA">
                                      <p:cBhvr>
                                        <p:cTn id="52" dur="500" spd="-99900" fill="hold"/>
                                        <p:tgtEl>
                                          <p:spTgt spid="27"/>
                                        </p:tgtEl>
                                        <p:attrNameLst>
                                          <p:attrName>ppt_x</p:attrName>
                                          <p:attrName>ppt_y</p:attrName>
                                        </p:attrNameLst>
                                      </p:cBhvr>
                                      <p:rCtr x="18343" y="7639"/>
                                    </p:animMotion>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35" presetClass="path" presetSubtype="0" accel="50000" decel="50000" fill="hold" grpId="1" nodeType="withEffect">
                                  <p:stCondLst>
                                    <p:cond delay="0"/>
                                  </p:stCondLst>
                                  <p:childTnLst>
                                    <p:animMotion origin="layout" path="M 7.85742E-7 -3.33333E-6 L -0.39495 -0.11018 " pathEditMode="relative" rAng="0" ptsTypes="AA">
                                      <p:cBhvr>
                                        <p:cTn id="56" dur="500" spd="-99900" fill="hold"/>
                                        <p:tgtEl>
                                          <p:spTgt spid="28"/>
                                        </p:tgtEl>
                                        <p:attrNameLst>
                                          <p:attrName>ppt_x</p:attrName>
                                          <p:attrName>ppt_y</p:attrName>
                                        </p:attrNameLst>
                                      </p:cBhvr>
                                      <p:rCtr x="-19748" y="-5509"/>
                                    </p:animMotion>
                                  </p:childTnLst>
                                </p:cTn>
                              </p:par>
                            </p:childTnLst>
                          </p:cTn>
                        </p:par>
                        <p:par>
                          <p:cTn id="57" fill="hold">
                            <p:stCondLst>
                              <p:cond delay="2000"/>
                            </p:stCondLst>
                            <p:childTnLst>
                              <p:par>
                                <p:cTn id="58" presetID="18" presetClass="entr" presetSubtype="3"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strips(upRight)">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p:bldP spid="17" grpId="0"/>
      <p:bldP spid="18" grpId="0"/>
      <p:bldP spid="19" grpId="0" animBg="1"/>
      <p:bldP spid="20" grpId="0"/>
      <p:bldP spid="21" grpId="0"/>
      <p:bldP spid="22" grpId="0"/>
      <p:bldP spid="23" grpId="0" animBg="1"/>
      <p:bldP spid="24" grpId="0"/>
      <p:bldP spid="25" grpId="0"/>
      <p:bldP spid="26" grpId="0"/>
      <p:bldP spid="27" grpId="0" animBg="1"/>
      <p:bldP spid="27" grpId="1" animBg="1"/>
      <p:bldP spid="28" grpId="0" animBg="1"/>
      <p:bldP spid="28" grpId="1" animBg="1"/>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矩形 47"/>
          <p:cNvSpPr>
            <a:spLocks noChangeArrowheads="1"/>
          </p:cNvSpPr>
          <p:nvPr/>
        </p:nvSpPr>
        <p:spPr bwMode="auto">
          <a:xfrm>
            <a:off x="1494486" y="5339890"/>
            <a:ext cx="9199859" cy="609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20000"/>
              </a:lnSpc>
              <a:spcBef>
                <a:spcPct val="0"/>
              </a:spcBef>
              <a:buNone/>
            </a:pPr>
            <a:r>
              <a:rPr lang="zh-CN" altLang="en-US" sz="1400" dirty="0">
                <a:solidFill>
                  <a:schemeClr val="tx1">
                    <a:lumMod val="65000"/>
                    <a:lumOff val="35000"/>
                  </a:schemeClr>
                </a:solidFill>
                <a:sym typeface="微软雅黑" panose="020B0503020204020204" pitchFamily="34" charset="-122"/>
              </a:rPr>
              <a:t>在此录入上述图表的综合描述说明，在此录入上述图表的综合描述说明。在此录入上述图表的描述说明，在此录入上述图表的综合描述说明，在此录入上述图表的综合描述说明，在此录入上述图表的综合描述说明。</a:t>
            </a:r>
            <a:endParaRPr lang="zh-CN" altLang="en-US" sz="1400" dirty="0">
              <a:solidFill>
                <a:schemeClr val="tx1">
                  <a:lumMod val="65000"/>
                  <a:lumOff val="35000"/>
                </a:schemeClr>
              </a:solidFill>
              <a:sym typeface="微软雅黑" panose="020B0503020204020204" pitchFamily="34" charset="-122"/>
            </a:endParaRPr>
          </a:p>
        </p:txBody>
      </p:sp>
      <p:grpSp>
        <p:nvGrpSpPr>
          <p:cNvPr id="144" name="组合 143"/>
          <p:cNvGrpSpPr/>
          <p:nvPr/>
        </p:nvGrpSpPr>
        <p:grpSpPr>
          <a:xfrm>
            <a:off x="1809050" y="1522299"/>
            <a:ext cx="4080860" cy="136082"/>
            <a:chOff x="1507396" y="1628800"/>
            <a:chExt cx="4320480" cy="144016"/>
          </a:xfrm>
        </p:grpSpPr>
        <p:cxnSp>
          <p:nvCxnSpPr>
            <p:cNvPr id="145" name="直接连接符 144"/>
            <p:cNvCxnSpPr/>
            <p:nvPr/>
          </p:nvCxnSpPr>
          <p:spPr>
            <a:xfrm>
              <a:off x="1507396" y="1700808"/>
              <a:ext cx="432048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直接连接符 145"/>
            <p:cNvCxnSpPr/>
            <p:nvPr/>
          </p:nvCxnSpPr>
          <p:spPr>
            <a:xfrm flipV="1">
              <a:off x="150739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flipV="1">
              <a:off x="1987449"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直接连接符 147"/>
            <p:cNvCxnSpPr/>
            <p:nvPr/>
          </p:nvCxnSpPr>
          <p:spPr>
            <a:xfrm flipV="1">
              <a:off x="2467502"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直接连接符 148"/>
            <p:cNvCxnSpPr/>
            <p:nvPr/>
          </p:nvCxnSpPr>
          <p:spPr>
            <a:xfrm flipV="1">
              <a:off x="2947555"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直接连接符 149"/>
            <p:cNvCxnSpPr/>
            <p:nvPr/>
          </p:nvCxnSpPr>
          <p:spPr>
            <a:xfrm flipV="1">
              <a:off x="3427608"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直接连接符 150"/>
            <p:cNvCxnSpPr/>
            <p:nvPr/>
          </p:nvCxnSpPr>
          <p:spPr>
            <a:xfrm flipV="1">
              <a:off x="3907661"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直接连接符 151"/>
            <p:cNvCxnSpPr/>
            <p:nvPr/>
          </p:nvCxnSpPr>
          <p:spPr>
            <a:xfrm flipV="1">
              <a:off x="4387714"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直接连接符 152"/>
            <p:cNvCxnSpPr/>
            <p:nvPr/>
          </p:nvCxnSpPr>
          <p:spPr>
            <a:xfrm flipV="1">
              <a:off x="4867767"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flipV="1">
              <a:off x="5347820"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直接连接符 154"/>
            <p:cNvCxnSpPr/>
            <p:nvPr/>
          </p:nvCxnSpPr>
          <p:spPr>
            <a:xfrm flipV="1">
              <a:off x="582787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6" name="组合 155"/>
          <p:cNvGrpSpPr/>
          <p:nvPr/>
        </p:nvGrpSpPr>
        <p:grpSpPr>
          <a:xfrm>
            <a:off x="6414470" y="1522299"/>
            <a:ext cx="4080860" cy="136082"/>
            <a:chOff x="1507396" y="1628800"/>
            <a:chExt cx="4320480" cy="144016"/>
          </a:xfrm>
        </p:grpSpPr>
        <p:cxnSp>
          <p:nvCxnSpPr>
            <p:cNvPr id="157" name="直接连接符 156"/>
            <p:cNvCxnSpPr/>
            <p:nvPr/>
          </p:nvCxnSpPr>
          <p:spPr>
            <a:xfrm>
              <a:off x="1507396" y="1700808"/>
              <a:ext cx="432048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直接连接符 157"/>
            <p:cNvCxnSpPr/>
            <p:nvPr/>
          </p:nvCxnSpPr>
          <p:spPr>
            <a:xfrm flipV="1">
              <a:off x="150739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9" name="直接连接符 158"/>
            <p:cNvCxnSpPr/>
            <p:nvPr/>
          </p:nvCxnSpPr>
          <p:spPr>
            <a:xfrm flipV="1">
              <a:off x="1987449"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直接连接符 159"/>
            <p:cNvCxnSpPr/>
            <p:nvPr/>
          </p:nvCxnSpPr>
          <p:spPr>
            <a:xfrm flipV="1">
              <a:off x="2467502"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直接连接符 160"/>
            <p:cNvCxnSpPr/>
            <p:nvPr/>
          </p:nvCxnSpPr>
          <p:spPr>
            <a:xfrm flipV="1">
              <a:off x="2947555"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2" name="直接连接符 161"/>
            <p:cNvCxnSpPr/>
            <p:nvPr/>
          </p:nvCxnSpPr>
          <p:spPr>
            <a:xfrm flipV="1">
              <a:off x="3427608"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3" name="直接连接符 162"/>
            <p:cNvCxnSpPr/>
            <p:nvPr/>
          </p:nvCxnSpPr>
          <p:spPr>
            <a:xfrm flipV="1">
              <a:off x="3907661"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 name="直接连接符 163"/>
            <p:cNvCxnSpPr/>
            <p:nvPr/>
          </p:nvCxnSpPr>
          <p:spPr>
            <a:xfrm flipV="1">
              <a:off x="4387714"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直接连接符 164"/>
            <p:cNvCxnSpPr/>
            <p:nvPr/>
          </p:nvCxnSpPr>
          <p:spPr>
            <a:xfrm flipV="1">
              <a:off x="4867767"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直接连接符 165"/>
            <p:cNvCxnSpPr/>
            <p:nvPr/>
          </p:nvCxnSpPr>
          <p:spPr>
            <a:xfrm flipV="1">
              <a:off x="5347820"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7" name="直接连接符 166"/>
            <p:cNvCxnSpPr/>
            <p:nvPr/>
          </p:nvCxnSpPr>
          <p:spPr>
            <a:xfrm flipV="1">
              <a:off x="5827876" y="1628800"/>
              <a:ext cx="0" cy="144016"/>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68" name="TextBox 132"/>
          <p:cNvSpPr txBox="1"/>
          <p:nvPr/>
        </p:nvSpPr>
        <p:spPr>
          <a:xfrm>
            <a:off x="5710712" y="1260563"/>
            <a:ext cx="319193"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10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69" name="TextBox 133"/>
          <p:cNvSpPr txBox="1"/>
          <p:nvPr/>
        </p:nvSpPr>
        <p:spPr>
          <a:xfrm>
            <a:off x="5264477" y="1260563"/>
            <a:ext cx="336820"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20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0" name="TextBox 134"/>
          <p:cNvSpPr txBox="1"/>
          <p:nvPr/>
        </p:nvSpPr>
        <p:spPr>
          <a:xfrm>
            <a:off x="4811049" y="1260563"/>
            <a:ext cx="340025"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30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1" name="TextBox 135"/>
          <p:cNvSpPr txBox="1"/>
          <p:nvPr/>
        </p:nvSpPr>
        <p:spPr>
          <a:xfrm>
            <a:off x="4357621" y="1260563"/>
            <a:ext cx="335217"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40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2" name="TextBox 136"/>
          <p:cNvSpPr txBox="1"/>
          <p:nvPr/>
        </p:nvSpPr>
        <p:spPr>
          <a:xfrm>
            <a:off x="3904191"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50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3" name="TextBox 137"/>
          <p:cNvSpPr txBox="1"/>
          <p:nvPr/>
        </p:nvSpPr>
        <p:spPr>
          <a:xfrm>
            <a:off x="3450762"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60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4" name="TextBox 138"/>
          <p:cNvSpPr txBox="1"/>
          <p:nvPr/>
        </p:nvSpPr>
        <p:spPr>
          <a:xfrm>
            <a:off x="2997335" y="1260563"/>
            <a:ext cx="320797"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70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5" name="TextBox 139"/>
          <p:cNvSpPr txBox="1"/>
          <p:nvPr/>
        </p:nvSpPr>
        <p:spPr>
          <a:xfrm>
            <a:off x="2543905"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80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6" name="TextBox 140"/>
          <p:cNvSpPr txBox="1"/>
          <p:nvPr/>
        </p:nvSpPr>
        <p:spPr>
          <a:xfrm>
            <a:off x="2090476"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90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7" name="TextBox 141"/>
          <p:cNvSpPr txBox="1"/>
          <p:nvPr/>
        </p:nvSpPr>
        <p:spPr>
          <a:xfrm>
            <a:off x="1594654" y="1260563"/>
            <a:ext cx="397711"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100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8" name="TextBox 142"/>
          <p:cNvSpPr txBox="1"/>
          <p:nvPr/>
        </p:nvSpPr>
        <p:spPr>
          <a:xfrm>
            <a:off x="6244480" y="1260563"/>
            <a:ext cx="319193"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10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79" name="TextBox 143"/>
          <p:cNvSpPr txBox="1"/>
          <p:nvPr/>
        </p:nvSpPr>
        <p:spPr>
          <a:xfrm>
            <a:off x="6695898" y="1260563"/>
            <a:ext cx="336820"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20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0" name="TextBox 144"/>
          <p:cNvSpPr txBox="1"/>
          <p:nvPr/>
        </p:nvSpPr>
        <p:spPr>
          <a:xfrm>
            <a:off x="7149327" y="1260563"/>
            <a:ext cx="340025"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30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1" name="TextBox 145"/>
          <p:cNvSpPr txBox="1"/>
          <p:nvPr/>
        </p:nvSpPr>
        <p:spPr>
          <a:xfrm>
            <a:off x="7602755" y="1260563"/>
            <a:ext cx="335217"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40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2" name="TextBox 146"/>
          <p:cNvSpPr txBox="1"/>
          <p:nvPr/>
        </p:nvSpPr>
        <p:spPr>
          <a:xfrm>
            <a:off x="8056183"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50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3" name="TextBox 147"/>
          <p:cNvSpPr txBox="1"/>
          <p:nvPr/>
        </p:nvSpPr>
        <p:spPr>
          <a:xfrm>
            <a:off x="8509611"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60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4" name="TextBox 148"/>
          <p:cNvSpPr txBox="1"/>
          <p:nvPr/>
        </p:nvSpPr>
        <p:spPr>
          <a:xfrm>
            <a:off x="8963041" y="1260563"/>
            <a:ext cx="320797"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70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5" name="TextBox 149"/>
          <p:cNvSpPr txBox="1"/>
          <p:nvPr/>
        </p:nvSpPr>
        <p:spPr>
          <a:xfrm>
            <a:off x="9416468"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80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6" name="TextBox 150"/>
          <p:cNvSpPr txBox="1"/>
          <p:nvPr/>
        </p:nvSpPr>
        <p:spPr>
          <a:xfrm>
            <a:off x="9869897" y="1260563"/>
            <a:ext cx="354446" cy="266868"/>
          </a:xfrm>
          <a:prstGeom prst="rect">
            <a:avLst/>
          </a:prstGeom>
          <a:noFill/>
        </p:spPr>
        <p:txBody>
          <a:bodyPr wrap="none" rtlCol="0">
            <a:spAutoFit/>
          </a:bodyPr>
          <a:lstStyle/>
          <a:p>
            <a:r>
              <a:rPr lang="en-US" altLang="zh-CN" sz="1135">
                <a:solidFill>
                  <a:schemeClr val="tx1">
                    <a:lumMod val="65000"/>
                    <a:lumOff val="35000"/>
                  </a:schemeClr>
                </a:solidFill>
                <a:latin typeface="Impact MT Std" pitchFamily="34" charset="0"/>
                <a:ea typeface="微软雅黑" panose="020B0503020204020204" pitchFamily="34" charset="-122"/>
              </a:rPr>
              <a:t>90</a:t>
            </a:r>
            <a:endParaRPr lang="zh-CN" altLang="en-US" sz="1135">
              <a:solidFill>
                <a:schemeClr val="tx1">
                  <a:lumMod val="65000"/>
                  <a:lumOff val="35000"/>
                </a:schemeClr>
              </a:solidFill>
              <a:latin typeface="Impact MT Std" pitchFamily="34" charset="0"/>
              <a:ea typeface="微软雅黑" panose="020B0503020204020204" pitchFamily="34" charset="-122"/>
            </a:endParaRPr>
          </a:p>
        </p:txBody>
      </p:sp>
      <p:sp>
        <p:nvSpPr>
          <p:cNvPr id="187" name="TextBox 151"/>
          <p:cNvSpPr txBox="1"/>
          <p:nvPr/>
        </p:nvSpPr>
        <p:spPr>
          <a:xfrm>
            <a:off x="10280934" y="1260563"/>
            <a:ext cx="397711" cy="266868"/>
          </a:xfrm>
          <a:prstGeom prst="rect">
            <a:avLst/>
          </a:prstGeom>
          <a:noFill/>
        </p:spPr>
        <p:txBody>
          <a:bodyPr wrap="none" rtlCol="0">
            <a:spAutoFit/>
          </a:bodyPr>
          <a:lstStyle/>
          <a:p>
            <a:r>
              <a:rPr lang="en-US" altLang="zh-CN" sz="1135" dirty="0">
                <a:solidFill>
                  <a:schemeClr val="tx1">
                    <a:lumMod val="65000"/>
                    <a:lumOff val="35000"/>
                  </a:schemeClr>
                </a:solidFill>
                <a:latin typeface="Impact MT Std" pitchFamily="34" charset="0"/>
                <a:ea typeface="微软雅黑" panose="020B0503020204020204" pitchFamily="34" charset="-122"/>
              </a:rPr>
              <a:t>100</a:t>
            </a:r>
            <a:endParaRPr lang="zh-CN" altLang="en-US" sz="1135" dirty="0">
              <a:solidFill>
                <a:schemeClr val="tx1">
                  <a:lumMod val="65000"/>
                  <a:lumOff val="35000"/>
                </a:schemeClr>
              </a:solidFill>
              <a:latin typeface="Impact MT Std" pitchFamily="34" charset="0"/>
              <a:ea typeface="微软雅黑" panose="020B0503020204020204" pitchFamily="34" charset="-122"/>
            </a:endParaRPr>
          </a:p>
        </p:txBody>
      </p:sp>
      <p:sp>
        <p:nvSpPr>
          <p:cNvPr id="188" name="五边形 187"/>
          <p:cNvSpPr/>
          <p:nvPr/>
        </p:nvSpPr>
        <p:spPr>
          <a:xfrm flipH="1">
            <a:off x="2997335" y="1900324"/>
            <a:ext cx="2892575"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89" name="五边形 188"/>
          <p:cNvSpPr/>
          <p:nvPr/>
        </p:nvSpPr>
        <p:spPr>
          <a:xfrm flipH="1">
            <a:off x="4043685" y="2385969"/>
            <a:ext cx="1846226"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0" name="五边形 189"/>
          <p:cNvSpPr/>
          <p:nvPr/>
        </p:nvSpPr>
        <p:spPr>
          <a:xfrm flipH="1">
            <a:off x="3341337" y="2871615"/>
            <a:ext cx="2548572"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1" name="五边形 190"/>
          <p:cNvSpPr/>
          <p:nvPr/>
        </p:nvSpPr>
        <p:spPr>
          <a:xfrm flipH="1">
            <a:off x="1838384" y="3357260"/>
            <a:ext cx="4051528"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2" name="五边形 191"/>
          <p:cNvSpPr/>
          <p:nvPr/>
        </p:nvSpPr>
        <p:spPr>
          <a:xfrm flipH="1">
            <a:off x="2543908" y="3842906"/>
            <a:ext cx="3346004"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3" name="五边形 192"/>
          <p:cNvSpPr/>
          <p:nvPr/>
        </p:nvSpPr>
        <p:spPr>
          <a:xfrm flipH="1">
            <a:off x="3622766" y="4328551"/>
            <a:ext cx="2267145"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4" name="五边形 193"/>
          <p:cNvSpPr/>
          <p:nvPr/>
        </p:nvSpPr>
        <p:spPr>
          <a:xfrm flipH="1">
            <a:off x="4529622" y="4814644"/>
            <a:ext cx="1360289" cy="306150"/>
          </a:xfrm>
          <a:prstGeom prst="homePlate">
            <a:avLst/>
          </a:prstGeom>
          <a:solidFill>
            <a:schemeClr val="accent1"/>
          </a:solidFill>
          <a:ln>
            <a:noFill/>
          </a:ln>
        </p:spPr>
        <p:txBody>
          <a:bodyPr vert="horz" wrap="square" lIns="91440" tIns="45720" rIns="91440" bIns="45720" numCol="1" anchor="t" anchorCtr="0" compatLnSpc="1"/>
          <a:lstStyle/>
          <a:p>
            <a:endParaRPr lang="zh-CN" altLang="en-US">
              <a:solidFill>
                <a:schemeClr val="bg1"/>
              </a:solidFill>
              <a:latin typeface="微软雅黑" panose="020B0503020204020204" pitchFamily="34" charset="-122"/>
              <a:ea typeface="微软雅黑" panose="020B0503020204020204" pitchFamily="34" charset="-122"/>
            </a:endParaRPr>
          </a:p>
        </p:txBody>
      </p:sp>
      <p:sp>
        <p:nvSpPr>
          <p:cNvPr id="195" name="TextBox 159"/>
          <p:cNvSpPr txBox="1"/>
          <p:nvPr/>
        </p:nvSpPr>
        <p:spPr>
          <a:xfrm>
            <a:off x="2352674" y="1907992"/>
            <a:ext cx="524298" cy="295915"/>
          </a:xfrm>
          <a:prstGeom prst="rect">
            <a:avLst/>
          </a:prstGeom>
          <a:noFill/>
        </p:spPr>
        <p:txBody>
          <a:bodyPr wrap="none" rtlCol="0">
            <a:spAutoFit/>
          </a:bodyPr>
          <a:lstStyle/>
          <a:p>
            <a:r>
              <a:rPr lang="zh-CN" altLang="en-US" sz="1325" dirty="0">
                <a:solidFill>
                  <a:schemeClr val="tx1">
                    <a:lumMod val="65000"/>
                    <a:lumOff val="35000"/>
                  </a:schemeClr>
                </a:solidFill>
                <a:latin typeface="Impact MT Std" pitchFamily="34" charset="0"/>
                <a:ea typeface="微软雅黑" panose="020B0503020204020204" pitchFamily="34" charset="-122"/>
              </a:rPr>
              <a:t>文字</a:t>
            </a:r>
            <a:endParaRPr lang="zh-CN" altLang="en-US" sz="1325" dirty="0">
              <a:solidFill>
                <a:schemeClr val="tx1">
                  <a:lumMod val="65000"/>
                  <a:lumOff val="35000"/>
                </a:schemeClr>
              </a:solidFill>
              <a:latin typeface="Impact MT Std" pitchFamily="34" charset="0"/>
              <a:ea typeface="微软雅黑" panose="020B0503020204020204" pitchFamily="34" charset="-122"/>
            </a:endParaRPr>
          </a:p>
        </p:txBody>
      </p:sp>
      <p:sp>
        <p:nvSpPr>
          <p:cNvPr id="196" name="TextBox 160"/>
          <p:cNvSpPr txBox="1"/>
          <p:nvPr/>
        </p:nvSpPr>
        <p:spPr>
          <a:xfrm>
            <a:off x="3420318" y="2394228"/>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32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7" name="TextBox 161"/>
          <p:cNvSpPr txBox="1"/>
          <p:nvPr/>
        </p:nvSpPr>
        <p:spPr>
          <a:xfrm>
            <a:off x="2744358" y="2879506"/>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32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8" name="TextBox 162"/>
          <p:cNvSpPr txBox="1"/>
          <p:nvPr/>
        </p:nvSpPr>
        <p:spPr>
          <a:xfrm>
            <a:off x="1295471" y="3357264"/>
            <a:ext cx="524298" cy="295915"/>
          </a:xfrm>
          <a:prstGeom prst="rect">
            <a:avLst/>
          </a:prstGeom>
          <a:noFill/>
        </p:spPr>
        <p:txBody>
          <a:bodyPr wrap="none" rtlCol="0">
            <a:spAutoFit/>
          </a:bodyPr>
          <a:lstStyle/>
          <a:p>
            <a:r>
              <a:rPr lang="zh-CN" altLang="en-US" sz="1325" dirty="0">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325"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99" name="TextBox 163"/>
          <p:cNvSpPr txBox="1"/>
          <p:nvPr/>
        </p:nvSpPr>
        <p:spPr>
          <a:xfrm>
            <a:off x="2005474" y="3850575"/>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32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0" name="TextBox 164"/>
          <p:cNvSpPr txBox="1"/>
          <p:nvPr/>
        </p:nvSpPr>
        <p:spPr>
          <a:xfrm>
            <a:off x="2997337" y="4336811"/>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32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1" name="TextBox 165"/>
          <p:cNvSpPr txBox="1"/>
          <p:nvPr/>
        </p:nvSpPr>
        <p:spPr>
          <a:xfrm>
            <a:off x="3896578" y="4822089"/>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32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02" name="五边形 201"/>
          <p:cNvSpPr/>
          <p:nvPr/>
        </p:nvSpPr>
        <p:spPr>
          <a:xfrm>
            <a:off x="6414471" y="1900324"/>
            <a:ext cx="1532286" cy="306150"/>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latin typeface="Impact MT Std" pitchFamily="34" charset="0"/>
            </a:endParaRPr>
          </a:p>
        </p:txBody>
      </p:sp>
      <p:sp>
        <p:nvSpPr>
          <p:cNvPr id="203" name="五边形 202"/>
          <p:cNvSpPr/>
          <p:nvPr/>
        </p:nvSpPr>
        <p:spPr>
          <a:xfrm>
            <a:off x="6414473" y="2385969"/>
            <a:ext cx="2892572" cy="306150"/>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endParaRPr>
          </a:p>
        </p:txBody>
      </p:sp>
      <p:sp>
        <p:nvSpPr>
          <p:cNvPr id="204" name="五边形 203"/>
          <p:cNvSpPr/>
          <p:nvPr/>
        </p:nvSpPr>
        <p:spPr>
          <a:xfrm>
            <a:off x="6414470" y="2871615"/>
            <a:ext cx="1813714" cy="306150"/>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endParaRPr>
          </a:p>
        </p:txBody>
      </p:sp>
      <p:sp>
        <p:nvSpPr>
          <p:cNvPr id="205" name="五边形 204"/>
          <p:cNvSpPr/>
          <p:nvPr/>
        </p:nvSpPr>
        <p:spPr>
          <a:xfrm>
            <a:off x="6414471" y="3357260"/>
            <a:ext cx="3866464" cy="306150"/>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endParaRPr>
          </a:p>
        </p:txBody>
      </p:sp>
      <p:sp>
        <p:nvSpPr>
          <p:cNvPr id="206" name="五边形 205"/>
          <p:cNvSpPr/>
          <p:nvPr/>
        </p:nvSpPr>
        <p:spPr>
          <a:xfrm>
            <a:off x="6414473" y="3842906"/>
            <a:ext cx="2798364" cy="306150"/>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endParaRPr>
          </a:p>
        </p:txBody>
      </p:sp>
      <p:sp>
        <p:nvSpPr>
          <p:cNvPr id="207" name="五边形 206"/>
          <p:cNvSpPr/>
          <p:nvPr/>
        </p:nvSpPr>
        <p:spPr>
          <a:xfrm>
            <a:off x="6414474" y="4328551"/>
            <a:ext cx="3243425" cy="306150"/>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endParaRPr>
          </a:p>
        </p:txBody>
      </p:sp>
      <p:sp>
        <p:nvSpPr>
          <p:cNvPr id="208" name="五边形 207"/>
          <p:cNvSpPr/>
          <p:nvPr/>
        </p:nvSpPr>
        <p:spPr>
          <a:xfrm>
            <a:off x="6414473" y="4814648"/>
            <a:ext cx="2390278" cy="298261"/>
          </a:xfrm>
          <a:prstGeom prst="homePlate">
            <a:avLst/>
          </a:prstGeom>
          <a:solidFill>
            <a:schemeClr val="accent3">
              <a:alpha val="780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5">
              <a:solidFill>
                <a:schemeClr val="tx1">
                  <a:lumMod val="65000"/>
                  <a:lumOff val="35000"/>
                </a:schemeClr>
              </a:solidFill>
            </a:endParaRPr>
          </a:p>
        </p:txBody>
      </p:sp>
      <p:sp>
        <p:nvSpPr>
          <p:cNvPr id="209" name="TextBox 173"/>
          <p:cNvSpPr txBox="1"/>
          <p:nvPr/>
        </p:nvSpPr>
        <p:spPr>
          <a:xfrm>
            <a:off x="8026477" y="1907992"/>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Impact MT Std" pitchFamily="34" charset="0"/>
                <a:ea typeface="微软雅黑" panose="020B0503020204020204" pitchFamily="34" charset="-122"/>
              </a:rPr>
              <a:t>文字</a:t>
            </a:r>
            <a:endParaRPr lang="zh-CN" altLang="en-US" sz="1325">
              <a:solidFill>
                <a:schemeClr val="tx1">
                  <a:lumMod val="65000"/>
                  <a:lumOff val="35000"/>
                </a:schemeClr>
              </a:solidFill>
              <a:latin typeface="Impact MT Std" pitchFamily="34" charset="0"/>
              <a:ea typeface="微软雅黑" panose="020B0503020204020204" pitchFamily="34" charset="-122"/>
            </a:endParaRPr>
          </a:p>
        </p:txBody>
      </p:sp>
      <p:sp>
        <p:nvSpPr>
          <p:cNvPr id="210" name="TextBox 174"/>
          <p:cNvSpPr txBox="1"/>
          <p:nvPr/>
        </p:nvSpPr>
        <p:spPr>
          <a:xfrm>
            <a:off x="9379398" y="2394228"/>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32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1" name="TextBox 175"/>
          <p:cNvSpPr txBox="1"/>
          <p:nvPr/>
        </p:nvSpPr>
        <p:spPr>
          <a:xfrm>
            <a:off x="8291169" y="2879506"/>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32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2" name="TextBox 176"/>
          <p:cNvSpPr txBox="1"/>
          <p:nvPr/>
        </p:nvSpPr>
        <p:spPr>
          <a:xfrm>
            <a:off x="10280937" y="3357264"/>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32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3" name="TextBox 177"/>
          <p:cNvSpPr txBox="1"/>
          <p:nvPr/>
        </p:nvSpPr>
        <p:spPr>
          <a:xfrm>
            <a:off x="9331681" y="3850575"/>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32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4" name="TextBox 178"/>
          <p:cNvSpPr txBox="1"/>
          <p:nvPr/>
        </p:nvSpPr>
        <p:spPr>
          <a:xfrm>
            <a:off x="9716808" y="4336811"/>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32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5" name="TextBox 179"/>
          <p:cNvSpPr txBox="1"/>
          <p:nvPr/>
        </p:nvSpPr>
        <p:spPr>
          <a:xfrm>
            <a:off x="8883675" y="4822089"/>
            <a:ext cx="524298" cy="295915"/>
          </a:xfrm>
          <a:prstGeom prst="rect">
            <a:avLst/>
          </a:prstGeom>
          <a:noFill/>
        </p:spPr>
        <p:txBody>
          <a:bodyPr wrap="none" rtlCol="0">
            <a:spAutoFit/>
          </a:bodyPr>
          <a:lstStyle/>
          <a:p>
            <a:r>
              <a:rPr lang="zh-CN" altLang="en-US" sz="1325">
                <a:solidFill>
                  <a:schemeClr val="tx1">
                    <a:lumMod val="65000"/>
                    <a:lumOff val="35000"/>
                  </a:schemeClr>
                </a:solidFill>
                <a:latin typeface="微软雅黑" panose="020B0503020204020204" pitchFamily="34" charset="-122"/>
                <a:ea typeface="微软雅黑" panose="020B0503020204020204" pitchFamily="34" charset="-122"/>
              </a:rPr>
              <a:t>文字</a:t>
            </a:r>
            <a:endParaRPr lang="zh-CN" altLang="en-US" sz="1325">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16" name="TextBox 180"/>
          <p:cNvSpPr txBox="1"/>
          <p:nvPr/>
        </p:nvSpPr>
        <p:spPr>
          <a:xfrm>
            <a:off x="5979430" y="1864365"/>
            <a:ext cx="307978"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A</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17" name="TextBox 181"/>
          <p:cNvSpPr txBox="1"/>
          <p:nvPr/>
        </p:nvSpPr>
        <p:spPr>
          <a:xfrm>
            <a:off x="5979431" y="2350011"/>
            <a:ext cx="317592"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B</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18" name="TextBox 182"/>
          <p:cNvSpPr txBox="1"/>
          <p:nvPr/>
        </p:nvSpPr>
        <p:spPr>
          <a:xfrm>
            <a:off x="5979432" y="2835656"/>
            <a:ext cx="319193"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C</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19" name="TextBox 183"/>
          <p:cNvSpPr txBox="1"/>
          <p:nvPr/>
        </p:nvSpPr>
        <p:spPr>
          <a:xfrm>
            <a:off x="5979432" y="3321302"/>
            <a:ext cx="319193"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D</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20" name="TextBox 184"/>
          <p:cNvSpPr txBox="1"/>
          <p:nvPr/>
        </p:nvSpPr>
        <p:spPr>
          <a:xfrm>
            <a:off x="5979431" y="3806947"/>
            <a:ext cx="285544"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E</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21" name="TextBox 185"/>
          <p:cNvSpPr txBox="1"/>
          <p:nvPr/>
        </p:nvSpPr>
        <p:spPr>
          <a:xfrm>
            <a:off x="5979431" y="4292593"/>
            <a:ext cx="280736"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F</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22" name="TextBox 186"/>
          <p:cNvSpPr txBox="1"/>
          <p:nvPr/>
        </p:nvSpPr>
        <p:spPr>
          <a:xfrm>
            <a:off x="5979431" y="4778240"/>
            <a:ext cx="317592" cy="383182"/>
          </a:xfrm>
          <a:prstGeom prst="rect">
            <a:avLst/>
          </a:prstGeom>
          <a:noFill/>
        </p:spPr>
        <p:txBody>
          <a:bodyPr wrap="none" rtlCol="0">
            <a:spAutoFit/>
          </a:bodyPr>
          <a:lstStyle/>
          <a:p>
            <a:r>
              <a:rPr lang="en-US" altLang="zh-CN" sz="1890">
                <a:solidFill>
                  <a:schemeClr val="tx1">
                    <a:lumMod val="65000"/>
                    <a:lumOff val="35000"/>
                  </a:schemeClr>
                </a:solidFill>
                <a:latin typeface="Impact MT Std" pitchFamily="34" charset="0"/>
                <a:ea typeface="微软雅黑" panose="020B0503020204020204" pitchFamily="34" charset="-122"/>
              </a:rPr>
              <a:t>G</a:t>
            </a:r>
            <a:endParaRPr lang="zh-CN" altLang="en-US" sz="1890">
              <a:solidFill>
                <a:schemeClr val="tx1">
                  <a:lumMod val="65000"/>
                  <a:lumOff val="35000"/>
                </a:schemeClr>
              </a:solidFill>
              <a:latin typeface="Impact MT Std" pitchFamily="34" charset="0"/>
              <a:ea typeface="微软雅黑" panose="020B0503020204020204" pitchFamily="34" charset="-122"/>
            </a:endParaRPr>
          </a:p>
        </p:txBody>
      </p:sp>
      <p:sp>
        <p:nvSpPr>
          <p:cNvPr id="2" name="标题 1"/>
          <p:cNvSpPr>
            <a:spLocks noGrp="1"/>
          </p:cNvSpPr>
          <p:nvPr>
            <p:ph type="title"/>
          </p:nvPr>
        </p:nvSpPr>
        <p:spPr/>
        <p:txBody>
          <a:bodyPr>
            <a:normAutofit fontScale="90000"/>
          </a:bodyPr>
          <a:lstStyle/>
          <a:p>
            <a:r>
              <a:rPr lang="zh-CN" altLang="en-US" dirty="0"/>
              <a:t>单击此处添加标题</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barn(outVertical)">
                                      <p:cBhvr>
                                        <p:cTn id="7" dur="500"/>
                                        <p:tgtEl>
                                          <p:spTgt spid="143"/>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216"/>
                                        </p:tgtEl>
                                        <p:attrNameLst>
                                          <p:attrName>style.visibility</p:attrName>
                                        </p:attrNameLst>
                                      </p:cBhvr>
                                      <p:to>
                                        <p:strVal val="visible"/>
                                      </p:to>
                                    </p:set>
                                    <p:anim calcmode="lin" valueType="num">
                                      <p:cBhvr additive="base">
                                        <p:cTn id="11" dur="500" fill="hold"/>
                                        <p:tgtEl>
                                          <p:spTgt spid="216"/>
                                        </p:tgtEl>
                                        <p:attrNameLst>
                                          <p:attrName>ppt_x</p:attrName>
                                        </p:attrNameLst>
                                      </p:cBhvr>
                                      <p:tavLst>
                                        <p:tav tm="0">
                                          <p:val>
                                            <p:strVal val="#ppt_x"/>
                                          </p:val>
                                        </p:tav>
                                        <p:tav tm="100000">
                                          <p:val>
                                            <p:strVal val="#ppt_x"/>
                                          </p:val>
                                        </p:tav>
                                      </p:tavLst>
                                    </p:anim>
                                    <p:anim calcmode="lin" valueType="num">
                                      <p:cBhvr additive="base">
                                        <p:cTn id="12" dur="500" fill="hold"/>
                                        <p:tgtEl>
                                          <p:spTgt spid="21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500" fill="hold"/>
                                        <p:tgtEl>
                                          <p:spTgt spid="217"/>
                                        </p:tgtEl>
                                        <p:attrNameLst>
                                          <p:attrName>ppt_x</p:attrName>
                                        </p:attrNameLst>
                                      </p:cBhvr>
                                      <p:tavLst>
                                        <p:tav tm="0">
                                          <p:val>
                                            <p:strVal val="#ppt_x"/>
                                          </p:val>
                                        </p:tav>
                                        <p:tav tm="100000">
                                          <p:val>
                                            <p:strVal val="#ppt_x"/>
                                          </p:val>
                                        </p:tav>
                                      </p:tavLst>
                                    </p:anim>
                                    <p:anim calcmode="lin" valueType="num">
                                      <p:cBhvr additive="base">
                                        <p:cTn id="16" dur="500" fill="hold"/>
                                        <p:tgtEl>
                                          <p:spTgt spid="21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218"/>
                                        </p:tgtEl>
                                        <p:attrNameLst>
                                          <p:attrName>style.visibility</p:attrName>
                                        </p:attrNameLst>
                                      </p:cBhvr>
                                      <p:to>
                                        <p:strVal val="visible"/>
                                      </p:to>
                                    </p:set>
                                    <p:anim calcmode="lin" valueType="num">
                                      <p:cBhvr additive="base">
                                        <p:cTn id="19" dur="500" fill="hold"/>
                                        <p:tgtEl>
                                          <p:spTgt spid="218"/>
                                        </p:tgtEl>
                                        <p:attrNameLst>
                                          <p:attrName>ppt_x</p:attrName>
                                        </p:attrNameLst>
                                      </p:cBhvr>
                                      <p:tavLst>
                                        <p:tav tm="0">
                                          <p:val>
                                            <p:strVal val="#ppt_x"/>
                                          </p:val>
                                        </p:tav>
                                        <p:tav tm="100000">
                                          <p:val>
                                            <p:strVal val="#ppt_x"/>
                                          </p:val>
                                        </p:tav>
                                      </p:tavLst>
                                    </p:anim>
                                    <p:anim calcmode="lin" valueType="num">
                                      <p:cBhvr additive="base">
                                        <p:cTn id="20" dur="500" fill="hold"/>
                                        <p:tgtEl>
                                          <p:spTgt spid="218"/>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219"/>
                                        </p:tgtEl>
                                        <p:attrNameLst>
                                          <p:attrName>style.visibility</p:attrName>
                                        </p:attrNameLst>
                                      </p:cBhvr>
                                      <p:to>
                                        <p:strVal val="visible"/>
                                      </p:to>
                                    </p:set>
                                    <p:anim calcmode="lin" valueType="num">
                                      <p:cBhvr additive="base">
                                        <p:cTn id="23" dur="500" fill="hold"/>
                                        <p:tgtEl>
                                          <p:spTgt spid="219"/>
                                        </p:tgtEl>
                                        <p:attrNameLst>
                                          <p:attrName>ppt_x</p:attrName>
                                        </p:attrNameLst>
                                      </p:cBhvr>
                                      <p:tavLst>
                                        <p:tav tm="0">
                                          <p:val>
                                            <p:strVal val="#ppt_x"/>
                                          </p:val>
                                        </p:tav>
                                        <p:tav tm="100000">
                                          <p:val>
                                            <p:strVal val="#ppt_x"/>
                                          </p:val>
                                        </p:tav>
                                      </p:tavLst>
                                    </p:anim>
                                    <p:anim calcmode="lin" valueType="num">
                                      <p:cBhvr additive="base">
                                        <p:cTn id="24" dur="500" fill="hold"/>
                                        <p:tgtEl>
                                          <p:spTgt spid="219"/>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220"/>
                                        </p:tgtEl>
                                        <p:attrNameLst>
                                          <p:attrName>style.visibility</p:attrName>
                                        </p:attrNameLst>
                                      </p:cBhvr>
                                      <p:to>
                                        <p:strVal val="visible"/>
                                      </p:to>
                                    </p:set>
                                    <p:anim calcmode="lin" valueType="num">
                                      <p:cBhvr additive="base">
                                        <p:cTn id="27" dur="500" fill="hold"/>
                                        <p:tgtEl>
                                          <p:spTgt spid="220"/>
                                        </p:tgtEl>
                                        <p:attrNameLst>
                                          <p:attrName>ppt_x</p:attrName>
                                        </p:attrNameLst>
                                      </p:cBhvr>
                                      <p:tavLst>
                                        <p:tav tm="0">
                                          <p:val>
                                            <p:strVal val="#ppt_x"/>
                                          </p:val>
                                        </p:tav>
                                        <p:tav tm="100000">
                                          <p:val>
                                            <p:strVal val="#ppt_x"/>
                                          </p:val>
                                        </p:tav>
                                      </p:tavLst>
                                    </p:anim>
                                    <p:anim calcmode="lin" valueType="num">
                                      <p:cBhvr additive="base">
                                        <p:cTn id="28" dur="500" fill="hold"/>
                                        <p:tgtEl>
                                          <p:spTgt spid="220"/>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221"/>
                                        </p:tgtEl>
                                        <p:attrNameLst>
                                          <p:attrName>style.visibility</p:attrName>
                                        </p:attrNameLst>
                                      </p:cBhvr>
                                      <p:to>
                                        <p:strVal val="visible"/>
                                      </p:to>
                                    </p:set>
                                    <p:anim calcmode="lin" valueType="num">
                                      <p:cBhvr additive="base">
                                        <p:cTn id="31" dur="500" fill="hold"/>
                                        <p:tgtEl>
                                          <p:spTgt spid="221"/>
                                        </p:tgtEl>
                                        <p:attrNameLst>
                                          <p:attrName>ppt_x</p:attrName>
                                        </p:attrNameLst>
                                      </p:cBhvr>
                                      <p:tavLst>
                                        <p:tav tm="0">
                                          <p:val>
                                            <p:strVal val="#ppt_x"/>
                                          </p:val>
                                        </p:tav>
                                        <p:tav tm="100000">
                                          <p:val>
                                            <p:strVal val="#ppt_x"/>
                                          </p:val>
                                        </p:tav>
                                      </p:tavLst>
                                    </p:anim>
                                    <p:anim calcmode="lin" valueType="num">
                                      <p:cBhvr additive="base">
                                        <p:cTn id="32" dur="500" fill="hold"/>
                                        <p:tgtEl>
                                          <p:spTgt spid="221"/>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0"/>
                                  </p:stCondLst>
                                  <p:childTnLst>
                                    <p:set>
                                      <p:cBhvr>
                                        <p:cTn id="34" dur="1" fill="hold">
                                          <p:stCondLst>
                                            <p:cond delay="0"/>
                                          </p:stCondLst>
                                        </p:cTn>
                                        <p:tgtEl>
                                          <p:spTgt spid="222"/>
                                        </p:tgtEl>
                                        <p:attrNameLst>
                                          <p:attrName>style.visibility</p:attrName>
                                        </p:attrNameLst>
                                      </p:cBhvr>
                                      <p:to>
                                        <p:strVal val="visible"/>
                                      </p:to>
                                    </p:set>
                                    <p:anim calcmode="lin" valueType="num">
                                      <p:cBhvr additive="base">
                                        <p:cTn id="35" dur="500" fill="hold"/>
                                        <p:tgtEl>
                                          <p:spTgt spid="222"/>
                                        </p:tgtEl>
                                        <p:attrNameLst>
                                          <p:attrName>ppt_x</p:attrName>
                                        </p:attrNameLst>
                                      </p:cBhvr>
                                      <p:tavLst>
                                        <p:tav tm="0">
                                          <p:val>
                                            <p:strVal val="#ppt_x"/>
                                          </p:val>
                                        </p:tav>
                                        <p:tav tm="100000">
                                          <p:val>
                                            <p:strVal val="#ppt_x"/>
                                          </p:val>
                                        </p:tav>
                                      </p:tavLst>
                                    </p:anim>
                                    <p:anim calcmode="lin" valueType="num">
                                      <p:cBhvr additive="base">
                                        <p:cTn id="36" dur="500" fill="hold"/>
                                        <p:tgtEl>
                                          <p:spTgt spid="222"/>
                                        </p:tgtEl>
                                        <p:attrNameLst>
                                          <p:attrName>ppt_y</p:attrName>
                                        </p:attrNameLst>
                                      </p:cBhvr>
                                      <p:tavLst>
                                        <p:tav tm="0">
                                          <p:val>
                                            <p:strVal val="1+#ppt_h/2"/>
                                          </p:val>
                                        </p:tav>
                                        <p:tav tm="100000">
                                          <p:val>
                                            <p:strVal val="#ppt_y"/>
                                          </p:val>
                                        </p:tav>
                                      </p:tavLst>
                                    </p:anim>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202"/>
                                        </p:tgtEl>
                                        <p:attrNameLst>
                                          <p:attrName>style.visibility</p:attrName>
                                        </p:attrNameLst>
                                      </p:cBhvr>
                                      <p:to>
                                        <p:strVal val="visible"/>
                                      </p:to>
                                    </p:set>
                                    <p:animEffect transition="in" filter="wipe(left)">
                                      <p:cBhvr>
                                        <p:cTn id="40" dur="500"/>
                                        <p:tgtEl>
                                          <p:spTgt spid="202"/>
                                        </p:tgtEl>
                                      </p:cBhvr>
                                    </p:animEffect>
                                  </p:childTnLst>
                                </p:cTn>
                              </p:par>
                              <p:par>
                                <p:cTn id="41" presetID="22" presetClass="entr" presetSubtype="8" fill="hold" grpId="0" nodeType="withEffect">
                                  <p:stCondLst>
                                    <p:cond delay="100"/>
                                  </p:stCondLst>
                                  <p:childTnLst>
                                    <p:set>
                                      <p:cBhvr>
                                        <p:cTn id="42" dur="1" fill="hold">
                                          <p:stCondLst>
                                            <p:cond delay="0"/>
                                          </p:stCondLst>
                                        </p:cTn>
                                        <p:tgtEl>
                                          <p:spTgt spid="203"/>
                                        </p:tgtEl>
                                        <p:attrNameLst>
                                          <p:attrName>style.visibility</p:attrName>
                                        </p:attrNameLst>
                                      </p:cBhvr>
                                      <p:to>
                                        <p:strVal val="visible"/>
                                      </p:to>
                                    </p:set>
                                    <p:animEffect transition="in" filter="wipe(left)">
                                      <p:cBhvr>
                                        <p:cTn id="43" dur="500"/>
                                        <p:tgtEl>
                                          <p:spTgt spid="203"/>
                                        </p:tgtEl>
                                      </p:cBhvr>
                                    </p:animEffect>
                                  </p:childTnLst>
                                </p:cTn>
                              </p:par>
                              <p:par>
                                <p:cTn id="44" presetID="22" presetClass="entr" presetSubtype="8" fill="hold" grpId="0" nodeType="withEffect">
                                  <p:stCondLst>
                                    <p:cond delay="200"/>
                                  </p:stCondLst>
                                  <p:childTnLst>
                                    <p:set>
                                      <p:cBhvr>
                                        <p:cTn id="45" dur="1" fill="hold">
                                          <p:stCondLst>
                                            <p:cond delay="0"/>
                                          </p:stCondLst>
                                        </p:cTn>
                                        <p:tgtEl>
                                          <p:spTgt spid="204"/>
                                        </p:tgtEl>
                                        <p:attrNameLst>
                                          <p:attrName>style.visibility</p:attrName>
                                        </p:attrNameLst>
                                      </p:cBhvr>
                                      <p:to>
                                        <p:strVal val="visible"/>
                                      </p:to>
                                    </p:set>
                                    <p:animEffect transition="in" filter="wipe(left)">
                                      <p:cBhvr>
                                        <p:cTn id="46" dur="500"/>
                                        <p:tgtEl>
                                          <p:spTgt spid="204"/>
                                        </p:tgtEl>
                                      </p:cBhvr>
                                    </p:animEffect>
                                  </p:childTnLst>
                                </p:cTn>
                              </p:par>
                              <p:par>
                                <p:cTn id="47" presetID="22" presetClass="entr" presetSubtype="8" fill="hold" grpId="0" nodeType="withEffect">
                                  <p:stCondLst>
                                    <p:cond delay="300"/>
                                  </p:stCondLst>
                                  <p:childTnLst>
                                    <p:set>
                                      <p:cBhvr>
                                        <p:cTn id="48" dur="1" fill="hold">
                                          <p:stCondLst>
                                            <p:cond delay="0"/>
                                          </p:stCondLst>
                                        </p:cTn>
                                        <p:tgtEl>
                                          <p:spTgt spid="205"/>
                                        </p:tgtEl>
                                        <p:attrNameLst>
                                          <p:attrName>style.visibility</p:attrName>
                                        </p:attrNameLst>
                                      </p:cBhvr>
                                      <p:to>
                                        <p:strVal val="visible"/>
                                      </p:to>
                                    </p:set>
                                    <p:animEffect transition="in" filter="wipe(left)">
                                      <p:cBhvr>
                                        <p:cTn id="49" dur="500"/>
                                        <p:tgtEl>
                                          <p:spTgt spid="205"/>
                                        </p:tgtEl>
                                      </p:cBhvr>
                                    </p:animEffect>
                                  </p:childTnLst>
                                </p:cTn>
                              </p:par>
                              <p:par>
                                <p:cTn id="50" presetID="22" presetClass="entr" presetSubtype="8" fill="hold" grpId="0" nodeType="withEffect">
                                  <p:stCondLst>
                                    <p:cond delay="400"/>
                                  </p:stCondLst>
                                  <p:childTnLst>
                                    <p:set>
                                      <p:cBhvr>
                                        <p:cTn id="51" dur="1" fill="hold">
                                          <p:stCondLst>
                                            <p:cond delay="0"/>
                                          </p:stCondLst>
                                        </p:cTn>
                                        <p:tgtEl>
                                          <p:spTgt spid="206"/>
                                        </p:tgtEl>
                                        <p:attrNameLst>
                                          <p:attrName>style.visibility</p:attrName>
                                        </p:attrNameLst>
                                      </p:cBhvr>
                                      <p:to>
                                        <p:strVal val="visible"/>
                                      </p:to>
                                    </p:set>
                                    <p:animEffect transition="in" filter="wipe(left)">
                                      <p:cBhvr>
                                        <p:cTn id="52" dur="500"/>
                                        <p:tgtEl>
                                          <p:spTgt spid="206"/>
                                        </p:tgtEl>
                                      </p:cBhvr>
                                    </p:animEffect>
                                  </p:childTnLst>
                                </p:cTn>
                              </p:par>
                              <p:par>
                                <p:cTn id="53" presetID="22" presetClass="entr" presetSubtype="8" fill="hold" grpId="0" nodeType="withEffect">
                                  <p:stCondLst>
                                    <p:cond delay="500"/>
                                  </p:stCondLst>
                                  <p:childTnLst>
                                    <p:set>
                                      <p:cBhvr>
                                        <p:cTn id="54" dur="1" fill="hold">
                                          <p:stCondLst>
                                            <p:cond delay="0"/>
                                          </p:stCondLst>
                                        </p:cTn>
                                        <p:tgtEl>
                                          <p:spTgt spid="207"/>
                                        </p:tgtEl>
                                        <p:attrNameLst>
                                          <p:attrName>style.visibility</p:attrName>
                                        </p:attrNameLst>
                                      </p:cBhvr>
                                      <p:to>
                                        <p:strVal val="visible"/>
                                      </p:to>
                                    </p:set>
                                    <p:animEffect transition="in" filter="wipe(left)">
                                      <p:cBhvr>
                                        <p:cTn id="55" dur="500"/>
                                        <p:tgtEl>
                                          <p:spTgt spid="207"/>
                                        </p:tgtEl>
                                      </p:cBhvr>
                                    </p:animEffect>
                                  </p:childTnLst>
                                </p:cTn>
                              </p:par>
                              <p:par>
                                <p:cTn id="56" presetID="22" presetClass="entr" presetSubtype="8" fill="hold" grpId="0" nodeType="withEffect">
                                  <p:stCondLst>
                                    <p:cond delay="600"/>
                                  </p:stCondLst>
                                  <p:childTnLst>
                                    <p:set>
                                      <p:cBhvr>
                                        <p:cTn id="57" dur="1" fill="hold">
                                          <p:stCondLst>
                                            <p:cond delay="0"/>
                                          </p:stCondLst>
                                        </p:cTn>
                                        <p:tgtEl>
                                          <p:spTgt spid="208"/>
                                        </p:tgtEl>
                                        <p:attrNameLst>
                                          <p:attrName>style.visibility</p:attrName>
                                        </p:attrNameLst>
                                      </p:cBhvr>
                                      <p:to>
                                        <p:strVal val="visible"/>
                                      </p:to>
                                    </p:set>
                                    <p:animEffect transition="in" filter="wipe(left)">
                                      <p:cBhvr>
                                        <p:cTn id="58" dur="500"/>
                                        <p:tgtEl>
                                          <p:spTgt spid="208"/>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88"/>
                                        </p:tgtEl>
                                        <p:attrNameLst>
                                          <p:attrName>style.visibility</p:attrName>
                                        </p:attrNameLst>
                                      </p:cBhvr>
                                      <p:to>
                                        <p:strVal val="visible"/>
                                      </p:to>
                                    </p:set>
                                    <p:animEffect transition="in" filter="wipe(right)">
                                      <p:cBhvr>
                                        <p:cTn id="61" dur="500"/>
                                        <p:tgtEl>
                                          <p:spTgt spid="188"/>
                                        </p:tgtEl>
                                      </p:cBhvr>
                                    </p:animEffect>
                                  </p:childTnLst>
                                </p:cTn>
                              </p:par>
                              <p:par>
                                <p:cTn id="62" presetID="22" presetClass="entr" presetSubtype="2" fill="hold" grpId="0" nodeType="withEffect">
                                  <p:stCondLst>
                                    <p:cond delay="100"/>
                                  </p:stCondLst>
                                  <p:childTnLst>
                                    <p:set>
                                      <p:cBhvr>
                                        <p:cTn id="63" dur="1" fill="hold">
                                          <p:stCondLst>
                                            <p:cond delay="0"/>
                                          </p:stCondLst>
                                        </p:cTn>
                                        <p:tgtEl>
                                          <p:spTgt spid="189"/>
                                        </p:tgtEl>
                                        <p:attrNameLst>
                                          <p:attrName>style.visibility</p:attrName>
                                        </p:attrNameLst>
                                      </p:cBhvr>
                                      <p:to>
                                        <p:strVal val="visible"/>
                                      </p:to>
                                    </p:set>
                                    <p:animEffect transition="in" filter="wipe(right)">
                                      <p:cBhvr>
                                        <p:cTn id="64" dur="500"/>
                                        <p:tgtEl>
                                          <p:spTgt spid="189"/>
                                        </p:tgtEl>
                                      </p:cBhvr>
                                    </p:animEffect>
                                  </p:childTnLst>
                                </p:cTn>
                              </p:par>
                              <p:par>
                                <p:cTn id="65" presetID="22" presetClass="entr" presetSubtype="2" fill="hold" grpId="0" nodeType="withEffect">
                                  <p:stCondLst>
                                    <p:cond delay="200"/>
                                  </p:stCondLst>
                                  <p:childTnLst>
                                    <p:set>
                                      <p:cBhvr>
                                        <p:cTn id="66" dur="1" fill="hold">
                                          <p:stCondLst>
                                            <p:cond delay="0"/>
                                          </p:stCondLst>
                                        </p:cTn>
                                        <p:tgtEl>
                                          <p:spTgt spid="190"/>
                                        </p:tgtEl>
                                        <p:attrNameLst>
                                          <p:attrName>style.visibility</p:attrName>
                                        </p:attrNameLst>
                                      </p:cBhvr>
                                      <p:to>
                                        <p:strVal val="visible"/>
                                      </p:to>
                                    </p:set>
                                    <p:animEffect transition="in" filter="wipe(right)">
                                      <p:cBhvr>
                                        <p:cTn id="67" dur="500"/>
                                        <p:tgtEl>
                                          <p:spTgt spid="190"/>
                                        </p:tgtEl>
                                      </p:cBhvr>
                                    </p:animEffect>
                                  </p:childTnLst>
                                </p:cTn>
                              </p:par>
                              <p:par>
                                <p:cTn id="68" presetID="22" presetClass="entr" presetSubtype="2" fill="hold" grpId="0" nodeType="withEffect">
                                  <p:stCondLst>
                                    <p:cond delay="300"/>
                                  </p:stCondLst>
                                  <p:childTnLst>
                                    <p:set>
                                      <p:cBhvr>
                                        <p:cTn id="69" dur="1" fill="hold">
                                          <p:stCondLst>
                                            <p:cond delay="0"/>
                                          </p:stCondLst>
                                        </p:cTn>
                                        <p:tgtEl>
                                          <p:spTgt spid="191"/>
                                        </p:tgtEl>
                                        <p:attrNameLst>
                                          <p:attrName>style.visibility</p:attrName>
                                        </p:attrNameLst>
                                      </p:cBhvr>
                                      <p:to>
                                        <p:strVal val="visible"/>
                                      </p:to>
                                    </p:set>
                                    <p:animEffect transition="in" filter="wipe(right)">
                                      <p:cBhvr>
                                        <p:cTn id="70" dur="500"/>
                                        <p:tgtEl>
                                          <p:spTgt spid="191"/>
                                        </p:tgtEl>
                                      </p:cBhvr>
                                    </p:animEffect>
                                  </p:childTnLst>
                                </p:cTn>
                              </p:par>
                              <p:par>
                                <p:cTn id="71" presetID="22" presetClass="entr" presetSubtype="2" fill="hold" grpId="0" nodeType="withEffect">
                                  <p:stCondLst>
                                    <p:cond delay="400"/>
                                  </p:stCondLst>
                                  <p:childTnLst>
                                    <p:set>
                                      <p:cBhvr>
                                        <p:cTn id="72" dur="1" fill="hold">
                                          <p:stCondLst>
                                            <p:cond delay="0"/>
                                          </p:stCondLst>
                                        </p:cTn>
                                        <p:tgtEl>
                                          <p:spTgt spid="192"/>
                                        </p:tgtEl>
                                        <p:attrNameLst>
                                          <p:attrName>style.visibility</p:attrName>
                                        </p:attrNameLst>
                                      </p:cBhvr>
                                      <p:to>
                                        <p:strVal val="visible"/>
                                      </p:to>
                                    </p:set>
                                    <p:animEffect transition="in" filter="wipe(right)">
                                      <p:cBhvr>
                                        <p:cTn id="73" dur="500"/>
                                        <p:tgtEl>
                                          <p:spTgt spid="192"/>
                                        </p:tgtEl>
                                      </p:cBhvr>
                                    </p:animEffect>
                                  </p:childTnLst>
                                </p:cTn>
                              </p:par>
                              <p:par>
                                <p:cTn id="74" presetID="22" presetClass="entr" presetSubtype="2" fill="hold" grpId="0" nodeType="withEffect">
                                  <p:stCondLst>
                                    <p:cond delay="500"/>
                                  </p:stCondLst>
                                  <p:childTnLst>
                                    <p:set>
                                      <p:cBhvr>
                                        <p:cTn id="75" dur="1" fill="hold">
                                          <p:stCondLst>
                                            <p:cond delay="0"/>
                                          </p:stCondLst>
                                        </p:cTn>
                                        <p:tgtEl>
                                          <p:spTgt spid="193"/>
                                        </p:tgtEl>
                                        <p:attrNameLst>
                                          <p:attrName>style.visibility</p:attrName>
                                        </p:attrNameLst>
                                      </p:cBhvr>
                                      <p:to>
                                        <p:strVal val="visible"/>
                                      </p:to>
                                    </p:set>
                                    <p:animEffect transition="in" filter="wipe(right)">
                                      <p:cBhvr>
                                        <p:cTn id="76" dur="500"/>
                                        <p:tgtEl>
                                          <p:spTgt spid="193"/>
                                        </p:tgtEl>
                                      </p:cBhvr>
                                    </p:animEffect>
                                  </p:childTnLst>
                                </p:cTn>
                              </p:par>
                              <p:par>
                                <p:cTn id="77" presetID="22" presetClass="entr" presetSubtype="2" fill="hold" grpId="0" nodeType="withEffect">
                                  <p:stCondLst>
                                    <p:cond delay="600"/>
                                  </p:stCondLst>
                                  <p:childTnLst>
                                    <p:set>
                                      <p:cBhvr>
                                        <p:cTn id="78" dur="1" fill="hold">
                                          <p:stCondLst>
                                            <p:cond delay="0"/>
                                          </p:stCondLst>
                                        </p:cTn>
                                        <p:tgtEl>
                                          <p:spTgt spid="194"/>
                                        </p:tgtEl>
                                        <p:attrNameLst>
                                          <p:attrName>style.visibility</p:attrName>
                                        </p:attrNameLst>
                                      </p:cBhvr>
                                      <p:to>
                                        <p:strVal val="visible"/>
                                      </p:to>
                                    </p:set>
                                    <p:animEffect transition="in" filter="wipe(right)">
                                      <p:cBhvr>
                                        <p:cTn id="79" dur="500"/>
                                        <p:tgtEl>
                                          <p:spTgt spid="194"/>
                                        </p:tgtEl>
                                      </p:cBhvr>
                                    </p:animEffect>
                                  </p:childTnLst>
                                </p:cTn>
                              </p:par>
                            </p:childTnLst>
                          </p:cTn>
                        </p:par>
                        <p:par>
                          <p:cTn id="80" fill="hold">
                            <p:stCondLst>
                              <p:cond delay="1500"/>
                            </p:stCondLst>
                            <p:childTnLst>
                              <p:par>
                                <p:cTn id="81" presetID="22" presetClass="entr" presetSubtype="8" fill="hold" grpId="0" nodeType="afterEffect">
                                  <p:stCondLst>
                                    <p:cond delay="0"/>
                                  </p:stCondLst>
                                  <p:childTnLst>
                                    <p:set>
                                      <p:cBhvr>
                                        <p:cTn id="82" dur="1" fill="hold">
                                          <p:stCondLst>
                                            <p:cond delay="0"/>
                                          </p:stCondLst>
                                        </p:cTn>
                                        <p:tgtEl>
                                          <p:spTgt spid="209"/>
                                        </p:tgtEl>
                                        <p:attrNameLst>
                                          <p:attrName>style.visibility</p:attrName>
                                        </p:attrNameLst>
                                      </p:cBhvr>
                                      <p:to>
                                        <p:strVal val="visible"/>
                                      </p:to>
                                    </p:set>
                                    <p:animEffect transition="in" filter="wipe(left)">
                                      <p:cBhvr>
                                        <p:cTn id="83" dur="500"/>
                                        <p:tgtEl>
                                          <p:spTgt spid="209"/>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210"/>
                                        </p:tgtEl>
                                        <p:attrNameLst>
                                          <p:attrName>style.visibility</p:attrName>
                                        </p:attrNameLst>
                                      </p:cBhvr>
                                      <p:to>
                                        <p:strVal val="visible"/>
                                      </p:to>
                                    </p:set>
                                    <p:animEffect transition="in" filter="wipe(left)">
                                      <p:cBhvr>
                                        <p:cTn id="86" dur="500"/>
                                        <p:tgtEl>
                                          <p:spTgt spid="210"/>
                                        </p:tgtEl>
                                      </p:cBhvr>
                                    </p:animEffect>
                                  </p:childTnLst>
                                </p:cTn>
                              </p:par>
                              <p:par>
                                <p:cTn id="87" presetID="22" presetClass="entr" presetSubtype="8" fill="hold" grpId="0" nodeType="withEffect">
                                  <p:stCondLst>
                                    <p:cond delay="0"/>
                                  </p:stCondLst>
                                  <p:childTnLst>
                                    <p:set>
                                      <p:cBhvr>
                                        <p:cTn id="88" dur="1" fill="hold">
                                          <p:stCondLst>
                                            <p:cond delay="0"/>
                                          </p:stCondLst>
                                        </p:cTn>
                                        <p:tgtEl>
                                          <p:spTgt spid="211"/>
                                        </p:tgtEl>
                                        <p:attrNameLst>
                                          <p:attrName>style.visibility</p:attrName>
                                        </p:attrNameLst>
                                      </p:cBhvr>
                                      <p:to>
                                        <p:strVal val="visible"/>
                                      </p:to>
                                    </p:set>
                                    <p:animEffect transition="in" filter="wipe(left)">
                                      <p:cBhvr>
                                        <p:cTn id="89" dur="500"/>
                                        <p:tgtEl>
                                          <p:spTgt spid="211"/>
                                        </p:tgtEl>
                                      </p:cBhvr>
                                    </p:animEffect>
                                  </p:childTnLst>
                                </p:cTn>
                              </p:par>
                              <p:par>
                                <p:cTn id="90" presetID="22" presetClass="entr" presetSubtype="8" fill="hold" grpId="0" nodeType="withEffect">
                                  <p:stCondLst>
                                    <p:cond delay="0"/>
                                  </p:stCondLst>
                                  <p:childTnLst>
                                    <p:set>
                                      <p:cBhvr>
                                        <p:cTn id="91" dur="1" fill="hold">
                                          <p:stCondLst>
                                            <p:cond delay="0"/>
                                          </p:stCondLst>
                                        </p:cTn>
                                        <p:tgtEl>
                                          <p:spTgt spid="212"/>
                                        </p:tgtEl>
                                        <p:attrNameLst>
                                          <p:attrName>style.visibility</p:attrName>
                                        </p:attrNameLst>
                                      </p:cBhvr>
                                      <p:to>
                                        <p:strVal val="visible"/>
                                      </p:to>
                                    </p:set>
                                    <p:animEffect transition="in" filter="wipe(left)">
                                      <p:cBhvr>
                                        <p:cTn id="92" dur="500"/>
                                        <p:tgtEl>
                                          <p:spTgt spid="212"/>
                                        </p:tgtEl>
                                      </p:cBhvr>
                                    </p:animEffect>
                                  </p:childTnLst>
                                </p:cTn>
                              </p:par>
                              <p:par>
                                <p:cTn id="93" presetID="22" presetClass="entr" presetSubtype="8" fill="hold" grpId="0" nodeType="withEffect">
                                  <p:stCondLst>
                                    <p:cond delay="0"/>
                                  </p:stCondLst>
                                  <p:childTnLst>
                                    <p:set>
                                      <p:cBhvr>
                                        <p:cTn id="94" dur="1" fill="hold">
                                          <p:stCondLst>
                                            <p:cond delay="0"/>
                                          </p:stCondLst>
                                        </p:cTn>
                                        <p:tgtEl>
                                          <p:spTgt spid="213"/>
                                        </p:tgtEl>
                                        <p:attrNameLst>
                                          <p:attrName>style.visibility</p:attrName>
                                        </p:attrNameLst>
                                      </p:cBhvr>
                                      <p:to>
                                        <p:strVal val="visible"/>
                                      </p:to>
                                    </p:set>
                                    <p:animEffect transition="in" filter="wipe(left)">
                                      <p:cBhvr>
                                        <p:cTn id="95" dur="500"/>
                                        <p:tgtEl>
                                          <p:spTgt spid="213"/>
                                        </p:tgtEl>
                                      </p:cBhvr>
                                    </p:animEffect>
                                  </p:childTnLst>
                                </p:cTn>
                              </p:par>
                              <p:par>
                                <p:cTn id="96" presetID="22" presetClass="entr" presetSubtype="8" fill="hold" grpId="0" nodeType="withEffect">
                                  <p:stCondLst>
                                    <p:cond delay="0"/>
                                  </p:stCondLst>
                                  <p:childTnLst>
                                    <p:set>
                                      <p:cBhvr>
                                        <p:cTn id="97" dur="1" fill="hold">
                                          <p:stCondLst>
                                            <p:cond delay="0"/>
                                          </p:stCondLst>
                                        </p:cTn>
                                        <p:tgtEl>
                                          <p:spTgt spid="214"/>
                                        </p:tgtEl>
                                        <p:attrNameLst>
                                          <p:attrName>style.visibility</p:attrName>
                                        </p:attrNameLst>
                                      </p:cBhvr>
                                      <p:to>
                                        <p:strVal val="visible"/>
                                      </p:to>
                                    </p:set>
                                    <p:animEffect transition="in" filter="wipe(left)">
                                      <p:cBhvr>
                                        <p:cTn id="98" dur="500"/>
                                        <p:tgtEl>
                                          <p:spTgt spid="214"/>
                                        </p:tgtEl>
                                      </p:cBhvr>
                                    </p:animEffect>
                                  </p:childTnLst>
                                </p:cTn>
                              </p:par>
                              <p:par>
                                <p:cTn id="99" presetID="22" presetClass="entr" presetSubtype="8" fill="hold" grpId="0" nodeType="withEffect">
                                  <p:stCondLst>
                                    <p:cond delay="0"/>
                                  </p:stCondLst>
                                  <p:childTnLst>
                                    <p:set>
                                      <p:cBhvr>
                                        <p:cTn id="100" dur="1" fill="hold">
                                          <p:stCondLst>
                                            <p:cond delay="0"/>
                                          </p:stCondLst>
                                        </p:cTn>
                                        <p:tgtEl>
                                          <p:spTgt spid="215"/>
                                        </p:tgtEl>
                                        <p:attrNameLst>
                                          <p:attrName>style.visibility</p:attrName>
                                        </p:attrNameLst>
                                      </p:cBhvr>
                                      <p:to>
                                        <p:strVal val="visible"/>
                                      </p:to>
                                    </p:set>
                                    <p:animEffect transition="in" filter="wipe(left)">
                                      <p:cBhvr>
                                        <p:cTn id="101" dur="500"/>
                                        <p:tgtEl>
                                          <p:spTgt spid="215"/>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195"/>
                                        </p:tgtEl>
                                        <p:attrNameLst>
                                          <p:attrName>style.visibility</p:attrName>
                                        </p:attrNameLst>
                                      </p:cBhvr>
                                      <p:to>
                                        <p:strVal val="visible"/>
                                      </p:to>
                                    </p:set>
                                    <p:animEffect transition="in" filter="wipe(right)">
                                      <p:cBhvr>
                                        <p:cTn id="104" dur="500"/>
                                        <p:tgtEl>
                                          <p:spTgt spid="195"/>
                                        </p:tgtEl>
                                      </p:cBhvr>
                                    </p:animEffect>
                                  </p:childTnLst>
                                </p:cTn>
                              </p:par>
                              <p:par>
                                <p:cTn id="105" presetID="22" presetClass="entr" presetSubtype="2" fill="hold" grpId="0" nodeType="withEffect">
                                  <p:stCondLst>
                                    <p:cond delay="0"/>
                                  </p:stCondLst>
                                  <p:childTnLst>
                                    <p:set>
                                      <p:cBhvr>
                                        <p:cTn id="106" dur="1" fill="hold">
                                          <p:stCondLst>
                                            <p:cond delay="0"/>
                                          </p:stCondLst>
                                        </p:cTn>
                                        <p:tgtEl>
                                          <p:spTgt spid="196"/>
                                        </p:tgtEl>
                                        <p:attrNameLst>
                                          <p:attrName>style.visibility</p:attrName>
                                        </p:attrNameLst>
                                      </p:cBhvr>
                                      <p:to>
                                        <p:strVal val="visible"/>
                                      </p:to>
                                    </p:set>
                                    <p:animEffect transition="in" filter="wipe(right)">
                                      <p:cBhvr>
                                        <p:cTn id="107" dur="500"/>
                                        <p:tgtEl>
                                          <p:spTgt spid="196"/>
                                        </p:tgtEl>
                                      </p:cBhvr>
                                    </p:animEffect>
                                  </p:childTnLst>
                                </p:cTn>
                              </p:par>
                              <p:par>
                                <p:cTn id="108" presetID="22" presetClass="entr" presetSubtype="2" fill="hold" grpId="0" nodeType="withEffect">
                                  <p:stCondLst>
                                    <p:cond delay="0"/>
                                  </p:stCondLst>
                                  <p:childTnLst>
                                    <p:set>
                                      <p:cBhvr>
                                        <p:cTn id="109" dur="1" fill="hold">
                                          <p:stCondLst>
                                            <p:cond delay="0"/>
                                          </p:stCondLst>
                                        </p:cTn>
                                        <p:tgtEl>
                                          <p:spTgt spid="197"/>
                                        </p:tgtEl>
                                        <p:attrNameLst>
                                          <p:attrName>style.visibility</p:attrName>
                                        </p:attrNameLst>
                                      </p:cBhvr>
                                      <p:to>
                                        <p:strVal val="visible"/>
                                      </p:to>
                                    </p:set>
                                    <p:animEffect transition="in" filter="wipe(right)">
                                      <p:cBhvr>
                                        <p:cTn id="110" dur="500"/>
                                        <p:tgtEl>
                                          <p:spTgt spid="197"/>
                                        </p:tgtEl>
                                      </p:cBhvr>
                                    </p:animEffect>
                                  </p:childTnLst>
                                </p:cTn>
                              </p:par>
                              <p:par>
                                <p:cTn id="111" presetID="22" presetClass="entr" presetSubtype="2" fill="hold" grpId="0" nodeType="withEffect">
                                  <p:stCondLst>
                                    <p:cond delay="0"/>
                                  </p:stCondLst>
                                  <p:childTnLst>
                                    <p:set>
                                      <p:cBhvr>
                                        <p:cTn id="112" dur="1" fill="hold">
                                          <p:stCondLst>
                                            <p:cond delay="0"/>
                                          </p:stCondLst>
                                        </p:cTn>
                                        <p:tgtEl>
                                          <p:spTgt spid="198"/>
                                        </p:tgtEl>
                                        <p:attrNameLst>
                                          <p:attrName>style.visibility</p:attrName>
                                        </p:attrNameLst>
                                      </p:cBhvr>
                                      <p:to>
                                        <p:strVal val="visible"/>
                                      </p:to>
                                    </p:set>
                                    <p:animEffect transition="in" filter="wipe(right)">
                                      <p:cBhvr>
                                        <p:cTn id="113" dur="500"/>
                                        <p:tgtEl>
                                          <p:spTgt spid="198"/>
                                        </p:tgtEl>
                                      </p:cBhvr>
                                    </p:animEffect>
                                  </p:childTnLst>
                                </p:cTn>
                              </p:par>
                              <p:par>
                                <p:cTn id="114" presetID="22" presetClass="entr" presetSubtype="2" fill="hold" grpId="0" nodeType="withEffect">
                                  <p:stCondLst>
                                    <p:cond delay="0"/>
                                  </p:stCondLst>
                                  <p:childTnLst>
                                    <p:set>
                                      <p:cBhvr>
                                        <p:cTn id="115" dur="1" fill="hold">
                                          <p:stCondLst>
                                            <p:cond delay="0"/>
                                          </p:stCondLst>
                                        </p:cTn>
                                        <p:tgtEl>
                                          <p:spTgt spid="199"/>
                                        </p:tgtEl>
                                        <p:attrNameLst>
                                          <p:attrName>style.visibility</p:attrName>
                                        </p:attrNameLst>
                                      </p:cBhvr>
                                      <p:to>
                                        <p:strVal val="visible"/>
                                      </p:to>
                                    </p:set>
                                    <p:animEffect transition="in" filter="wipe(right)">
                                      <p:cBhvr>
                                        <p:cTn id="116" dur="500"/>
                                        <p:tgtEl>
                                          <p:spTgt spid="199"/>
                                        </p:tgtEl>
                                      </p:cBhvr>
                                    </p:animEffect>
                                  </p:childTnLst>
                                </p:cTn>
                              </p:par>
                              <p:par>
                                <p:cTn id="117" presetID="22" presetClass="entr" presetSubtype="2" fill="hold" grpId="0" nodeType="withEffect">
                                  <p:stCondLst>
                                    <p:cond delay="0"/>
                                  </p:stCondLst>
                                  <p:childTnLst>
                                    <p:set>
                                      <p:cBhvr>
                                        <p:cTn id="118" dur="1" fill="hold">
                                          <p:stCondLst>
                                            <p:cond delay="0"/>
                                          </p:stCondLst>
                                        </p:cTn>
                                        <p:tgtEl>
                                          <p:spTgt spid="200"/>
                                        </p:tgtEl>
                                        <p:attrNameLst>
                                          <p:attrName>style.visibility</p:attrName>
                                        </p:attrNameLst>
                                      </p:cBhvr>
                                      <p:to>
                                        <p:strVal val="visible"/>
                                      </p:to>
                                    </p:set>
                                    <p:animEffect transition="in" filter="wipe(right)">
                                      <p:cBhvr>
                                        <p:cTn id="119" dur="500"/>
                                        <p:tgtEl>
                                          <p:spTgt spid="200"/>
                                        </p:tgtEl>
                                      </p:cBhvr>
                                    </p:animEffect>
                                  </p:childTnLst>
                                </p:cTn>
                              </p:par>
                              <p:par>
                                <p:cTn id="120" presetID="22" presetClass="entr" presetSubtype="2" fill="hold" grpId="0" nodeType="withEffect">
                                  <p:stCondLst>
                                    <p:cond delay="0"/>
                                  </p:stCondLst>
                                  <p:childTnLst>
                                    <p:set>
                                      <p:cBhvr>
                                        <p:cTn id="121" dur="1" fill="hold">
                                          <p:stCondLst>
                                            <p:cond delay="0"/>
                                          </p:stCondLst>
                                        </p:cTn>
                                        <p:tgtEl>
                                          <p:spTgt spid="201"/>
                                        </p:tgtEl>
                                        <p:attrNameLst>
                                          <p:attrName>style.visibility</p:attrName>
                                        </p:attrNameLst>
                                      </p:cBhvr>
                                      <p:to>
                                        <p:strVal val="visible"/>
                                      </p:to>
                                    </p:set>
                                    <p:animEffect transition="in" filter="wipe(right)">
                                      <p:cBhvr>
                                        <p:cTn id="122" dur="500"/>
                                        <p:tgtEl>
                                          <p:spTgt spid="201"/>
                                        </p:tgtEl>
                                      </p:cBhvr>
                                    </p:animEffect>
                                  </p:childTnLst>
                                </p:cTn>
                              </p:par>
                            </p:childTnLst>
                          </p:cTn>
                        </p:par>
                        <p:par>
                          <p:cTn id="123" fill="hold">
                            <p:stCondLst>
                              <p:cond delay="2000"/>
                            </p:stCondLst>
                            <p:childTnLst>
                              <p:par>
                                <p:cTn id="124" presetID="10" presetClass="entr" presetSubtype="0" fill="hold" nodeType="afterEffect">
                                  <p:stCondLst>
                                    <p:cond delay="0"/>
                                  </p:stCondLst>
                                  <p:childTnLst>
                                    <p:set>
                                      <p:cBhvr>
                                        <p:cTn id="125" dur="1" fill="hold">
                                          <p:stCondLst>
                                            <p:cond delay="0"/>
                                          </p:stCondLst>
                                        </p:cTn>
                                        <p:tgtEl>
                                          <p:spTgt spid="144"/>
                                        </p:tgtEl>
                                        <p:attrNameLst>
                                          <p:attrName>style.visibility</p:attrName>
                                        </p:attrNameLst>
                                      </p:cBhvr>
                                      <p:to>
                                        <p:strVal val="visible"/>
                                      </p:to>
                                    </p:set>
                                    <p:animEffect transition="in" filter="fade">
                                      <p:cBhvr>
                                        <p:cTn id="126" dur="500"/>
                                        <p:tgtEl>
                                          <p:spTgt spid="144"/>
                                        </p:tgtEl>
                                      </p:cBhvr>
                                    </p:animEffect>
                                  </p:childTnLst>
                                </p:cTn>
                              </p:par>
                              <p:par>
                                <p:cTn id="127" presetID="10" presetClass="entr" presetSubtype="0" fill="hold" nodeType="withEffect">
                                  <p:stCondLst>
                                    <p:cond delay="0"/>
                                  </p:stCondLst>
                                  <p:childTnLst>
                                    <p:set>
                                      <p:cBhvr>
                                        <p:cTn id="128" dur="1" fill="hold">
                                          <p:stCondLst>
                                            <p:cond delay="0"/>
                                          </p:stCondLst>
                                        </p:cTn>
                                        <p:tgtEl>
                                          <p:spTgt spid="156"/>
                                        </p:tgtEl>
                                        <p:attrNameLst>
                                          <p:attrName>style.visibility</p:attrName>
                                        </p:attrNameLst>
                                      </p:cBhvr>
                                      <p:to>
                                        <p:strVal val="visible"/>
                                      </p:to>
                                    </p:set>
                                    <p:animEffect transition="in" filter="fade">
                                      <p:cBhvr>
                                        <p:cTn id="129" dur="500"/>
                                        <p:tgtEl>
                                          <p:spTgt spid="156"/>
                                        </p:tgtEl>
                                      </p:cBhvr>
                                    </p:animEffect>
                                  </p:childTnLst>
                                </p:cTn>
                              </p:par>
                            </p:childTnLst>
                          </p:cTn>
                        </p:par>
                        <p:par>
                          <p:cTn id="130" fill="hold">
                            <p:stCondLst>
                              <p:cond delay="2500"/>
                            </p:stCondLst>
                            <p:childTnLst>
                              <p:par>
                                <p:cTn id="131" presetID="12" presetClass="entr" presetSubtype="4" fill="hold" grpId="0" nodeType="afterEffect">
                                  <p:stCondLst>
                                    <p:cond delay="0"/>
                                  </p:stCondLst>
                                  <p:childTnLst>
                                    <p:set>
                                      <p:cBhvr>
                                        <p:cTn id="132" dur="1" fill="hold">
                                          <p:stCondLst>
                                            <p:cond delay="0"/>
                                          </p:stCondLst>
                                        </p:cTn>
                                        <p:tgtEl>
                                          <p:spTgt spid="168"/>
                                        </p:tgtEl>
                                        <p:attrNameLst>
                                          <p:attrName>style.visibility</p:attrName>
                                        </p:attrNameLst>
                                      </p:cBhvr>
                                      <p:to>
                                        <p:strVal val="visible"/>
                                      </p:to>
                                    </p:set>
                                    <p:anim calcmode="lin" valueType="num">
                                      <p:cBhvr additive="base">
                                        <p:cTn id="133" dur="500"/>
                                        <p:tgtEl>
                                          <p:spTgt spid="168"/>
                                        </p:tgtEl>
                                        <p:attrNameLst>
                                          <p:attrName>ppt_y</p:attrName>
                                        </p:attrNameLst>
                                      </p:cBhvr>
                                      <p:tavLst>
                                        <p:tav tm="0">
                                          <p:val>
                                            <p:strVal val="#ppt_y+#ppt_h*1.125000"/>
                                          </p:val>
                                        </p:tav>
                                        <p:tav tm="100000">
                                          <p:val>
                                            <p:strVal val="#ppt_y"/>
                                          </p:val>
                                        </p:tav>
                                      </p:tavLst>
                                    </p:anim>
                                    <p:animEffect transition="in" filter="wipe(up)">
                                      <p:cBhvr>
                                        <p:cTn id="134" dur="500"/>
                                        <p:tgtEl>
                                          <p:spTgt spid="168"/>
                                        </p:tgtEl>
                                      </p:cBhvr>
                                    </p:animEffect>
                                  </p:childTnLst>
                                </p:cTn>
                              </p:par>
                              <p:par>
                                <p:cTn id="135" presetID="12" presetClass="entr" presetSubtype="4" fill="hold" grpId="0" nodeType="withEffect">
                                  <p:stCondLst>
                                    <p:cond delay="100"/>
                                  </p:stCondLst>
                                  <p:childTnLst>
                                    <p:set>
                                      <p:cBhvr>
                                        <p:cTn id="136" dur="1" fill="hold">
                                          <p:stCondLst>
                                            <p:cond delay="0"/>
                                          </p:stCondLst>
                                        </p:cTn>
                                        <p:tgtEl>
                                          <p:spTgt spid="169"/>
                                        </p:tgtEl>
                                        <p:attrNameLst>
                                          <p:attrName>style.visibility</p:attrName>
                                        </p:attrNameLst>
                                      </p:cBhvr>
                                      <p:to>
                                        <p:strVal val="visible"/>
                                      </p:to>
                                    </p:set>
                                    <p:anim calcmode="lin" valueType="num">
                                      <p:cBhvr additive="base">
                                        <p:cTn id="137" dur="500"/>
                                        <p:tgtEl>
                                          <p:spTgt spid="169"/>
                                        </p:tgtEl>
                                        <p:attrNameLst>
                                          <p:attrName>ppt_y</p:attrName>
                                        </p:attrNameLst>
                                      </p:cBhvr>
                                      <p:tavLst>
                                        <p:tav tm="0">
                                          <p:val>
                                            <p:strVal val="#ppt_y+#ppt_h*1.125000"/>
                                          </p:val>
                                        </p:tav>
                                        <p:tav tm="100000">
                                          <p:val>
                                            <p:strVal val="#ppt_y"/>
                                          </p:val>
                                        </p:tav>
                                      </p:tavLst>
                                    </p:anim>
                                    <p:animEffect transition="in" filter="wipe(up)">
                                      <p:cBhvr>
                                        <p:cTn id="138" dur="500"/>
                                        <p:tgtEl>
                                          <p:spTgt spid="169"/>
                                        </p:tgtEl>
                                      </p:cBhvr>
                                    </p:animEffect>
                                  </p:childTnLst>
                                </p:cTn>
                              </p:par>
                              <p:par>
                                <p:cTn id="139" presetID="12" presetClass="entr" presetSubtype="4" fill="hold" grpId="0" nodeType="withEffect">
                                  <p:stCondLst>
                                    <p:cond delay="200"/>
                                  </p:stCondLst>
                                  <p:childTnLst>
                                    <p:set>
                                      <p:cBhvr>
                                        <p:cTn id="140" dur="1" fill="hold">
                                          <p:stCondLst>
                                            <p:cond delay="0"/>
                                          </p:stCondLst>
                                        </p:cTn>
                                        <p:tgtEl>
                                          <p:spTgt spid="170"/>
                                        </p:tgtEl>
                                        <p:attrNameLst>
                                          <p:attrName>style.visibility</p:attrName>
                                        </p:attrNameLst>
                                      </p:cBhvr>
                                      <p:to>
                                        <p:strVal val="visible"/>
                                      </p:to>
                                    </p:set>
                                    <p:anim calcmode="lin" valueType="num">
                                      <p:cBhvr additive="base">
                                        <p:cTn id="141" dur="500"/>
                                        <p:tgtEl>
                                          <p:spTgt spid="170"/>
                                        </p:tgtEl>
                                        <p:attrNameLst>
                                          <p:attrName>ppt_y</p:attrName>
                                        </p:attrNameLst>
                                      </p:cBhvr>
                                      <p:tavLst>
                                        <p:tav tm="0">
                                          <p:val>
                                            <p:strVal val="#ppt_y+#ppt_h*1.125000"/>
                                          </p:val>
                                        </p:tav>
                                        <p:tav tm="100000">
                                          <p:val>
                                            <p:strVal val="#ppt_y"/>
                                          </p:val>
                                        </p:tav>
                                      </p:tavLst>
                                    </p:anim>
                                    <p:animEffect transition="in" filter="wipe(up)">
                                      <p:cBhvr>
                                        <p:cTn id="142" dur="500"/>
                                        <p:tgtEl>
                                          <p:spTgt spid="170"/>
                                        </p:tgtEl>
                                      </p:cBhvr>
                                    </p:animEffect>
                                  </p:childTnLst>
                                </p:cTn>
                              </p:par>
                              <p:par>
                                <p:cTn id="143" presetID="12" presetClass="entr" presetSubtype="4" fill="hold" grpId="0" nodeType="withEffect">
                                  <p:stCondLst>
                                    <p:cond delay="300"/>
                                  </p:stCondLst>
                                  <p:childTnLst>
                                    <p:set>
                                      <p:cBhvr>
                                        <p:cTn id="144" dur="1" fill="hold">
                                          <p:stCondLst>
                                            <p:cond delay="0"/>
                                          </p:stCondLst>
                                        </p:cTn>
                                        <p:tgtEl>
                                          <p:spTgt spid="171"/>
                                        </p:tgtEl>
                                        <p:attrNameLst>
                                          <p:attrName>style.visibility</p:attrName>
                                        </p:attrNameLst>
                                      </p:cBhvr>
                                      <p:to>
                                        <p:strVal val="visible"/>
                                      </p:to>
                                    </p:set>
                                    <p:anim calcmode="lin" valueType="num">
                                      <p:cBhvr additive="base">
                                        <p:cTn id="145" dur="500"/>
                                        <p:tgtEl>
                                          <p:spTgt spid="171"/>
                                        </p:tgtEl>
                                        <p:attrNameLst>
                                          <p:attrName>ppt_y</p:attrName>
                                        </p:attrNameLst>
                                      </p:cBhvr>
                                      <p:tavLst>
                                        <p:tav tm="0">
                                          <p:val>
                                            <p:strVal val="#ppt_y+#ppt_h*1.125000"/>
                                          </p:val>
                                        </p:tav>
                                        <p:tav tm="100000">
                                          <p:val>
                                            <p:strVal val="#ppt_y"/>
                                          </p:val>
                                        </p:tav>
                                      </p:tavLst>
                                    </p:anim>
                                    <p:animEffect transition="in" filter="wipe(up)">
                                      <p:cBhvr>
                                        <p:cTn id="146" dur="500"/>
                                        <p:tgtEl>
                                          <p:spTgt spid="171"/>
                                        </p:tgtEl>
                                      </p:cBhvr>
                                    </p:animEffect>
                                  </p:childTnLst>
                                </p:cTn>
                              </p:par>
                              <p:par>
                                <p:cTn id="147" presetID="12" presetClass="entr" presetSubtype="4" fill="hold" grpId="0" nodeType="withEffect">
                                  <p:stCondLst>
                                    <p:cond delay="400"/>
                                  </p:stCondLst>
                                  <p:childTnLst>
                                    <p:set>
                                      <p:cBhvr>
                                        <p:cTn id="148" dur="1" fill="hold">
                                          <p:stCondLst>
                                            <p:cond delay="0"/>
                                          </p:stCondLst>
                                        </p:cTn>
                                        <p:tgtEl>
                                          <p:spTgt spid="172"/>
                                        </p:tgtEl>
                                        <p:attrNameLst>
                                          <p:attrName>style.visibility</p:attrName>
                                        </p:attrNameLst>
                                      </p:cBhvr>
                                      <p:to>
                                        <p:strVal val="visible"/>
                                      </p:to>
                                    </p:set>
                                    <p:anim calcmode="lin" valueType="num">
                                      <p:cBhvr additive="base">
                                        <p:cTn id="149" dur="500"/>
                                        <p:tgtEl>
                                          <p:spTgt spid="172"/>
                                        </p:tgtEl>
                                        <p:attrNameLst>
                                          <p:attrName>ppt_y</p:attrName>
                                        </p:attrNameLst>
                                      </p:cBhvr>
                                      <p:tavLst>
                                        <p:tav tm="0">
                                          <p:val>
                                            <p:strVal val="#ppt_y+#ppt_h*1.125000"/>
                                          </p:val>
                                        </p:tav>
                                        <p:tav tm="100000">
                                          <p:val>
                                            <p:strVal val="#ppt_y"/>
                                          </p:val>
                                        </p:tav>
                                      </p:tavLst>
                                    </p:anim>
                                    <p:animEffect transition="in" filter="wipe(up)">
                                      <p:cBhvr>
                                        <p:cTn id="150" dur="500"/>
                                        <p:tgtEl>
                                          <p:spTgt spid="172"/>
                                        </p:tgtEl>
                                      </p:cBhvr>
                                    </p:animEffect>
                                  </p:childTnLst>
                                </p:cTn>
                              </p:par>
                              <p:par>
                                <p:cTn id="151" presetID="12" presetClass="entr" presetSubtype="4" fill="hold" grpId="0" nodeType="withEffect">
                                  <p:stCondLst>
                                    <p:cond delay="500"/>
                                  </p:stCondLst>
                                  <p:childTnLst>
                                    <p:set>
                                      <p:cBhvr>
                                        <p:cTn id="152" dur="1" fill="hold">
                                          <p:stCondLst>
                                            <p:cond delay="0"/>
                                          </p:stCondLst>
                                        </p:cTn>
                                        <p:tgtEl>
                                          <p:spTgt spid="173"/>
                                        </p:tgtEl>
                                        <p:attrNameLst>
                                          <p:attrName>style.visibility</p:attrName>
                                        </p:attrNameLst>
                                      </p:cBhvr>
                                      <p:to>
                                        <p:strVal val="visible"/>
                                      </p:to>
                                    </p:set>
                                    <p:anim calcmode="lin" valueType="num">
                                      <p:cBhvr additive="base">
                                        <p:cTn id="153" dur="500"/>
                                        <p:tgtEl>
                                          <p:spTgt spid="173"/>
                                        </p:tgtEl>
                                        <p:attrNameLst>
                                          <p:attrName>ppt_y</p:attrName>
                                        </p:attrNameLst>
                                      </p:cBhvr>
                                      <p:tavLst>
                                        <p:tav tm="0">
                                          <p:val>
                                            <p:strVal val="#ppt_y+#ppt_h*1.125000"/>
                                          </p:val>
                                        </p:tav>
                                        <p:tav tm="100000">
                                          <p:val>
                                            <p:strVal val="#ppt_y"/>
                                          </p:val>
                                        </p:tav>
                                      </p:tavLst>
                                    </p:anim>
                                    <p:animEffect transition="in" filter="wipe(up)">
                                      <p:cBhvr>
                                        <p:cTn id="154" dur="500"/>
                                        <p:tgtEl>
                                          <p:spTgt spid="173"/>
                                        </p:tgtEl>
                                      </p:cBhvr>
                                    </p:animEffect>
                                  </p:childTnLst>
                                </p:cTn>
                              </p:par>
                              <p:par>
                                <p:cTn id="155" presetID="12" presetClass="entr" presetSubtype="4" fill="hold" grpId="0" nodeType="withEffect">
                                  <p:stCondLst>
                                    <p:cond delay="600"/>
                                  </p:stCondLst>
                                  <p:childTnLst>
                                    <p:set>
                                      <p:cBhvr>
                                        <p:cTn id="156" dur="1" fill="hold">
                                          <p:stCondLst>
                                            <p:cond delay="0"/>
                                          </p:stCondLst>
                                        </p:cTn>
                                        <p:tgtEl>
                                          <p:spTgt spid="174"/>
                                        </p:tgtEl>
                                        <p:attrNameLst>
                                          <p:attrName>style.visibility</p:attrName>
                                        </p:attrNameLst>
                                      </p:cBhvr>
                                      <p:to>
                                        <p:strVal val="visible"/>
                                      </p:to>
                                    </p:set>
                                    <p:anim calcmode="lin" valueType="num">
                                      <p:cBhvr additive="base">
                                        <p:cTn id="157" dur="500"/>
                                        <p:tgtEl>
                                          <p:spTgt spid="174"/>
                                        </p:tgtEl>
                                        <p:attrNameLst>
                                          <p:attrName>ppt_y</p:attrName>
                                        </p:attrNameLst>
                                      </p:cBhvr>
                                      <p:tavLst>
                                        <p:tav tm="0">
                                          <p:val>
                                            <p:strVal val="#ppt_y+#ppt_h*1.125000"/>
                                          </p:val>
                                        </p:tav>
                                        <p:tav tm="100000">
                                          <p:val>
                                            <p:strVal val="#ppt_y"/>
                                          </p:val>
                                        </p:tav>
                                      </p:tavLst>
                                    </p:anim>
                                    <p:animEffect transition="in" filter="wipe(up)">
                                      <p:cBhvr>
                                        <p:cTn id="158" dur="500"/>
                                        <p:tgtEl>
                                          <p:spTgt spid="174"/>
                                        </p:tgtEl>
                                      </p:cBhvr>
                                    </p:animEffect>
                                  </p:childTnLst>
                                </p:cTn>
                              </p:par>
                              <p:par>
                                <p:cTn id="159" presetID="12" presetClass="entr" presetSubtype="4" fill="hold" grpId="0" nodeType="withEffect">
                                  <p:stCondLst>
                                    <p:cond delay="700"/>
                                  </p:stCondLst>
                                  <p:childTnLst>
                                    <p:set>
                                      <p:cBhvr>
                                        <p:cTn id="160" dur="1" fill="hold">
                                          <p:stCondLst>
                                            <p:cond delay="0"/>
                                          </p:stCondLst>
                                        </p:cTn>
                                        <p:tgtEl>
                                          <p:spTgt spid="175"/>
                                        </p:tgtEl>
                                        <p:attrNameLst>
                                          <p:attrName>style.visibility</p:attrName>
                                        </p:attrNameLst>
                                      </p:cBhvr>
                                      <p:to>
                                        <p:strVal val="visible"/>
                                      </p:to>
                                    </p:set>
                                    <p:anim calcmode="lin" valueType="num">
                                      <p:cBhvr additive="base">
                                        <p:cTn id="161" dur="500"/>
                                        <p:tgtEl>
                                          <p:spTgt spid="175"/>
                                        </p:tgtEl>
                                        <p:attrNameLst>
                                          <p:attrName>ppt_y</p:attrName>
                                        </p:attrNameLst>
                                      </p:cBhvr>
                                      <p:tavLst>
                                        <p:tav tm="0">
                                          <p:val>
                                            <p:strVal val="#ppt_y+#ppt_h*1.125000"/>
                                          </p:val>
                                        </p:tav>
                                        <p:tav tm="100000">
                                          <p:val>
                                            <p:strVal val="#ppt_y"/>
                                          </p:val>
                                        </p:tav>
                                      </p:tavLst>
                                    </p:anim>
                                    <p:animEffect transition="in" filter="wipe(up)">
                                      <p:cBhvr>
                                        <p:cTn id="162" dur="500"/>
                                        <p:tgtEl>
                                          <p:spTgt spid="175"/>
                                        </p:tgtEl>
                                      </p:cBhvr>
                                    </p:animEffect>
                                  </p:childTnLst>
                                </p:cTn>
                              </p:par>
                              <p:par>
                                <p:cTn id="163" presetID="12" presetClass="entr" presetSubtype="4" fill="hold" grpId="0" nodeType="withEffect">
                                  <p:stCondLst>
                                    <p:cond delay="800"/>
                                  </p:stCondLst>
                                  <p:childTnLst>
                                    <p:set>
                                      <p:cBhvr>
                                        <p:cTn id="164" dur="1" fill="hold">
                                          <p:stCondLst>
                                            <p:cond delay="0"/>
                                          </p:stCondLst>
                                        </p:cTn>
                                        <p:tgtEl>
                                          <p:spTgt spid="176"/>
                                        </p:tgtEl>
                                        <p:attrNameLst>
                                          <p:attrName>style.visibility</p:attrName>
                                        </p:attrNameLst>
                                      </p:cBhvr>
                                      <p:to>
                                        <p:strVal val="visible"/>
                                      </p:to>
                                    </p:set>
                                    <p:anim calcmode="lin" valueType="num">
                                      <p:cBhvr additive="base">
                                        <p:cTn id="165" dur="500"/>
                                        <p:tgtEl>
                                          <p:spTgt spid="176"/>
                                        </p:tgtEl>
                                        <p:attrNameLst>
                                          <p:attrName>ppt_y</p:attrName>
                                        </p:attrNameLst>
                                      </p:cBhvr>
                                      <p:tavLst>
                                        <p:tav tm="0">
                                          <p:val>
                                            <p:strVal val="#ppt_y+#ppt_h*1.125000"/>
                                          </p:val>
                                        </p:tav>
                                        <p:tav tm="100000">
                                          <p:val>
                                            <p:strVal val="#ppt_y"/>
                                          </p:val>
                                        </p:tav>
                                      </p:tavLst>
                                    </p:anim>
                                    <p:animEffect transition="in" filter="wipe(up)">
                                      <p:cBhvr>
                                        <p:cTn id="166" dur="500"/>
                                        <p:tgtEl>
                                          <p:spTgt spid="176"/>
                                        </p:tgtEl>
                                      </p:cBhvr>
                                    </p:animEffect>
                                  </p:childTnLst>
                                </p:cTn>
                              </p:par>
                              <p:par>
                                <p:cTn id="167" presetID="12" presetClass="entr" presetSubtype="4" fill="hold" grpId="0" nodeType="withEffect">
                                  <p:stCondLst>
                                    <p:cond delay="900"/>
                                  </p:stCondLst>
                                  <p:childTnLst>
                                    <p:set>
                                      <p:cBhvr>
                                        <p:cTn id="168" dur="1" fill="hold">
                                          <p:stCondLst>
                                            <p:cond delay="0"/>
                                          </p:stCondLst>
                                        </p:cTn>
                                        <p:tgtEl>
                                          <p:spTgt spid="177"/>
                                        </p:tgtEl>
                                        <p:attrNameLst>
                                          <p:attrName>style.visibility</p:attrName>
                                        </p:attrNameLst>
                                      </p:cBhvr>
                                      <p:to>
                                        <p:strVal val="visible"/>
                                      </p:to>
                                    </p:set>
                                    <p:anim calcmode="lin" valueType="num">
                                      <p:cBhvr additive="base">
                                        <p:cTn id="169" dur="500"/>
                                        <p:tgtEl>
                                          <p:spTgt spid="177"/>
                                        </p:tgtEl>
                                        <p:attrNameLst>
                                          <p:attrName>ppt_y</p:attrName>
                                        </p:attrNameLst>
                                      </p:cBhvr>
                                      <p:tavLst>
                                        <p:tav tm="0">
                                          <p:val>
                                            <p:strVal val="#ppt_y+#ppt_h*1.125000"/>
                                          </p:val>
                                        </p:tav>
                                        <p:tav tm="100000">
                                          <p:val>
                                            <p:strVal val="#ppt_y"/>
                                          </p:val>
                                        </p:tav>
                                      </p:tavLst>
                                    </p:anim>
                                    <p:animEffect transition="in" filter="wipe(up)">
                                      <p:cBhvr>
                                        <p:cTn id="170" dur="500"/>
                                        <p:tgtEl>
                                          <p:spTgt spid="177"/>
                                        </p:tgtEl>
                                      </p:cBhvr>
                                    </p:animEffect>
                                  </p:childTnLst>
                                </p:cTn>
                              </p:par>
                              <p:par>
                                <p:cTn id="171" presetID="12" presetClass="entr" presetSubtype="4" fill="hold" grpId="0" nodeType="withEffect">
                                  <p:stCondLst>
                                    <p:cond delay="0"/>
                                  </p:stCondLst>
                                  <p:childTnLst>
                                    <p:set>
                                      <p:cBhvr>
                                        <p:cTn id="172" dur="1" fill="hold">
                                          <p:stCondLst>
                                            <p:cond delay="0"/>
                                          </p:stCondLst>
                                        </p:cTn>
                                        <p:tgtEl>
                                          <p:spTgt spid="178"/>
                                        </p:tgtEl>
                                        <p:attrNameLst>
                                          <p:attrName>style.visibility</p:attrName>
                                        </p:attrNameLst>
                                      </p:cBhvr>
                                      <p:to>
                                        <p:strVal val="visible"/>
                                      </p:to>
                                    </p:set>
                                    <p:anim calcmode="lin" valueType="num">
                                      <p:cBhvr additive="base">
                                        <p:cTn id="173" dur="500"/>
                                        <p:tgtEl>
                                          <p:spTgt spid="178"/>
                                        </p:tgtEl>
                                        <p:attrNameLst>
                                          <p:attrName>ppt_y</p:attrName>
                                        </p:attrNameLst>
                                      </p:cBhvr>
                                      <p:tavLst>
                                        <p:tav tm="0">
                                          <p:val>
                                            <p:strVal val="#ppt_y+#ppt_h*1.125000"/>
                                          </p:val>
                                        </p:tav>
                                        <p:tav tm="100000">
                                          <p:val>
                                            <p:strVal val="#ppt_y"/>
                                          </p:val>
                                        </p:tav>
                                      </p:tavLst>
                                    </p:anim>
                                    <p:animEffect transition="in" filter="wipe(up)">
                                      <p:cBhvr>
                                        <p:cTn id="174" dur="500"/>
                                        <p:tgtEl>
                                          <p:spTgt spid="178"/>
                                        </p:tgtEl>
                                      </p:cBhvr>
                                    </p:animEffect>
                                  </p:childTnLst>
                                </p:cTn>
                              </p:par>
                              <p:par>
                                <p:cTn id="175" presetID="12" presetClass="entr" presetSubtype="4" fill="hold" grpId="0" nodeType="withEffect">
                                  <p:stCondLst>
                                    <p:cond delay="100"/>
                                  </p:stCondLst>
                                  <p:childTnLst>
                                    <p:set>
                                      <p:cBhvr>
                                        <p:cTn id="176" dur="1" fill="hold">
                                          <p:stCondLst>
                                            <p:cond delay="0"/>
                                          </p:stCondLst>
                                        </p:cTn>
                                        <p:tgtEl>
                                          <p:spTgt spid="179"/>
                                        </p:tgtEl>
                                        <p:attrNameLst>
                                          <p:attrName>style.visibility</p:attrName>
                                        </p:attrNameLst>
                                      </p:cBhvr>
                                      <p:to>
                                        <p:strVal val="visible"/>
                                      </p:to>
                                    </p:set>
                                    <p:anim calcmode="lin" valueType="num">
                                      <p:cBhvr additive="base">
                                        <p:cTn id="177" dur="500"/>
                                        <p:tgtEl>
                                          <p:spTgt spid="179"/>
                                        </p:tgtEl>
                                        <p:attrNameLst>
                                          <p:attrName>ppt_y</p:attrName>
                                        </p:attrNameLst>
                                      </p:cBhvr>
                                      <p:tavLst>
                                        <p:tav tm="0">
                                          <p:val>
                                            <p:strVal val="#ppt_y+#ppt_h*1.125000"/>
                                          </p:val>
                                        </p:tav>
                                        <p:tav tm="100000">
                                          <p:val>
                                            <p:strVal val="#ppt_y"/>
                                          </p:val>
                                        </p:tav>
                                      </p:tavLst>
                                    </p:anim>
                                    <p:animEffect transition="in" filter="wipe(up)">
                                      <p:cBhvr>
                                        <p:cTn id="178" dur="500"/>
                                        <p:tgtEl>
                                          <p:spTgt spid="179"/>
                                        </p:tgtEl>
                                      </p:cBhvr>
                                    </p:animEffect>
                                  </p:childTnLst>
                                </p:cTn>
                              </p:par>
                              <p:par>
                                <p:cTn id="179" presetID="12" presetClass="entr" presetSubtype="4" fill="hold" grpId="0" nodeType="withEffect">
                                  <p:stCondLst>
                                    <p:cond delay="200"/>
                                  </p:stCondLst>
                                  <p:childTnLst>
                                    <p:set>
                                      <p:cBhvr>
                                        <p:cTn id="180" dur="1" fill="hold">
                                          <p:stCondLst>
                                            <p:cond delay="0"/>
                                          </p:stCondLst>
                                        </p:cTn>
                                        <p:tgtEl>
                                          <p:spTgt spid="180"/>
                                        </p:tgtEl>
                                        <p:attrNameLst>
                                          <p:attrName>style.visibility</p:attrName>
                                        </p:attrNameLst>
                                      </p:cBhvr>
                                      <p:to>
                                        <p:strVal val="visible"/>
                                      </p:to>
                                    </p:set>
                                    <p:anim calcmode="lin" valueType="num">
                                      <p:cBhvr additive="base">
                                        <p:cTn id="181" dur="500"/>
                                        <p:tgtEl>
                                          <p:spTgt spid="180"/>
                                        </p:tgtEl>
                                        <p:attrNameLst>
                                          <p:attrName>ppt_y</p:attrName>
                                        </p:attrNameLst>
                                      </p:cBhvr>
                                      <p:tavLst>
                                        <p:tav tm="0">
                                          <p:val>
                                            <p:strVal val="#ppt_y+#ppt_h*1.125000"/>
                                          </p:val>
                                        </p:tav>
                                        <p:tav tm="100000">
                                          <p:val>
                                            <p:strVal val="#ppt_y"/>
                                          </p:val>
                                        </p:tav>
                                      </p:tavLst>
                                    </p:anim>
                                    <p:animEffect transition="in" filter="wipe(up)">
                                      <p:cBhvr>
                                        <p:cTn id="182" dur="500"/>
                                        <p:tgtEl>
                                          <p:spTgt spid="180"/>
                                        </p:tgtEl>
                                      </p:cBhvr>
                                    </p:animEffect>
                                  </p:childTnLst>
                                </p:cTn>
                              </p:par>
                              <p:par>
                                <p:cTn id="183" presetID="12" presetClass="entr" presetSubtype="4" fill="hold" grpId="0" nodeType="withEffect">
                                  <p:stCondLst>
                                    <p:cond delay="300"/>
                                  </p:stCondLst>
                                  <p:childTnLst>
                                    <p:set>
                                      <p:cBhvr>
                                        <p:cTn id="184" dur="1" fill="hold">
                                          <p:stCondLst>
                                            <p:cond delay="0"/>
                                          </p:stCondLst>
                                        </p:cTn>
                                        <p:tgtEl>
                                          <p:spTgt spid="181"/>
                                        </p:tgtEl>
                                        <p:attrNameLst>
                                          <p:attrName>style.visibility</p:attrName>
                                        </p:attrNameLst>
                                      </p:cBhvr>
                                      <p:to>
                                        <p:strVal val="visible"/>
                                      </p:to>
                                    </p:set>
                                    <p:anim calcmode="lin" valueType="num">
                                      <p:cBhvr additive="base">
                                        <p:cTn id="185" dur="500"/>
                                        <p:tgtEl>
                                          <p:spTgt spid="181"/>
                                        </p:tgtEl>
                                        <p:attrNameLst>
                                          <p:attrName>ppt_y</p:attrName>
                                        </p:attrNameLst>
                                      </p:cBhvr>
                                      <p:tavLst>
                                        <p:tav tm="0">
                                          <p:val>
                                            <p:strVal val="#ppt_y+#ppt_h*1.125000"/>
                                          </p:val>
                                        </p:tav>
                                        <p:tav tm="100000">
                                          <p:val>
                                            <p:strVal val="#ppt_y"/>
                                          </p:val>
                                        </p:tav>
                                      </p:tavLst>
                                    </p:anim>
                                    <p:animEffect transition="in" filter="wipe(up)">
                                      <p:cBhvr>
                                        <p:cTn id="186" dur="500"/>
                                        <p:tgtEl>
                                          <p:spTgt spid="181"/>
                                        </p:tgtEl>
                                      </p:cBhvr>
                                    </p:animEffect>
                                  </p:childTnLst>
                                </p:cTn>
                              </p:par>
                              <p:par>
                                <p:cTn id="187" presetID="12" presetClass="entr" presetSubtype="4" fill="hold" grpId="0" nodeType="withEffect">
                                  <p:stCondLst>
                                    <p:cond delay="400"/>
                                  </p:stCondLst>
                                  <p:childTnLst>
                                    <p:set>
                                      <p:cBhvr>
                                        <p:cTn id="188" dur="1" fill="hold">
                                          <p:stCondLst>
                                            <p:cond delay="0"/>
                                          </p:stCondLst>
                                        </p:cTn>
                                        <p:tgtEl>
                                          <p:spTgt spid="182"/>
                                        </p:tgtEl>
                                        <p:attrNameLst>
                                          <p:attrName>style.visibility</p:attrName>
                                        </p:attrNameLst>
                                      </p:cBhvr>
                                      <p:to>
                                        <p:strVal val="visible"/>
                                      </p:to>
                                    </p:set>
                                    <p:anim calcmode="lin" valueType="num">
                                      <p:cBhvr additive="base">
                                        <p:cTn id="189" dur="500"/>
                                        <p:tgtEl>
                                          <p:spTgt spid="182"/>
                                        </p:tgtEl>
                                        <p:attrNameLst>
                                          <p:attrName>ppt_y</p:attrName>
                                        </p:attrNameLst>
                                      </p:cBhvr>
                                      <p:tavLst>
                                        <p:tav tm="0">
                                          <p:val>
                                            <p:strVal val="#ppt_y+#ppt_h*1.125000"/>
                                          </p:val>
                                        </p:tav>
                                        <p:tav tm="100000">
                                          <p:val>
                                            <p:strVal val="#ppt_y"/>
                                          </p:val>
                                        </p:tav>
                                      </p:tavLst>
                                    </p:anim>
                                    <p:animEffect transition="in" filter="wipe(up)">
                                      <p:cBhvr>
                                        <p:cTn id="190" dur="500"/>
                                        <p:tgtEl>
                                          <p:spTgt spid="182"/>
                                        </p:tgtEl>
                                      </p:cBhvr>
                                    </p:animEffect>
                                  </p:childTnLst>
                                </p:cTn>
                              </p:par>
                              <p:par>
                                <p:cTn id="191" presetID="12" presetClass="entr" presetSubtype="4" fill="hold" grpId="0" nodeType="withEffect">
                                  <p:stCondLst>
                                    <p:cond delay="500"/>
                                  </p:stCondLst>
                                  <p:childTnLst>
                                    <p:set>
                                      <p:cBhvr>
                                        <p:cTn id="192" dur="1" fill="hold">
                                          <p:stCondLst>
                                            <p:cond delay="0"/>
                                          </p:stCondLst>
                                        </p:cTn>
                                        <p:tgtEl>
                                          <p:spTgt spid="183"/>
                                        </p:tgtEl>
                                        <p:attrNameLst>
                                          <p:attrName>style.visibility</p:attrName>
                                        </p:attrNameLst>
                                      </p:cBhvr>
                                      <p:to>
                                        <p:strVal val="visible"/>
                                      </p:to>
                                    </p:set>
                                    <p:anim calcmode="lin" valueType="num">
                                      <p:cBhvr additive="base">
                                        <p:cTn id="193" dur="500"/>
                                        <p:tgtEl>
                                          <p:spTgt spid="183"/>
                                        </p:tgtEl>
                                        <p:attrNameLst>
                                          <p:attrName>ppt_y</p:attrName>
                                        </p:attrNameLst>
                                      </p:cBhvr>
                                      <p:tavLst>
                                        <p:tav tm="0">
                                          <p:val>
                                            <p:strVal val="#ppt_y+#ppt_h*1.125000"/>
                                          </p:val>
                                        </p:tav>
                                        <p:tav tm="100000">
                                          <p:val>
                                            <p:strVal val="#ppt_y"/>
                                          </p:val>
                                        </p:tav>
                                      </p:tavLst>
                                    </p:anim>
                                    <p:animEffect transition="in" filter="wipe(up)">
                                      <p:cBhvr>
                                        <p:cTn id="194" dur="500"/>
                                        <p:tgtEl>
                                          <p:spTgt spid="183"/>
                                        </p:tgtEl>
                                      </p:cBhvr>
                                    </p:animEffect>
                                  </p:childTnLst>
                                </p:cTn>
                              </p:par>
                              <p:par>
                                <p:cTn id="195" presetID="12" presetClass="entr" presetSubtype="4" fill="hold" grpId="0" nodeType="withEffect">
                                  <p:stCondLst>
                                    <p:cond delay="600"/>
                                  </p:stCondLst>
                                  <p:childTnLst>
                                    <p:set>
                                      <p:cBhvr>
                                        <p:cTn id="196" dur="1" fill="hold">
                                          <p:stCondLst>
                                            <p:cond delay="0"/>
                                          </p:stCondLst>
                                        </p:cTn>
                                        <p:tgtEl>
                                          <p:spTgt spid="184"/>
                                        </p:tgtEl>
                                        <p:attrNameLst>
                                          <p:attrName>style.visibility</p:attrName>
                                        </p:attrNameLst>
                                      </p:cBhvr>
                                      <p:to>
                                        <p:strVal val="visible"/>
                                      </p:to>
                                    </p:set>
                                    <p:anim calcmode="lin" valueType="num">
                                      <p:cBhvr additive="base">
                                        <p:cTn id="197" dur="500"/>
                                        <p:tgtEl>
                                          <p:spTgt spid="184"/>
                                        </p:tgtEl>
                                        <p:attrNameLst>
                                          <p:attrName>ppt_y</p:attrName>
                                        </p:attrNameLst>
                                      </p:cBhvr>
                                      <p:tavLst>
                                        <p:tav tm="0">
                                          <p:val>
                                            <p:strVal val="#ppt_y+#ppt_h*1.125000"/>
                                          </p:val>
                                        </p:tav>
                                        <p:tav tm="100000">
                                          <p:val>
                                            <p:strVal val="#ppt_y"/>
                                          </p:val>
                                        </p:tav>
                                      </p:tavLst>
                                    </p:anim>
                                    <p:animEffect transition="in" filter="wipe(up)">
                                      <p:cBhvr>
                                        <p:cTn id="198" dur="500"/>
                                        <p:tgtEl>
                                          <p:spTgt spid="184"/>
                                        </p:tgtEl>
                                      </p:cBhvr>
                                    </p:animEffect>
                                  </p:childTnLst>
                                </p:cTn>
                              </p:par>
                              <p:par>
                                <p:cTn id="199" presetID="12" presetClass="entr" presetSubtype="4" fill="hold" grpId="0" nodeType="withEffect">
                                  <p:stCondLst>
                                    <p:cond delay="700"/>
                                  </p:stCondLst>
                                  <p:childTnLst>
                                    <p:set>
                                      <p:cBhvr>
                                        <p:cTn id="200" dur="1" fill="hold">
                                          <p:stCondLst>
                                            <p:cond delay="0"/>
                                          </p:stCondLst>
                                        </p:cTn>
                                        <p:tgtEl>
                                          <p:spTgt spid="185"/>
                                        </p:tgtEl>
                                        <p:attrNameLst>
                                          <p:attrName>style.visibility</p:attrName>
                                        </p:attrNameLst>
                                      </p:cBhvr>
                                      <p:to>
                                        <p:strVal val="visible"/>
                                      </p:to>
                                    </p:set>
                                    <p:anim calcmode="lin" valueType="num">
                                      <p:cBhvr additive="base">
                                        <p:cTn id="201" dur="500"/>
                                        <p:tgtEl>
                                          <p:spTgt spid="185"/>
                                        </p:tgtEl>
                                        <p:attrNameLst>
                                          <p:attrName>ppt_y</p:attrName>
                                        </p:attrNameLst>
                                      </p:cBhvr>
                                      <p:tavLst>
                                        <p:tav tm="0">
                                          <p:val>
                                            <p:strVal val="#ppt_y+#ppt_h*1.125000"/>
                                          </p:val>
                                        </p:tav>
                                        <p:tav tm="100000">
                                          <p:val>
                                            <p:strVal val="#ppt_y"/>
                                          </p:val>
                                        </p:tav>
                                      </p:tavLst>
                                    </p:anim>
                                    <p:animEffect transition="in" filter="wipe(up)">
                                      <p:cBhvr>
                                        <p:cTn id="202" dur="500"/>
                                        <p:tgtEl>
                                          <p:spTgt spid="185"/>
                                        </p:tgtEl>
                                      </p:cBhvr>
                                    </p:animEffect>
                                  </p:childTnLst>
                                </p:cTn>
                              </p:par>
                              <p:par>
                                <p:cTn id="203" presetID="12" presetClass="entr" presetSubtype="4" fill="hold" grpId="0" nodeType="withEffect">
                                  <p:stCondLst>
                                    <p:cond delay="800"/>
                                  </p:stCondLst>
                                  <p:childTnLst>
                                    <p:set>
                                      <p:cBhvr>
                                        <p:cTn id="204" dur="1" fill="hold">
                                          <p:stCondLst>
                                            <p:cond delay="0"/>
                                          </p:stCondLst>
                                        </p:cTn>
                                        <p:tgtEl>
                                          <p:spTgt spid="186"/>
                                        </p:tgtEl>
                                        <p:attrNameLst>
                                          <p:attrName>style.visibility</p:attrName>
                                        </p:attrNameLst>
                                      </p:cBhvr>
                                      <p:to>
                                        <p:strVal val="visible"/>
                                      </p:to>
                                    </p:set>
                                    <p:anim calcmode="lin" valueType="num">
                                      <p:cBhvr additive="base">
                                        <p:cTn id="205" dur="500"/>
                                        <p:tgtEl>
                                          <p:spTgt spid="186"/>
                                        </p:tgtEl>
                                        <p:attrNameLst>
                                          <p:attrName>ppt_y</p:attrName>
                                        </p:attrNameLst>
                                      </p:cBhvr>
                                      <p:tavLst>
                                        <p:tav tm="0">
                                          <p:val>
                                            <p:strVal val="#ppt_y+#ppt_h*1.125000"/>
                                          </p:val>
                                        </p:tav>
                                        <p:tav tm="100000">
                                          <p:val>
                                            <p:strVal val="#ppt_y"/>
                                          </p:val>
                                        </p:tav>
                                      </p:tavLst>
                                    </p:anim>
                                    <p:animEffect transition="in" filter="wipe(up)">
                                      <p:cBhvr>
                                        <p:cTn id="206" dur="500"/>
                                        <p:tgtEl>
                                          <p:spTgt spid="186"/>
                                        </p:tgtEl>
                                      </p:cBhvr>
                                    </p:animEffect>
                                  </p:childTnLst>
                                </p:cTn>
                              </p:par>
                              <p:par>
                                <p:cTn id="207" presetID="12" presetClass="entr" presetSubtype="4" fill="hold" grpId="0" nodeType="withEffect">
                                  <p:stCondLst>
                                    <p:cond delay="900"/>
                                  </p:stCondLst>
                                  <p:childTnLst>
                                    <p:set>
                                      <p:cBhvr>
                                        <p:cTn id="208" dur="1" fill="hold">
                                          <p:stCondLst>
                                            <p:cond delay="0"/>
                                          </p:stCondLst>
                                        </p:cTn>
                                        <p:tgtEl>
                                          <p:spTgt spid="187"/>
                                        </p:tgtEl>
                                        <p:attrNameLst>
                                          <p:attrName>style.visibility</p:attrName>
                                        </p:attrNameLst>
                                      </p:cBhvr>
                                      <p:to>
                                        <p:strVal val="visible"/>
                                      </p:to>
                                    </p:set>
                                    <p:anim calcmode="lin" valueType="num">
                                      <p:cBhvr additive="base">
                                        <p:cTn id="209" dur="500"/>
                                        <p:tgtEl>
                                          <p:spTgt spid="187"/>
                                        </p:tgtEl>
                                        <p:attrNameLst>
                                          <p:attrName>ppt_y</p:attrName>
                                        </p:attrNameLst>
                                      </p:cBhvr>
                                      <p:tavLst>
                                        <p:tav tm="0">
                                          <p:val>
                                            <p:strVal val="#ppt_y+#ppt_h*1.125000"/>
                                          </p:val>
                                        </p:tav>
                                        <p:tav tm="100000">
                                          <p:val>
                                            <p:strVal val="#ppt_y"/>
                                          </p:val>
                                        </p:tav>
                                      </p:tavLst>
                                    </p:anim>
                                    <p:animEffect transition="in" filter="wipe(up)">
                                      <p:cBhvr>
                                        <p:cTn id="210"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68" grpId="0"/>
      <p:bldP spid="169" grpId="0"/>
      <p:bldP spid="170" grpId="0"/>
      <p:bldP spid="171" grpId="0"/>
      <p:bldP spid="172" grpId="0"/>
      <p:bldP spid="173" grpId="0"/>
      <p:bldP spid="174" grpId="0"/>
      <p:bldP spid="175" grpId="0"/>
      <p:bldP spid="176" grpId="0"/>
      <p:bldP spid="177" grpId="0"/>
      <p:bldP spid="178" grpId="0"/>
      <p:bldP spid="179" grpId="0"/>
      <p:bldP spid="180" grpId="0"/>
      <p:bldP spid="181" grpId="0"/>
      <p:bldP spid="182" grpId="0"/>
      <p:bldP spid="183" grpId="0"/>
      <p:bldP spid="184" grpId="0"/>
      <p:bldP spid="185" grpId="0"/>
      <p:bldP spid="186" grpId="0"/>
      <p:bldP spid="187" grpId="0"/>
      <p:bldP spid="188" grpId="0" animBg="1"/>
      <p:bldP spid="189" grpId="0" animBg="1"/>
      <p:bldP spid="190" grpId="0" animBg="1"/>
      <p:bldP spid="191" grpId="0" animBg="1"/>
      <p:bldP spid="192" grpId="0" animBg="1"/>
      <p:bldP spid="193" grpId="0" animBg="1"/>
      <p:bldP spid="194" grpId="0" animBg="1"/>
      <p:bldP spid="195" grpId="0"/>
      <p:bldP spid="196" grpId="0"/>
      <p:bldP spid="197" grpId="0"/>
      <p:bldP spid="198" grpId="0"/>
      <p:bldP spid="199" grpId="0"/>
      <p:bldP spid="200" grpId="0"/>
      <p:bldP spid="201" grpId="0"/>
      <p:bldP spid="202" grpId="0" animBg="1"/>
      <p:bldP spid="203" grpId="0" animBg="1"/>
      <p:bldP spid="204" grpId="0" animBg="1"/>
      <p:bldP spid="205" grpId="0" animBg="1"/>
      <p:bldP spid="206" grpId="0" animBg="1"/>
      <p:bldP spid="207" grpId="0" animBg="1"/>
      <p:bldP spid="208" grpId="0" animBg="1"/>
      <p:bldP spid="209" grpId="0"/>
      <p:bldP spid="210" grpId="0"/>
      <p:bldP spid="211" grpId="0"/>
      <p:bldP spid="212" grpId="0"/>
      <p:bldP spid="213" grpId="0"/>
      <p:bldP spid="214" grpId="0"/>
      <p:bldP spid="215" grpId="0"/>
      <p:bldP spid="216" grpId="0"/>
      <p:bldP spid="217" grpId="0"/>
      <p:bldP spid="218" grpId="0"/>
      <p:bldP spid="219" grpId="0"/>
      <p:bldP spid="220" grpId="0"/>
      <p:bldP spid="221" grpId="0"/>
      <p:bldP spid="2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p:cNvSpPr/>
          <p:nvPr/>
        </p:nvSpPr>
        <p:spPr bwMode="auto">
          <a:xfrm>
            <a:off x="3308645" y="1395413"/>
            <a:ext cx="8883355" cy="1881187"/>
          </a:xfrm>
          <a:custGeom>
            <a:avLst/>
            <a:gdLst>
              <a:gd name="T0" fmla="*/ 11567 w 11567"/>
              <a:gd name="T1" fmla="*/ 2441 h 2441"/>
              <a:gd name="T2" fmla="*/ 0 w 11567"/>
              <a:gd name="T3" fmla="*/ 2441 h 2441"/>
              <a:gd name="T4" fmla="*/ 1542 w 11567"/>
              <a:gd name="T5" fmla="*/ 0 h 2441"/>
              <a:gd name="T6" fmla="*/ 11567 w 11567"/>
              <a:gd name="T7" fmla="*/ 0 h 2441"/>
              <a:gd name="T8" fmla="*/ 11567 w 11567"/>
              <a:gd name="T9" fmla="*/ 2441 h 2441"/>
            </a:gdLst>
            <a:ahLst/>
            <a:cxnLst>
              <a:cxn ang="0">
                <a:pos x="T0" y="T1"/>
              </a:cxn>
              <a:cxn ang="0">
                <a:pos x="T2" y="T3"/>
              </a:cxn>
              <a:cxn ang="0">
                <a:pos x="T4" y="T5"/>
              </a:cxn>
              <a:cxn ang="0">
                <a:pos x="T6" y="T7"/>
              </a:cxn>
              <a:cxn ang="0">
                <a:pos x="T8" y="T9"/>
              </a:cxn>
            </a:cxnLst>
            <a:rect l="0" t="0" r="r" b="b"/>
            <a:pathLst>
              <a:path w="11567" h="2441">
                <a:moveTo>
                  <a:pt x="11567" y="2441"/>
                </a:moveTo>
                <a:lnTo>
                  <a:pt x="0" y="2441"/>
                </a:lnTo>
                <a:lnTo>
                  <a:pt x="1542" y="0"/>
                </a:lnTo>
                <a:lnTo>
                  <a:pt x="11567" y="0"/>
                </a:lnTo>
                <a:lnTo>
                  <a:pt x="11567" y="2441"/>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3" name="Freeform 6"/>
          <p:cNvSpPr/>
          <p:nvPr/>
        </p:nvSpPr>
        <p:spPr bwMode="auto">
          <a:xfrm>
            <a:off x="0" y="4075113"/>
            <a:ext cx="5693725" cy="1712912"/>
          </a:xfrm>
          <a:custGeom>
            <a:avLst/>
            <a:gdLst>
              <a:gd name="T0" fmla="*/ 0 w 7413"/>
              <a:gd name="T1" fmla="*/ 0 h 2222"/>
              <a:gd name="T2" fmla="*/ 7413 w 7413"/>
              <a:gd name="T3" fmla="*/ 0 h 2222"/>
              <a:gd name="T4" fmla="*/ 6010 w 7413"/>
              <a:gd name="T5" fmla="*/ 2222 h 2222"/>
              <a:gd name="T6" fmla="*/ 0 w 7413"/>
              <a:gd name="T7" fmla="*/ 2222 h 2222"/>
              <a:gd name="T8" fmla="*/ 0 w 7413"/>
              <a:gd name="T9" fmla="*/ 0 h 2222"/>
            </a:gdLst>
            <a:ahLst/>
            <a:cxnLst>
              <a:cxn ang="0">
                <a:pos x="T0" y="T1"/>
              </a:cxn>
              <a:cxn ang="0">
                <a:pos x="T2" y="T3"/>
              </a:cxn>
              <a:cxn ang="0">
                <a:pos x="T4" y="T5"/>
              </a:cxn>
              <a:cxn ang="0">
                <a:pos x="T6" y="T7"/>
              </a:cxn>
              <a:cxn ang="0">
                <a:pos x="T8" y="T9"/>
              </a:cxn>
            </a:cxnLst>
            <a:rect l="0" t="0" r="r" b="b"/>
            <a:pathLst>
              <a:path w="7413" h="2222">
                <a:moveTo>
                  <a:pt x="0" y="0"/>
                </a:moveTo>
                <a:lnTo>
                  <a:pt x="7413" y="0"/>
                </a:lnTo>
                <a:lnTo>
                  <a:pt x="6010" y="2222"/>
                </a:lnTo>
                <a:lnTo>
                  <a:pt x="0" y="2222"/>
                </a:lnTo>
                <a:lnTo>
                  <a:pt x="0" y="0"/>
                </a:lnTo>
                <a:close/>
              </a:path>
            </a:pathLst>
          </a:custGeom>
          <a:solidFill>
            <a:srgbClr val="9EB6E6"/>
          </a:solidFill>
          <a:ln>
            <a:noFill/>
          </a:ln>
        </p:spPr>
        <p:txBody>
          <a:bodyPr lIns="91416" tIns="45708" rIns="91416" bIns="45708"/>
          <a:lstStyle/>
          <a:p>
            <a:endParaRPr lang="zh-CN" altLang="en-US" sz="2400"/>
          </a:p>
        </p:txBody>
      </p:sp>
      <p:sp>
        <p:nvSpPr>
          <p:cNvPr id="4" name="Freeform 7"/>
          <p:cNvSpPr/>
          <p:nvPr/>
        </p:nvSpPr>
        <p:spPr bwMode="auto">
          <a:xfrm>
            <a:off x="0" y="2052639"/>
            <a:ext cx="10728896" cy="2981325"/>
          </a:xfrm>
          <a:custGeom>
            <a:avLst/>
            <a:gdLst>
              <a:gd name="T0" fmla="*/ 0 w 13970"/>
              <a:gd name="T1" fmla="*/ 0 h 3869"/>
              <a:gd name="T2" fmla="*/ 13970 w 13970"/>
              <a:gd name="T3" fmla="*/ 0 h 3869"/>
              <a:gd name="T4" fmla="*/ 11527 w 13970"/>
              <a:gd name="T5" fmla="*/ 3869 h 3869"/>
              <a:gd name="T6" fmla="*/ 0 w 13970"/>
              <a:gd name="T7" fmla="*/ 3869 h 3869"/>
              <a:gd name="T8" fmla="*/ 0 w 13970"/>
              <a:gd name="T9" fmla="*/ 0 h 3869"/>
            </a:gdLst>
            <a:ahLst/>
            <a:cxnLst>
              <a:cxn ang="0">
                <a:pos x="T0" y="T1"/>
              </a:cxn>
              <a:cxn ang="0">
                <a:pos x="T2" y="T3"/>
              </a:cxn>
              <a:cxn ang="0">
                <a:pos x="T4" y="T5"/>
              </a:cxn>
              <a:cxn ang="0">
                <a:pos x="T6" y="T7"/>
              </a:cxn>
              <a:cxn ang="0">
                <a:pos x="T8" y="T9"/>
              </a:cxn>
            </a:cxnLst>
            <a:rect l="0" t="0" r="r" b="b"/>
            <a:pathLst>
              <a:path w="13970" h="3869">
                <a:moveTo>
                  <a:pt x="0" y="0"/>
                </a:moveTo>
                <a:lnTo>
                  <a:pt x="13970" y="0"/>
                </a:lnTo>
                <a:lnTo>
                  <a:pt x="11527" y="3869"/>
                </a:lnTo>
                <a:lnTo>
                  <a:pt x="0" y="3869"/>
                </a:lnTo>
                <a:lnTo>
                  <a:pt x="0" y="0"/>
                </a:lnTo>
                <a:close/>
              </a:path>
            </a:pathLst>
          </a:custGeom>
          <a:solidFill>
            <a:schemeClr val="tx2"/>
          </a:solidFill>
          <a:ln>
            <a:noFill/>
          </a:ln>
        </p:spPr>
        <p:txBody>
          <a:bodyPr lIns="91416" tIns="45708" rIns="91416" bIns="45708"/>
          <a:lstStyle/>
          <a:p>
            <a:endParaRPr lang="zh-CN" altLang="en-US" sz="2400"/>
          </a:p>
        </p:txBody>
      </p:sp>
      <p:sp>
        <p:nvSpPr>
          <p:cNvPr id="5" name="Freeform 8"/>
          <p:cNvSpPr/>
          <p:nvPr/>
        </p:nvSpPr>
        <p:spPr bwMode="auto">
          <a:xfrm>
            <a:off x="11227177" y="1908176"/>
            <a:ext cx="556995" cy="900113"/>
          </a:xfrm>
          <a:custGeom>
            <a:avLst/>
            <a:gdLst>
              <a:gd name="T0" fmla="*/ 584 w 725"/>
              <a:gd name="T1" fmla="*/ 443 h 1169"/>
              <a:gd name="T2" fmla="*/ 725 w 725"/>
              <a:gd name="T3" fmla="*/ 585 h 1169"/>
              <a:gd name="T4" fmla="*/ 584 w 725"/>
              <a:gd name="T5" fmla="*/ 726 h 1169"/>
              <a:gd name="T6" fmla="*/ 141 w 725"/>
              <a:gd name="T7" fmla="*/ 1169 h 1169"/>
              <a:gd name="T8" fmla="*/ 0 w 725"/>
              <a:gd name="T9" fmla="*/ 1028 h 1169"/>
              <a:gd name="T10" fmla="*/ 443 w 725"/>
              <a:gd name="T11" fmla="*/ 585 h 1169"/>
              <a:gd name="T12" fmla="*/ 0 w 725"/>
              <a:gd name="T13" fmla="*/ 141 h 1169"/>
              <a:gd name="T14" fmla="*/ 141 w 725"/>
              <a:gd name="T15" fmla="*/ 0 h 1169"/>
              <a:gd name="T16" fmla="*/ 584 w 725"/>
              <a:gd name="T17" fmla="*/ 443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5" h="1169">
                <a:moveTo>
                  <a:pt x="584" y="443"/>
                </a:moveTo>
                <a:lnTo>
                  <a:pt x="725" y="585"/>
                </a:lnTo>
                <a:lnTo>
                  <a:pt x="584" y="726"/>
                </a:lnTo>
                <a:lnTo>
                  <a:pt x="141" y="1169"/>
                </a:lnTo>
                <a:lnTo>
                  <a:pt x="0" y="1028"/>
                </a:lnTo>
                <a:lnTo>
                  <a:pt x="443" y="585"/>
                </a:lnTo>
                <a:lnTo>
                  <a:pt x="0" y="141"/>
                </a:lnTo>
                <a:lnTo>
                  <a:pt x="141" y="0"/>
                </a:lnTo>
                <a:lnTo>
                  <a:pt x="584" y="443"/>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2400"/>
          </a:p>
        </p:txBody>
      </p:sp>
      <p:sp>
        <p:nvSpPr>
          <p:cNvPr id="6" name="TextBox 11"/>
          <p:cNvSpPr txBox="1">
            <a:spLocks noChangeArrowheads="1"/>
          </p:cNvSpPr>
          <p:nvPr/>
        </p:nvSpPr>
        <p:spPr bwMode="auto">
          <a:xfrm>
            <a:off x="2775306" y="2718202"/>
            <a:ext cx="2441646" cy="76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defTabSz="913765" fontAlgn="base">
              <a:spcBef>
                <a:spcPct val="0"/>
              </a:spcBef>
              <a:spcAft>
                <a:spcPct val="0"/>
              </a:spcAft>
            </a:pPr>
            <a:r>
              <a:rPr lang="zh-CN" altLang="en-US" sz="4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作品概述</a:t>
            </a:r>
            <a:endParaRPr lang="zh-CN" altLang="en-US" sz="4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TextBox 12"/>
          <p:cNvSpPr txBox="1">
            <a:spLocks noChangeArrowheads="1"/>
          </p:cNvSpPr>
          <p:nvPr/>
        </p:nvSpPr>
        <p:spPr bwMode="auto">
          <a:xfrm>
            <a:off x="1345675" y="2463801"/>
            <a:ext cx="1271453" cy="220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3735" b="1" dirty="0" smtClean="0">
                <a:solidFill>
                  <a:srgbClr val="FFFFFF"/>
                </a:solidFill>
                <a:latin typeface="微软雅黑" panose="020B0503020204020204" pitchFamily="34" charset="-122"/>
                <a:ea typeface="微软雅黑" panose="020B0503020204020204" pitchFamily="34" charset="-122"/>
              </a:rPr>
              <a:t>2</a:t>
            </a:r>
            <a:endParaRPr lang="zh-CN" altLang="en-US" sz="13735" b="1" dirty="0">
              <a:solidFill>
                <a:srgbClr val="FFFFFF"/>
              </a:solidFill>
              <a:latin typeface="微软雅黑" panose="020B0503020204020204" pitchFamily="34" charset="-122"/>
              <a:ea typeface="微软雅黑" panose="020B0503020204020204" pitchFamily="34" charset="-122"/>
            </a:endParaRPr>
          </a:p>
        </p:txBody>
      </p:sp>
      <p:sp>
        <p:nvSpPr>
          <p:cNvPr id="8" name="TextBox 1"/>
          <p:cNvSpPr txBox="1">
            <a:spLocks noChangeArrowheads="1"/>
          </p:cNvSpPr>
          <p:nvPr/>
        </p:nvSpPr>
        <p:spPr bwMode="auto">
          <a:xfrm>
            <a:off x="2777040" y="3435351"/>
            <a:ext cx="6261829" cy="70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a:solidFill>
                  <a:srgbClr val="FFFFFF"/>
                </a:solidFill>
                <a:latin typeface="微软雅黑" panose="020B0503020204020204" pitchFamily="34" charset="-122"/>
                <a:ea typeface="微软雅黑" panose="020B0503020204020204" pitchFamily="34" charset="-122"/>
              </a:rPr>
              <a:t>这里可以用一段简洁的文字描述出本章中心思想，或者作为章节导语。还可以列出本章的小节标题。</a:t>
            </a:r>
            <a:endParaRPr lang="zh-CN" altLang="en-US" sz="2000">
              <a:solidFill>
                <a:srgbClr val="FFFFFF"/>
              </a:solidFill>
              <a:latin typeface="微软雅黑" panose="020B0503020204020204" pitchFamily="34" charset="-122"/>
              <a:ea typeface="微软雅黑" panose="020B0503020204020204" pitchFamily="34" charset="-122"/>
            </a:endParaRPr>
          </a:p>
        </p:txBody>
      </p:sp>
      <p:sp>
        <p:nvSpPr>
          <p:cNvPr id="9" name="TextBox 2"/>
          <p:cNvSpPr txBox="1">
            <a:spLocks noChangeArrowheads="1"/>
          </p:cNvSpPr>
          <p:nvPr/>
        </p:nvSpPr>
        <p:spPr bwMode="auto">
          <a:xfrm>
            <a:off x="490347" y="3813177"/>
            <a:ext cx="843452" cy="5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6" tIns="45708" rIns="91416" bIns="4570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800">
                <a:solidFill>
                  <a:srgbClr val="FFFFFF"/>
                </a:solidFill>
              </a:rPr>
              <a:t>Part</a:t>
            </a:r>
            <a:endParaRPr lang="zh-CN" altLang="en-US" sz="2800">
              <a:solidFill>
                <a:srgbClr val="FFFFFF"/>
              </a:solidFill>
            </a:endParaRPr>
          </a:p>
        </p:txBody>
      </p:sp>
      <p:pic>
        <p:nvPicPr>
          <p:cNvPr id="10" name="图片 9"/>
          <p:cNvPicPr>
            <a:picLocks noChangeAspect="1"/>
          </p:cNvPicPr>
          <p:nvPr/>
        </p:nvPicPr>
        <p:blipFill>
          <a:blip r:embed="rId1">
            <a:lum bright="70000" contrast="-70000"/>
            <a:extLst>
              <a:ext uri="{BEBA8EAE-BF5A-486C-A8C5-ECC9F3942E4B}">
                <a14:imgProps xmlns:a14="http://schemas.microsoft.com/office/drawing/2010/main">
                  <a14:imgLayer r:embed="rId2">
                    <a14:imgEffect>
                      <a14:artisticPhotocopy trans="30000" detail="2"/>
                    </a14:imgEffect>
                  </a14:imgLayer>
                </a14:imgProps>
              </a:ext>
            </a:extLst>
          </a:blip>
          <a:stretch>
            <a:fillRect/>
          </a:stretch>
        </p:blipFill>
        <p:spPr>
          <a:xfrm>
            <a:off x="317654" y="260773"/>
            <a:ext cx="2605103" cy="736754"/>
          </a:xfrm>
          <a:prstGeom prst="rect">
            <a:avLst/>
          </a:prstGeom>
          <a:noFill/>
          <a:ln w="9525">
            <a:noFill/>
            <a:miter/>
          </a:ln>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1000"/>
                                        <p:tgtEl>
                                          <p:spTgt spid="2"/>
                                        </p:tgtEl>
                                      </p:cBhvr>
                                    </p:animEffect>
                                  </p:childTnLst>
                                </p:cTn>
                              </p:par>
                            </p:childTnLst>
                          </p:cTn>
                        </p:par>
                        <p:par>
                          <p:cTn id="11" fill="hold">
                            <p:stCondLst>
                              <p:cond delay="1000"/>
                            </p:stCondLst>
                            <p:childTnLst>
                              <p:par>
                                <p:cTn id="12" presetID="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anim calcmode="lin" valueType="num">
                                      <p:cBhvr>
                                        <p:cTn id="27" dur="500" fill="hold"/>
                                        <p:tgtEl>
                                          <p:spTgt spid="9"/>
                                        </p:tgtEl>
                                        <p:attrNameLst>
                                          <p:attrName>ppt_x</p:attrName>
                                        </p:attrNameLst>
                                      </p:cBhvr>
                                      <p:tavLst>
                                        <p:tav tm="0">
                                          <p:val>
                                            <p:strVal val="#ppt_x"/>
                                          </p:val>
                                        </p:tav>
                                        <p:tav tm="100000">
                                          <p:val>
                                            <p:strVal val="#ppt_x"/>
                                          </p:val>
                                        </p:tav>
                                      </p:tavLst>
                                    </p:anim>
                                    <p:anim calcmode="lin" valueType="num">
                                      <p:cBhvr>
                                        <p:cTn id="28" dur="5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31"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 calcmode="lin" valueType="num">
                                      <p:cBhvr>
                                        <p:cTn id="34" dur="500" fill="hold"/>
                                        <p:tgtEl>
                                          <p:spTgt spid="7"/>
                                        </p:tgtEl>
                                        <p:attrNameLst>
                                          <p:attrName>style.rotation</p:attrName>
                                        </p:attrNameLst>
                                      </p:cBhvr>
                                      <p:tavLst>
                                        <p:tav tm="0">
                                          <p:val>
                                            <p:fltVal val="90"/>
                                          </p:val>
                                        </p:tav>
                                        <p:tav tm="100000">
                                          <p:val>
                                            <p:fltVal val="0"/>
                                          </p:val>
                                        </p:tav>
                                      </p:tavLst>
                                    </p:anim>
                                    <p:animEffect transition="in" filter="fade">
                                      <p:cBhvr>
                                        <p:cTn id="35" dur="500"/>
                                        <p:tgtEl>
                                          <p:spTgt spid="7"/>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500"/>
                                        <p:tgtEl>
                                          <p:spTgt spid="6"/>
                                        </p:tgtEl>
                                      </p:cBhvr>
                                    </p:animEffect>
                                  </p:childTnLst>
                                </p:cTn>
                              </p:par>
                            </p:childTnLst>
                          </p:cTn>
                        </p:par>
                        <p:par>
                          <p:cTn id="40" fill="hold">
                            <p:stCondLst>
                              <p:cond delay="3500"/>
                            </p:stCondLst>
                            <p:childTnLst>
                              <p:par>
                                <p:cTn id="41" presetID="22" presetClass="entr" presetSubtype="1"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up)">
                                      <p:cBhvr>
                                        <p:cTn id="43" dur="500"/>
                                        <p:tgtEl>
                                          <p:spTgt spid="8"/>
                                        </p:tgtEl>
                                      </p:cBhvr>
                                    </p:animEffect>
                                  </p:childTnLst>
                                </p:cTn>
                              </p:par>
                            </p:childTnLst>
                          </p:cTn>
                        </p:par>
                        <p:par>
                          <p:cTn id="44" fill="hold">
                            <p:stCondLst>
                              <p:cond delay="4000"/>
                            </p:stCondLst>
                            <p:childTnLst>
                              <p:par>
                                <p:cTn id="45" presetID="53" presetClass="entr" presetSubtype="16"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Effect transition="in" filter="fade">
                                      <p:cBhvr>
                                        <p:cTn id="4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utoUpdateAnimBg="0"/>
      <p:bldP spid="7" grpId="0" autoUpdateAnimBg="0"/>
      <p:bldP spid="8" grpId="0" autoUpdateAnimBg="0"/>
      <p:bldP spid="9"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3" name="图片 10"/>
          <p:cNvPicPr>
            <a:picLocks noChangeAspect="1"/>
          </p:cNvPicPr>
          <p:nvPr/>
        </p:nvPicPr>
        <p:blipFill>
          <a:blip r:embed="rId1">
            <a:extLst>
              <a:ext uri="{28A0092B-C50C-407E-A947-70E740481C1C}">
                <a14:useLocalDpi xmlns:a14="http://schemas.microsoft.com/office/drawing/2010/main" val="0"/>
              </a:ext>
            </a:extLst>
          </a:blip>
          <a:stretch>
            <a:fillRect/>
          </a:stretch>
        </p:blipFill>
        <p:spPr bwMode="auto">
          <a:xfrm>
            <a:off x="1203496" y="1605361"/>
            <a:ext cx="3763146" cy="4442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nvGrpSpPr>
          <p:cNvPr id="29704" name="组合 11"/>
          <p:cNvGrpSpPr/>
          <p:nvPr/>
        </p:nvGrpSpPr>
        <p:grpSpPr bwMode="auto">
          <a:xfrm>
            <a:off x="5667433" y="1760215"/>
            <a:ext cx="4841245" cy="438150"/>
            <a:chOff x="5383369" y="1584101"/>
            <a:chExt cx="4842456" cy="437882"/>
          </a:xfrm>
        </p:grpSpPr>
        <p:sp>
          <p:nvSpPr>
            <p:cNvPr id="13" name="矩形 12"/>
            <p:cNvSpPr/>
            <p:nvPr/>
          </p:nvSpPr>
          <p:spPr>
            <a:xfrm>
              <a:off x="5383369" y="1584101"/>
              <a:ext cx="1919518" cy="43788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latin typeface="+mn-ea"/>
                  <a:cs typeface="+mn-ea"/>
                </a:rPr>
                <a:t>点击添加文字</a:t>
              </a:r>
              <a:endParaRPr lang="zh-CN" altLang="en-US" b="1" dirty="0">
                <a:latin typeface="+mn-ea"/>
                <a:cs typeface="+mn-ea"/>
              </a:endParaRPr>
            </a:p>
          </p:txBody>
        </p:sp>
        <p:cxnSp>
          <p:nvCxnSpPr>
            <p:cNvPr id="14" name="直接连接符 13"/>
            <p:cNvCxnSpPr/>
            <p:nvPr/>
          </p:nvCxnSpPr>
          <p:spPr>
            <a:xfrm>
              <a:off x="7147294" y="1993534"/>
              <a:ext cx="307853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9705" name="TextBox 10"/>
          <p:cNvSpPr txBox="1">
            <a:spLocks noChangeArrowheads="1"/>
          </p:cNvSpPr>
          <p:nvPr/>
        </p:nvSpPr>
        <p:spPr bwMode="auto">
          <a:xfrm>
            <a:off x="5575370" y="2304729"/>
            <a:ext cx="4701563"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文字内容需概括精炼，建议与标题相关并符合整体语言风格，语言描述尽量简洁生动。文字内容需概括精炼，建议与标题相关并符合整体语言风格，语言描述尽量简洁生动。</a:t>
            </a:r>
            <a:endParaRPr lang="en-US" altLang="zh-CN" dirty="0"/>
          </a:p>
          <a:p>
            <a:endParaRPr lang="en-US" altLang="zh-CN" dirty="0"/>
          </a:p>
          <a:p>
            <a:endParaRPr lang="en-US" altLang="zh-CN" dirty="0"/>
          </a:p>
        </p:txBody>
      </p:sp>
      <p:grpSp>
        <p:nvGrpSpPr>
          <p:cNvPr id="29706" name="组合 15"/>
          <p:cNvGrpSpPr/>
          <p:nvPr/>
        </p:nvGrpSpPr>
        <p:grpSpPr bwMode="auto">
          <a:xfrm>
            <a:off x="5848384" y="3593924"/>
            <a:ext cx="906345" cy="906462"/>
            <a:chOff x="7984517" y="3067117"/>
            <a:chExt cx="906265" cy="906265"/>
          </a:xfrm>
        </p:grpSpPr>
        <p:sp>
          <p:nvSpPr>
            <p:cNvPr id="17" name="椭圆 16"/>
            <p:cNvSpPr/>
            <p:nvPr/>
          </p:nvSpPr>
          <p:spPr>
            <a:xfrm>
              <a:off x="7984517" y="3067117"/>
              <a:ext cx="906265" cy="906265"/>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cs typeface="+mn-ea"/>
              </a:endParaRPr>
            </a:p>
          </p:txBody>
        </p:sp>
        <p:sp>
          <p:nvSpPr>
            <p:cNvPr id="29718" name="文本框 17"/>
            <p:cNvSpPr txBox="1">
              <a:spLocks noChangeArrowheads="1"/>
            </p:cNvSpPr>
            <p:nvPr/>
          </p:nvSpPr>
          <p:spPr bwMode="auto">
            <a:xfrm>
              <a:off x="8102991" y="3334043"/>
              <a:ext cx="7877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tx1">
                      <a:lumMod val="50000"/>
                      <a:lumOff val="50000"/>
                    </a:schemeClr>
                  </a:solidFill>
                  <a:latin typeface="+mn-ea"/>
                  <a:ea typeface="+mn-ea"/>
                  <a:cs typeface="+mn-ea"/>
                </a:rPr>
                <a:t>文本</a:t>
              </a:r>
              <a:endParaRPr lang="zh-CN" altLang="en-US" sz="2000" b="1">
                <a:solidFill>
                  <a:schemeClr val="tx1">
                    <a:lumMod val="50000"/>
                    <a:lumOff val="50000"/>
                  </a:schemeClr>
                </a:solidFill>
                <a:latin typeface="+mn-ea"/>
                <a:ea typeface="+mn-ea"/>
                <a:cs typeface="+mn-ea"/>
              </a:endParaRPr>
            </a:p>
          </p:txBody>
        </p:sp>
      </p:grpSp>
      <p:grpSp>
        <p:nvGrpSpPr>
          <p:cNvPr id="29707" name="组合 18"/>
          <p:cNvGrpSpPr/>
          <p:nvPr/>
        </p:nvGrpSpPr>
        <p:grpSpPr bwMode="auto">
          <a:xfrm>
            <a:off x="7605517" y="3593924"/>
            <a:ext cx="906344" cy="906462"/>
            <a:chOff x="7984517" y="3067117"/>
            <a:chExt cx="906265" cy="906265"/>
          </a:xfrm>
        </p:grpSpPr>
        <p:sp>
          <p:nvSpPr>
            <p:cNvPr id="20" name="椭圆 19"/>
            <p:cNvSpPr/>
            <p:nvPr/>
          </p:nvSpPr>
          <p:spPr>
            <a:xfrm>
              <a:off x="7984517" y="3067117"/>
              <a:ext cx="906265" cy="906265"/>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cs typeface="+mn-ea"/>
              </a:endParaRPr>
            </a:p>
          </p:txBody>
        </p:sp>
        <p:sp>
          <p:nvSpPr>
            <p:cNvPr id="29716" name="文本框 20"/>
            <p:cNvSpPr txBox="1">
              <a:spLocks noChangeArrowheads="1"/>
            </p:cNvSpPr>
            <p:nvPr/>
          </p:nvSpPr>
          <p:spPr bwMode="auto">
            <a:xfrm>
              <a:off x="8102991" y="3334043"/>
              <a:ext cx="7877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tx1">
                      <a:lumMod val="50000"/>
                      <a:lumOff val="50000"/>
                    </a:schemeClr>
                  </a:solidFill>
                  <a:latin typeface="+mn-ea"/>
                  <a:ea typeface="+mn-ea"/>
                  <a:cs typeface="+mn-ea"/>
                </a:rPr>
                <a:t>文本</a:t>
              </a:r>
              <a:endParaRPr lang="zh-CN" altLang="en-US" sz="2000" b="1">
                <a:solidFill>
                  <a:schemeClr val="tx1">
                    <a:lumMod val="50000"/>
                    <a:lumOff val="50000"/>
                  </a:schemeClr>
                </a:solidFill>
                <a:latin typeface="+mn-ea"/>
                <a:ea typeface="+mn-ea"/>
                <a:cs typeface="+mn-ea"/>
              </a:endParaRPr>
            </a:p>
          </p:txBody>
        </p:sp>
      </p:grpSp>
      <p:grpSp>
        <p:nvGrpSpPr>
          <p:cNvPr id="29708" name="组合 21"/>
          <p:cNvGrpSpPr/>
          <p:nvPr/>
        </p:nvGrpSpPr>
        <p:grpSpPr bwMode="auto">
          <a:xfrm>
            <a:off x="9362652" y="3593924"/>
            <a:ext cx="906345" cy="906462"/>
            <a:chOff x="7984517" y="3067117"/>
            <a:chExt cx="906265" cy="906265"/>
          </a:xfrm>
        </p:grpSpPr>
        <p:sp>
          <p:nvSpPr>
            <p:cNvPr id="23" name="椭圆 22"/>
            <p:cNvSpPr/>
            <p:nvPr/>
          </p:nvSpPr>
          <p:spPr>
            <a:xfrm>
              <a:off x="7984517" y="3067117"/>
              <a:ext cx="906265" cy="906265"/>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50000"/>
                    <a:lumOff val="50000"/>
                  </a:schemeClr>
                </a:solidFill>
                <a:cs typeface="+mn-ea"/>
              </a:endParaRPr>
            </a:p>
          </p:txBody>
        </p:sp>
        <p:sp>
          <p:nvSpPr>
            <p:cNvPr id="29714" name="文本框 23"/>
            <p:cNvSpPr txBox="1">
              <a:spLocks noChangeArrowheads="1"/>
            </p:cNvSpPr>
            <p:nvPr/>
          </p:nvSpPr>
          <p:spPr bwMode="auto">
            <a:xfrm>
              <a:off x="8102991" y="3334043"/>
              <a:ext cx="7877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000" b="1">
                  <a:solidFill>
                    <a:schemeClr val="tx1">
                      <a:lumMod val="50000"/>
                      <a:lumOff val="50000"/>
                    </a:schemeClr>
                  </a:solidFill>
                  <a:latin typeface="+mn-ea"/>
                  <a:ea typeface="+mn-ea"/>
                  <a:cs typeface="+mn-ea"/>
                </a:rPr>
                <a:t>文本</a:t>
              </a:r>
              <a:endParaRPr lang="zh-CN" altLang="en-US" sz="2000" b="1">
                <a:solidFill>
                  <a:schemeClr val="tx1">
                    <a:lumMod val="50000"/>
                    <a:lumOff val="50000"/>
                  </a:schemeClr>
                </a:solidFill>
                <a:latin typeface="+mn-ea"/>
                <a:ea typeface="+mn-ea"/>
                <a:cs typeface="+mn-ea"/>
              </a:endParaRPr>
            </a:p>
          </p:txBody>
        </p:sp>
      </p:grpSp>
      <p:grpSp>
        <p:nvGrpSpPr>
          <p:cNvPr id="29709" name="组合 24"/>
          <p:cNvGrpSpPr/>
          <p:nvPr/>
        </p:nvGrpSpPr>
        <p:grpSpPr bwMode="auto">
          <a:xfrm>
            <a:off x="5675370" y="4640086"/>
            <a:ext cx="4841245" cy="438150"/>
            <a:chOff x="5383369" y="1584101"/>
            <a:chExt cx="4842456" cy="437882"/>
          </a:xfrm>
        </p:grpSpPr>
        <p:sp>
          <p:nvSpPr>
            <p:cNvPr id="26" name="矩形 25"/>
            <p:cNvSpPr/>
            <p:nvPr/>
          </p:nvSpPr>
          <p:spPr>
            <a:xfrm>
              <a:off x="5383369" y="1584101"/>
              <a:ext cx="1919517" cy="4378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dirty="0">
                  <a:latin typeface="+mn-ea"/>
                  <a:cs typeface="+mn-ea"/>
                </a:rPr>
                <a:t>点击添加文字</a:t>
              </a:r>
              <a:endParaRPr lang="zh-CN" altLang="en-US" b="1" dirty="0">
                <a:latin typeface="+mn-ea"/>
                <a:cs typeface="+mn-ea"/>
              </a:endParaRPr>
            </a:p>
          </p:txBody>
        </p:sp>
        <p:cxnSp>
          <p:nvCxnSpPr>
            <p:cNvPr id="27" name="直接连接符 26"/>
            <p:cNvCxnSpPr/>
            <p:nvPr/>
          </p:nvCxnSpPr>
          <p:spPr>
            <a:xfrm>
              <a:off x="7147293" y="2009291"/>
              <a:ext cx="30785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9710" name="TextBox 10"/>
          <p:cNvSpPr txBox="1">
            <a:spLocks noChangeArrowheads="1"/>
          </p:cNvSpPr>
          <p:nvPr/>
        </p:nvSpPr>
        <p:spPr bwMode="auto">
          <a:xfrm>
            <a:off x="5581719" y="5184600"/>
            <a:ext cx="4703151"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r>
              <a:rPr lang="zh-CN" altLang="en-US" dirty="0"/>
              <a:t>文字内容需概括精炼，建议与标题相关并符合整体语言风格，语言描述尽量简洁生动。文字内容需概括精炼，建议与标题相关并符合整体语言风格，语言描述尽量简洁生动。文字内容需概括精炼，建议与标题相关并符合整体语言风格，语言描述尽量简洁生动。</a:t>
            </a:r>
            <a:endParaRPr lang="en-US" altLang="zh-CN" dirty="0"/>
          </a:p>
          <a:p>
            <a:endParaRPr lang="en-US" altLang="zh-CN" dirty="0"/>
          </a:p>
          <a:p>
            <a:endParaRPr lang="en-US" altLang="zh-CN" dirty="0"/>
          </a:p>
        </p:txBody>
      </p:sp>
      <p:sp>
        <p:nvSpPr>
          <p:cNvPr id="2" name="标题 1"/>
          <p:cNvSpPr>
            <a:spLocks noGrp="1"/>
          </p:cNvSpPr>
          <p:nvPr>
            <p:ph type="title"/>
          </p:nvPr>
        </p:nvSpPr>
        <p:spPr/>
        <p:txBody>
          <a:bodyPr>
            <a:normAutofit fontScale="90000"/>
          </a:bodyPr>
          <a:lstStyle/>
          <a:p>
            <a:r>
              <a:rPr lang="zh-CN" altLang="en-US" dirty="0">
                <a:cs typeface="+mn-ea"/>
              </a:rPr>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fade">
                                      <p:cBhvr>
                                        <p:cTn id="7" dur="1000"/>
                                        <p:tgtEl>
                                          <p:spTgt spid="29703"/>
                                        </p:tgtEl>
                                      </p:cBhvr>
                                    </p:animEffect>
                                    <p:anim calcmode="lin" valueType="num">
                                      <p:cBhvr>
                                        <p:cTn id="8" dur="1000" fill="hold"/>
                                        <p:tgtEl>
                                          <p:spTgt spid="29703"/>
                                        </p:tgtEl>
                                        <p:attrNameLst>
                                          <p:attrName>ppt_x</p:attrName>
                                        </p:attrNameLst>
                                      </p:cBhvr>
                                      <p:tavLst>
                                        <p:tav tm="0">
                                          <p:val>
                                            <p:strVal val="#ppt_x"/>
                                          </p:val>
                                        </p:tav>
                                        <p:tav tm="100000">
                                          <p:val>
                                            <p:strVal val="#ppt_x"/>
                                          </p:val>
                                        </p:tav>
                                      </p:tavLst>
                                    </p:anim>
                                    <p:anim calcmode="lin" valueType="num">
                                      <p:cBhvr>
                                        <p:cTn id="9" dur="1000" fill="hold"/>
                                        <p:tgtEl>
                                          <p:spTgt spid="2970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300"/>
                                  </p:stCondLst>
                                  <p:childTnLst>
                                    <p:set>
                                      <p:cBhvr>
                                        <p:cTn id="11" dur="1" fill="hold">
                                          <p:stCondLst>
                                            <p:cond delay="0"/>
                                          </p:stCondLst>
                                        </p:cTn>
                                        <p:tgtEl>
                                          <p:spTgt spid="29704"/>
                                        </p:tgtEl>
                                        <p:attrNameLst>
                                          <p:attrName>style.visibility</p:attrName>
                                        </p:attrNameLst>
                                      </p:cBhvr>
                                      <p:to>
                                        <p:strVal val="visible"/>
                                      </p:to>
                                    </p:set>
                                    <p:animEffect transition="in" filter="wipe(left)">
                                      <p:cBhvr>
                                        <p:cTn id="12" dur="500"/>
                                        <p:tgtEl>
                                          <p:spTgt spid="29704"/>
                                        </p:tgtEl>
                                      </p:cBhvr>
                                    </p:animEffect>
                                  </p:childTnLst>
                                </p:cTn>
                              </p:par>
                              <p:par>
                                <p:cTn id="13" presetID="42" presetClass="entr" presetSubtype="0" fill="hold" grpId="0" nodeType="withEffect">
                                  <p:stCondLst>
                                    <p:cond delay="600"/>
                                  </p:stCondLst>
                                  <p:childTnLst>
                                    <p:set>
                                      <p:cBhvr>
                                        <p:cTn id="14" dur="1" fill="hold">
                                          <p:stCondLst>
                                            <p:cond delay="0"/>
                                          </p:stCondLst>
                                        </p:cTn>
                                        <p:tgtEl>
                                          <p:spTgt spid="29705"/>
                                        </p:tgtEl>
                                        <p:attrNameLst>
                                          <p:attrName>style.visibility</p:attrName>
                                        </p:attrNameLst>
                                      </p:cBhvr>
                                      <p:to>
                                        <p:strVal val="visible"/>
                                      </p:to>
                                    </p:set>
                                    <p:animEffect transition="in" filter="fade">
                                      <p:cBhvr>
                                        <p:cTn id="15" dur="1000"/>
                                        <p:tgtEl>
                                          <p:spTgt spid="29705"/>
                                        </p:tgtEl>
                                      </p:cBhvr>
                                    </p:animEffect>
                                    <p:anim calcmode="lin" valueType="num">
                                      <p:cBhvr>
                                        <p:cTn id="16" dur="1000" fill="hold"/>
                                        <p:tgtEl>
                                          <p:spTgt spid="29705"/>
                                        </p:tgtEl>
                                        <p:attrNameLst>
                                          <p:attrName>ppt_x</p:attrName>
                                        </p:attrNameLst>
                                      </p:cBhvr>
                                      <p:tavLst>
                                        <p:tav tm="0">
                                          <p:val>
                                            <p:strVal val="#ppt_x"/>
                                          </p:val>
                                        </p:tav>
                                        <p:tav tm="100000">
                                          <p:val>
                                            <p:strVal val="#ppt_x"/>
                                          </p:val>
                                        </p:tav>
                                      </p:tavLst>
                                    </p:anim>
                                    <p:anim calcmode="lin" valueType="num">
                                      <p:cBhvr>
                                        <p:cTn id="17" dur="1000" fill="hold"/>
                                        <p:tgtEl>
                                          <p:spTgt spid="29705"/>
                                        </p:tgtEl>
                                        <p:attrNameLst>
                                          <p:attrName>ppt_y</p:attrName>
                                        </p:attrNameLst>
                                      </p:cBhvr>
                                      <p:tavLst>
                                        <p:tav tm="0">
                                          <p:val>
                                            <p:strVal val="#ppt_y+.1"/>
                                          </p:val>
                                        </p:tav>
                                        <p:tav tm="100000">
                                          <p:val>
                                            <p:strVal val="#ppt_y"/>
                                          </p:val>
                                        </p:tav>
                                      </p:tavLst>
                                    </p:anim>
                                  </p:childTnLst>
                                </p:cTn>
                              </p:par>
                              <p:par>
                                <p:cTn id="18" presetID="53" presetClass="entr" presetSubtype="16" fill="hold" nodeType="withEffect">
                                  <p:stCondLst>
                                    <p:cond delay="900"/>
                                  </p:stCondLst>
                                  <p:childTnLst>
                                    <p:set>
                                      <p:cBhvr>
                                        <p:cTn id="19" dur="1" fill="hold">
                                          <p:stCondLst>
                                            <p:cond delay="0"/>
                                          </p:stCondLst>
                                        </p:cTn>
                                        <p:tgtEl>
                                          <p:spTgt spid="29706"/>
                                        </p:tgtEl>
                                        <p:attrNameLst>
                                          <p:attrName>style.visibility</p:attrName>
                                        </p:attrNameLst>
                                      </p:cBhvr>
                                      <p:to>
                                        <p:strVal val="visible"/>
                                      </p:to>
                                    </p:set>
                                    <p:anim calcmode="lin" valueType="num">
                                      <p:cBhvr>
                                        <p:cTn id="20" dur="500" fill="hold"/>
                                        <p:tgtEl>
                                          <p:spTgt spid="29706"/>
                                        </p:tgtEl>
                                        <p:attrNameLst>
                                          <p:attrName>ppt_w</p:attrName>
                                        </p:attrNameLst>
                                      </p:cBhvr>
                                      <p:tavLst>
                                        <p:tav tm="0">
                                          <p:val>
                                            <p:fltVal val="0"/>
                                          </p:val>
                                        </p:tav>
                                        <p:tav tm="100000">
                                          <p:val>
                                            <p:strVal val="#ppt_w"/>
                                          </p:val>
                                        </p:tav>
                                      </p:tavLst>
                                    </p:anim>
                                    <p:anim calcmode="lin" valueType="num">
                                      <p:cBhvr>
                                        <p:cTn id="21" dur="500" fill="hold"/>
                                        <p:tgtEl>
                                          <p:spTgt spid="29706"/>
                                        </p:tgtEl>
                                        <p:attrNameLst>
                                          <p:attrName>ppt_h</p:attrName>
                                        </p:attrNameLst>
                                      </p:cBhvr>
                                      <p:tavLst>
                                        <p:tav tm="0">
                                          <p:val>
                                            <p:fltVal val="0"/>
                                          </p:val>
                                        </p:tav>
                                        <p:tav tm="100000">
                                          <p:val>
                                            <p:strVal val="#ppt_h"/>
                                          </p:val>
                                        </p:tav>
                                      </p:tavLst>
                                    </p:anim>
                                    <p:animEffect transition="in" filter="fade">
                                      <p:cBhvr>
                                        <p:cTn id="22" dur="500"/>
                                        <p:tgtEl>
                                          <p:spTgt spid="29706"/>
                                        </p:tgtEl>
                                      </p:cBhvr>
                                    </p:animEffect>
                                  </p:childTnLst>
                                </p:cTn>
                              </p:par>
                              <p:par>
                                <p:cTn id="23" presetID="53" presetClass="entr" presetSubtype="16" fill="hold" nodeType="withEffect">
                                  <p:stCondLst>
                                    <p:cond delay="1200"/>
                                  </p:stCondLst>
                                  <p:childTnLst>
                                    <p:set>
                                      <p:cBhvr>
                                        <p:cTn id="24" dur="1" fill="hold">
                                          <p:stCondLst>
                                            <p:cond delay="0"/>
                                          </p:stCondLst>
                                        </p:cTn>
                                        <p:tgtEl>
                                          <p:spTgt spid="29707"/>
                                        </p:tgtEl>
                                        <p:attrNameLst>
                                          <p:attrName>style.visibility</p:attrName>
                                        </p:attrNameLst>
                                      </p:cBhvr>
                                      <p:to>
                                        <p:strVal val="visible"/>
                                      </p:to>
                                    </p:set>
                                    <p:anim calcmode="lin" valueType="num">
                                      <p:cBhvr>
                                        <p:cTn id="25" dur="500" fill="hold"/>
                                        <p:tgtEl>
                                          <p:spTgt spid="29707"/>
                                        </p:tgtEl>
                                        <p:attrNameLst>
                                          <p:attrName>ppt_w</p:attrName>
                                        </p:attrNameLst>
                                      </p:cBhvr>
                                      <p:tavLst>
                                        <p:tav tm="0">
                                          <p:val>
                                            <p:fltVal val="0"/>
                                          </p:val>
                                        </p:tav>
                                        <p:tav tm="100000">
                                          <p:val>
                                            <p:strVal val="#ppt_w"/>
                                          </p:val>
                                        </p:tav>
                                      </p:tavLst>
                                    </p:anim>
                                    <p:anim calcmode="lin" valueType="num">
                                      <p:cBhvr>
                                        <p:cTn id="26" dur="500" fill="hold"/>
                                        <p:tgtEl>
                                          <p:spTgt spid="29707"/>
                                        </p:tgtEl>
                                        <p:attrNameLst>
                                          <p:attrName>ppt_h</p:attrName>
                                        </p:attrNameLst>
                                      </p:cBhvr>
                                      <p:tavLst>
                                        <p:tav tm="0">
                                          <p:val>
                                            <p:fltVal val="0"/>
                                          </p:val>
                                        </p:tav>
                                        <p:tav tm="100000">
                                          <p:val>
                                            <p:strVal val="#ppt_h"/>
                                          </p:val>
                                        </p:tav>
                                      </p:tavLst>
                                    </p:anim>
                                    <p:animEffect transition="in" filter="fade">
                                      <p:cBhvr>
                                        <p:cTn id="27" dur="500"/>
                                        <p:tgtEl>
                                          <p:spTgt spid="29707"/>
                                        </p:tgtEl>
                                      </p:cBhvr>
                                    </p:animEffect>
                                  </p:childTnLst>
                                </p:cTn>
                              </p:par>
                              <p:par>
                                <p:cTn id="28" presetID="53" presetClass="entr" presetSubtype="16" fill="hold" nodeType="withEffect">
                                  <p:stCondLst>
                                    <p:cond delay="1500"/>
                                  </p:stCondLst>
                                  <p:childTnLst>
                                    <p:set>
                                      <p:cBhvr>
                                        <p:cTn id="29" dur="1" fill="hold">
                                          <p:stCondLst>
                                            <p:cond delay="0"/>
                                          </p:stCondLst>
                                        </p:cTn>
                                        <p:tgtEl>
                                          <p:spTgt spid="29708"/>
                                        </p:tgtEl>
                                        <p:attrNameLst>
                                          <p:attrName>style.visibility</p:attrName>
                                        </p:attrNameLst>
                                      </p:cBhvr>
                                      <p:to>
                                        <p:strVal val="visible"/>
                                      </p:to>
                                    </p:set>
                                    <p:anim calcmode="lin" valueType="num">
                                      <p:cBhvr>
                                        <p:cTn id="30" dur="500" fill="hold"/>
                                        <p:tgtEl>
                                          <p:spTgt spid="29708"/>
                                        </p:tgtEl>
                                        <p:attrNameLst>
                                          <p:attrName>ppt_w</p:attrName>
                                        </p:attrNameLst>
                                      </p:cBhvr>
                                      <p:tavLst>
                                        <p:tav tm="0">
                                          <p:val>
                                            <p:fltVal val="0"/>
                                          </p:val>
                                        </p:tav>
                                        <p:tav tm="100000">
                                          <p:val>
                                            <p:strVal val="#ppt_w"/>
                                          </p:val>
                                        </p:tav>
                                      </p:tavLst>
                                    </p:anim>
                                    <p:anim calcmode="lin" valueType="num">
                                      <p:cBhvr>
                                        <p:cTn id="31" dur="500" fill="hold"/>
                                        <p:tgtEl>
                                          <p:spTgt spid="29708"/>
                                        </p:tgtEl>
                                        <p:attrNameLst>
                                          <p:attrName>ppt_h</p:attrName>
                                        </p:attrNameLst>
                                      </p:cBhvr>
                                      <p:tavLst>
                                        <p:tav tm="0">
                                          <p:val>
                                            <p:fltVal val="0"/>
                                          </p:val>
                                        </p:tav>
                                        <p:tav tm="100000">
                                          <p:val>
                                            <p:strVal val="#ppt_h"/>
                                          </p:val>
                                        </p:tav>
                                      </p:tavLst>
                                    </p:anim>
                                    <p:animEffect transition="in" filter="fade">
                                      <p:cBhvr>
                                        <p:cTn id="32" dur="500"/>
                                        <p:tgtEl>
                                          <p:spTgt spid="29708"/>
                                        </p:tgtEl>
                                      </p:cBhvr>
                                    </p:animEffect>
                                  </p:childTnLst>
                                </p:cTn>
                              </p:par>
                              <p:par>
                                <p:cTn id="33" presetID="22" presetClass="entr" presetSubtype="8" fill="hold" nodeType="withEffect">
                                  <p:stCondLst>
                                    <p:cond delay="1800"/>
                                  </p:stCondLst>
                                  <p:childTnLst>
                                    <p:set>
                                      <p:cBhvr>
                                        <p:cTn id="34" dur="1" fill="hold">
                                          <p:stCondLst>
                                            <p:cond delay="0"/>
                                          </p:stCondLst>
                                        </p:cTn>
                                        <p:tgtEl>
                                          <p:spTgt spid="29709"/>
                                        </p:tgtEl>
                                        <p:attrNameLst>
                                          <p:attrName>style.visibility</p:attrName>
                                        </p:attrNameLst>
                                      </p:cBhvr>
                                      <p:to>
                                        <p:strVal val="visible"/>
                                      </p:to>
                                    </p:set>
                                    <p:animEffect transition="in" filter="wipe(left)">
                                      <p:cBhvr>
                                        <p:cTn id="35" dur="500"/>
                                        <p:tgtEl>
                                          <p:spTgt spid="29709"/>
                                        </p:tgtEl>
                                      </p:cBhvr>
                                    </p:animEffect>
                                  </p:childTnLst>
                                </p:cTn>
                              </p:par>
                              <p:par>
                                <p:cTn id="36" presetID="42" presetClass="entr" presetSubtype="0" fill="hold" grpId="0" nodeType="withEffect">
                                  <p:stCondLst>
                                    <p:cond delay="2100"/>
                                  </p:stCondLst>
                                  <p:childTnLst>
                                    <p:set>
                                      <p:cBhvr>
                                        <p:cTn id="37" dur="1" fill="hold">
                                          <p:stCondLst>
                                            <p:cond delay="0"/>
                                          </p:stCondLst>
                                        </p:cTn>
                                        <p:tgtEl>
                                          <p:spTgt spid="29710"/>
                                        </p:tgtEl>
                                        <p:attrNameLst>
                                          <p:attrName>style.visibility</p:attrName>
                                        </p:attrNameLst>
                                      </p:cBhvr>
                                      <p:to>
                                        <p:strVal val="visible"/>
                                      </p:to>
                                    </p:set>
                                    <p:animEffect transition="in" filter="fade">
                                      <p:cBhvr>
                                        <p:cTn id="38" dur="1000"/>
                                        <p:tgtEl>
                                          <p:spTgt spid="29710"/>
                                        </p:tgtEl>
                                      </p:cBhvr>
                                    </p:animEffect>
                                    <p:anim calcmode="lin" valueType="num">
                                      <p:cBhvr>
                                        <p:cTn id="39" dur="1000" fill="hold"/>
                                        <p:tgtEl>
                                          <p:spTgt spid="29710"/>
                                        </p:tgtEl>
                                        <p:attrNameLst>
                                          <p:attrName>ppt_x</p:attrName>
                                        </p:attrNameLst>
                                      </p:cBhvr>
                                      <p:tavLst>
                                        <p:tav tm="0">
                                          <p:val>
                                            <p:strVal val="#ppt_x"/>
                                          </p:val>
                                        </p:tav>
                                        <p:tav tm="100000">
                                          <p:val>
                                            <p:strVal val="#ppt_x"/>
                                          </p:val>
                                        </p:tav>
                                      </p:tavLst>
                                    </p:anim>
                                    <p:anim calcmode="lin" valueType="num">
                                      <p:cBhvr>
                                        <p:cTn id="40" dur="1000" fill="hold"/>
                                        <p:tgtEl>
                                          <p:spTgt spid="297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p:bldP spid="29710" grpId="0"/>
    </p:bld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15.xml><?xml version="1.0" encoding="utf-8"?>
<p:tagLst xmlns:p="http://schemas.openxmlformats.org/presentationml/2006/main">
  <p:tag name="PA" val="v3.0.1"/>
</p:tagLst>
</file>

<file path=ppt/tags/tag16.xml><?xml version="1.0" encoding="utf-8"?>
<p:tagLst xmlns:p="http://schemas.openxmlformats.org/presentationml/2006/main">
  <p:tag name="PA" val="v3.0.1"/>
</p:tagLst>
</file>

<file path=ppt/tags/tag17.xml><?xml version="1.0" encoding="utf-8"?>
<p:tagLst xmlns:p="http://schemas.openxmlformats.org/presentationml/2006/main">
  <p:tag name="PA" val="v3.0.1"/>
</p:tagLst>
</file>

<file path=ppt/tags/tag18.xml><?xml version="1.0" encoding="utf-8"?>
<p:tagLst xmlns:p="http://schemas.openxmlformats.org/presentationml/2006/main">
  <p:tag name="PA" val="v3.0.1"/>
</p:tagLst>
</file>

<file path=ppt/tags/tag19.xml><?xml version="1.0" encoding="utf-8"?>
<p:tagLst xmlns:p="http://schemas.openxmlformats.org/presentationml/2006/main">
  <p:tag name="PA" val="v3.0.1"/>
</p:tagLst>
</file>

<file path=ppt/tags/tag2.xml><?xml version="1.0" encoding="utf-8"?>
<p:tagLst xmlns:p="http://schemas.openxmlformats.org/presentationml/2006/main">
  <p:tag name="PA" val="v3.0.1"/>
</p:tagLst>
</file>

<file path=ppt/tags/tag20.xml><?xml version="1.0" encoding="utf-8"?>
<p:tagLst xmlns:p="http://schemas.openxmlformats.org/presentationml/2006/main">
  <p:tag name="PA" val="v3.0.1"/>
</p:tagLst>
</file>

<file path=ppt/tags/tag21.xml><?xml version="1.0" encoding="utf-8"?>
<p:tagLst xmlns:p="http://schemas.openxmlformats.org/presentationml/2006/main">
  <p:tag name="PA" val="v3.0.1"/>
</p:tagLst>
</file>

<file path=ppt/tags/tag22.xml><?xml version="1.0" encoding="utf-8"?>
<p:tagLst xmlns:p="http://schemas.openxmlformats.org/presentationml/2006/main">
  <p:tag name="PA" val="v3.0.1"/>
</p:tagLst>
</file>

<file path=ppt/tags/tag23.xml><?xml version="1.0" encoding="utf-8"?>
<p:tagLst xmlns:p="http://schemas.openxmlformats.org/presentationml/2006/main">
  <p:tag name="PA" val="v3.0.1"/>
</p:tagLst>
</file>

<file path=ppt/tags/tag24.xml><?xml version="1.0" encoding="utf-8"?>
<p:tagLst xmlns:p="http://schemas.openxmlformats.org/presentationml/2006/main">
  <p:tag name="GENSWF_ADVANCE_TIME" val="0.00"/>
  <p:tag name="ISPRING_SLIDE_INDENT_LEVEL" val="0"/>
  <p:tag name="ISPRING_CUSTOM_TIMING_USED" val="0"/>
</p:tagLst>
</file>

<file path=ppt/tags/tag25.xml><?xml version="1.0" encoding="utf-8"?>
<p:tagLst xmlns:p="http://schemas.openxmlformats.org/presentationml/2006/main">
  <p:tag name="GENSWF_ADVANCE_TIME" val="0.00"/>
  <p:tag name="ISPRING_SLIDE_INDENT_LEVEL" val="0"/>
  <p:tag name="ISPRING_CUSTOM_TIMING_USED" val="0"/>
</p:tagLst>
</file>

<file path=ppt/tags/tag26.xml><?xml version="1.0" encoding="utf-8"?>
<p:tagLst xmlns:p="http://schemas.openxmlformats.org/presentationml/2006/main">
  <p:tag name="GENSWF_ADVANCE_TIME" val="0.00"/>
  <p:tag name="ISPRING_SLIDE_INDENT_LEVEL" val="0"/>
  <p:tag name="ISPRING_CUSTOM_TIMING_USED" val="0"/>
</p:tagLst>
</file>

<file path=ppt/tags/tag27.xml><?xml version="1.0" encoding="utf-8"?>
<p:tagLst xmlns:p="http://schemas.openxmlformats.org/presentationml/2006/main">
  <p:tag name="PA" val="v3.0.1"/>
</p:tagLst>
</file>

<file path=ppt/tags/tag28.xml><?xml version="1.0" encoding="utf-8"?>
<p:tagLst xmlns:p="http://schemas.openxmlformats.org/presentationml/2006/main">
  <p:tag name="PA" val="v3.0.1"/>
</p:tagLst>
</file>

<file path=ppt/tags/tag29.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30.xml><?xml version="1.0" encoding="utf-8"?>
<p:tagLst xmlns:p="http://schemas.openxmlformats.org/presentationml/2006/main">
  <p:tag name="PA" val="v3.0.1"/>
</p:tagLst>
</file>

<file path=ppt/tags/tag31.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自定义 966">
      <a:dk1>
        <a:srgbClr val="000000"/>
      </a:dk1>
      <a:lt1>
        <a:srgbClr val="FFFFFF"/>
      </a:lt1>
      <a:dk2>
        <a:srgbClr val="1B3378"/>
      </a:dk2>
      <a:lt2>
        <a:srgbClr val="0663A9"/>
      </a:lt2>
      <a:accent1>
        <a:srgbClr val="0663A9"/>
      </a:accent1>
      <a:accent2>
        <a:srgbClr val="1B3378"/>
      </a:accent2>
      <a:accent3>
        <a:srgbClr val="0663A9"/>
      </a:accent3>
      <a:accent4>
        <a:srgbClr val="1B3378"/>
      </a:accent4>
      <a:accent5>
        <a:srgbClr val="0663A9"/>
      </a:accent5>
      <a:accent6>
        <a:srgbClr val="1B3378"/>
      </a:accent6>
      <a:hlink>
        <a:srgbClr val="0070C0"/>
      </a:hlink>
      <a:folHlink>
        <a:srgbClr val="0089D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微笑PPT - 小A">
  <a:themeElements>
    <a:clrScheme name="自定义 1">
      <a:dk1>
        <a:sysClr val="windowText" lastClr="000000"/>
      </a:dk1>
      <a:lt1>
        <a:sysClr val="window" lastClr="FFFFFF"/>
      </a:lt1>
      <a:dk2>
        <a:srgbClr val="073E87"/>
      </a:dk2>
      <a:lt2>
        <a:srgbClr val="C6E7FC"/>
      </a:lt2>
      <a:accent1>
        <a:srgbClr val="073E87"/>
      </a:accent1>
      <a:accent2>
        <a:srgbClr val="2D82F4"/>
      </a:accent2>
      <a:accent3>
        <a:srgbClr val="5BD078"/>
      </a:accent3>
      <a:accent4>
        <a:srgbClr val="A5D028"/>
      </a:accent4>
      <a:accent5>
        <a:srgbClr val="F5C040"/>
      </a:accent5>
      <a:accent6>
        <a:srgbClr val="05E0DB"/>
      </a:accent6>
      <a:hlink>
        <a:srgbClr val="0080FF"/>
      </a:hlink>
      <a:folHlink>
        <a:srgbClr val="5EAEFF"/>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1" i="0" u="none" strike="noStrike" cap="none" normalizeH="0" baseline="0" smtClean="0">
            <a:ln>
              <a:noFill/>
            </a:ln>
            <a:solidFill>
              <a:schemeClr val="tx1"/>
            </a:solidFill>
            <a:effectLst/>
            <a:latin typeface="Arial" panose="020B0604020202020204" pitchFamily="34" charset="0"/>
            <a:ea typeface="华文细黑" panose="02010600040101010101"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清风素材 https://12sc.taobao.com">
  <a:themeElements>
    <a:clrScheme name="自定义 19">
      <a:dk1>
        <a:srgbClr val="000000"/>
      </a:dk1>
      <a:lt1>
        <a:srgbClr val="FFFFFF"/>
      </a:lt1>
      <a:dk2>
        <a:srgbClr val="000000"/>
      </a:dk2>
      <a:lt2>
        <a:srgbClr val="FFFDFD"/>
      </a:lt2>
      <a:accent1>
        <a:srgbClr val="3CC1F0"/>
      </a:accent1>
      <a:accent2>
        <a:srgbClr val="34BFB1"/>
      </a:accent2>
      <a:accent3>
        <a:srgbClr val="98CB37"/>
      </a:accent3>
      <a:accent4>
        <a:srgbClr val="FEC650"/>
      </a:accent4>
      <a:accent5>
        <a:srgbClr val="F43E33"/>
      </a:accent5>
      <a:accent6>
        <a:srgbClr val="515151"/>
      </a:accent6>
      <a:hlink>
        <a:srgbClr val="0563C1"/>
      </a:hlink>
      <a:folHlink>
        <a:srgbClr val="954F72"/>
      </a:folHlink>
    </a:clrScheme>
    <a:fontScheme name="自定义 8">
      <a:majorFont>
        <a:latin typeface="Century Gothic"/>
        <a:ea typeface="微软雅黑"/>
        <a:cs typeface=""/>
      </a:majorFont>
      <a:minorFont>
        <a:latin typeface="Century Gothic"/>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5861</Words>
  <Application>WPS 演示</Application>
  <PresentationFormat>宽屏</PresentationFormat>
  <Paragraphs>783</Paragraphs>
  <Slides>36</Slides>
  <Notes>22</Notes>
  <HiddenSlides>0</HiddenSlides>
  <MMClips>1</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36</vt:i4>
      </vt:variant>
    </vt:vector>
  </HeadingPairs>
  <TitlesOfParts>
    <vt:vector size="62" baseType="lpstr">
      <vt:lpstr>Arial</vt:lpstr>
      <vt:lpstr>宋体</vt:lpstr>
      <vt:lpstr>Wingdings</vt:lpstr>
      <vt:lpstr>Calibri</vt:lpstr>
      <vt:lpstr>华文细黑</vt:lpstr>
      <vt:lpstr>Arial Unicode MS</vt:lpstr>
      <vt:lpstr>微软雅黑</vt:lpstr>
      <vt:lpstr>方正清刻本悦宋简体</vt:lpstr>
      <vt:lpstr>微软雅黑 Light</vt:lpstr>
      <vt:lpstr>Calibri</vt:lpstr>
      <vt:lpstr>Impact MT Std</vt:lpstr>
      <vt:lpstr>Arial Black</vt:lpstr>
      <vt:lpstr>Open Sans</vt:lpstr>
      <vt:lpstr>造字工房悦圆演示版常规体</vt:lpstr>
      <vt:lpstr>UKIJ Qolyazma</vt:lpstr>
      <vt:lpstr>华文黑体</vt:lpstr>
      <vt:lpstr>Agency FB</vt:lpstr>
      <vt:lpstr>Arial Rounded MT Bold</vt:lpstr>
      <vt:lpstr>Times New Roman</vt:lpstr>
      <vt:lpstr>Akzidenz-Grotesk BQ Condensed</vt:lpstr>
      <vt:lpstr>黑体</vt:lpstr>
      <vt:lpstr>Impact</vt:lpstr>
      <vt:lpstr>GoodVibrationsROB</vt:lpstr>
      <vt:lpstr>Office 主题</vt:lpstr>
      <vt:lpstr>微笑PPT - 小A</vt:lpstr>
      <vt:lpstr>清风素材 https://12sc.taobao.com</vt:lpstr>
      <vt:lpstr>PowerPoint 演示文稿</vt:lpstr>
      <vt:lpstr>PowerPoint 演示文稿</vt:lpstr>
      <vt:lpstr>PowerPoint 演示文稿</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PowerPoint 演示文稿</vt:lpstr>
      <vt:lpstr>单击此处添加标题</vt:lpstr>
      <vt:lpstr>单击此处添加标题</vt:lpstr>
      <vt:lpstr>单击此处添加标题</vt:lpstr>
      <vt:lpstr>单击此处添加标题</vt:lpstr>
      <vt:lpstr>单击此处添加标题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25</cp:revision>
  <dcterms:created xsi:type="dcterms:W3CDTF">2015-05-05T08:02:00Z</dcterms:created>
  <dcterms:modified xsi:type="dcterms:W3CDTF">2017-06-06T13:29:18Z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